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57" r:id="rId2"/>
    <p:sldMasterId id="2147483669" r:id="rId3"/>
  </p:sldMasterIdLst>
  <p:notesMasterIdLst>
    <p:notesMasterId r:id="rId29"/>
  </p:notesMasterIdLst>
  <p:sldIdLst>
    <p:sldId id="257" r:id="rId4"/>
    <p:sldId id="331" r:id="rId5"/>
    <p:sldId id="332" r:id="rId6"/>
    <p:sldId id="333" r:id="rId7"/>
    <p:sldId id="334" r:id="rId8"/>
    <p:sldId id="335" r:id="rId9"/>
    <p:sldId id="336" r:id="rId10"/>
    <p:sldId id="337" r:id="rId11"/>
    <p:sldId id="356" r:id="rId12"/>
    <p:sldId id="339" r:id="rId13"/>
    <p:sldId id="340" r:id="rId14"/>
    <p:sldId id="341" r:id="rId15"/>
    <p:sldId id="342" r:id="rId16"/>
    <p:sldId id="343" r:id="rId17"/>
    <p:sldId id="357" r:id="rId18"/>
    <p:sldId id="345" r:id="rId19"/>
    <p:sldId id="346" r:id="rId20"/>
    <p:sldId id="347" r:id="rId21"/>
    <p:sldId id="348" r:id="rId22"/>
    <p:sldId id="349" r:id="rId23"/>
    <p:sldId id="358" r:id="rId24"/>
    <p:sldId id="351" r:id="rId25"/>
    <p:sldId id="352" r:id="rId26"/>
    <p:sldId id="353" r:id="rId27"/>
    <p:sldId id="359" r:id="rId28"/>
  </p:sldIdLst>
  <p:sldSz cx="9144000" cy="5143500" type="screen16x9"/>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79A4"/>
    <a:srgbClr val="3BCCFF"/>
    <a:srgbClr val="00763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06" autoAdjust="0"/>
    <p:restoredTop sz="86457" autoAdjust="0"/>
  </p:normalViewPr>
  <p:slideViewPr>
    <p:cSldViewPr>
      <p:cViewPr varScale="1">
        <p:scale>
          <a:sx n="126" d="100"/>
          <a:sy n="126" d="100"/>
        </p:scale>
        <p:origin x="1212" y="120"/>
      </p:cViewPr>
      <p:guideLst>
        <p:guide orient="horz" pos="162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6A53C6B-08F3-4158-886C-31E8F83A74BF}" type="datetimeFigureOut">
              <a:rPr lang="zh-CN" altLang="en-US" smtClean="0"/>
              <a:t>2021/1/5</a:t>
            </a:fld>
            <a:endParaRPr lang="zh-CN" altLang="en-US"/>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07E4D7A-47DC-4552-BA16-73C413883FEA}"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defRPr/>
            </a:pPr>
            <a:fld id="{E90E0A07-2C1C-45C5-985B-D6CD99FDD0F0}" type="slidenum">
              <a:rPr kumimoji="0" lang="zh-CN" altLang="en-US" sz="1200" b="0" i="0" u="none" strike="noStrike" kern="1200" cap="none" spc="0" normalizeH="0" baseline="0" noProof="0" smtClean="0">
                <a:ln>
                  <a:noFill/>
                </a:ln>
                <a:solidFill>
                  <a:prstClr val="black"/>
                </a:solidFill>
                <a:effectLst/>
                <a:uLnTx/>
                <a:uFillTx/>
                <a:latin typeface="等线" panose="02010600030101010101" charset="-122"/>
                <a:ea typeface="等线" panose="02010600030101010101" charset="-122"/>
                <a:cs typeface="+mn-cs"/>
              </a:rPr>
              <a:t>4</a:t>
            </a:fld>
            <a:endParaRPr kumimoji="0" lang="zh-CN" altLang="en-US" sz="1200" b="0" i="0" u="none" strike="noStrike" kern="1200" cap="none" spc="0" normalizeH="0" baseline="0" noProof="0">
              <a:ln>
                <a:noFill/>
              </a:ln>
              <a:solidFill>
                <a:prstClr val="black"/>
              </a:solidFill>
              <a:effectLst/>
              <a:uLnTx/>
              <a:uFillTx/>
              <a:latin typeface="等线" panose="02010600030101010101" charset="-122"/>
              <a:ea typeface="等线" panose="02010600030101010101" charset="-122"/>
              <a:cs typeface="+mn-cs"/>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defRPr/>
            </a:pPr>
            <a:fld id="{E90E0A07-2C1C-45C5-985B-D6CD99FDD0F0}" type="slidenum">
              <a:rPr kumimoji="0" lang="zh-CN" altLang="en-US" sz="1200" b="0" i="0" u="none" strike="noStrike" kern="1200" cap="none" spc="0" normalizeH="0" baseline="0" noProof="0" smtClean="0">
                <a:ln>
                  <a:noFill/>
                </a:ln>
                <a:solidFill>
                  <a:prstClr val="black"/>
                </a:solidFill>
                <a:effectLst/>
                <a:uLnTx/>
                <a:uFillTx/>
                <a:latin typeface="等线" panose="02010600030101010101" charset="-122"/>
                <a:ea typeface="等线" panose="02010600030101010101" charset="-122"/>
                <a:cs typeface="+mn-cs"/>
              </a:rPr>
              <a:t>14</a:t>
            </a:fld>
            <a:endParaRPr kumimoji="0" lang="zh-CN" altLang="en-US" sz="1200" b="0" i="0" u="none" strike="noStrike" kern="1200" cap="none" spc="0" normalizeH="0" baseline="0" noProof="0">
              <a:ln>
                <a:noFill/>
              </a:ln>
              <a:solidFill>
                <a:prstClr val="black"/>
              </a:solidFill>
              <a:effectLst/>
              <a:uLnTx/>
              <a:uFillTx/>
              <a:latin typeface="等线" panose="02010600030101010101" charset="-122"/>
              <a:ea typeface="等线" panose="02010600030101010101" charset="-122"/>
              <a:cs typeface="+mn-cs"/>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defRPr/>
            </a:pPr>
            <a:fld id="{E1066DFD-D77D-44AB-A44B-39D08D789409}" type="slidenum">
              <a:rPr kumimoji="0" lang="zh-CN" altLang="en-US" sz="1200" b="0" i="0" u="none" strike="noStrike" kern="1200" cap="none" spc="0" normalizeH="0" baseline="0" noProof="0" smtClean="0">
                <a:ln>
                  <a:noFill/>
                </a:ln>
                <a:solidFill>
                  <a:prstClr val="black"/>
                </a:solidFill>
                <a:effectLst/>
                <a:uLnTx/>
                <a:uFillTx/>
                <a:latin typeface="等线" panose="02010600030101010101" charset="-122"/>
                <a:ea typeface="等线" panose="02010600030101010101" charset="-122"/>
                <a:cs typeface="+mn-cs"/>
              </a:rPr>
              <a:t>16</a:t>
            </a:fld>
            <a:endParaRPr kumimoji="0" lang="zh-CN" altLang="en-US" sz="1200" b="0" i="0" u="none" strike="noStrike" kern="1200" cap="none" spc="0" normalizeH="0" baseline="0" noProof="0">
              <a:ln>
                <a:noFill/>
              </a:ln>
              <a:solidFill>
                <a:prstClr val="black"/>
              </a:solidFill>
              <a:effectLst/>
              <a:uLnTx/>
              <a:uFillTx/>
              <a:latin typeface="等线" panose="02010600030101010101" charset="-122"/>
              <a:ea typeface="等线" panose="02010600030101010101" charset="-122"/>
              <a:cs typeface="+mn-cs"/>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defRPr/>
            </a:pPr>
            <a:fld id="{E90E0A07-2C1C-45C5-985B-D6CD99FDD0F0}" type="slidenum">
              <a:rPr kumimoji="0" lang="zh-CN" altLang="en-US" sz="1200" b="0" i="0" u="none" strike="noStrike" kern="1200" cap="none" spc="0" normalizeH="0" baseline="0" noProof="0" smtClean="0">
                <a:ln>
                  <a:noFill/>
                </a:ln>
                <a:solidFill>
                  <a:prstClr val="black"/>
                </a:solidFill>
                <a:effectLst/>
                <a:uLnTx/>
                <a:uFillTx/>
                <a:latin typeface="等线" panose="02010600030101010101" charset="-122"/>
                <a:ea typeface="等线" panose="02010600030101010101" charset="-122"/>
                <a:cs typeface="+mn-cs"/>
              </a:rPr>
              <a:t>17</a:t>
            </a:fld>
            <a:endParaRPr kumimoji="0" lang="zh-CN" altLang="en-US" sz="1200" b="0" i="0" u="none" strike="noStrike" kern="1200" cap="none" spc="0" normalizeH="0" baseline="0" noProof="0">
              <a:ln>
                <a:noFill/>
              </a:ln>
              <a:solidFill>
                <a:prstClr val="black"/>
              </a:solidFill>
              <a:effectLst/>
              <a:uLnTx/>
              <a:uFillTx/>
              <a:latin typeface="等线" panose="02010600030101010101" charset="-122"/>
              <a:ea typeface="等线" panose="02010600030101010101" charset="-122"/>
              <a:cs typeface="+mn-cs"/>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defRPr/>
            </a:pPr>
            <a:fld id="{E90E0A07-2C1C-45C5-985B-D6CD99FDD0F0}" type="slidenum">
              <a:rPr kumimoji="0" lang="zh-CN" altLang="en-US" sz="1200" b="0" i="0" u="none" strike="noStrike" kern="1200" cap="none" spc="0" normalizeH="0" baseline="0" noProof="0" smtClean="0">
                <a:ln>
                  <a:noFill/>
                </a:ln>
                <a:solidFill>
                  <a:prstClr val="black"/>
                </a:solidFill>
                <a:effectLst/>
                <a:uLnTx/>
                <a:uFillTx/>
                <a:latin typeface="等线" panose="02010600030101010101" charset="-122"/>
                <a:ea typeface="等线" panose="02010600030101010101" charset="-122"/>
                <a:cs typeface="+mn-cs"/>
              </a:rPr>
              <a:t>18</a:t>
            </a:fld>
            <a:endParaRPr kumimoji="0" lang="zh-CN" altLang="en-US" sz="1200" b="0" i="0" u="none" strike="noStrike" kern="1200" cap="none" spc="0" normalizeH="0" baseline="0" noProof="0">
              <a:ln>
                <a:noFill/>
              </a:ln>
              <a:solidFill>
                <a:prstClr val="black"/>
              </a:solidFill>
              <a:effectLst/>
              <a:uLnTx/>
              <a:uFillTx/>
              <a:latin typeface="等线" panose="02010600030101010101" charset="-122"/>
              <a:ea typeface="等线" panose="02010600030101010101" charset="-122"/>
              <a:cs typeface="+mn-cs"/>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defRPr/>
            </a:pPr>
            <a:fld id="{E90E0A07-2C1C-45C5-985B-D6CD99FDD0F0}" type="slidenum">
              <a:rPr kumimoji="0" lang="zh-CN" altLang="en-US" sz="1200" b="0" i="0" u="none" strike="noStrike" kern="1200" cap="none" spc="0" normalizeH="0" baseline="0" noProof="0" smtClean="0">
                <a:ln>
                  <a:noFill/>
                </a:ln>
                <a:solidFill>
                  <a:prstClr val="black"/>
                </a:solidFill>
                <a:effectLst/>
                <a:uLnTx/>
                <a:uFillTx/>
                <a:latin typeface="等线" panose="02010600030101010101" charset="-122"/>
                <a:ea typeface="等线" panose="02010600030101010101" charset="-122"/>
                <a:cs typeface="+mn-cs"/>
              </a:rPr>
              <a:t>19</a:t>
            </a:fld>
            <a:endParaRPr kumimoji="0" lang="zh-CN" altLang="en-US" sz="1200" b="0" i="0" u="none" strike="noStrike" kern="1200" cap="none" spc="0" normalizeH="0" baseline="0" noProof="0">
              <a:ln>
                <a:noFill/>
              </a:ln>
              <a:solidFill>
                <a:prstClr val="black"/>
              </a:solidFill>
              <a:effectLst/>
              <a:uLnTx/>
              <a:uFillTx/>
              <a:latin typeface="等线" panose="02010600030101010101" charset="-122"/>
              <a:ea typeface="等线" panose="02010600030101010101" charset="-122"/>
              <a:cs typeface="+mn-cs"/>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defRPr/>
            </a:pPr>
            <a:fld id="{E90E0A07-2C1C-45C5-985B-D6CD99FDD0F0}" type="slidenum">
              <a:rPr kumimoji="0" lang="zh-CN" altLang="en-US" sz="1200" b="0" i="0" u="none" strike="noStrike" kern="1200" cap="none" spc="0" normalizeH="0" baseline="0" noProof="0" smtClean="0">
                <a:ln>
                  <a:noFill/>
                </a:ln>
                <a:solidFill>
                  <a:prstClr val="black"/>
                </a:solidFill>
                <a:effectLst/>
                <a:uLnTx/>
                <a:uFillTx/>
                <a:latin typeface="等线" panose="02010600030101010101" charset="-122"/>
                <a:ea typeface="等线" panose="02010600030101010101" charset="-122"/>
                <a:cs typeface="+mn-cs"/>
              </a:rPr>
              <a:t>20</a:t>
            </a:fld>
            <a:endParaRPr kumimoji="0" lang="zh-CN" altLang="en-US" sz="1200" b="0" i="0" u="none" strike="noStrike" kern="1200" cap="none" spc="0" normalizeH="0" baseline="0" noProof="0">
              <a:ln>
                <a:noFill/>
              </a:ln>
              <a:solidFill>
                <a:prstClr val="black"/>
              </a:solidFill>
              <a:effectLst/>
              <a:uLnTx/>
              <a:uFillTx/>
              <a:latin typeface="等线" panose="02010600030101010101" charset="-122"/>
              <a:ea typeface="等线" panose="02010600030101010101" charset="-122"/>
              <a:cs typeface="+mn-cs"/>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defRPr/>
            </a:pPr>
            <a:fld id="{E90E0A07-2C1C-45C5-985B-D6CD99FDD0F0}" type="slidenum">
              <a:rPr kumimoji="0" lang="zh-CN" altLang="en-US" sz="1200" b="0" i="0" u="none" strike="noStrike" kern="1200" cap="none" spc="0" normalizeH="0" baseline="0" noProof="0" smtClean="0">
                <a:ln>
                  <a:noFill/>
                </a:ln>
                <a:solidFill>
                  <a:prstClr val="black"/>
                </a:solidFill>
                <a:effectLst/>
                <a:uLnTx/>
                <a:uFillTx/>
                <a:latin typeface="等线" panose="02010600030101010101" charset="-122"/>
                <a:ea typeface="等线" panose="02010600030101010101" charset="-122"/>
                <a:cs typeface="+mn-cs"/>
              </a:rPr>
              <a:t>22</a:t>
            </a:fld>
            <a:endParaRPr kumimoji="0" lang="zh-CN" altLang="en-US" sz="1200" b="0" i="0" u="none" strike="noStrike" kern="1200" cap="none" spc="0" normalizeH="0" baseline="0" noProof="0">
              <a:ln>
                <a:noFill/>
              </a:ln>
              <a:solidFill>
                <a:prstClr val="black"/>
              </a:solidFill>
              <a:effectLst/>
              <a:uLnTx/>
              <a:uFillTx/>
              <a:latin typeface="等线" panose="02010600030101010101" charset="-122"/>
              <a:ea typeface="等线" panose="02010600030101010101" charset="-122"/>
              <a:cs typeface="+mn-cs"/>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defRPr/>
            </a:pPr>
            <a:fld id="{E90E0A07-2C1C-45C5-985B-D6CD99FDD0F0}" type="slidenum">
              <a:rPr kumimoji="0" lang="zh-CN" altLang="en-US" sz="1200" b="0" i="0" u="none" strike="noStrike" kern="1200" cap="none" spc="0" normalizeH="0" baseline="0" noProof="0" smtClean="0">
                <a:ln>
                  <a:noFill/>
                </a:ln>
                <a:solidFill>
                  <a:prstClr val="black"/>
                </a:solidFill>
                <a:effectLst/>
                <a:uLnTx/>
                <a:uFillTx/>
                <a:latin typeface="等线" panose="02010600030101010101" charset="-122"/>
                <a:ea typeface="等线" panose="02010600030101010101" charset="-122"/>
                <a:cs typeface="+mn-cs"/>
              </a:rPr>
              <a:t>23</a:t>
            </a:fld>
            <a:endParaRPr kumimoji="0" lang="zh-CN" altLang="en-US" sz="1200" b="0" i="0" u="none" strike="noStrike" kern="1200" cap="none" spc="0" normalizeH="0" baseline="0" noProof="0">
              <a:ln>
                <a:noFill/>
              </a:ln>
              <a:solidFill>
                <a:prstClr val="black"/>
              </a:solidFill>
              <a:effectLst/>
              <a:uLnTx/>
              <a:uFillTx/>
              <a:latin typeface="等线" panose="02010600030101010101" charset="-122"/>
              <a:ea typeface="等线" panose="02010600030101010101" charset="-122"/>
              <a:cs typeface="+mn-cs"/>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defRPr/>
            </a:pPr>
            <a:fld id="{E90E0A07-2C1C-45C5-985B-D6CD99FDD0F0}" type="slidenum">
              <a:rPr kumimoji="0" lang="zh-CN" altLang="en-US" sz="1200" b="0" i="0" u="none" strike="noStrike" kern="1200" cap="none" spc="0" normalizeH="0" baseline="0" noProof="0" smtClean="0">
                <a:ln>
                  <a:noFill/>
                </a:ln>
                <a:solidFill>
                  <a:prstClr val="black"/>
                </a:solidFill>
                <a:effectLst/>
                <a:uLnTx/>
                <a:uFillTx/>
                <a:latin typeface="等线" panose="02010600030101010101" charset="-122"/>
                <a:ea typeface="等线" panose="02010600030101010101" charset="-122"/>
                <a:cs typeface="+mn-cs"/>
              </a:rPr>
              <a:t>24</a:t>
            </a:fld>
            <a:endParaRPr kumimoji="0" lang="zh-CN" altLang="en-US" sz="1200" b="0" i="0" u="none" strike="noStrike" kern="1200" cap="none" spc="0" normalizeH="0" baseline="0" noProof="0">
              <a:ln>
                <a:noFill/>
              </a:ln>
              <a:solidFill>
                <a:prstClr val="black"/>
              </a:solidFill>
              <a:effectLst/>
              <a:uLnTx/>
              <a:uFillTx/>
              <a:latin typeface="等线" panose="02010600030101010101" charset="-122"/>
              <a:ea typeface="等线" panose="02010600030101010101" charset="-122"/>
              <a:cs typeface="+mn-c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defRPr/>
            </a:pPr>
            <a:fld id="{E90E0A07-2C1C-45C5-985B-D6CD99FDD0F0}" type="slidenum">
              <a:rPr kumimoji="0" lang="zh-CN" altLang="en-US" sz="1200" b="0" i="0" u="none" strike="noStrike" kern="1200" cap="none" spc="0" normalizeH="0" baseline="0" noProof="0" smtClean="0">
                <a:ln>
                  <a:noFill/>
                </a:ln>
                <a:solidFill>
                  <a:prstClr val="black"/>
                </a:solidFill>
                <a:effectLst/>
                <a:uLnTx/>
                <a:uFillTx/>
                <a:latin typeface="等线" panose="02010600030101010101" charset="-122"/>
                <a:ea typeface="等线" panose="02010600030101010101" charset="-122"/>
                <a:cs typeface="+mn-cs"/>
              </a:rPr>
              <a:t>5</a:t>
            </a:fld>
            <a:endParaRPr kumimoji="0" lang="zh-CN" altLang="en-US" sz="1200" b="0" i="0" u="none" strike="noStrike" kern="1200" cap="none" spc="0" normalizeH="0" baseline="0" noProof="0">
              <a:ln>
                <a:noFill/>
              </a:ln>
              <a:solidFill>
                <a:prstClr val="black"/>
              </a:solidFill>
              <a:effectLst/>
              <a:uLnTx/>
              <a:uFillTx/>
              <a:latin typeface="等线" panose="02010600030101010101" charset="-122"/>
              <a:ea typeface="等线" panose="02010600030101010101" charset="-122"/>
              <a:cs typeface="+mn-cs"/>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defRPr/>
            </a:pPr>
            <a:fld id="{E90E0A07-2C1C-45C5-985B-D6CD99FDD0F0}" type="slidenum">
              <a:rPr kumimoji="0" lang="zh-CN" altLang="en-US" sz="1200" b="0" i="0" u="none" strike="noStrike" kern="1200" cap="none" spc="0" normalizeH="0" baseline="0" noProof="0" smtClean="0">
                <a:ln>
                  <a:noFill/>
                </a:ln>
                <a:solidFill>
                  <a:prstClr val="black"/>
                </a:solidFill>
                <a:effectLst/>
                <a:uLnTx/>
                <a:uFillTx/>
                <a:latin typeface="等线" panose="02010600030101010101" charset="-122"/>
                <a:ea typeface="等线" panose="02010600030101010101" charset="-122"/>
                <a:cs typeface="+mn-cs"/>
              </a:rPr>
              <a:t>6</a:t>
            </a:fld>
            <a:endParaRPr kumimoji="0" lang="zh-CN" altLang="en-US" sz="1200" b="0" i="0" u="none" strike="noStrike" kern="1200" cap="none" spc="0" normalizeH="0" baseline="0" noProof="0">
              <a:ln>
                <a:noFill/>
              </a:ln>
              <a:solidFill>
                <a:prstClr val="black"/>
              </a:solidFill>
              <a:effectLst/>
              <a:uLnTx/>
              <a:uFillTx/>
              <a:latin typeface="等线" panose="02010600030101010101" charset="-122"/>
              <a:ea typeface="等线" panose="02010600030101010101" charset="-122"/>
              <a:cs typeface="+mn-cs"/>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defRPr/>
            </a:pPr>
            <a:fld id="{E90E0A07-2C1C-45C5-985B-D6CD99FDD0F0}" type="slidenum">
              <a:rPr kumimoji="0" lang="zh-CN" altLang="en-US" sz="1200" b="0" i="0" u="none" strike="noStrike" kern="1200" cap="none" spc="0" normalizeH="0" baseline="0" noProof="0" smtClean="0">
                <a:ln>
                  <a:noFill/>
                </a:ln>
                <a:solidFill>
                  <a:prstClr val="black"/>
                </a:solidFill>
                <a:effectLst/>
                <a:uLnTx/>
                <a:uFillTx/>
                <a:latin typeface="等线" panose="02010600030101010101" charset="-122"/>
                <a:ea typeface="等线" panose="02010600030101010101" charset="-122"/>
                <a:cs typeface="+mn-cs"/>
              </a:rPr>
              <a:t>7</a:t>
            </a:fld>
            <a:endParaRPr kumimoji="0" lang="zh-CN" altLang="en-US" sz="1200" b="0" i="0" u="none" strike="noStrike" kern="1200" cap="none" spc="0" normalizeH="0" baseline="0" noProof="0">
              <a:ln>
                <a:noFill/>
              </a:ln>
              <a:solidFill>
                <a:prstClr val="black"/>
              </a:solidFill>
              <a:effectLst/>
              <a:uLnTx/>
              <a:uFillTx/>
              <a:latin typeface="等线" panose="02010600030101010101" charset="-122"/>
              <a:ea typeface="等线" panose="02010600030101010101" charset="-122"/>
              <a:cs typeface="+mn-cs"/>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defRPr/>
            </a:pPr>
            <a:fld id="{E90E0A07-2C1C-45C5-985B-D6CD99FDD0F0}" type="slidenum">
              <a:rPr kumimoji="0" lang="zh-CN" altLang="en-US" sz="1200" b="0" i="0" u="none" strike="noStrike" kern="1200" cap="none" spc="0" normalizeH="0" baseline="0" noProof="0" smtClean="0">
                <a:ln>
                  <a:noFill/>
                </a:ln>
                <a:solidFill>
                  <a:prstClr val="black"/>
                </a:solidFill>
                <a:effectLst/>
                <a:uLnTx/>
                <a:uFillTx/>
                <a:latin typeface="等线" panose="02010600030101010101" charset="-122"/>
                <a:ea typeface="等线" panose="02010600030101010101" charset="-122"/>
                <a:cs typeface="+mn-cs"/>
              </a:rPr>
              <a:t>8</a:t>
            </a:fld>
            <a:endParaRPr kumimoji="0" lang="zh-CN" altLang="en-US" sz="1200" b="0" i="0" u="none" strike="noStrike" kern="1200" cap="none" spc="0" normalizeH="0" baseline="0" noProof="0">
              <a:ln>
                <a:noFill/>
              </a:ln>
              <a:solidFill>
                <a:prstClr val="black"/>
              </a:solidFill>
              <a:effectLst/>
              <a:uLnTx/>
              <a:uFillTx/>
              <a:latin typeface="等线" panose="02010600030101010101" charset="-122"/>
              <a:ea typeface="等线" panose="02010600030101010101" charset="-122"/>
              <a:cs typeface="+mn-cs"/>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defRPr/>
            </a:pPr>
            <a:fld id="{E90E0A07-2C1C-45C5-985B-D6CD99FDD0F0}" type="slidenum">
              <a:rPr kumimoji="0" lang="zh-CN" altLang="en-US" sz="1200" b="0" i="0" u="none" strike="noStrike" kern="1200" cap="none" spc="0" normalizeH="0" baseline="0" noProof="0" smtClean="0">
                <a:ln>
                  <a:noFill/>
                </a:ln>
                <a:solidFill>
                  <a:prstClr val="black"/>
                </a:solidFill>
                <a:effectLst/>
                <a:uLnTx/>
                <a:uFillTx/>
                <a:latin typeface="等线" panose="02010600030101010101" charset="-122"/>
                <a:ea typeface="等线" panose="02010600030101010101" charset="-122"/>
                <a:cs typeface="+mn-cs"/>
              </a:rPr>
              <a:t>10</a:t>
            </a:fld>
            <a:endParaRPr kumimoji="0" lang="zh-CN" altLang="en-US" sz="1200" b="0" i="0" u="none" strike="noStrike" kern="1200" cap="none" spc="0" normalizeH="0" baseline="0" noProof="0">
              <a:ln>
                <a:noFill/>
              </a:ln>
              <a:solidFill>
                <a:prstClr val="black"/>
              </a:solidFill>
              <a:effectLst/>
              <a:uLnTx/>
              <a:uFillTx/>
              <a:latin typeface="等线" panose="02010600030101010101" charset="-122"/>
              <a:ea typeface="等线" panose="02010600030101010101" charset="-122"/>
              <a:cs typeface="+mn-cs"/>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defRPr/>
            </a:pPr>
            <a:fld id="{E90E0A07-2C1C-45C5-985B-D6CD99FDD0F0}" type="slidenum">
              <a:rPr kumimoji="0" lang="zh-CN" altLang="en-US" sz="1200" b="0" i="0" u="none" strike="noStrike" kern="1200" cap="none" spc="0" normalizeH="0" baseline="0" noProof="0" smtClean="0">
                <a:ln>
                  <a:noFill/>
                </a:ln>
                <a:solidFill>
                  <a:prstClr val="black"/>
                </a:solidFill>
                <a:effectLst/>
                <a:uLnTx/>
                <a:uFillTx/>
                <a:latin typeface="等线" panose="02010600030101010101" charset="-122"/>
                <a:ea typeface="等线" panose="02010600030101010101" charset="-122"/>
                <a:cs typeface="+mn-cs"/>
              </a:rPr>
              <a:t>11</a:t>
            </a:fld>
            <a:endParaRPr kumimoji="0" lang="zh-CN" altLang="en-US" sz="1200" b="0" i="0" u="none" strike="noStrike" kern="1200" cap="none" spc="0" normalizeH="0" baseline="0" noProof="0">
              <a:ln>
                <a:noFill/>
              </a:ln>
              <a:solidFill>
                <a:prstClr val="black"/>
              </a:solidFill>
              <a:effectLst/>
              <a:uLnTx/>
              <a:uFillTx/>
              <a:latin typeface="等线" panose="02010600030101010101" charset="-122"/>
              <a:ea typeface="等线" panose="02010600030101010101" charset="-122"/>
              <a:cs typeface="+mn-cs"/>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defRPr/>
            </a:pPr>
            <a:fld id="{E90E0A07-2C1C-45C5-985B-D6CD99FDD0F0}" type="slidenum">
              <a:rPr kumimoji="0" lang="zh-CN" altLang="en-US" sz="1200" b="0" i="0" u="none" strike="noStrike" kern="1200" cap="none" spc="0" normalizeH="0" baseline="0" noProof="0" smtClean="0">
                <a:ln>
                  <a:noFill/>
                </a:ln>
                <a:solidFill>
                  <a:prstClr val="black"/>
                </a:solidFill>
                <a:effectLst/>
                <a:uLnTx/>
                <a:uFillTx/>
                <a:latin typeface="等线" panose="02010600030101010101" charset="-122"/>
                <a:ea typeface="等线" panose="02010600030101010101" charset="-122"/>
                <a:cs typeface="+mn-cs"/>
              </a:rPr>
              <a:t>12</a:t>
            </a:fld>
            <a:endParaRPr kumimoji="0" lang="zh-CN" altLang="en-US" sz="1200" b="0" i="0" u="none" strike="noStrike" kern="1200" cap="none" spc="0" normalizeH="0" baseline="0" noProof="0">
              <a:ln>
                <a:noFill/>
              </a:ln>
              <a:solidFill>
                <a:prstClr val="black"/>
              </a:solidFill>
              <a:effectLst/>
              <a:uLnTx/>
              <a:uFillTx/>
              <a:latin typeface="等线" panose="02010600030101010101" charset="-122"/>
              <a:ea typeface="等线" panose="02010600030101010101" charset="-122"/>
              <a:cs typeface="+mn-cs"/>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defRPr/>
            </a:pPr>
            <a:fld id="{E90E0A07-2C1C-45C5-985B-D6CD99FDD0F0}" type="slidenum">
              <a:rPr kumimoji="0" lang="zh-CN" altLang="en-US" sz="1200" b="0" i="0" u="none" strike="noStrike" kern="1200" cap="none" spc="0" normalizeH="0" baseline="0" noProof="0" smtClean="0">
                <a:ln>
                  <a:noFill/>
                </a:ln>
                <a:solidFill>
                  <a:prstClr val="black"/>
                </a:solidFill>
                <a:effectLst/>
                <a:uLnTx/>
                <a:uFillTx/>
                <a:latin typeface="等线" panose="02010600030101010101" charset="-122"/>
                <a:ea typeface="等线" panose="02010600030101010101" charset="-122"/>
                <a:cs typeface="+mn-cs"/>
              </a:rPr>
              <a:t>13</a:t>
            </a:fld>
            <a:endParaRPr kumimoji="0" lang="zh-CN" altLang="en-US" sz="1200" b="0" i="0" u="none" strike="noStrike" kern="1200" cap="none" spc="0" normalizeH="0" baseline="0" noProof="0">
              <a:ln>
                <a:noFill/>
              </a:ln>
              <a:solidFill>
                <a:prstClr val="black"/>
              </a:solidFill>
              <a:effectLst/>
              <a:uLnTx/>
              <a:uFillTx/>
              <a:latin typeface="等线" panose="02010600030101010101" charset="-122"/>
              <a:ea typeface="等线" panose="02010600030101010101" charset="-122"/>
              <a:cs typeface="+mn-cs"/>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pic>
        <p:nvPicPr>
          <p:cNvPr id="6" name="图片 5"/>
          <p:cNvPicPr>
            <a:picLocks noChangeAspect="1"/>
          </p:cNvPicPr>
          <p:nvPr userDrawn="1"/>
        </p:nvPicPr>
        <p:blipFill>
          <a:blip r:embed="rId2" cstate="email"/>
          <a:stretch>
            <a:fillRect/>
          </a:stretch>
        </p:blipFill>
        <p:spPr>
          <a:xfrm>
            <a:off x="2437" y="0"/>
            <a:ext cx="9139126" cy="5143500"/>
          </a:xfrm>
          <a:prstGeom prst="rect">
            <a:avLst/>
          </a:prstGeom>
        </p:spPr>
      </p:pic>
      <p:sp>
        <p:nvSpPr>
          <p:cNvPr id="7" name="矩形 6"/>
          <p:cNvSpPr/>
          <p:nvPr userDrawn="1"/>
        </p:nvSpPr>
        <p:spPr>
          <a:xfrm>
            <a:off x="360040" y="195486"/>
            <a:ext cx="360040" cy="360040"/>
          </a:xfrm>
          <a:prstGeom prst="rect">
            <a:avLst/>
          </a:prstGeom>
          <a:solidFill>
            <a:srgbClr val="C00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sp>
        <p:nvSpPr>
          <p:cNvPr id="8" name="矩形 7"/>
          <p:cNvSpPr/>
          <p:nvPr userDrawn="1"/>
        </p:nvSpPr>
        <p:spPr>
          <a:xfrm>
            <a:off x="535190" y="342518"/>
            <a:ext cx="290264" cy="290264"/>
          </a:xfrm>
          <a:prstGeom prst="rect">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cxnSp>
        <p:nvCxnSpPr>
          <p:cNvPr id="9" name="直接连接符 8"/>
          <p:cNvCxnSpPr/>
          <p:nvPr userDrawn="1"/>
        </p:nvCxnSpPr>
        <p:spPr>
          <a:xfrm>
            <a:off x="897462" y="608534"/>
            <a:ext cx="8139034" cy="2424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10" name="标题 1"/>
          <p:cNvSpPr txBox="1"/>
          <p:nvPr userDrawn="1"/>
        </p:nvSpPr>
        <p:spPr>
          <a:xfrm>
            <a:off x="1115616" y="94903"/>
            <a:ext cx="8229600" cy="565572"/>
          </a:xfrm>
          <a:prstGeom prst="rect">
            <a:avLst/>
          </a:prstGeom>
        </p:spPr>
        <p:txBody>
          <a:bodyPr/>
          <a:lstStyle>
            <a:lvl1pPr algn="l" defTabSz="914400" rtl="0" eaLnBrk="1" latinLnBrk="0" hangingPunct="1">
              <a:spcBef>
                <a:spcPct val="0"/>
              </a:spcBef>
              <a:buNone/>
              <a:defRPr sz="2800" kern="1200">
                <a:solidFill>
                  <a:schemeClr val="tx1"/>
                </a:solidFill>
                <a:latin typeface="微软雅黑" panose="020B0503020204020204" pitchFamily="34" charset="-122"/>
                <a:ea typeface="微软雅黑" panose="020B0503020204020204" pitchFamily="34" charset="-122"/>
                <a:cs typeface="+mj-cs"/>
              </a:defRPr>
            </a:lvl1pPr>
          </a:lstStyle>
          <a:p>
            <a:r>
              <a:rPr lang="zh-CN" altLang="en-US" sz="2800" b="1" dirty="0">
                <a:solidFill>
                  <a:schemeClr val="bg1"/>
                </a:solidFill>
              </a:rPr>
              <a:t>点击此处添加标题</a:t>
            </a:r>
          </a:p>
        </p:txBody>
      </p:sp>
      <p:sp>
        <p:nvSpPr>
          <p:cNvPr id="2" name="矩形 1"/>
          <p:cNvSpPr/>
          <p:nvPr userDrawn="1"/>
        </p:nvSpPr>
        <p:spPr>
          <a:xfrm>
            <a:off x="107504" y="660475"/>
            <a:ext cx="8928992" cy="437394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pic>
        <p:nvPicPr>
          <p:cNvPr id="11" name="图片 10"/>
          <p:cNvPicPr>
            <a:picLocks noChangeAspect="1"/>
          </p:cNvPicPr>
          <p:nvPr userDrawn="1"/>
        </p:nvPicPr>
        <p:blipFill>
          <a:blip r:embed="rId3" cstate="email"/>
          <a:stretch>
            <a:fillRect/>
          </a:stretch>
        </p:blipFill>
        <p:spPr>
          <a:xfrm>
            <a:off x="7997046" y="-150152"/>
            <a:ext cx="1235048" cy="1224581"/>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250" advClick="0" advTm="0">
        <p14:switch dir="r"/>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 calcmode="lin" valueType="num">
                                      <p:cBhvr>
                                        <p:cTn id="9" dur="500" fill="hold"/>
                                        <p:tgtEl>
                                          <p:spTgt spid="7"/>
                                        </p:tgtEl>
                                        <p:attrNameLst>
                                          <p:attrName>style.rotation</p:attrName>
                                        </p:attrNameLst>
                                      </p:cBhvr>
                                      <p:tavLst>
                                        <p:tav tm="0">
                                          <p:val>
                                            <p:fltVal val="90"/>
                                          </p:val>
                                        </p:tav>
                                        <p:tav tm="100000">
                                          <p:val>
                                            <p:fltVal val="0"/>
                                          </p:val>
                                        </p:tav>
                                      </p:tavLst>
                                    </p:anim>
                                    <p:animEffect transition="in" filter="fade">
                                      <p:cBhvr>
                                        <p:cTn id="10" dur="500"/>
                                        <p:tgtEl>
                                          <p:spTgt spid="7"/>
                                        </p:tgtEl>
                                      </p:cBhvr>
                                    </p:animEffect>
                                  </p:childTnLst>
                                </p:cTn>
                              </p:par>
                              <p:par>
                                <p:cTn id="11" presetID="31"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p:cTn id="13" dur="500" fill="hold"/>
                                        <p:tgtEl>
                                          <p:spTgt spid="8"/>
                                        </p:tgtEl>
                                        <p:attrNameLst>
                                          <p:attrName>ppt_w</p:attrName>
                                        </p:attrNameLst>
                                      </p:cBhvr>
                                      <p:tavLst>
                                        <p:tav tm="0">
                                          <p:val>
                                            <p:fltVal val="0"/>
                                          </p:val>
                                        </p:tav>
                                        <p:tav tm="100000">
                                          <p:val>
                                            <p:strVal val="#ppt_w"/>
                                          </p:val>
                                        </p:tav>
                                      </p:tavLst>
                                    </p:anim>
                                    <p:anim calcmode="lin" valueType="num">
                                      <p:cBhvr>
                                        <p:cTn id="14" dur="500" fill="hold"/>
                                        <p:tgtEl>
                                          <p:spTgt spid="8"/>
                                        </p:tgtEl>
                                        <p:attrNameLst>
                                          <p:attrName>ppt_h</p:attrName>
                                        </p:attrNameLst>
                                      </p:cBhvr>
                                      <p:tavLst>
                                        <p:tav tm="0">
                                          <p:val>
                                            <p:fltVal val="0"/>
                                          </p:val>
                                        </p:tav>
                                        <p:tav tm="100000">
                                          <p:val>
                                            <p:strVal val="#ppt_h"/>
                                          </p:val>
                                        </p:tav>
                                      </p:tavLst>
                                    </p:anim>
                                    <p:anim calcmode="lin" valueType="num">
                                      <p:cBhvr>
                                        <p:cTn id="15" dur="500" fill="hold"/>
                                        <p:tgtEl>
                                          <p:spTgt spid="8"/>
                                        </p:tgtEl>
                                        <p:attrNameLst>
                                          <p:attrName>style.rotation</p:attrName>
                                        </p:attrNameLst>
                                      </p:cBhvr>
                                      <p:tavLst>
                                        <p:tav tm="0">
                                          <p:val>
                                            <p:fltVal val="90"/>
                                          </p:val>
                                        </p:tav>
                                        <p:tav tm="100000">
                                          <p:val>
                                            <p:fltVal val="0"/>
                                          </p:val>
                                        </p:tav>
                                      </p:tavLst>
                                    </p:anim>
                                    <p:animEffect transition="in" filter="fade">
                                      <p:cBhvr>
                                        <p:cTn id="16" dur="500"/>
                                        <p:tgtEl>
                                          <p:spTgt spid="8"/>
                                        </p:tgtEl>
                                      </p:cBhvr>
                                    </p:animEffect>
                                  </p:childTnLst>
                                </p:cTn>
                              </p:par>
                            </p:childTnLst>
                          </p:cTn>
                        </p:par>
                        <p:par>
                          <p:cTn id="17" fill="hold">
                            <p:stCondLst>
                              <p:cond delay="500"/>
                            </p:stCondLst>
                            <p:childTnLst>
                              <p:par>
                                <p:cTn id="18" presetID="22" presetClass="entr" presetSubtype="8" fill="hold" nodeType="after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wipe(left)">
                                      <p:cBhvr>
                                        <p:cTn id="20" dur="500"/>
                                        <p:tgtEl>
                                          <p:spTgt spid="9"/>
                                        </p:tgtEl>
                                      </p:cBhvr>
                                    </p:animEffect>
                                  </p:childTnLst>
                                </p:cTn>
                              </p:par>
                            </p:childTnLst>
                          </p:cTn>
                        </p:par>
                        <p:par>
                          <p:cTn id="21" fill="hold">
                            <p:stCondLst>
                              <p:cond delay="1000"/>
                            </p:stCondLst>
                            <p:childTnLst>
                              <p:par>
                                <p:cTn id="22" presetID="41" presetClass="entr" presetSubtype="0" fill="hold" grpId="0" nodeType="afterEffect">
                                  <p:stCondLst>
                                    <p:cond delay="0"/>
                                  </p:stCondLst>
                                  <p:iterate type="lt">
                                    <p:tmPct val="10000"/>
                                  </p:iterate>
                                  <p:childTnLst>
                                    <p:set>
                                      <p:cBhvr>
                                        <p:cTn id="23" dur="1" fill="hold">
                                          <p:stCondLst>
                                            <p:cond delay="0"/>
                                          </p:stCondLst>
                                        </p:cTn>
                                        <p:tgtEl>
                                          <p:spTgt spid="10"/>
                                        </p:tgtEl>
                                        <p:attrNameLst>
                                          <p:attrName>style.visibility</p:attrName>
                                        </p:attrNameLst>
                                      </p:cBhvr>
                                      <p:to>
                                        <p:strVal val="visible"/>
                                      </p:to>
                                    </p:set>
                                    <p:anim calcmode="lin" valueType="num">
                                      <p:cBhvr>
                                        <p:cTn id="24" dur="500" fill="hold"/>
                                        <p:tgtEl>
                                          <p:spTgt spid="10"/>
                                        </p:tgtEl>
                                        <p:attrNameLst>
                                          <p:attrName>ppt_x</p:attrName>
                                        </p:attrNameLst>
                                      </p:cBhvr>
                                      <p:tavLst>
                                        <p:tav tm="0">
                                          <p:val>
                                            <p:strVal val="#ppt_x"/>
                                          </p:val>
                                        </p:tav>
                                        <p:tav tm="50000">
                                          <p:val>
                                            <p:strVal val="#ppt_x+.1"/>
                                          </p:val>
                                        </p:tav>
                                        <p:tav tm="100000">
                                          <p:val>
                                            <p:strVal val="#ppt_x"/>
                                          </p:val>
                                        </p:tav>
                                      </p:tavLst>
                                    </p:anim>
                                    <p:anim calcmode="lin" valueType="num">
                                      <p:cBhvr>
                                        <p:cTn id="25" dur="500" fill="hold"/>
                                        <p:tgtEl>
                                          <p:spTgt spid="10"/>
                                        </p:tgtEl>
                                        <p:attrNameLst>
                                          <p:attrName>ppt_y</p:attrName>
                                        </p:attrNameLst>
                                      </p:cBhvr>
                                      <p:tavLst>
                                        <p:tav tm="0">
                                          <p:val>
                                            <p:strVal val="#ppt_y"/>
                                          </p:val>
                                        </p:tav>
                                        <p:tav tm="100000">
                                          <p:val>
                                            <p:strVal val="#ppt_y"/>
                                          </p:val>
                                        </p:tav>
                                      </p:tavLst>
                                    </p:anim>
                                    <p:anim calcmode="lin" valueType="num">
                                      <p:cBhvr>
                                        <p:cTn id="26" dur="500" fill="hold"/>
                                        <p:tgtEl>
                                          <p:spTgt spid="10"/>
                                        </p:tgtEl>
                                        <p:attrNameLst>
                                          <p:attrName>ppt_h</p:attrName>
                                        </p:attrNameLst>
                                      </p:cBhvr>
                                      <p:tavLst>
                                        <p:tav tm="0">
                                          <p:val>
                                            <p:strVal val="#ppt_h/10"/>
                                          </p:val>
                                        </p:tav>
                                        <p:tav tm="50000">
                                          <p:val>
                                            <p:strVal val="#ppt_h+.01"/>
                                          </p:val>
                                        </p:tav>
                                        <p:tav tm="100000">
                                          <p:val>
                                            <p:strVal val="#ppt_h"/>
                                          </p:val>
                                        </p:tav>
                                      </p:tavLst>
                                    </p:anim>
                                    <p:anim calcmode="lin" valueType="num">
                                      <p:cBhvr>
                                        <p:cTn id="27" dur="500" fill="hold"/>
                                        <p:tgtEl>
                                          <p:spTgt spid="10"/>
                                        </p:tgtEl>
                                        <p:attrNameLst>
                                          <p:attrName>ppt_w</p:attrName>
                                        </p:attrNameLst>
                                      </p:cBhvr>
                                      <p:tavLst>
                                        <p:tav tm="0">
                                          <p:val>
                                            <p:strVal val="#ppt_w/10"/>
                                          </p:val>
                                        </p:tav>
                                        <p:tav tm="50000">
                                          <p:val>
                                            <p:strVal val="#ppt_w+.01"/>
                                          </p:val>
                                        </p:tav>
                                        <p:tav tm="100000">
                                          <p:val>
                                            <p:strVal val="#ppt_w"/>
                                          </p:val>
                                        </p:tav>
                                      </p:tavLst>
                                    </p:anim>
                                    <p:animEffect transition="in" filter="fade">
                                      <p:cBhvr>
                                        <p:cTn id="28" dur="500" tmFilter="0,0; .5, 1; 1, 1"/>
                                        <p:tgtEl>
                                          <p:spTgt spid="10"/>
                                        </p:tgtEl>
                                      </p:cBhvr>
                                    </p:animEffect>
                                  </p:childTnLst>
                                </p:cTn>
                              </p:par>
                            </p:childTnLst>
                          </p:cTn>
                        </p:par>
                        <p:par>
                          <p:cTn id="29" fill="hold">
                            <p:stCondLst>
                              <p:cond delay="1350"/>
                            </p:stCondLst>
                            <p:childTnLst>
                              <p:par>
                                <p:cTn id="30" presetID="42" presetClass="entr" presetSubtype="0" fill="hold" nodeType="after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fade">
                                      <p:cBhvr>
                                        <p:cTn id="32" dur="1000"/>
                                        <p:tgtEl>
                                          <p:spTgt spid="11"/>
                                        </p:tgtEl>
                                      </p:cBhvr>
                                    </p:animEffect>
                                    <p:anim calcmode="lin" valueType="num">
                                      <p:cBhvr>
                                        <p:cTn id="33" dur="1000" fill="hold"/>
                                        <p:tgtEl>
                                          <p:spTgt spid="11"/>
                                        </p:tgtEl>
                                        <p:attrNameLst>
                                          <p:attrName>ppt_x</p:attrName>
                                        </p:attrNameLst>
                                      </p:cBhvr>
                                      <p:tavLst>
                                        <p:tav tm="0">
                                          <p:val>
                                            <p:strVal val="#ppt_x"/>
                                          </p:val>
                                        </p:tav>
                                        <p:tav tm="100000">
                                          <p:val>
                                            <p:strVal val="#ppt_x"/>
                                          </p:val>
                                        </p:tav>
                                      </p:tavLst>
                                    </p:anim>
                                    <p:anim calcmode="lin" valueType="num">
                                      <p:cBhvr>
                                        <p:cTn id="34"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10" grpId="0"/>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hasCustomPrompt="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pPr marL="0" marR="0" lvl="0" indent="0" algn="l" defTabSz="685800" rtl="0" eaLnBrk="1" fontAlgn="auto" latinLnBrk="0" hangingPunct="1">
              <a:lnSpc>
                <a:spcPct val="100000"/>
              </a:lnSpc>
              <a:spcBef>
                <a:spcPts val="0"/>
              </a:spcBef>
              <a:spcAft>
                <a:spcPts val="0"/>
              </a:spcAft>
              <a:buClrTx/>
              <a:buSzTx/>
              <a:buFontTx/>
              <a:buNone/>
              <a:defRPr/>
            </a:pPr>
            <a:fld id="{9CE5B826-6809-49B3-9B4B-177D412235B0}" type="datetimeFigureOut">
              <a:rPr kumimoji="0" lang="zh-CN" altLang="en-US" sz="900" b="0" i="0" u="none" strike="noStrike" kern="1200" cap="none" spc="0" normalizeH="0" baseline="0" noProof="0" smtClean="0">
                <a:ln>
                  <a:noFill/>
                </a:ln>
                <a:solidFill>
                  <a:prstClr val="black">
                    <a:tint val="75000"/>
                  </a:prstClr>
                </a:solidFill>
                <a:effectLst/>
                <a:uLnTx/>
                <a:uFillTx/>
                <a:latin typeface="等线" panose="02010600030101010101" charset="-122"/>
                <a:ea typeface="微软雅黑" panose="020B0503020204020204" pitchFamily="34" charset="-122"/>
                <a:cs typeface="+mn-cs"/>
              </a:rPr>
              <a:t>2021/1/5</a:t>
            </a:fld>
            <a:endParaRPr kumimoji="0" lang="zh-CN" altLang="en-US" sz="900" b="0" i="0" u="none" strike="noStrike" kern="1200" cap="none" spc="0" normalizeH="0" baseline="0" noProof="0">
              <a:ln>
                <a:noFill/>
              </a:ln>
              <a:solidFill>
                <a:prstClr val="black">
                  <a:tint val="75000"/>
                </a:prstClr>
              </a:solidFill>
              <a:effectLst/>
              <a:uLnTx/>
              <a:uFillTx/>
              <a:latin typeface="等线" panose="02010600030101010101" charset="-122"/>
              <a:ea typeface="微软雅黑" panose="020B0503020204020204" pitchFamily="34" charset="-122"/>
              <a:cs typeface="+mn-cs"/>
            </a:endParaRPr>
          </a:p>
        </p:txBody>
      </p:sp>
      <p:sp>
        <p:nvSpPr>
          <p:cNvPr id="5" name="页脚占位符 4"/>
          <p:cNvSpPr>
            <a:spLocks noGrp="1"/>
          </p:cNvSpPr>
          <p:nvPr>
            <p:ph type="ftr" sz="quarter" idx="11"/>
          </p:nvPr>
        </p:nvSpPr>
        <p:spPr/>
        <p:txBody>
          <a:bodyP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900" b="0" i="0" u="none" strike="noStrike" kern="1200" cap="none" spc="0" normalizeH="0" baseline="0" noProof="0">
              <a:ln>
                <a:noFill/>
              </a:ln>
              <a:solidFill>
                <a:prstClr val="black">
                  <a:tint val="75000"/>
                </a:prstClr>
              </a:solidFill>
              <a:effectLst/>
              <a:uLnTx/>
              <a:uFillTx/>
              <a:latin typeface="等线" panose="02010600030101010101" charset="-122"/>
              <a:ea typeface="微软雅黑" panose="020B0503020204020204" pitchFamily="34" charset="-122"/>
              <a:cs typeface="+mn-cs"/>
            </a:endParaRPr>
          </a:p>
        </p:txBody>
      </p:sp>
      <p:sp>
        <p:nvSpPr>
          <p:cNvPr id="6" name="灯片编号占位符 5"/>
          <p:cNvSpPr>
            <a:spLocks noGrp="1"/>
          </p:cNvSpPr>
          <p:nvPr>
            <p:ph type="sldNum" sz="quarter" idx="12"/>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defRPr/>
            </a:pPr>
            <a:fld id="{601AD0B5-09AD-499F-88BC-01FCE55CDA76}" type="slidenum">
              <a:rPr kumimoji="0" lang="zh-CN" altLang="en-US" sz="900" b="0" i="0" u="none" strike="noStrike" kern="1200" cap="none" spc="0" normalizeH="0" baseline="0" noProof="0" smtClean="0">
                <a:ln>
                  <a:noFill/>
                </a:ln>
                <a:solidFill>
                  <a:prstClr val="black">
                    <a:tint val="75000"/>
                  </a:prstClr>
                </a:solidFill>
                <a:effectLst/>
                <a:uLnTx/>
                <a:uFillTx/>
                <a:latin typeface="等线" panose="02010600030101010101" charset="-122"/>
                <a:ea typeface="微软雅黑" panose="020B0503020204020204" pitchFamily="34" charset="-122"/>
                <a:cs typeface="+mn-cs"/>
              </a:rPr>
              <a:t>‹#›</a:t>
            </a:fld>
            <a:endParaRPr kumimoji="0" lang="zh-CN" altLang="en-US" sz="900" b="0" i="0" u="none" strike="noStrike" kern="1200" cap="none" spc="0" normalizeH="0" baseline="0" noProof="0">
              <a:ln>
                <a:noFill/>
              </a:ln>
              <a:solidFill>
                <a:prstClr val="black">
                  <a:tint val="75000"/>
                </a:prstClr>
              </a:solidFill>
              <a:effectLst/>
              <a:uLnTx/>
              <a:uFillTx/>
              <a:latin typeface="等线" panose="02010600030101010101" charset="-122"/>
              <a:ea typeface="微软雅黑" panose="020B0503020204020204" pitchFamily="34" charset="-122"/>
              <a:cs typeface="+mn-cs"/>
            </a:endParaRPr>
          </a:p>
        </p:txBody>
      </p:sp>
    </p:spTree>
  </p:cSld>
  <p:clrMapOvr>
    <a:masterClrMapping/>
  </p:clrMapOvr>
  <mc:AlternateContent xmlns:mc="http://schemas.openxmlformats.org/markup-compatibility/2006" xmlns:p14="http://schemas.microsoft.com/office/powerpoint/2010/main">
    <mc:Choice Requires="p14">
      <p:transition spd="slow" p14:dur="1250" advClick="0" advTm="0">
        <p14:switch dir="r"/>
      </p:transition>
    </mc:Choice>
    <mc:Fallback xmlns="">
      <p:transition spd="slow" advClick="0" advTm="0">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282304"/>
            <a:ext cx="7886700" cy="2139553"/>
          </a:xfrm>
        </p:spPr>
        <p:txBody>
          <a:bodyPr anchor="b"/>
          <a:lstStyle>
            <a:lvl1pPr>
              <a:defRPr sz="4500"/>
            </a:lvl1pPr>
          </a:lstStyle>
          <a:p>
            <a:r>
              <a:rPr lang="zh-CN" altLang="en-US"/>
              <a:t>单击此处编辑母版标题样式</a:t>
            </a:r>
          </a:p>
        </p:txBody>
      </p:sp>
      <p:sp>
        <p:nvSpPr>
          <p:cNvPr id="3" name="文本占位符 2"/>
          <p:cNvSpPr>
            <a:spLocks noGrp="1"/>
          </p:cNvSpPr>
          <p:nvPr>
            <p:ph type="body" idx="1" hasCustomPrompt="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a:t>编辑母版文本样式</a:t>
            </a:r>
          </a:p>
        </p:txBody>
      </p:sp>
      <p:sp>
        <p:nvSpPr>
          <p:cNvPr id="4" name="日期占位符 3"/>
          <p:cNvSpPr>
            <a:spLocks noGrp="1"/>
          </p:cNvSpPr>
          <p:nvPr>
            <p:ph type="dt" sz="half" idx="10"/>
          </p:nvPr>
        </p:nvSpPr>
        <p:spPr/>
        <p:txBody>
          <a:bodyPr/>
          <a:lstStyle/>
          <a:p>
            <a:pPr marL="0" marR="0" lvl="0" indent="0" algn="l" defTabSz="685800" rtl="0" eaLnBrk="1" fontAlgn="auto" latinLnBrk="0" hangingPunct="1">
              <a:lnSpc>
                <a:spcPct val="100000"/>
              </a:lnSpc>
              <a:spcBef>
                <a:spcPts val="0"/>
              </a:spcBef>
              <a:spcAft>
                <a:spcPts val="0"/>
              </a:spcAft>
              <a:buClrTx/>
              <a:buSzTx/>
              <a:buFontTx/>
              <a:buNone/>
              <a:defRPr/>
            </a:pPr>
            <a:fld id="{9CE5B826-6809-49B3-9B4B-177D412235B0}" type="datetimeFigureOut">
              <a:rPr kumimoji="0" lang="zh-CN" altLang="en-US" sz="900" b="0" i="0" u="none" strike="noStrike" kern="1200" cap="none" spc="0" normalizeH="0" baseline="0" noProof="0" smtClean="0">
                <a:ln>
                  <a:noFill/>
                </a:ln>
                <a:solidFill>
                  <a:prstClr val="black">
                    <a:tint val="75000"/>
                  </a:prstClr>
                </a:solidFill>
                <a:effectLst/>
                <a:uLnTx/>
                <a:uFillTx/>
                <a:latin typeface="等线" panose="02010600030101010101" charset="-122"/>
                <a:ea typeface="微软雅黑" panose="020B0503020204020204" pitchFamily="34" charset="-122"/>
                <a:cs typeface="+mn-cs"/>
              </a:rPr>
              <a:t>2021/1/5</a:t>
            </a:fld>
            <a:endParaRPr kumimoji="0" lang="zh-CN" altLang="en-US" sz="900" b="0" i="0" u="none" strike="noStrike" kern="1200" cap="none" spc="0" normalizeH="0" baseline="0" noProof="0">
              <a:ln>
                <a:noFill/>
              </a:ln>
              <a:solidFill>
                <a:prstClr val="black">
                  <a:tint val="75000"/>
                </a:prstClr>
              </a:solidFill>
              <a:effectLst/>
              <a:uLnTx/>
              <a:uFillTx/>
              <a:latin typeface="等线" panose="02010600030101010101" charset="-122"/>
              <a:ea typeface="微软雅黑" panose="020B0503020204020204" pitchFamily="34" charset="-122"/>
              <a:cs typeface="+mn-cs"/>
            </a:endParaRPr>
          </a:p>
        </p:txBody>
      </p:sp>
      <p:sp>
        <p:nvSpPr>
          <p:cNvPr id="5" name="页脚占位符 4"/>
          <p:cNvSpPr>
            <a:spLocks noGrp="1"/>
          </p:cNvSpPr>
          <p:nvPr>
            <p:ph type="ftr" sz="quarter" idx="11"/>
          </p:nvPr>
        </p:nvSpPr>
        <p:spPr/>
        <p:txBody>
          <a:bodyP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900" b="0" i="0" u="none" strike="noStrike" kern="1200" cap="none" spc="0" normalizeH="0" baseline="0" noProof="0">
              <a:ln>
                <a:noFill/>
              </a:ln>
              <a:solidFill>
                <a:prstClr val="black">
                  <a:tint val="75000"/>
                </a:prstClr>
              </a:solidFill>
              <a:effectLst/>
              <a:uLnTx/>
              <a:uFillTx/>
              <a:latin typeface="等线" panose="02010600030101010101" charset="-122"/>
              <a:ea typeface="微软雅黑" panose="020B0503020204020204" pitchFamily="34" charset="-122"/>
              <a:cs typeface="+mn-cs"/>
            </a:endParaRPr>
          </a:p>
        </p:txBody>
      </p:sp>
      <p:sp>
        <p:nvSpPr>
          <p:cNvPr id="6" name="灯片编号占位符 5"/>
          <p:cNvSpPr>
            <a:spLocks noGrp="1"/>
          </p:cNvSpPr>
          <p:nvPr>
            <p:ph type="sldNum" sz="quarter" idx="12"/>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defRPr/>
            </a:pPr>
            <a:fld id="{601AD0B5-09AD-499F-88BC-01FCE55CDA76}" type="slidenum">
              <a:rPr kumimoji="0" lang="zh-CN" altLang="en-US" sz="900" b="0" i="0" u="none" strike="noStrike" kern="1200" cap="none" spc="0" normalizeH="0" baseline="0" noProof="0" smtClean="0">
                <a:ln>
                  <a:noFill/>
                </a:ln>
                <a:solidFill>
                  <a:prstClr val="black">
                    <a:tint val="75000"/>
                  </a:prstClr>
                </a:solidFill>
                <a:effectLst/>
                <a:uLnTx/>
                <a:uFillTx/>
                <a:latin typeface="等线" panose="02010600030101010101" charset="-122"/>
                <a:ea typeface="微软雅黑" panose="020B0503020204020204" pitchFamily="34" charset="-122"/>
                <a:cs typeface="+mn-cs"/>
              </a:rPr>
              <a:t>‹#›</a:t>
            </a:fld>
            <a:endParaRPr kumimoji="0" lang="zh-CN" altLang="en-US" sz="900" b="0" i="0" u="none" strike="noStrike" kern="1200" cap="none" spc="0" normalizeH="0" baseline="0" noProof="0">
              <a:ln>
                <a:noFill/>
              </a:ln>
              <a:solidFill>
                <a:prstClr val="black">
                  <a:tint val="75000"/>
                </a:prstClr>
              </a:solidFill>
              <a:effectLst/>
              <a:uLnTx/>
              <a:uFillTx/>
              <a:latin typeface="等线" panose="02010600030101010101" charset="-122"/>
              <a:ea typeface="微软雅黑" panose="020B0503020204020204" pitchFamily="34" charset="-122"/>
              <a:cs typeface="+mn-cs"/>
            </a:endParaRPr>
          </a:p>
        </p:txBody>
      </p:sp>
    </p:spTree>
  </p:cSld>
  <p:clrMapOvr>
    <a:masterClrMapping/>
  </p:clrMapOvr>
  <mc:AlternateContent xmlns:mc="http://schemas.openxmlformats.org/markup-compatibility/2006" xmlns:p14="http://schemas.microsoft.com/office/powerpoint/2010/main">
    <mc:Choice Requires="p14">
      <p:transition spd="slow" p14:dur="1250" advClick="0" advTm="0">
        <p14:switch dir="r"/>
      </p:transition>
    </mc:Choice>
    <mc:Fallback xmlns="">
      <p:transition spd="slow" advClick="0" advTm="0">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hasCustomPrompt="1"/>
          </p:nvPr>
        </p:nvSpPr>
        <p:spPr>
          <a:xfrm>
            <a:off x="628650" y="1369219"/>
            <a:ext cx="3886200" cy="3263504"/>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hasCustomPrompt="1"/>
          </p:nvPr>
        </p:nvSpPr>
        <p:spPr>
          <a:xfrm>
            <a:off x="4629150" y="1369219"/>
            <a:ext cx="3886200" cy="3263504"/>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pPr marL="0" marR="0" lvl="0" indent="0" algn="l" defTabSz="685800" rtl="0" eaLnBrk="1" fontAlgn="auto" latinLnBrk="0" hangingPunct="1">
              <a:lnSpc>
                <a:spcPct val="100000"/>
              </a:lnSpc>
              <a:spcBef>
                <a:spcPts val="0"/>
              </a:spcBef>
              <a:spcAft>
                <a:spcPts val="0"/>
              </a:spcAft>
              <a:buClrTx/>
              <a:buSzTx/>
              <a:buFontTx/>
              <a:buNone/>
              <a:defRPr/>
            </a:pPr>
            <a:fld id="{9CE5B826-6809-49B3-9B4B-177D412235B0}" type="datetimeFigureOut">
              <a:rPr kumimoji="0" lang="zh-CN" altLang="en-US" sz="900" b="0" i="0" u="none" strike="noStrike" kern="1200" cap="none" spc="0" normalizeH="0" baseline="0" noProof="0" smtClean="0">
                <a:ln>
                  <a:noFill/>
                </a:ln>
                <a:solidFill>
                  <a:prstClr val="black">
                    <a:tint val="75000"/>
                  </a:prstClr>
                </a:solidFill>
                <a:effectLst/>
                <a:uLnTx/>
                <a:uFillTx/>
                <a:latin typeface="等线" panose="02010600030101010101" charset="-122"/>
                <a:ea typeface="微软雅黑" panose="020B0503020204020204" pitchFamily="34" charset="-122"/>
                <a:cs typeface="+mn-cs"/>
              </a:rPr>
              <a:t>2021/1/5</a:t>
            </a:fld>
            <a:endParaRPr kumimoji="0" lang="zh-CN" altLang="en-US" sz="900" b="0" i="0" u="none" strike="noStrike" kern="1200" cap="none" spc="0" normalizeH="0" baseline="0" noProof="0">
              <a:ln>
                <a:noFill/>
              </a:ln>
              <a:solidFill>
                <a:prstClr val="black">
                  <a:tint val="75000"/>
                </a:prstClr>
              </a:solidFill>
              <a:effectLst/>
              <a:uLnTx/>
              <a:uFillTx/>
              <a:latin typeface="等线" panose="02010600030101010101" charset="-122"/>
              <a:ea typeface="微软雅黑" panose="020B0503020204020204" pitchFamily="34" charset="-122"/>
              <a:cs typeface="+mn-cs"/>
            </a:endParaRPr>
          </a:p>
        </p:txBody>
      </p:sp>
      <p:sp>
        <p:nvSpPr>
          <p:cNvPr id="6" name="页脚占位符 5"/>
          <p:cNvSpPr>
            <a:spLocks noGrp="1"/>
          </p:cNvSpPr>
          <p:nvPr>
            <p:ph type="ftr" sz="quarter" idx="11"/>
          </p:nvPr>
        </p:nvSpPr>
        <p:spPr/>
        <p:txBody>
          <a:bodyP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900" b="0" i="0" u="none" strike="noStrike" kern="1200" cap="none" spc="0" normalizeH="0" baseline="0" noProof="0">
              <a:ln>
                <a:noFill/>
              </a:ln>
              <a:solidFill>
                <a:prstClr val="black">
                  <a:tint val="75000"/>
                </a:prstClr>
              </a:solidFill>
              <a:effectLst/>
              <a:uLnTx/>
              <a:uFillTx/>
              <a:latin typeface="等线" panose="02010600030101010101" charset="-122"/>
              <a:ea typeface="微软雅黑" panose="020B0503020204020204" pitchFamily="34" charset="-122"/>
              <a:cs typeface="+mn-cs"/>
            </a:endParaRPr>
          </a:p>
        </p:txBody>
      </p:sp>
      <p:sp>
        <p:nvSpPr>
          <p:cNvPr id="7" name="灯片编号占位符 6"/>
          <p:cNvSpPr>
            <a:spLocks noGrp="1"/>
          </p:cNvSpPr>
          <p:nvPr>
            <p:ph type="sldNum" sz="quarter" idx="12"/>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defRPr/>
            </a:pPr>
            <a:fld id="{601AD0B5-09AD-499F-88BC-01FCE55CDA76}" type="slidenum">
              <a:rPr kumimoji="0" lang="zh-CN" altLang="en-US" sz="900" b="0" i="0" u="none" strike="noStrike" kern="1200" cap="none" spc="0" normalizeH="0" baseline="0" noProof="0" smtClean="0">
                <a:ln>
                  <a:noFill/>
                </a:ln>
                <a:solidFill>
                  <a:prstClr val="black">
                    <a:tint val="75000"/>
                  </a:prstClr>
                </a:solidFill>
                <a:effectLst/>
                <a:uLnTx/>
                <a:uFillTx/>
                <a:latin typeface="等线" panose="02010600030101010101" charset="-122"/>
                <a:ea typeface="微软雅黑" panose="020B0503020204020204" pitchFamily="34" charset="-122"/>
                <a:cs typeface="+mn-cs"/>
              </a:rPr>
              <a:t>‹#›</a:t>
            </a:fld>
            <a:endParaRPr kumimoji="0" lang="zh-CN" altLang="en-US" sz="900" b="0" i="0" u="none" strike="noStrike" kern="1200" cap="none" spc="0" normalizeH="0" baseline="0" noProof="0">
              <a:ln>
                <a:noFill/>
              </a:ln>
              <a:solidFill>
                <a:prstClr val="black">
                  <a:tint val="75000"/>
                </a:prstClr>
              </a:solidFill>
              <a:effectLst/>
              <a:uLnTx/>
              <a:uFillTx/>
              <a:latin typeface="等线" panose="02010600030101010101" charset="-122"/>
              <a:ea typeface="微软雅黑" panose="020B0503020204020204" pitchFamily="34" charset="-122"/>
              <a:cs typeface="+mn-cs"/>
            </a:endParaRPr>
          </a:p>
        </p:txBody>
      </p:sp>
    </p:spTree>
  </p:cSld>
  <p:clrMapOvr>
    <a:masterClrMapping/>
  </p:clrMapOvr>
  <mc:AlternateContent xmlns:mc="http://schemas.openxmlformats.org/markup-compatibility/2006" xmlns:p14="http://schemas.microsoft.com/office/powerpoint/2010/main">
    <mc:Choice Requires="p14">
      <p:transition spd="slow" p14:dur="1250" advClick="0" advTm="0">
        <p14:switch dir="r"/>
      </p:transition>
    </mc:Choice>
    <mc:Fallback xmlns="">
      <p:transition spd="slow" advClick="0" advTm="0">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273844"/>
            <a:ext cx="7886700" cy="994172"/>
          </a:xfrm>
        </p:spPr>
        <p:txBody>
          <a:bodyPr/>
          <a:lstStyle/>
          <a:p>
            <a:r>
              <a:rPr lang="zh-CN" altLang="en-US"/>
              <a:t>单击此处编辑母版标题样式</a:t>
            </a:r>
          </a:p>
        </p:txBody>
      </p:sp>
      <p:sp>
        <p:nvSpPr>
          <p:cNvPr id="3" name="文本占位符 2"/>
          <p:cNvSpPr>
            <a:spLocks noGrp="1"/>
          </p:cNvSpPr>
          <p:nvPr>
            <p:ph type="body" idx="1" hasCustomPrompt="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a:t>编辑母版文本样式</a:t>
            </a:r>
          </a:p>
        </p:txBody>
      </p:sp>
      <p:sp>
        <p:nvSpPr>
          <p:cNvPr id="4" name="内容占位符 3"/>
          <p:cNvSpPr>
            <a:spLocks noGrp="1"/>
          </p:cNvSpPr>
          <p:nvPr>
            <p:ph sz="half" idx="2" hasCustomPrompt="1"/>
          </p:nvPr>
        </p:nvSpPr>
        <p:spPr>
          <a:xfrm>
            <a:off x="629842" y="1878806"/>
            <a:ext cx="3868340" cy="2763441"/>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hasCustomPrompt="1"/>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a:t>编辑母版文本样式</a:t>
            </a:r>
          </a:p>
        </p:txBody>
      </p:sp>
      <p:sp>
        <p:nvSpPr>
          <p:cNvPr id="6" name="内容占位符 5"/>
          <p:cNvSpPr>
            <a:spLocks noGrp="1"/>
          </p:cNvSpPr>
          <p:nvPr>
            <p:ph sz="quarter" idx="4" hasCustomPrompt="1"/>
          </p:nvPr>
        </p:nvSpPr>
        <p:spPr>
          <a:xfrm>
            <a:off x="4629150" y="1878806"/>
            <a:ext cx="3887391" cy="2763441"/>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pPr marL="0" marR="0" lvl="0" indent="0" algn="l" defTabSz="685800" rtl="0" eaLnBrk="1" fontAlgn="auto" latinLnBrk="0" hangingPunct="1">
              <a:lnSpc>
                <a:spcPct val="100000"/>
              </a:lnSpc>
              <a:spcBef>
                <a:spcPts val="0"/>
              </a:spcBef>
              <a:spcAft>
                <a:spcPts val="0"/>
              </a:spcAft>
              <a:buClrTx/>
              <a:buSzTx/>
              <a:buFontTx/>
              <a:buNone/>
              <a:defRPr/>
            </a:pPr>
            <a:fld id="{9CE5B826-6809-49B3-9B4B-177D412235B0}" type="datetimeFigureOut">
              <a:rPr kumimoji="0" lang="zh-CN" altLang="en-US" sz="900" b="0" i="0" u="none" strike="noStrike" kern="1200" cap="none" spc="0" normalizeH="0" baseline="0" noProof="0" smtClean="0">
                <a:ln>
                  <a:noFill/>
                </a:ln>
                <a:solidFill>
                  <a:prstClr val="black">
                    <a:tint val="75000"/>
                  </a:prstClr>
                </a:solidFill>
                <a:effectLst/>
                <a:uLnTx/>
                <a:uFillTx/>
                <a:latin typeface="等线" panose="02010600030101010101" charset="-122"/>
                <a:ea typeface="微软雅黑" panose="020B0503020204020204" pitchFamily="34" charset="-122"/>
                <a:cs typeface="+mn-cs"/>
              </a:rPr>
              <a:t>2021/1/5</a:t>
            </a:fld>
            <a:endParaRPr kumimoji="0" lang="zh-CN" altLang="en-US" sz="900" b="0" i="0" u="none" strike="noStrike" kern="1200" cap="none" spc="0" normalizeH="0" baseline="0" noProof="0">
              <a:ln>
                <a:noFill/>
              </a:ln>
              <a:solidFill>
                <a:prstClr val="black">
                  <a:tint val="75000"/>
                </a:prstClr>
              </a:solidFill>
              <a:effectLst/>
              <a:uLnTx/>
              <a:uFillTx/>
              <a:latin typeface="等线" panose="02010600030101010101" charset="-122"/>
              <a:ea typeface="微软雅黑" panose="020B0503020204020204" pitchFamily="34" charset="-122"/>
              <a:cs typeface="+mn-cs"/>
            </a:endParaRPr>
          </a:p>
        </p:txBody>
      </p:sp>
      <p:sp>
        <p:nvSpPr>
          <p:cNvPr id="8" name="页脚占位符 7"/>
          <p:cNvSpPr>
            <a:spLocks noGrp="1"/>
          </p:cNvSpPr>
          <p:nvPr>
            <p:ph type="ftr" sz="quarter" idx="11"/>
          </p:nvPr>
        </p:nvSpPr>
        <p:spPr/>
        <p:txBody>
          <a:bodyP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900" b="0" i="0" u="none" strike="noStrike" kern="1200" cap="none" spc="0" normalizeH="0" baseline="0" noProof="0">
              <a:ln>
                <a:noFill/>
              </a:ln>
              <a:solidFill>
                <a:prstClr val="black">
                  <a:tint val="75000"/>
                </a:prstClr>
              </a:solidFill>
              <a:effectLst/>
              <a:uLnTx/>
              <a:uFillTx/>
              <a:latin typeface="等线" panose="02010600030101010101" charset="-122"/>
              <a:ea typeface="微软雅黑" panose="020B0503020204020204" pitchFamily="34" charset="-122"/>
              <a:cs typeface="+mn-cs"/>
            </a:endParaRPr>
          </a:p>
        </p:txBody>
      </p:sp>
      <p:sp>
        <p:nvSpPr>
          <p:cNvPr id="9" name="灯片编号占位符 8"/>
          <p:cNvSpPr>
            <a:spLocks noGrp="1"/>
          </p:cNvSpPr>
          <p:nvPr>
            <p:ph type="sldNum" sz="quarter" idx="12"/>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defRPr/>
            </a:pPr>
            <a:fld id="{601AD0B5-09AD-499F-88BC-01FCE55CDA76}" type="slidenum">
              <a:rPr kumimoji="0" lang="zh-CN" altLang="en-US" sz="900" b="0" i="0" u="none" strike="noStrike" kern="1200" cap="none" spc="0" normalizeH="0" baseline="0" noProof="0" smtClean="0">
                <a:ln>
                  <a:noFill/>
                </a:ln>
                <a:solidFill>
                  <a:prstClr val="black">
                    <a:tint val="75000"/>
                  </a:prstClr>
                </a:solidFill>
                <a:effectLst/>
                <a:uLnTx/>
                <a:uFillTx/>
                <a:latin typeface="等线" panose="02010600030101010101" charset="-122"/>
                <a:ea typeface="微软雅黑" panose="020B0503020204020204" pitchFamily="34" charset="-122"/>
                <a:cs typeface="+mn-cs"/>
              </a:rPr>
              <a:t>‹#›</a:t>
            </a:fld>
            <a:endParaRPr kumimoji="0" lang="zh-CN" altLang="en-US" sz="900" b="0" i="0" u="none" strike="noStrike" kern="1200" cap="none" spc="0" normalizeH="0" baseline="0" noProof="0">
              <a:ln>
                <a:noFill/>
              </a:ln>
              <a:solidFill>
                <a:prstClr val="black">
                  <a:tint val="75000"/>
                </a:prstClr>
              </a:solidFill>
              <a:effectLst/>
              <a:uLnTx/>
              <a:uFillTx/>
              <a:latin typeface="等线" panose="02010600030101010101" charset="-122"/>
              <a:ea typeface="微软雅黑" panose="020B0503020204020204" pitchFamily="34" charset="-122"/>
              <a:cs typeface="+mn-cs"/>
            </a:endParaRPr>
          </a:p>
        </p:txBody>
      </p:sp>
    </p:spTree>
  </p:cSld>
  <p:clrMapOvr>
    <a:masterClrMapping/>
  </p:clrMapOvr>
  <mc:AlternateContent xmlns:mc="http://schemas.openxmlformats.org/markup-compatibility/2006" xmlns:p14="http://schemas.microsoft.com/office/powerpoint/2010/main">
    <mc:Choice Requires="p14">
      <p:transition spd="slow" p14:dur="1250" advClick="0" advTm="0">
        <p14:switch dir="r"/>
      </p:transition>
    </mc:Choice>
    <mc:Fallback xmlns="">
      <p:transition spd="slow" advClick="0" advTm="0">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pPr marL="0" marR="0" lvl="0" indent="0" algn="l" defTabSz="685800" rtl="0" eaLnBrk="1" fontAlgn="auto" latinLnBrk="0" hangingPunct="1">
              <a:lnSpc>
                <a:spcPct val="100000"/>
              </a:lnSpc>
              <a:spcBef>
                <a:spcPts val="0"/>
              </a:spcBef>
              <a:spcAft>
                <a:spcPts val="0"/>
              </a:spcAft>
              <a:buClrTx/>
              <a:buSzTx/>
              <a:buFontTx/>
              <a:buNone/>
              <a:defRPr/>
            </a:pPr>
            <a:fld id="{9CE5B826-6809-49B3-9B4B-177D412235B0}" type="datetimeFigureOut">
              <a:rPr kumimoji="0" lang="zh-CN" altLang="en-US" sz="900" b="0" i="0" u="none" strike="noStrike" kern="1200" cap="none" spc="0" normalizeH="0" baseline="0" noProof="0" smtClean="0">
                <a:ln>
                  <a:noFill/>
                </a:ln>
                <a:solidFill>
                  <a:prstClr val="black">
                    <a:tint val="75000"/>
                  </a:prstClr>
                </a:solidFill>
                <a:effectLst/>
                <a:uLnTx/>
                <a:uFillTx/>
                <a:latin typeface="等线" panose="02010600030101010101" charset="-122"/>
                <a:ea typeface="微软雅黑" panose="020B0503020204020204" pitchFamily="34" charset="-122"/>
                <a:cs typeface="+mn-cs"/>
              </a:rPr>
              <a:t>2021/1/5</a:t>
            </a:fld>
            <a:endParaRPr kumimoji="0" lang="zh-CN" altLang="en-US" sz="900" b="0" i="0" u="none" strike="noStrike" kern="1200" cap="none" spc="0" normalizeH="0" baseline="0" noProof="0">
              <a:ln>
                <a:noFill/>
              </a:ln>
              <a:solidFill>
                <a:prstClr val="black">
                  <a:tint val="75000"/>
                </a:prstClr>
              </a:solidFill>
              <a:effectLst/>
              <a:uLnTx/>
              <a:uFillTx/>
              <a:latin typeface="等线" panose="02010600030101010101" charset="-122"/>
              <a:ea typeface="微软雅黑" panose="020B0503020204020204" pitchFamily="34" charset="-122"/>
              <a:cs typeface="+mn-cs"/>
            </a:endParaRPr>
          </a:p>
        </p:txBody>
      </p:sp>
      <p:sp>
        <p:nvSpPr>
          <p:cNvPr id="4" name="页脚占位符 3"/>
          <p:cNvSpPr>
            <a:spLocks noGrp="1"/>
          </p:cNvSpPr>
          <p:nvPr>
            <p:ph type="ftr" sz="quarter" idx="11"/>
          </p:nvPr>
        </p:nvSpPr>
        <p:spPr/>
        <p:txBody>
          <a:bodyP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900" b="0" i="0" u="none" strike="noStrike" kern="1200" cap="none" spc="0" normalizeH="0" baseline="0" noProof="0">
              <a:ln>
                <a:noFill/>
              </a:ln>
              <a:solidFill>
                <a:prstClr val="black">
                  <a:tint val="75000"/>
                </a:prstClr>
              </a:solidFill>
              <a:effectLst/>
              <a:uLnTx/>
              <a:uFillTx/>
              <a:latin typeface="等线" panose="02010600030101010101" charset="-122"/>
              <a:ea typeface="微软雅黑" panose="020B0503020204020204" pitchFamily="34" charset="-122"/>
              <a:cs typeface="+mn-cs"/>
            </a:endParaRPr>
          </a:p>
        </p:txBody>
      </p:sp>
      <p:sp>
        <p:nvSpPr>
          <p:cNvPr id="5" name="灯片编号占位符 4"/>
          <p:cNvSpPr>
            <a:spLocks noGrp="1"/>
          </p:cNvSpPr>
          <p:nvPr>
            <p:ph type="sldNum" sz="quarter" idx="12"/>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defRPr/>
            </a:pPr>
            <a:fld id="{601AD0B5-09AD-499F-88BC-01FCE55CDA76}" type="slidenum">
              <a:rPr kumimoji="0" lang="zh-CN" altLang="en-US" sz="900" b="0" i="0" u="none" strike="noStrike" kern="1200" cap="none" spc="0" normalizeH="0" baseline="0" noProof="0" smtClean="0">
                <a:ln>
                  <a:noFill/>
                </a:ln>
                <a:solidFill>
                  <a:prstClr val="black">
                    <a:tint val="75000"/>
                  </a:prstClr>
                </a:solidFill>
                <a:effectLst/>
                <a:uLnTx/>
                <a:uFillTx/>
                <a:latin typeface="等线" panose="02010600030101010101" charset="-122"/>
                <a:ea typeface="微软雅黑" panose="020B0503020204020204" pitchFamily="34" charset="-122"/>
                <a:cs typeface="+mn-cs"/>
              </a:rPr>
              <a:t>‹#›</a:t>
            </a:fld>
            <a:endParaRPr kumimoji="0" lang="zh-CN" altLang="en-US" sz="900" b="0" i="0" u="none" strike="noStrike" kern="1200" cap="none" spc="0" normalizeH="0" baseline="0" noProof="0">
              <a:ln>
                <a:noFill/>
              </a:ln>
              <a:solidFill>
                <a:prstClr val="black">
                  <a:tint val="75000"/>
                </a:prstClr>
              </a:solidFill>
              <a:effectLst/>
              <a:uLnTx/>
              <a:uFillTx/>
              <a:latin typeface="等线" panose="02010600030101010101" charset="-122"/>
              <a:ea typeface="微软雅黑" panose="020B0503020204020204" pitchFamily="34" charset="-122"/>
              <a:cs typeface="+mn-cs"/>
            </a:endParaRPr>
          </a:p>
        </p:txBody>
      </p:sp>
    </p:spTree>
  </p:cSld>
  <p:clrMapOvr>
    <a:masterClrMapping/>
  </p:clrMapOvr>
  <mc:AlternateContent xmlns:mc="http://schemas.openxmlformats.org/markup-compatibility/2006" xmlns:p14="http://schemas.microsoft.com/office/powerpoint/2010/main">
    <mc:Choice Requires="p14">
      <p:transition spd="slow" p14:dur="1250" advClick="0" advTm="0">
        <p14:switch dir="r"/>
      </p:transition>
    </mc:Choice>
    <mc:Fallback xmlns="">
      <p:transition spd="slow" advClick="0" advTm="0">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marL="0" marR="0" lvl="0" indent="0" algn="l" defTabSz="685800" rtl="0" eaLnBrk="1" fontAlgn="auto" latinLnBrk="0" hangingPunct="1">
              <a:lnSpc>
                <a:spcPct val="100000"/>
              </a:lnSpc>
              <a:spcBef>
                <a:spcPts val="0"/>
              </a:spcBef>
              <a:spcAft>
                <a:spcPts val="0"/>
              </a:spcAft>
              <a:buClrTx/>
              <a:buSzTx/>
              <a:buFontTx/>
              <a:buNone/>
              <a:defRPr/>
            </a:pPr>
            <a:fld id="{9CE5B826-6809-49B3-9B4B-177D412235B0}" type="datetimeFigureOut">
              <a:rPr kumimoji="0" lang="zh-CN" altLang="en-US" sz="900" b="0" i="0" u="none" strike="noStrike" kern="1200" cap="none" spc="0" normalizeH="0" baseline="0" noProof="0" smtClean="0">
                <a:ln>
                  <a:noFill/>
                </a:ln>
                <a:solidFill>
                  <a:prstClr val="black">
                    <a:tint val="75000"/>
                  </a:prstClr>
                </a:solidFill>
                <a:effectLst/>
                <a:uLnTx/>
                <a:uFillTx/>
                <a:latin typeface="等线" panose="02010600030101010101" charset="-122"/>
                <a:ea typeface="微软雅黑" panose="020B0503020204020204" pitchFamily="34" charset="-122"/>
                <a:cs typeface="+mn-cs"/>
              </a:rPr>
              <a:t>2021/1/5</a:t>
            </a:fld>
            <a:endParaRPr kumimoji="0" lang="zh-CN" altLang="en-US" sz="900" b="0" i="0" u="none" strike="noStrike" kern="1200" cap="none" spc="0" normalizeH="0" baseline="0" noProof="0">
              <a:ln>
                <a:noFill/>
              </a:ln>
              <a:solidFill>
                <a:prstClr val="black">
                  <a:tint val="75000"/>
                </a:prstClr>
              </a:solidFill>
              <a:effectLst/>
              <a:uLnTx/>
              <a:uFillTx/>
              <a:latin typeface="等线" panose="02010600030101010101" charset="-122"/>
              <a:ea typeface="微软雅黑" panose="020B0503020204020204" pitchFamily="34" charset="-122"/>
              <a:cs typeface="+mn-cs"/>
            </a:endParaRPr>
          </a:p>
        </p:txBody>
      </p:sp>
      <p:sp>
        <p:nvSpPr>
          <p:cNvPr id="3" name="页脚占位符 2"/>
          <p:cNvSpPr>
            <a:spLocks noGrp="1"/>
          </p:cNvSpPr>
          <p:nvPr>
            <p:ph type="ftr" sz="quarter" idx="11"/>
          </p:nvPr>
        </p:nvSpPr>
        <p:spPr/>
        <p:txBody>
          <a:bodyP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900" b="0" i="0" u="none" strike="noStrike" kern="1200" cap="none" spc="0" normalizeH="0" baseline="0" noProof="0">
              <a:ln>
                <a:noFill/>
              </a:ln>
              <a:solidFill>
                <a:prstClr val="black">
                  <a:tint val="75000"/>
                </a:prstClr>
              </a:solidFill>
              <a:effectLst/>
              <a:uLnTx/>
              <a:uFillTx/>
              <a:latin typeface="等线" panose="02010600030101010101" charset="-122"/>
              <a:ea typeface="微软雅黑" panose="020B0503020204020204" pitchFamily="34" charset="-122"/>
              <a:cs typeface="+mn-cs"/>
            </a:endParaRPr>
          </a:p>
        </p:txBody>
      </p:sp>
      <p:sp>
        <p:nvSpPr>
          <p:cNvPr id="4" name="灯片编号占位符 3"/>
          <p:cNvSpPr>
            <a:spLocks noGrp="1"/>
          </p:cNvSpPr>
          <p:nvPr>
            <p:ph type="sldNum" sz="quarter" idx="12"/>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defRPr/>
            </a:pPr>
            <a:fld id="{601AD0B5-09AD-499F-88BC-01FCE55CDA76}" type="slidenum">
              <a:rPr kumimoji="0" lang="zh-CN" altLang="en-US" sz="900" b="0" i="0" u="none" strike="noStrike" kern="1200" cap="none" spc="0" normalizeH="0" baseline="0" noProof="0" smtClean="0">
                <a:ln>
                  <a:noFill/>
                </a:ln>
                <a:solidFill>
                  <a:prstClr val="black">
                    <a:tint val="75000"/>
                  </a:prstClr>
                </a:solidFill>
                <a:effectLst/>
                <a:uLnTx/>
                <a:uFillTx/>
                <a:latin typeface="等线" panose="02010600030101010101" charset="-122"/>
                <a:ea typeface="微软雅黑" panose="020B0503020204020204" pitchFamily="34" charset="-122"/>
                <a:cs typeface="+mn-cs"/>
              </a:rPr>
              <a:t>‹#›</a:t>
            </a:fld>
            <a:endParaRPr kumimoji="0" lang="zh-CN" altLang="en-US" sz="900" b="0" i="0" u="none" strike="noStrike" kern="1200" cap="none" spc="0" normalizeH="0" baseline="0" noProof="0">
              <a:ln>
                <a:noFill/>
              </a:ln>
              <a:solidFill>
                <a:prstClr val="black">
                  <a:tint val="75000"/>
                </a:prstClr>
              </a:solidFill>
              <a:effectLst/>
              <a:uLnTx/>
              <a:uFillTx/>
              <a:latin typeface="等线" panose="02010600030101010101" charset="-122"/>
              <a:ea typeface="微软雅黑" panose="020B0503020204020204" pitchFamily="34" charset="-122"/>
              <a:cs typeface="+mn-cs"/>
            </a:endParaRPr>
          </a:p>
        </p:txBody>
      </p:sp>
    </p:spTree>
  </p:cSld>
  <p:clrMapOvr>
    <a:masterClrMapping/>
  </p:clrMapOvr>
  <mc:AlternateContent xmlns:mc="http://schemas.openxmlformats.org/markup-compatibility/2006" xmlns:p14="http://schemas.microsoft.com/office/powerpoint/2010/main">
    <mc:Choice Requires="p14">
      <p:transition spd="slow" p14:dur="1250" advClick="0" advTm="0">
        <p14:switch dir="r"/>
      </p:transition>
    </mc:Choice>
    <mc:Fallback xmlns="">
      <p:transition spd="slow" advClick="0" advTm="0">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342900"/>
            <a:ext cx="2949178" cy="1200150"/>
          </a:xfrm>
        </p:spPr>
        <p:txBody>
          <a:bodyPr anchor="b"/>
          <a:lstStyle>
            <a:lvl1pPr>
              <a:defRPr sz="2400"/>
            </a:lvl1pPr>
          </a:lstStyle>
          <a:p>
            <a:r>
              <a:rPr lang="zh-CN" altLang="en-US"/>
              <a:t>单击此处编辑母版标题样式</a:t>
            </a:r>
          </a:p>
        </p:txBody>
      </p:sp>
      <p:sp>
        <p:nvSpPr>
          <p:cNvPr id="3" name="内容占位符 2"/>
          <p:cNvSpPr>
            <a:spLocks noGrp="1"/>
          </p:cNvSpPr>
          <p:nvPr>
            <p:ph idx="1" hasCustomPrompt="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hasCustomPrompt="1"/>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a:t>编辑母版文本样式</a:t>
            </a:r>
          </a:p>
        </p:txBody>
      </p:sp>
      <p:sp>
        <p:nvSpPr>
          <p:cNvPr id="5" name="日期占位符 4"/>
          <p:cNvSpPr>
            <a:spLocks noGrp="1"/>
          </p:cNvSpPr>
          <p:nvPr>
            <p:ph type="dt" sz="half" idx="10"/>
          </p:nvPr>
        </p:nvSpPr>
        <p:spPr/>
        <p:txBody>
          <a:bodyPr/>
          <a:lstStyle/>
          <a:p>
            <a:pPr marL="0" marR="0" lvl="0" indent="0" algn="l" defTabSz="685800" rtl="0" eaLnBrk="1" fontAlgn="auto" latinLnBrk="0" hangingPunct="1">
              <a:lnSpc>
                <a:spcPct val="100000"/>
              </a:lnSpc>
              <a:spcBef>
                <a:spcPts val="0"/>
              </a:spcBef>
              <a:spcAft>
                <a:spcPts val="0"/>
              </a:spcAft>
              <a:buClrTx/>
              <a:buSzTx/>
              <a:buFontTx/>
              <a:buNone/>
              <a:defRPr/>
            </a:pPr>
            <a:fld id="{9CE5B826-6809-49B3-9B4B-177D412235B0}" type="datetimeFigureOut">
              <a:rPr kumimoji="0" lang="zh-CN" altLang="en-US" sz="900" b="0" i="0" u="none" strike="noStrike" kern="1200" cap="none" spc="0" normalizeH="0" baseline="0" noProof="0" smtClean="0">
                <a:ln>
                  <a:noFill/>
                </a:ln>
                <a:solidFill>
                  <a:prstClr val="black">
                    <a:tint val="75000"/>
                  </a:prstClr>
                </a:solidFill>
                <a:effectLst/>
                <a:uLnTx/>
                <a:uFillTx/>
                <a:latin typeface="等线" panose="02010600030101010101" charset="-122"/>
                <a:ea typeface="微软雅黑" panose="020B0503020204020204" pitchFamily="34" charset="-122"/>
                <a:cs typeface="+mn-cs"/>
              </a:rPr>
              <a:t>2021/1/5</a:t>
            </a:fld>
            <a:endParaRPr kumimoji="0" lang="zh-CN" altLang="en-US" sz="900" b="0" i="0" u="none" strike="noStrike" kern="1200" cap="none" spc="0" normalizeH="0" baseline="0" noProof="0">
              <a:ln>
                <a:noFill/>
              </a:ln>
              <a:solidFill>
                <a:prstClr val="black">
                  <a:tint val="75000"/>
                </a:prstClr>
              </a:solidFill>
              <a:effectLst/>
              <a:uLnTx/>
              <a:uFillTx/>
              <a:latin typeface="等线" panose="02010600030101010101" charset="-122"/>
              <a:ea typeface="微软雅黑" panose="020B0503020204020204" pitchFamily="34" charset="-122"/>
              <a:cs typeface="+mn-cs"/>
            </a:endParaRPr>
          </a:p>
        </p:txBody>
      </p:sp>
      <p:sp>
        <p:nvSpPr>
          <p:cNvPr id="6" name="页脚占位符 5"/>
          <p:cNvSpPr>
            <a:spLocks noGrp="1"/>
          </p:cNvSpPr>
          <p:nvPr>
            <p:ph type="ftr" sz="quarter" idx="11"/>
          </p:nvPr>
        </p:nvSpPr>
        <p:spPr/>
        <p:txBody>
          <a:bodyP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900" b="0" i="0" u="none" strike="noStrike" kern="1200" cap="none" spc="0" normalizeH="0" baseline="0" noProof="0">
              <a:ln>
                <a:noFill/>
              </a:ln>
              <a:solidFill>
                <a:prstClr val="black">
                  <a:tint val="75000"/>
                </a:prstClr>
              </a:solidFill>
              <a:effectLst/>
              <a:uLnTx/>
              <a:uFillTx/>
              <a:latin typeface="等线" panose="02010600030101010101" charset="-122"/>
              <a:ea typeface="微软雅黑" panose="020B0503020204020204" pitchFamily="34" charset="-122"/>
              <a:cs typeface="+mn-cs"/>
            </a:endParaRPr>
          </a:p>
        </p:txBody>
      </p:sp>
      <p:sp>
        <p:nvSpPr>
          <p:cNvPr id="7" name="灯片编号占位符 6"/>
          <p:cNvSpPr>
            <a:spLocks noGrp="1"/>
          </p:cNvSpPr>
          <p:nvPr>
            <p:ph type="sldNum" sz="quarter" idx="12"/>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defRPr/>
            </a:pPr>
            <a:fld id="{601AD0B5-09AD-499F-88BC-01FCE55CDA76}" type="slidenum">
              <a:rPr kumimoji="0" lang="zh-CN" altLang="en-US" sz="900" b="0" i="0" u="none" strike="noStrike" kern="1200" cap="none" spc="0" normalizeH="0" baseline="0" noProof="0" smtClean="0">
                <a:ln>
                  <a:noFill/>
                </a:ln>
                <a:solidFill>
                  <a:prstClr val="black">
                    <a:tint val="75000"/>
                  </a:prstClr>
                </a:solidFill>
                <a:effectLst/>
                <a:uLnTx/>
                <a:uFillTx/>
                <a:latin typeface="等线" panose="02010600030101010101" charset="-122"/>
                <a:ea typeface="微软雅黑" panose="020B0503020204020204" pitchFamily="34" charset="-122"/>
                <a:cs typeface="+mn-cs"/>
              </a:rPr>
              <a:t>‹#›</a:t>
            </a:fld>
            <a:endParaRPr kumimoji="0" lang="zh-CN" altLang="en-US" sz="900" b="0" i="0" u="none" strike="noStrike" kern="1200" cap="none" spc="0" normalizeH="0" baseline="0" noProof="0">
              <a:ln>
                <a:noFill/>
              </a:ln>
              <a:solidFill>
                <a:prstClr val="black">
                  <a:tint val="75000"/>
                </a:prstClr>
              </a:solidFill>
              <a:effectLst/>
              <a:uLnTx/>
              <a:uFillTx/>
              <a:latin typeface="等线" panose="02010600030101010101" charset="-122"/>
              <a:ea typeface="微软雅黑" panose="020B0503020204020204" pitchFamily="34" charset="-122"/>
              <a:cs typeface="+mn-cs"/>
            </a:endParaRPr>
          </a:p>
        </p:txBody>
      </p:sp>
    </p:spTree>
  </p:cSld>
  <p:clrMapOvr>
    <a:masterClrMapping/>
  </p:clrMapOvr>
  <mc:AlternateContent xmlns:mc="http://schemas.openxmlformats.org/markup-compatibility/2006" xmlns:p14="http://schemas.microsoft.com/office/powerpoint/2010/main">
    <mc:Choice Requires="p14">
      <p:transition spd="slow" p14:dur="1250" advClick="0" advTm="0">
        <p14:switch dir="r"/>
      </p:transition>
    </mc:Choice>
    <mc:Fallback xmlns="">
      <p:transition spd="slow" advClick="0" advTm="0">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342900"/>
            <a:ext cx="2949178" cy="1200150"/>
          </a:xfrm>
        </p:spPr>
        <p:txBody>
          <a:bodyPr anchor="b"/>
          <a:lstStyle>
            <a:lvl1pPr>
              <a:defRPr sz="2400"/>
            </a:lvl1pPr>
          </a:lstStyle>
          <a:p>
            <a:r>
              <a:rPr lang="zh-CN" altLang="en-US"/>
              <a:t>单击此处编辑母版标题样式</a:t>
            </a:r>
          </a:p>
        </p:txBody>
      </p:sp>
      <p:sp>
        <p:nvSpPr>
          <p:cNvPr id="3" name="图片占位符 2"/>
          <p:cNvSpPr>
            <a:spLocks noGrp="1"/>
          </p:cNvSpPr>
          <p:nvPr>
            <p:ph type="pic" idx="1"/>
          </p:nvPr>
        </p:nvSpPr>
        <p:spPr>
          <a:xfrm>
            <a:off x="3887391" y="740569"/>
            <a:ext cx="4629150" cy="3655219"/>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a:p>
        </p:txBody>
      </p:sp>
      <p:sp>
        <p:nvSpPr>
          <p:cNvPr id="4" name="文本占位符 3"/>
          <p:cNvSpPr>
            <a:spLocks noGrp="1"/>
          </p:cNvSpPr>
          <p:nvPr>
            <p:ph type="body" sz="half" idx="2" hasCustomPrompt="1"/>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a:t>编辑母版文本样式</a:t>
            </a:r>
          </a:p>
        </p:txBody>
      </p:sp>
      <p:sp>
        <p:nvSpPr>
          <p:cNvPr id="5" name="日期占位符 4"/>
          <p:cNvSpPr>
            <a:spLocks noGrp="1"/>
          </p:cNvSpPr>
          <p:nvPr>
            <p:ph type="dt" sz="half" idx="10"/>
          </p:nvPr>
        </p:nvSpPr>
        <p:spPr/>
        <p:txBody>
          <a:bodyPr/>
          <a:lstStyle/>
          <a:p>
            <a:pPr marL="0" marR="0" lvl="0" indent="0" algn="l" defTabSz="685800" rtl="0" eaLnBrk="1" fontAlgn="auto" latinLnBrk="0" hangingPunct="1">
              <a:lnSpc>
                <a:spcPct val="100000"/>
              </a:lnSpc>
              <a:spcBef>
                <a:spcPts val="0"/>
              </a:spcBef>
              <a:spcAft>
                <a:spcPts val="0"/>
              </a:spcAft>
              <a:buClrTx/>
              <a:buSzTx/>
              <a:buFontTx/>
              <a:buNone/>
              <a:defRPr/>
            </a:pPr>
            <a:fld id="{9CE5B826-6809-49B3-9B4B-177D412235B0}" type="datetimeFigureOut">
              <a:rPr kumimoji="0" lang="zh-CN" altLang="en-US" sz="900" b="0" i="0" u="none" strike="noStrike" kern="1200" cap="none" spc="0" normalizeH="0" baseline="0" noProof="0" smtClean="0">
                <a:ln>
                  <a:noFill/>
                </a:ln>
                <a:solidFill>
                  <a:prstClr val="black">
                    <a:tint val="75000"/>
                  </a:prstClr>
                </a:solidFill>
                <a:effectLst/>
                <a:uLnTx/>
                <a:uFillTx/>
                <a:latin typeface="等线" panose="02010600030101010101" charset="-122"/>
                <a:ea typeface="微软雅黑" panose="020B0503020204020204" pitchFamily="34" charset="-122"/>
                <a:cs typeface="+mn-cs"/>
              </a:rPr>
              <a:t>2021/1/5</a:t>
            </a:fld>
            <a:endParaRPr kumimoji="0" lang="zh-CN" altLang="en-US" sz="900" b="0" i="0" u="none" strike="noStrike" kern="1200" cap="none" spc="0" normalizeH="0" baseline="0" noProof="0">
              <a:ln>
                <a:noFill/>
              </a:ln>
              <a:solidFill>
                <a:prstClr val="black">
                  <a:tint val="75000"/>
                </a:prstClr>
              </a:solidFill>
              <a:effectLst/>
              <a:uLnTx/>
              <a:uFillTx/>
              <a:latin typeface="等线" panose="02010600030101010101" charset="-122"/>
              <a:ea typeface="微软雅黑" panose="020B0503020204020204" pitchFamily="34" charset="-122"/>
              <a:cs typeface="+mn-cs"/>
            </a:endParaRPr>
          </a:p>
        </p:txBody>
      </p:sp>
      <p:sp>
        <p:nvSpPr>
          <p:cNvPr id="6" name="页脚占位符 5"/>
          <p:cNvSpPr>
            <a:spLocks noGrp="1"/>
          </p:cNvSpPr>
          <p:nvPr>
            <p:ph type="ftr" sz="quarter" idx="11"/>
          </p:nvPr>
        </p:nvSpPr>
        <p:spPr/>
        <p:txBody>
          <a:bodyP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900" b="0" i="0" u="none" strike="noStrike" kern="1200" cap="none" spc="0" normalizeH="0" baseline="0" noProof="0">
              <a:ln>
                <a:noFill/>
              </a:ln>
              <a:solidFill>
                <a:prstClr val="black">
                  <a:tint val="75000"/>
                </a:prstClr>
              </a:solidFill>
              <a:effectLst/>
              <a:uLnTx/>
              <a:uFillTx/>
              <a:latin typeface="等线" panose="02010600030101010101" charset="-122"/>
              <a:ea typeface="微软雅黑" panose="020B0503020204020204" pitchFamily="34" charset="-122"/>
              <a:cs typeface="+mn-cs"/>
            </a:endParaRPr>
          </a:p>
        </p:txBody>
      </p:sp>
      <p:sp>
        <p:nvSpPr>
          <p:cNvPr id="7" name="灯片编号占位符 6"/>
          <p:cNvSpPr>
            <a:spLocks noGrp="1"/>
          </p:cNvSpPr>
          <p:nvPr>
            <p:ph type="sldNum" sz="quarter" idx="12"/>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defRPr/>
            </a:pPr>
            <a:fld id="{601AD0B5-09AD-499F-88BC-01FCE55CDA76}" type="slidenum">
              <a:rPr kumimoji="0" lang="zh-CN" altLang="en-US" sz="900" b="0" i="0" u="none" strike="noStrike" kern="1200" cap="none" spc="0" normalizeH="0" baseline="0" noProof="0" smtClean="0">
                <a:ln>
                  <a:noFill/>
                </a:ln>
                <a:solidFill>
                  <a:prstClr val="black">
                    <a:tint val="75000"/>
                  </a:prstClr>
                </a:solidFill>
                <a:effectLst/>
                <a:uLnTx/>
                <a:uFillTx/>
                <a:latin typeface="等线" panose="02010600030101010101" charset="-122"/>
                <a:ea typeface="微软雅黑" panose="020B0503020204020204" pitchFamily="34" charset="-122"/>
                <a:cs typeface="+mn-cs"/>
              </a:rPr>
              <a:t>‹#›</a:t>
            </a:fld>
            <a:endParaRPr kumimoji="0" lang="zh-CN" altLang="en-US" sz="900" b="0" i="0" u="none" strike="noStrike" kern="1200" cap="none" spc="0" normalizeH="0" baseline="0" noProof="0">
              <a:ln>
                <a:noFill/>
              </a:ln>
              <a:solidFill>
                <a:prstClr val="black">
                  <a:tint val="75000"/>
                </a:prstClr>
              </a:solidFill>
              <a:effectLst/>
              <a:uLnTx/>
              <a:uFillTx/>
              <a:latin typeface="等线" panose="02010600030101010101" charset="-122"/>
              <a:ea typeface="微软雅黑" panose="020B0503020204020204" pitchFamily="34" charset="-122"/>
              <a:cs typeface="+mn-cs"/>
            </a:endParaRPr>
          </a:p>
        </p:txBody>
      </p:sp>
    </p:spTree>
  </p:cSld>
  <p:clrMapOvr>
    <a:masterClrMapping/>
  </p:clrMapOvr>
  <mc:AlternateContent xmlns:mc="http://schemas.openxmlformats.org/markup-compatibility/2006" xmlns:p14="http://schemas.microsoft.com/office/powerpoint/2010/main">
    <mc:Choice Requires="p14">
      <p:transition spd="slow" p14:dur="1250" advClick="0" advTm="0">
        <p14:switch dir="r"/>
      </p:transition>
    </mc:Choice>
    <mc:Fallback xmlns="">
      <p:transition spd="slow" advClick="0" advTm="0">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hasCustomPrompt="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pPr marL="0" marR="0" lvl="0" indent="0" algn="l" defTabSz="685800" rtl="0" eaLnBrk="1" fontAlgn="auto" latinLnBrk="0" hangingPunct="1">
              <a:lnSpc>
                <a:spcPct val="100000"/>
              </a:lnSpc>
              <a:spcBef>
                <a:spcPts val="0"/>
              </a:spcBef>
              <a:spcAft>
                <a:spcPts val="0"/>
              </a:spcAft>
              <a:buClrTx/>
              <a:buSzTx/>
              <a:buFontTx/>
              <a:buNone/>
              <a:defRPr/>
            </a:pPr>
            <a:fld id="{9CE5B826-6809-49B3-9B4B-177D412235B0}" type="datetimeFigureOut">
              <a:rPr kumimoji="0" lang="zh-CN" altLang="en-US" sz="900" b="0" i="0" u="none" strike="noStrike" kern="1200" cap="none" spc="0" normalizeH="0" baseline="0" noProof="0" smtClean="0">
                <a:ln>
                  <a:noFill/>
                </a:ln>
                <a:solidFill>
                  <a:prstClr val="black">
                    <a:tint val="75000"/>
                  </a:prstClr>
                </a:solidFill>
                <a:effectLst/>
                <a:uLnTx/>
                <a:uFillTx/>
                <a:latin typeface="等线" panose="02010600030101010101" charset="-122"/>
                <a:ea typeface="微软雅黑" panose="020B0503020204020204" pitchFamily="34" charset="-122"/>
                <a:cs typeface="+mn-cs"/>
              </a:rPr>
              <a:t>2021/1/5</a:t>
            </a:fld>
            <a:endParaRPr kumimoji="0" lang="zh-CN" altLang="en-US" sz="900" b="0" i="0" u="none" strike="noStrike" kern="1200" cap="none" spc="0" normalizeH="0" baseline="0" noProof="0">
              <a:ln>
                <a:noFill/>
              </a:ln>
              <a:solidFill>
                <a:prstClr val="black">
                  <a:tint val="75000"/>
                </a:prstClr>
              </a:solidFill>
              <a:effectLst/>
              <a:uLnTx/>
              <a:uFillTx/>
              <a:latin typeface="等线" panose="02010600030101010101" charset="-122"/>
              <a:ea typeface="微软雅黑" panose="020B0503020204020204" pitchFamily="34" charset="-122"/>
              <a:cs typeface="+mn-cs"/>
            </a:endParaRPr>
          </a:p>
        </p:txBody>
      </p:sp>
      <p:sp>
        <p:nvSpPr>
          <p:cNvPr id="5" name="页脚占位符 4"/>
          <p:cNvSpPr>
            <a:spLocks noGrp="1"/>
          </p:cNvSpPr>
          <p:nvPr>
            <p:ph type="ftr" sz="quarter" idx="11"/>
          </p:nvPr>
        </p:nvSpPr>
        <p:spPr/>
        <p:txBody>
          <a:bodyP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900" b="0" i="0" u="none" strike="noStrike" kern="1200" cap="none" spc="0" normalizeH="0" baseline="0" noProof="0">
              <a:ln>
                <a:noFill/>
              </a:ln>
              <a:solidFill>
                <a:prstClr val="black">
                  <a:tint val="75000"/>
                </a:prstClr>
              </a:solidFill>
              <a:effectLst/>
              <a:uLnTx/>
              <a:uFillTx/>
              <a:latin typeface="等线" panose="02010600030101010101" charset="-122"/>
              <a:ea typeface="微软雅黑" panose="020B0503020204020204" pitchFamily="34" charset="-122"/>
              <a:cs typeface="+mn-cs"/>
            </a:endParaRPr>
          </a:p>
        </p:txBody>
      </p:sp>
      <p:sp>
        <p:nvSpPr>
          <p:cNvPr id="6" name="灯片编号占位符 5"/>
          <p:cNvSpPr>
            <a:spLocks noGrp="1"/>
          </p:cNvSpPr>
          <p:nvPr>
            <p:ph type="sldNum" sz="quarter" idx="12"/>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defRPr/>
            </a:pPr>
            <a:fld id="{601AD0B5-09AD-499F-88BC-01FCE55CDA76}" type="slidenum">
              <a:rPr kumimoji="0" lang="zh-CN" altLang="en-US" sz="900" b="0" i="0" u="none" strike="noStrike" kern="1200" cap="none" spc="0" normalizeH="0" baseline="0" noProof="0" smtClean="0">
                <a:ln>
                  <a:noFill/>
                </a:ln>
                <a:solidFill>
                  <a:prstClr val="black">
                    <a:tint val="75000"/>
                  </a:prstClr>
                </a:solidFill>
                <a:effectLst/>
                <a:uLnTx/>
                <a:uFillTx/>
                <a:latin typeface="等线" panose="02010600030101010101" charset="-122"/>
                <a:ea typeface="微软雅黑" panose="020B0503020204020204" pitchFamily="34" charset="-122"/>
                <a:cs typeface="+mn-cs"/>
              </a:rPr>
              <a:t>‹#›</a:t>
            </a:fld>
            <a:endParaRPr kumimoji="0" lang="zh-CN" altLang="en-US" sz="900" b="0" i="0" u="none" strike="noStrike" kern="1200" cap="none" spc="0" normalizeH="0" baseline="0" noProof="0">
              <a:ln>
                <a:noFill/>
              </a:ln>
              <a:solidFill>
                <a:prstClr val="black">
                  <a:tint val="75000"/>
                </a:prstClr>
              </a:solidFill>
              <a:effectLst/>
              <a:uLnTx/>
              <a:uFillTx/>
              <a:latin typeface="等线" panose="02010600030101010101" charset="-122"/>
              <a:ea typeface="微软雅黑" panose="020B0503020204020204" pitchFamily="34" charset="-122"/>
              <a:cs typeface="+mn-cs"/>
            </a:endParaRPr>
          </a:p>
        </p:txBody>
      </p:sp>
    </p:spTree>
  </p:cSld>
  <p:clrMapOvr>
    <a:masterClrMapping/>
  </p:clrMapOvr>
  <mc:AlternateContent xmlns:mc="http://schemas.openxmlformats.org/markup-compatibility/2006" xmlns:p14="http://schemas.microsoft.com/office/powerpoint/2010/main">
    <mc:Choice Requires="p14">
      <p:transition spd="slow" p14:dur="1250" advClick="0" advTm="0">
        <p14:switch dir="r"/>
      </p:transition>
    </mc:Choice>
    <mc:Fallback xmlns="">
      <p:transition spd="slow" advClick="0" advTm="0">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43675" y="273844"/>
            <a:ext cx="1971675" cy="4358879"/>
          </a:xfrm>
        </p:spPr>
        <p:txBody>
          <a:bodyPr vert="eaVert"/>
          <a:lstStyle/>
          <a:p>
            <a:r>
              <a:rPr lang="zh-CN" altLang="en-US"/>
              <a:t>单击此处编辑母版标题样式</a:t>
            </a:r>
          </a:p>
        </p:txBody>
      </p:sp>
      <p:sp>
        <p:nvSpPr>
          <p:cNvPr id="3" name="竖排文字占位符 2"/>
          <p:cNvSpPr>
            <a:spLocks noGrp="1"/>
          </p:cNvSpPr>
          <p:nvPr>
            <p:ph type="body" orient="vert" idx="1" hasCustomPrompt="1"/>
          </p:nvPr>
        </p:nvSpPr>
        <p:spPr>
          <a:xfrm>
            <a:off x="628650" y="273844"/>
            <a:ext cx="5800725" cy="4358879"/>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pPr marL="0" marR="0" lvl="0" indent="0" algn="l" defTabSz="685800" rtl="0" eaLnBrk="1" fontAlgn="auto" latinLnBrk="0" hangingPunct="1">
              <a:lnSpc>
                <a:spcPct val="100000"/>
              </a:lnSpc>
              <a:spcBef>
                <a:spcPts val="0"/>
              </a:spcBef>
              <a:spcAft>
                <a:spcPts val="0"/>
              </a:spcAft>
              <a:buClrTx/>
              <a:buSzTx/>
              <a:buFontTx/>
              <a:buNone/>
              <a:defRPr/>
            </a:pPr>
            <a:fld id="{9CE5B826-6809-49B3-9B4B-177D412235B0}" type="datetimeFigureOut">
              <a:rPr kumimoji="0" lang="zh-CN" altLang="en-US" sz="900" b="0" i="0" u="none" strike="noStrike" kern="1200" cap="none" spc="0" normalizeH="0" baseline="0" noProof="0" smtClean="0">
                <a:ln>
                  <a:noFill/>
                </a:ln>
                <a:solidFill>
                  <a:prstClr val="black">
                    <a:tint val="75000"/>
                  </a:prstClr>
                </a:solidFill>
                <a:effectLst/>
                <a:uLnTx/>
                <a:uFillTx/>
                <a:latin typeface="等线" panose="02010600030101010101" charset="-122"/>
                <a:ea typeface="微软雅黑" panose="020B0503020204020204" pitchFamily="34" charset="-122"/>
                <a:cs typeface="+mn-cs"/>
              </a:rPr>
              <a:t>2021/1/5</a:t>
            </a:fld>
            <a:endParaRPr kumimoji="0" lang="zh-CN" altLang="en-US" sz="900" b="0" i="0" u="none" strike="noStrike" kern="1200" cap="none" spc="0" normalizeH="0" baseline="0" noProof="0">
              <a:ln>
                <a:noFill/>
              </a:ln>
              <a:solidFill>
                <a:prstClr val="black">
                  <a:tint val="75000"/>
                </a:prstClr>
              </a:solidFill>
              <a:effectLst/>
              <a:uLnTx/>
              <a:uFillTx/>
              <a:latin typeface="等线" panose="02010600030101010101" charset="-122"/>
              <a:ea typeface="微软雅黑" panose="020B0503020204020204" pitchFamily="34" charset="-122"/>
              <a:cs typeface="+mn-cs"/>
            </a:endParaRPr>
          </a:p>
        </p:txBody>
      </p:sp>
      <p:sp>
        <p:nvSpPr>
          <p:cNvPr id="5" name="页脚占位符 4"/>
          <p:cNvSpPr>
            <a:spLocks noGrp="1"/>
          </p:cNvSpPr>
          <p:nvPr>
            <p:ph type="ftr" sz="quarter" idx="11"/>
          </p:nvPr>
        </p:nvSpPr>
        <p:spPr/>
        <p:txBody>
          <a:bodyP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900" b="0" i="0" u="none" strike="noStrike" kern="1200" cap="none" spc="0" normalizeH="0" baseline="0" noProof="0">
              <a:ln>
                <a:noFill/>
              </a:ln>
              <a:solidFill>
                <a:prstClr val="black">
                  <a:tint val="75000"/>
                </a:prstClr>
              </a:solidFill>
              <a:effectLst/>
              <a:uLnTx/>
              <a:uFillTx/>
              <a:latin typeface="等线" panose="02010600030101010101" charset="-122"/>
              <a:ea typeface="微软雅黑" panose="020B0503020204020204" pitchFamily="34" charset="-122"/>
              <a:cs typeface="+mn-cs"/>
            </a:endParaRPr>
          </a:p>
        </p:txBody>
      </p:sp>
      <p:sp>
        <p:nvSpPr>
          <p:cNvPr id="6" name="灯片编号占位符 5"/>
          <p:cNvSpPr>
            <a:spLocks noGrp="1"/>
          </p:cNvSpPr>
          <p:nvPr>
            <p:ph type="sldNum" sz="quarter" idx="12"/>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defRPr/>
            </a:pPr>
            <a:fld id="{601AD0B5-09AD-499F-88BC-01FCE55CDA76}" type="slidenum">
              <a:rPr kumimoji="0" lang="zh-CN" altLang="en-US" sz="900" b="0" i="0" u="none" strike="noStrike" kern="1200" cap="none" spc="0" normalizeH="0" baseline="0" noProof="0" smtClean="0">
                <a:ln>
                  <a:noFill/>
                </a:ln>
                <a:solidFill>
                  <a:prstClr val="black">
                    <a:tint val="75000"/>
                  </a:prstClr>
                </a:solidFill>
                <a:effectLst/>
                <a:uLnTx/>
                <a:uFillTx/>
                <a:latin typeface="等线" panose="02010600030101010101" charset="-122"/>
                <a:ea typeface="微软雅黑" panose="020B0503020204020204" pitchFamily="34" charset="-122"/>
                <a:cs typeface="+mn-cs"/>
              </a:rPr>
              <a:t>‹#›</a:t>
            </a:fld>
            <a:endParaRPr kumimoji="0" lang="zh-CN" altLang="en-US" sz="900" b="0" i="0" u="none" strike="noStrike" kern="1200" cap="none" spc="0" normalizeH="0" baseline="0" noProof="0">
              <a:ln>
                <a:noFill/>
              </a:ln>
              <a:solidFill>
                <a:prstClr val="black">
                  <a:tint val="75000"/>
                </a:prstClr>
              </a:solidFill>
              <a:effectLst/>
              <a:uLnTx/>
              <a:uFillTx/>
              <a:latin typeface="等线" panose="02010600030101010101" charset="-122"/>
              <a:ea typeface="微软雅黑" panose="020B0503020204020204" pitchFamily="34" charset="-122"/>
              <a:cs typeface="+mn-cs"/>
            </a:endParaRPr>
          </a:p>
        </p:txBody>
      </p:sp>
    </p:spTree>
  </p:cSld>
  <p:clrMapOvr>
    <a:masterClrMapping/>
  </p:clrMapOvr>
  <mc:AlternateContent xmlns:mc="http://schemas.openxmlformats.org/markup-compatibility/2006" xmlns:p14="http://schemas.microsoft.com/office/powerpoint/2010/main">
    <mc:Choice Requires="p14">
      <p:transition spd="slow" p14:dur="1250" advClick="0" advTm="0">
        <p14:switch dir="r"/>
      </p:transition>
    </mc:Choice>
    <mc:Fallback xmlns="">
      <p:transition spd="slow" advClick="0" advTm="0">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1_标题和内容">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250" advClick="0" advTm="0">
        <p14:switch dir="r"/>
      </p:transition>
    </mc:Choice>
    <mc:Fallback xmlns="">
      <p:transition spd="slow" advClick="0" advTm="0">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zh-CN" altLang="en-US"/>
              <a:t>单击此处编辑母版标题样式</a:t>
            </a:r>
            <a:endParaRPr lang="en-US" dirty="0"/>
          </a:p>
        </p:txBody>
      </p:sp>
      <p:sp>
        <p:nvSpPr>
          <p:cNvPr id="3" name="Subtitle 2"/>
          <p:cNvSpPr>
            <a:spLocks noGrp="1"/>
          </p:cNvSpPr>
          <p:nvPr>
            <p:ph type="subTitle" idx="1" hasCustomPrompt="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a:t>单击以编辑母版副标题样式</a:t>
            </a:r>
            <a:endParaRPr lang="en-US" dirty="0"/>
          </a:p>
        </p:txBody>
      </p:sp>
      <p:sp>
        <p:nvSpPr>
          <p:cNvPr id="4" name="Date Placeholder 3"/>
          <p:cNvSpPr>
            <a:spLocks noGrp="1"/>
          </p:cNvSpPr>
          <p:nvPr>
            <p:ph type="dt" sz="half" idx="10"/>
          </p:nvPr>
        </p:nvSpPr>
        <p:spPr/>
        <p:txBody>
          <a:bodyPr/>
          <a:lstStyle/>
          <a:p>
            <a:pPr marL="0" marR="0" lvl="0" indent="0" algn="l" defTabSz="685800" rtl="0" eaLnBrk="1" fontAlgn="auto" latinLnBrk="0" hangingPunct="1">
              <a:lnSpc>
                <a:spcPct val="100000"/>
              </a:lnSpc>
              <a:spcBef>
                <a:spcPts val="0"/>
              </a:spcBef>
              <a:spcAft>
                <a:spcPts val="0"/>
              </a:spcAft>
              <a:buClrTx/>
              <a:buSzTx/>
              <a:buFontTx/>
              <a:buNone/>
              <a:defRPr/>
            </a:pPr>
            <a:fld id="{7F25B1B6-04A1-4AAF-B144-84970F161DF8}" type="datetimeFigureOut">
              <a:rPr kumimoji="0" lang="zh-CN" altLang="en-US" sz="900" b="0" i="0" u="none" strike="noStrike" kern="1200" cap="none" spc="0" normalizeH="0" baseline="0" noProof="0" smtClean="0">
                <a:ln>
                  <a:noFill/>
                </a:ln>
                <a:solidFill>
                  <a:prstClr val="black">
                    <a:tint val="75000"/>
                  </a:prstClr>
                </a:solidFill>
                <a:effectLst/>
                <a:uLnTx/>
                <a:uFillTx/>
                <a:latin typeface="Calibri" panose="020F0502020204030204"/>
                <a:ea typeface="等线" panose="02010600030101010101" charset="-122"/>
                <a:cs typeface="+mn-cs"/>
              </a:rPr>
              <a:t>2021/1/5</a:t>
            </a:fld>
            <a:endParaRPr kumimoji="0" lang="zh-CN" altLang="en-US" sz="900" b="0" i="0" u="none" strike="noStrike" kern="1200" cap="none" spc="0" normalizeH="0" baseline="0" noProof="0">
              <a:ln>
                <a:noFill/>
              </a:ln>
              <a:solidFill>
                <a:prstClr val="black">
                  <a:tint val="75000"/>
                </a:prstClr>
              </a:solidFill>
              <a:effectLst/>
              <a:uLnTx/>
              <a:uFillTx/>
              <a:latin typeface="Calibri" panose="020F0502020204030204"/>
              <a:ea typeface="等线" panose="02010600030101010101" charset="-122"/>
              <a:cs typeface="+mn-cs"/>
            </a:endParaRPr>
          </a:p>
        </p:txBody>
      </p:sp>
      <p:sp>
        <p:nvSpPr>
          <p:cNvPr id="5" name="Footer Placeholder 4"/>
          <p:cNvSpPr>
            <a:spLocks noGrp="1"/>
          </p:cNvSpPr>
          <p:nvPr>
            <p:ph type="ftr" sz="quarter" idx="11"/>
          </p:nvPr>
        </p:nvSpPr>
        <p:spPr/>
        <p:txBody>
          <a:bodyP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900" b="0" i="0" u="none" strike="noStrike" kern="1200" cap="none" spc="0" normalizeH="0" baseline="0" noProof="0">
              <a:ln>
                <a:noFill/>
              </a:ln>
              <a:solidFill>
                <a:prstClr val="black">
                  <a:tint val="75000"/>
                </a:prstClr>
              </a:solidFill>
              <a:effectLst/>
              <a:uLnTx/>
              <a:uFillTx/>
              <a:latin typeface="Calibri" panose="020F0502020204030204"/>
              <a:ea typeface="等线" panose="02010600030101010101" charset="-122"/>
              <a:cs typeface="+mn-cs"/>
            </a:endParaRPr>
          </a:p>
        </p:txBody>
      </p:sp>
      <p:sp>
        <p:nvSpPr>
          <p:cNvPr id="6" name="Slide Number Placeholder 5"/>
          <p:cNvSpPr>
            <a:spLocks noGrp="1"/>
          </p:cNvSpPr>
          <p:nvPr>
            <p:ph type="sldNum" sz="quarter" idx="12"/>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defRPr/>
            </a:pPr>
            <a:fld id="{0573F3F8-27A4-486E-BFC3-97473906993A}" type="slidenum">
              <a:rPr kumimoji="0" lang="zh-CN" altLang="en-US" sz="900" b="0" i="0" u="none" strike="noStrike" kern="1200" cap="none" spc="0" normalizeH="0" baseline="0" noProof="0" smtClean="0">
                <a:ln>
                  <a:noFill/>
                </a:ln>
                <a:solidFill>
                  <a:prstClr val="black">
                    <a:tint val="75000"/>
                  </a:prstClr>
                </a:solidFill>
                <a:effectLst/>
                <a:uLnTx/>
                <a:uFillTx/>
                <a:latin typeface="Calibri" panose="020F0502020204030204"/>
                <a:ea typeface="等线" panose="02010600030101010101" charset="-122"/>
                <a:cs typeface="+mn-cs"/>
              </a:rPr>
              <a:t>‹#›</a:t>
            </a:fld>
            <a:endParaRPr kumimoji="0" lang="zh-CN" altLang="en-US" sz="900" b="0" i="0" u="none" strike="noStrike" kern="1200" cap="none" spc="0" normalizeH="0" baseline="0" noProof="0">
              <a:ln>
                <a:noFill/>
              </a:ln>
              <a:solidFill>
                <a:prstClr val="black">
                  <a:tint val="75000"/>
                </a:prstClr>
              </a:solidFill>
              <a:effectLst/>
              <a:uLnTx/>
              <a:uFillTx/>
              <a:latin typeface="Calibri" panose="020F0502020204030204"/>
              <a:ea typeface="等线" panose="02010600030101010101" charset="-122"/>
              <a:cs typeface="+mn-cs"/>
            </a:endParaRPr>
          </a:p>
        </p:txBody>
      </p:sp>
    </p:spTree>
  </p:cSld>
  <p:clrMapOvr>
    <a:masterClrMapping/>
  </p:clrMapOvr>
  <mc:AlternateContent xmlns:mc="http://schemas.openxmlformats.org/markup-compatibility/2006" xmlns:p14="http://schemas.microsoft.com/office/powerpoint/2010/main">
    <mc:Choice Requires="p14">
      <p:transition spd="slow" p14:dur="1250" advClick="0" advTm="0">
        <p14:switch dir="r"/>
      </p:transition>
    </mc:Choice>
    <mc:Fallback xmlns="">
      <p:transition spd="slow" advClick="0" advTm="0">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grpSp>
        <p:nvGrpSpPr>
          <p:cNvPr id="9" name="组合 8"/>
          <p:cNvGrpSpPr/>
          <p:nvPr userDrawn="1"/>
        </p:nvGrpSpPr>
        <p:grpSpPr>
          <a:xfrm>
            <a:off x="-1681" y="0"/>
            <a:ext cx="9145681" cy="5137276"/>
            <a:chOff x="-1681" y="0"/>
            <a:chExt cx="9145681" cy="5137276"/>
          </a:xfrm>
        </p:grpSpPr>
        <p:pic>
          <p:nvPicPr>
            <p:cNvPr id="10" name="图片 9"/>
            <p:cNvPicPr>
              <a:picLocks noChangeAspect="1"/>
            </p:cNvPicPr>
            <p:nvPr/>
          </p:nvPicPr>
          <p:blipFill>
            <a:blip r:embed="rId2" cstate="email"/>
            <a:stretch>
              <a:fillRect/>
            </a:stretch>
          </p:blipFill>
          <p:spPr>
            <a:xfrm>
              <a:off x="-1681" y="0"/>
              <a:ext cx="9145681" cy="5137275"/>
            </a:xfrm>
            <a:prstGeom prst="rect">
              <a:avLst/>
            </a:prstGeom>
          </p:spPr>
        </p:pic>
        <p:pic>
          <p:nvPicPr>
            <p:cNvPr id="12" name="图片 11"/>
            <p:cNvPicPr>
              <a:picLocks noChangeAspect="1"/>
            </p:cNvPicPr>
            <p:nvPr/>
          </p:nvPicPr>
          <p:blipFill>
            <a:blip r:embed="rId3" cstate="email"/>
            <a:stretch>
              <a:fillRect/>
            </a:stretch>
          </p:blipFill>
          <p:spPr>
            <a:xfrm>
              <a:off x="-1681" y="3771885"/>
              <a:ext cx="9143244" cy="1365391"/>
            </a:xfrm>
            <a:prstGeom prst="rect">
              <a:avLst/>
            </a:prstGeom>
          </p:spPr>
        </p:pic>
      </p:grpSp>
      <p:sp>
        <p:nvSpPr>
          <p:cNvPr id="13" name="文本框 12"/>
          <p:cNvSpPr txBox="1"/>
          <p:nvPr userDrawn="1"/>
        </p:nvSpPr>
        <p:spPr>
          <a:xfrm>
            <a:off x="323528" y="123478"/>
            <a:ext cx="2749471" cy="400110"/>
          </a:xfrm>
          <a:prstGeom prst="rect">
            <a:avLst/>
          </a:prstGeom>
          <a:noFill/>
        </p:spPr>
        <p:txBody>
          <a:bodyPr wrap="none" rtlCol="0">
            <a:spAutoFit/>
          </a:body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zh-CN" altLang="en-US" sz="2000" b="1" i="0" u="none" strike="noStrike" kern="1200" cap="none" spc="0" normalizeH="0" baseline="0" noProof="0" dirty="0">
                <a:ln>
                  <a:noFill/>
                </a:ln>
                <a:solidFill>
                  <a:schemeClr val="bg1"/>
                </a:solidFill>
                <a:effectLst/>
                <a:uLnTx/>
                <a:uFillTx/>
                <a:latin typeface="微软雅黑" panose="020B0503020204020204" pitchFamily="34" charset="-122"/>
                <a:ea typeface="微软雅黑" panose="020B0503020204020204" pitchFamily="34" charset="-122"/>
                <a:cs typeface="+mn-cs"/>
              </a:rPr>
              <a:t>单击此处添加文字标题</a:t>
            </a:r>
          </a:p>
        </p:txBody>
      </p:sp>
      <p:sp>
        <p:nvSpPr>
          <p:cNvPr id="2" name="矩形 1"/>
          <p:cNvSpPr/>
          <p:nvPr userDrawn="1"/>
        </p:nvSpPr>
        <p:spPr>
          <a:xfrm>
            <a:off x="-1681" y="523588"/>
            <a:ext cx="9143244" cy="442442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250" advClick="0" advTm="0">
        <p14:switch dir="r"/>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iterate type="lt">
                                    <p:tmPct val="14000"/>
                                  </p:iterate>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304"/>
            <a:ext cx="7886700" cy="2139553"/>
          </a:xfrm>
        </p:spPr>
        <p:txBody>
          <a:bodyPr anchor="b"/>
          <a:lstStyle>
            <a:lvl1pPr>
              <a:defRPr sz="4500"/>
            </a:lvl1pPr>
          </a:lstStyle>
          <a:p>
            <a:r>
              <a:rPr lang="zh-CN" altLang="en-US"/>
              <a:t>单击此处编辑母版标题样式</a:t>
            </a:r>
            <a:endParaRPr lang="en-US" dirty="0"/>
          </a:p>
        </p:txBody>
      </p:sp>
      <p:sp>
        <p:nvSpPr>
          <p:cNvPr id="3" name="Text Placeholder 2"/>
          <p:cNvSpPr>
            <a:spLocks noGrp="1"/>
          </p:cNvSpPr>
          <p:nvPr>
            <p:ph type="body" idx="1" hasCustomPrompt="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a:t>编辑母版文本样式</a:t>
            </a:r>
          </a:p>
        </p:txBody>
      </p:sp>
      <p:sp>
        <p:nvSpPr>
          <p:cNvPr id="4" name="Date Placeholder 3"/>
          <p:cNvSpPr>
            <a:spLocks noGrp="1"/>
          </p:cNvSpPr>
          <p:nvPr>
            <p:ph type="dt" sz="half" idx="10"/>
          </p:nvPr>
        </p:nvSpPr>
        <p:spPr/>
        <p:txBody>
          <a:bodyPr/>
          <a:lstStyle/>
          <a:p>
            <a:pPr marL="0" marR="0" lvl="0" indent="0" algn="l" defTabSz="685800" rtl="0" eaLnBrk="1" fontAlgn="auto" latinLnBrk="0" hangingPunct="1">
              <a:lnSpc>
                <a:spcPct val="100000"/>
              </a:lnSpc>
              <a:spcBef>
                <a:spcPts val="0"/>
              </a:spcBef>
              <a:spcAft>
                <a:spcPts val="0"/>
              </a:spcAft>
              <a:buClrTx/>
              <a:buSzTx/>
              <a:buFontTx/>
              <a:buNone/>
              <a:defRPr/>
            </a:pPr>
            <a:fld id="{7F25B1B6-04A1-4AAF-B144-84970F161DF8}" type="datetimeFigureOut">
              <a:rPr kumimoji="0" lang="zh-CN" altLang="en-US" sz="900" b="0" i="0" u="none" strike="noStrike" kern="1200" cap="none" spc="0" normalizeH="0" baseline="0" noProof="0" smtClean="0">
                <a:ln>
                  <a:noFill/>
                </a:ln>
                <a:solidFill>
                  <a:prstClr val="black">
                    <a:tint val="75000"/>
                  </a:prstClr>
                </a:solidFill>
                <a:effectLst/>
                <a:uLnTx/>
                <a:uFillTx/>
                <a:latin typeface="Calibri" panose="020F0502020204030204"/>
                <a:ea typeface="等线" panose="02010600030101010101" charset="-122"/>
                <a:cs typeface="+mn-cs"/>
              </a:rPr>
              <a:t>2021/1/5</a:t>
            </a:fld>
            <a:endParaRPr kumimoji="0" lang="zh-CN" altLang="en-US" sz="900" b="0" i="0" u="none" strike="noStrike" kern="1200" cap="none" spc="0" normalizeH="0" baseline="0" noProof="0">
              <a:ln>
                <a:noFill/>
              </a:ln>
              <a:solidFill>
                <a:prstClr val="black">
                  <a:tint val="75000"/>
                </a:prstClr>
              </a:solidFill>
              <a:effectLst/>
              <a:uLnTx/>
              <a:uFillTx/>
              <a:latin typeface="Calibri" panose="020F0502020204030204"/>
              <a:ea typeface="等线" panose="02010600030101010101" charset="-122"/>
              <a:cs typeface="+mn-cs"/>
            </a:endParaRPr>
          </a:p>
        </p:txBody>
      </p:sp>
      <p:sp>
        <p:nvSpPr>
          <p:cNvPr id="5" name="Footer Placeholder 4"/>
          <p:cNvSpPr>
            <a:spLocks noGrp="1"/>
          </p:cNvSpPr>
          <p:nvPr>
            <p:ph type="ftr" sz="quarter" idx="11"/>
          </p:nvPr>
        </p:nvSpPr>
        <p:spPr/>
        <p:txBody>
          <a:bodyP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900" b="0" i="0" u="none" strike="noStrike" kern="1200" cap="none" spc="0" normalizeH="0" baseline="0" noProof="0">
              <a:ln>
                <a:noFill/>
              </a:ln>
              <a:solidFill>
                <a:prstClr val="black">
                  <a:tint val="75000"/>
                </a:prstClr>
              </a:solidFill>
              <a:effectLst/>
              <a:uLnTx/>
              <a:uFillTx/>
              <a:latin typeface="Calibri" panose="020F0502020204030204"/>
              <a:ea typeface="等线" panose="02010600030101010101" charset="-122"/>
              <a:cs typeface="+mn-cs"/>
            </a:endParaRPr>
          </a:p>
        </p:txBody>
      </p:sp>
      <p:sp>
        <p:nvSpPr>
          <p:cNvPr id="6" name="Slide Number Placeholder 5"/>
          <p:cNvSpPr>
            <a:spLocks noGrp="1"/>
          </p:cNvSpPr>
          <p:nvPr>
            <p:ph type="sldNum" sz="quarter" idx="12"/>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defRPr/>
            </a:pPr>
            <a:fld id="{0573F3F8-27A4-486E-BFC3-97473906993A}" type="slidenum">
              <a:rPr kumimoji="0" lang="zh-CN" altLang="en-US" sz="900" b="0" i="0" u="none" strike="noStrike" kern="1200" cap="none" spc="0" normalizeH="0" baseline="0" noProof="0" smtClean="0">
                <a:ln>
                  <a:noFill/>
                </a:ln>
                <a:solidFill>
                  <a:prstClr val="black">
                    <a:tint val="75000"/>
                  </a:prstClr>
                </a:solidFill>
                <a:effectLst/>
                <a:uLnTx/>
                <a:uFillTx/>
                <a:latin typeface="Calibri" panose="020F0502020204030204"/>
                <a:ea typeface="等线" panose="02010600030101010101" charset="-122"/>
                <a:cs typeface="+mn-cs"/>
              </a:rPr>
              <a:t>‹#›</a:t>
            </a:fld>
            <a:endParaRPr kumimoji="0" lang="zh-CN" altLang="en-US" sz="900" b="0" i="0" u="none" strike="noStrike" kern="1200" cap="none" spc="0" normalizeH="0" baseline="0" noProof="0">
              <a:ln>
                <a:noFill/>
              </a:ln>
              <a:solidFill>
                <a:prstClr val="black">
                  <a:tint val="75000"/>
                </a:prstClr>
              </a:solidFill>
              <a:effectLst/>
              <a:uLnTx/>
              <a:uFillTx/>
              <a:latin typeface="Calibri" panose="020F0502020204030204"/>
              <a:ea typeface="等线" panose="02010600030101010101" charset="-122"/>
              <a:cs typeface="+mn-cs"/>
            </a:endParaRPr>
          </a:p>
        </p:txBody>
      </p:sp>
    </p:spTree>
  </p:cSld>
  <p:clrMapOvr>
    <a:masterClrMapping/>
  </p:clrMapOvr>
  <mc:AlternateContent xmlns:mc="http://schemas.openxmlformats.org/markup-compatibility/2006" xmlns:p14="http://schemas.microsoft.com/office/powerpoint/2010/main">
    <mc:Choice Requires="p14">
      <p:transition spd="slow" p14:dur="1250" advClick="0" advTm="0">
        <p14:switch dir="r"/>
      </p:transition>
    </mc:Choice>
    <mc:Fallback xmlns="">
      <p:transition spd="slow" advClick="0" advTm="0">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hasCustomPrompt="1"/>
          </p:nvPr>
        </p:nvSpPr>
        <p:spPr>
          <a:xfrm>
            <a:off x="628650" y="1369219"/>
            <a:ext cx="3886200" cy="3263504"/>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Content Placeholder 3"/>
          <p:cNvSpPr>
            <a:spLocks noGrp="1"/>
          </p:cNvSpPr>
          <p:nvPr>
            <p:ph sz="half" idx="2" hasCustomPrompt="1"/>
          </p:nvPr>
        </p:nvSpPr>
        <p:spPr>
          <a:xfrm>
            <a:off x="4629150" y="1369219"/>
            <a:ext cx="3886200" cy="3263504"/>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Date Placeholder 4"/>
          <p:cNvSpPr>
            <a:spLocks noGrp="1"/>
          </p:cNvSpPr>
          <p:nvPr>
            <p:ph type="dt" sz="half" idx="10"/>
          </p:nvPr>
        </p:nvSpPr>
        <p:spPr/>
        <p:txBody>
          <a:bodyPr/>
          <a:lstStyle/>
          <a:p>
            <a:pPr marL="0" marR="0" lvl="0" indent="0" algn="l" defTabSz="685800" rtl="0" eaLnBrk="1" fontAlgn="auto" latinLnBrk="0" hangingPunct="1">
              <a:lnSpc>
                <a:spcPct val="100000"/>
              </a:lnSpc>
              <a:spcBef>
                <a:spcPts val="0"/>
              </a:spcBef>
              <a:spcAft>
                <a:spcPts val="0"/>
              </a:spcAft>
              <a:buClrTx/>
              <a:buSzTx/>
              <a:buFontTx/>
              <a:buNone/>
              <a:defRPr/>
            </a:pPr>
            <a:fld id="{7F25B1B6-04A1-4AAF-B144-84970F161DF8}" type="datetimeFigureOut">
              <a:rPr kumimoji="0" lang="zh-CN" altLang="en-US" sz="900" b="0" i="0" u="none" strike="noStrike" kern="1200" cap="none" spc="0" normalizeH="0" baseline="0" noProof="0" smtClean="0">
                <a:ln>
                  <a:noFill/>
                </a:ln>
                <a:solidFill>
                  <a:prstClr val="black">
                    <a:tint val="75000"/>
                  </a:prstClr>
                </a:solidFill>
                <a:effectLst/>
                <a:uLnTx/>
                <a:uFillTx/>
                <a:latin typeface="Calibri" panose="020F0502020204030204"/>
                <a:ea typeface="等线" panose="02010600030101010101" charset="-122"/>
                <a:cs typeface="+mn-cs"/>
              </a:rPr>
              <a:t>2021/1/5</a:t>
            </a:fld>
            <a:endParaRPr kumimoji="0" lang="zh-CN" altLang="en-US" sz="900" b="0" i="0" u="none" strike="noStrike" kern="1200" cap="none" spc="0" normalizeH="0" baseline="0" noProof="0">
              <a:ln>
                <a:noFill/>
              </a:ln>
              <a:solidFill>
                <a:prstClr val="black">
                  <a:tint val="75000"/>
                </a:prstClr>
              </a:solidFill>
              <a:effectLst/>
              <a:uLnTx/>
              <a:uFillTx/>
              <a:latin typeface="Calibri" panose="020F0502020204030204"/>
              <a:ea typeface="等线" panose="02010600030101010101" charset="-122"/>
              <a:cs typeface="+mn-cs"/>
            </a:endParaRPr>
          </a:p>
        </p:txBody>
      </p:sp>
      <p:sp>
        <p:nvSpPr>
          <p:cNvPr id="6" name="Footer Placeholder 5"/>
          <p:cNvSpPr>
            <a:spLocks noGrp="1"/>
          </p:cNvSpPr>
          <p:nvPr>
            <p:ph type="ftr" sz="quarter" idx="11"/>
          </p:nvPr>
        </p:nvSpPr>
        <p:spPr/>
        <p:txBody>
          <a:bodyP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900" b="0" i="0" u="none" strike="noStrike" kern="1200" cap="none" spc="0" normalizeH="0" baseline="0" noProof="0">
              <a:ln>
                <a:noFill/>
              </a:ln>
              <a:solidFill>
                <a:prstClr val="black">
                  <a:tint val="75000"/>
                </a:prstClr>
              </a:solidFill>
              <a:effectLst/>
              <a:uLnTx/>
              <a:uFillTx/>
              <a:latin typeface="Calibri" panose="020F0502020204030204"/>
              <a:ea typeface="等线" panose="02010600030101010101" charset="-122"/>
              <a:cs typeface="+mn-cs"/>
            </a:endParaRPr>
          </a:p>
        </p:txBody>
      </p:sp>
      <p:sp>
        <p:nvSpPr>
          <p:cNvPr id="7" name="Slide Number Placeholder 6"/>
          <p:cNvSpPr>
            <a:spLocks noGrp="1"/>
          </p:cNvSpPr>
          <p:nvPr>
            <p:ph type="sldNum" sz="quarter" idx="12"/>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defRPr/>
            </a:pPr>
            <a:fld id="{0573F3F8-27A4-486E-BFC3-97473906993A}" type="slidenum">
              <a:rPr kumimoji="0" lang="zh-CN" altLang="en-US" sz="900" b="0" i="0" u="none" strike="noStrike" kern="1200" cap="none" spc="0" normalizeH="0" baseline="0" noProof="0" smtClean="0">
                <a:ln>
                  <a:noFill/>
                </a:ln>
                <a:solidFill>
                  <a:prstClr val="black">
                    <a:tint val="75000"/>
                  </a:prstClr>
                </a:solidFill>
                <a:effectLst/>
                <a:uLnTx/>
                <a:uFillTx/>
                <a:latin typeface="Calibri" panose="020F0502020204030204"/>
                <a:ea typeface="等线" panose="02010600030101010101" charset="-122"/>
                <a:cs typeface="+mn-cs"/>
              </a:rPr>
              <a:t>‹#›</a:t>
            </a:fld>
            <a:endParaRPr kumimoji="0" lang="zh-CN" altLang="en-US" sz="900" b="0" i="0" u="none" strike="noStrike" kern="1200" cap="none" spc="0" normalizeH="0" baseline="0" noProof="0">
              <a:ln>
                <a:noFill/>
              </a:ln>
              <a:solidFill>
                <a:prstClr val="black">
                  <a:tint val="75000"/>
                </a:prstClr>
              </a:solidFill>
              <a:effectLst/>
              <a:uLnTx/>
              <a:uFillTx/>
              <a:latin typeface="Calibri" panose="020F0502020204030204"/>
              <a:ea typeface="等线" panose="02010600030101010101" charset="-122"/>
              <a:cs typeface="+mn-cs"/>
            </a:endParaRPr>
          </a:p>
        </p:txBody>
      </p:sp>
    </p:spTree>
  </p:cSld>
  <p:clrMapOvr>
    <a:masterClrMapping/>
  </p:clrMapOvr>
  <mc:AlternateContent xmlns:mc="http://schemas.openxmlformats.org/markup-compatibility/2006" xmlns:p14="http://schemas.microsoft.com/office/powerpoint/2010/main">
    <mc:Choice Requires="p14">
      <p:transition spd="slow" p14:dur="1250" advClick="0" advTm="0">
        <p14:switch dir="r"/>
      </p:transition>
    </mc:Choice>
    <mc:Fallback xmlns="">
      <p:transition spd="slow" advClick="0" advTm="0">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44"/>
            <a:ext cx="7886700" cy="994172"/>
          </a:xfrm>
        </p:spPr>
        <p:txBody>
          <a:bodyPr/>
          <a:lstStyle/>
          <a:p>
            <a:r>
              <a:rPr lang="zh-CN" altLang="en-US"/>
              <a:t>单击此处编辑母版标题样式</a:t>
            </a:r>
            <a:endParaRPr lang="en-US" dirty="0"/>
          </a:p>
        </p:txBody>
      </p:sp>
      <p:sp>
        <p:nvSpPr>
          <p:cNvPr id="3" name="Text Placeholder 2"/>
          <p:cNvSpPr>
            <a:spLocks noGrp="1"/>
          </p:cNvSpPr>
          <p:nvPr>
            <p:ph type="body" idx="1" hasCustomPrompt="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a:t>编辑母版文本样式</a:t>
            </a:r>
          </a:p>
        </p:txBody>
      </p:sp>
      <p:sp>
        <p:nvSpPr>
          <p:cNvPr id="4" name="Content Placeholder 3"/>
          <p:cNvSpPr>
            <a:spLocks noGrp="1"/>
          </p:cNvSpPr>
          <p:nvPr>
            <p:ph sz="half" idx="2" hasCustomPrompt="1"/>
          </p:nvPr>
        </p:nvSpPr>
        <p:spPr>
          <a:xfrm>
            <a:off x="629842" y="1878806"/>
            <a:ext cx="3868340" cy="2763441"/>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Text Placeholder 4"/>
          <p:cNvSpPr>
            <a:spLocks noGrp="1"/>
          </p:cNvSpPr>
          <p:nvPr>
            <p:ph type="body" sz="quarter" idx="3" hasCustomPrompt="1"/>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a:t>编辑母版文本样式</a:t>
            </a:r>
          </a:p>
        </p:txBody>
      </p:sp>
      <p:sp>
        <p:nvSpPr>
          <p:cNvPr id="6" name="Content Placeholder 5"/>
          <p:cNvSpPr>
            <a:spLocks noGrp="1"/>
          </p:cNvSpPr>
          <p:nvPr>
            <p:ph sz="quarter" idx="4" hasCustomPrompt="1"/>
          </p:nvPr>
        </p:nvSpPr>
        <p:spPr>
          <a:xfrm>
            <a:off x="4629150" y="1878806"/>
            <a:ext cx="3887391" cy="2763441"/>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7" name="Date Placeholder 6"/>
          <p:cNvSpPr>
            <a:spLocks noGrp="1"/>
          </p:cNvSpPr>
          <p:nvPr>
            <p:ph type="dt" sz="half" idx="10"/>
          </p:nvPr>
        </p:nvSpPr>
        <p:spPr/>
        <p:txBody>
          <a:bodyPr/>
          <a:lstStyle/>
          <a:p>
            <a:pPr marL="0" marR="0" lvl="0" indent="0" algn="l" defTabSz="685800" rtl="0" eaLnBrk="1" fontAlgn="auto" latinLnBrk="0" hangingPunct="1">
              <a:lnSpc>
                <a:spcPct val="100000"/>
              </a:lnSpc>
              <a:spcBef>
                <a:spcPts val="0"/>
              </a:spcBef>
              <a:spcAft>
                <a:spcPts val="0"/>
              </a:spcAft>
              <a:buClrTx/>
              <a:buSzTx/>
              <a:buFontTx/>
              <a:buNone/>
              <a:defRPr/>
            </a:pPr>
            <a:fld id="{7F25B1B6-04A1-4AAF-B144-84970F161DF8}" type="datetimeFigureOut">
              <a:rPr kumimoji="0" lang="zh-CN" altLang="en-US" sz="900" b="0" i="0" u="none" strike="noStrike" kern="1200" cap="none" spc="0" normalizeH="0" baseline="0" noProof="0" smtClean="0">
                <a:ln>
                  <a:noFill/>
                </a:ln>
                <a:solidFill>
                  <a:prstClr val="black">
                    <a:tint val="75000"/>
                  </a:prstClr>
                </a:solidFill>
                <a:effectLst/>
                <a:uLnTx/>
                <a:uFillTx/>
                <a:latin typeface="Calibri" panose="020F0502020204030204"/>
                <a:ea typeface="等线" panose="02010600030101010101" charset="-122"/>
                <a:cs typeface="+mn-cs"/>
              </a:rPr>
              <a:t>2021/1/5</a:t>
            </a:fld>
            <a:endParaRPr kumimoji="0" lang="zh-CN" altLang="en-US" sz="900" b="0" i="0" u="none" strike="noStrike" kern="1200" cap="none" spc="0" normalizeH="0" baseline="0" noProof="0">
              <a:ln>
                <a:noFill/>
              </a:ln>
              <a:solidFill>
                <a:prstClr val="black">
                  <a:tint val="75000"/>
                </a:prstClr>
              </a:solidFill>
              <a:effectLst/>
              <a:uLnTx/>
              <a:uFillTx/>
              <a:latin typeface="Calibri" panose="020F0502020204030204"/>
              <a:ea typeface="等线" panose="02010600030101010101" charset="-122"/>
              <a:cs typeface="+mn-cs"/>
            </a:endParaRPr>
          </a:p>
        </p:txBody>
      </p:sp>
      <p:sp>
        <p:nvSpPr>
          <p:cNvPr id="8" name="Footer Placeholder 7"/>
          <p:cNvSpPr>
            <a:spLocks noGrp="1"/>
          </p:cNvSpPr>
          <p:nvPr>
            <p:ph type="ftr" sz="quarter" idx="11"/>
          </p:nvPr>
        </p:nvSpPr>
        <p:spPr/>
        <p:txBody>
          <a:bodyP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900" b="0" i="0" u="none" strike="noStrike" kern="1200" cap="none" spc="0" normalizeH="0" baseline="0" noProof="0">
              <a:ln>
                <a:noFill/>
              </a:ln>
              <a:solidFill>
                <a:prstClr val="black">
                  <a:tint val="75000"/>
                </a:prstClr>
              </a:solidFill>
              <a:effectLst/>
              <a:uLnTx/>
              <a:uFillTx/>
              <a:latin typeface="Calibri" panose="020F0502020204030204"/>
              <a:ea typeface="等线" panose="02010600030101010101" charset="-122"/>
              <a:cs typeface="+mn-cs"/>
            </a:endParaRPr>
          </a:p>
        </p:txBody>
      </p:sp>
      <p:sp>
        <p:nvSpPr>
          <p:cNvPr id="9" name="Slide Number Placeholder 8"/>
          <p:cNvSpPr>
            <a:spLocks noGrp="1"/>
          </p:cNvSpPr>
          <p:nvPr>
            <p:ph type="sldNum" sz="quarter" idx="12"/>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defRPr/>
            </a:pPr>
            <a:fld id="{0573F3F8-27A4-486E-BFC3-97473906993A}" type="slidenum">
              <a:rPr kumimoji="0" lang="zh-CN" altLang="en-US" sz="900" b="0" i="0" u="none" strike="noStrike" kern="1200" cap="none" spc="0" normalizeH="0" baseline="0" noProof="0" smtClean="0">
                <a:ln>
                  <a:noFill/>
                </a:ln>
                <a:solidFill>
                  <a:prstClr val="black">
                    <a:tint val="75000"/>
                  </a:prstClr>
                </a:solidFill>
                <a:effectLst/>
                <a:uLnTx/>
                <a:uFillTx/>
                <a:latin typeface="Calibri" panose="020F0502020204030204"/>
                <a:ea typeface="等线" panose="02010600030101010101" charset="-122"/>
                <a:cs typeface="+mn-cs"/>
              </a:rPr>
              <a:t>‹#›</a:t>
            </a:fld>
            <a:endParaRPr kumimoji="0" lang="zh-CN" altLang="en-US" sz="900" b="0" i="0" u="none" strike="noStrike" kern="1200" cap="none" spc="0" normalizeH="0" baseline="0" noProof="0">
              <a:ln>
                <a:noFill/>
              </a:ln>
              <a:solidFill>
                <a:prstClr val="black">
                  <a:tint val="75000"/>
                </a:prstClr>
              </a:solidFill>
              <a:effectLst/>
              <a:uLnTx/>
              <a:uFillTx/>
              <a:latin typeface="Calibri" panose="020F0502020204030204"/>
              <a:ea typeface="等线" panose="02010600030101010101" charset="-122"/>
              <a:cs typeface="+mn-cs"/>
            </a:endParaRPr>
          </a:p>
        </p:txBody>
      </p:sp>
    </p:spTree>
  </p:cSld>
  <p:clrMapOvr>
    <a:masterClrMapping/>
  </p:clrMapOvr>
  <mc:AlternateContent xmlns:mc="http://schemas.openxmlformats.org/markup-compatibility/2006" xmlns:p14="http://schemas.microsoft.com/office/powerpoint/2010/main">
    <mc:Choice Requires="p14">
      <p:transition spd="slow" p14:dur="1250" advClick="0" advTm="0">
        <p14:switch dir="r"/>
      </p:transition>
    </mc:Choice>
    <mc:Fallback xmlns="">
      <p:transition spd="slow" advClick="0" advTm="0">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pPr marL="0" marR="0" lvl="0" indent="0" algn="l" defTabSz="685800" rtl="0" eaLnBrk="1" fontAlgn="auto" latinLnBrk="0" hangingPunct="1">
              <a:lnSpc>
                <a:spcPct val="100000"/>
              </a:lnSpc>
              <a:spcBef>
                <a:spcPts val="0"/>
              </a:spcBef>
              <a:spcAft>
                <a:spcPts val="0"/>
              </a:spcAft>
              <a:buClrTx/>
              <a:buSzTx/>
              <a:buFontTx/>
              <a:buNone/>
              <a:defRPr/>
            </a:pPr>
            <a:fld id="{7F25B1B6-04A1-4AAF-B144-84970F161DF8}" type="datetimeFigureOut">
              <a:rPr kumimoji="0" lang="zh-CN" altLang="en-US" sz="900" b="0" i="0" u="none" strike="noStrike" kern="1200" cap="none" spc="0" normalizeH="0" baseline="0" noProof="0" smtClean="0">
                <a:ln>
                  <a:noFill/>
                </a:ln>
                <a:solidFill>
                  <a:prstClr val="black">
                    <a:tint val="75000"/>
                  </a:prstClr>
                </a:solidFill>
                <a:effectLst/>
                <a:uLnTx/>
                <a:uFillTx/>
                <a:latin typeface="Calibri" panose="020F0502020204030204"/>
                <a:ea typeface="等线" panose="02010600030101010101" charset="-122"/>
                <a:cs typeface="+mn-cs"/>
              </a:rPr>
              <a:t>2021/1/5</a:t>
            </a:fld>
            <a:endParaRPr kumimoji="0" lang="zh-CN" altLang="en-US" sz="900" b="0" i="0" u="none" strike="noStrike" kern="1200" cap="none" spc="0" normalizeH="0" baseline="0" noProof="0">
              <a:ln>
                <a:noFill/>
              </a:ln>
              <a:solidFill>
                <a:prstClr val="black">
                  <a:tint val="75000"/>
                </a:prstClr>
              </a:solidFill>
              <a:effectLst/>
              <a:uLnTx/>
              <a:uFillTx/>
              <a:latin typeface="Calibri" panose="020F0502020204030204"/>
              <a:ea typeface="等线" panose="02010600030101010101" charset="-122"/>
              <a:cs typeface="+mn-cs"/>
            </a:endParaRPr>
          </a:p>
        </p:txBody>
      </p:sp>
      <p:sp>
        <p:nvSpPr>
          <p:cNvPr id="4" name="Footer Placeholder 3"/>
          <p:cNvSpPr>
            <a:spLocks noGrp="1"/>
          </p:cNvSpPr>
          <p:nvPr>
            <p:ph type="ftr" sz="quarter" idx="11"/>
          </p:nvPr>
        </p:nvSpPr>
        <p:spPr/>
        <p:txBody>
          <a:bodyP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900" b="0" i="0" u="none" strike="noStrike" kern="1200" cap="none" spc="0" normalizeH="0" baseline="0" noProof="0">
              <a:ln>
                <a:noFill/>
              </a:ln>
              <a:solidFill>
                <a:prstClr val="black">
                  <a:tint val="75000"/>
                </a:prstClr>
              </a:solidFill>
              <a:effectLst/>
              <a:uLnTx/>
              <a:uFillTx/>
              <a:latin typeface="Calibri" panose="020F0502020204030204"/>
              <a:ea typeface="等线" panose="02010600030101010101" charset="-122"/>
              <a:cs typeface="+mn-cs"/>
            </a:endParaRPr>
          </a:p>
        </p:txBody>
      </p:sp>
      <p:sp>
        <p:nvSpPr>
          <p:cNvPr id="5" name="Slide Number Placeholder 4"/>
          <p:cNvSpPr>
            <a:spLocks noGrp="1"/>
          </p:cNvSpPr>
          <p:nvPr>
            <p:ph type="sldNum" sz="quarter" idx="12"/>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defRPr/>
            </a:pPr>
            <a:fld id="{0573F3F8-27A4-486E-BFC3-97473906993A}" type="slidenum">
              <a:rPr kumimoji="0" lang="zh-CN" altLang="en-US" sz="900" b="0" i="0" u="none" strike="noStrike" kern="1200" cap="none" spc="0" normalizeH="0" baseline="0" noProof="0" smtClean="0">
                <a:ln>
                  <a:noFill/>
                </a:ln>
                <a:solidFill>
                  <a:prstClr val="black">
                    <a:tint val="75000"/>
                  </a:prstClr>
                </a:solidFill>
                <a:effectLst/>
                <a:uLnTx/>
                <a:uFillTx/>
                <a:latin typeface="Calibri" panose="020F0502020204030204"/>
                <a:ea typeface="等线" panose="02010600030101010101" charset="-122"/>
                <a:cs typeface="+mn-cs"/>
              </a:rPr>
              <a:t>‹#›</a:t>
            </a:fld>
            <a:endParaRPr kumimoji="0" lang="zh-CN" altLang="en-US" sz="900" b="0" i="0" u="none" strike="noStrike" kern="1200" cap="none" spc="0" normalizeH="0" baseline="0" noProof="0">
              <a:ln>
                <a:noFill/>
              </a:ln>
              <a:solidFill>
                <a:prstClr val="black">
                  <a:tint val="75000"/>
                </a:prstClr>
              </a:solidFill>
              <a:effectLst/>
              <a:uLnTx/>
              <a:uFillTx/>
              <a:latin typeface="Calibri" panose="020F0502020204030204"/>
              <a:ea typeface="等线" panose="02010600030101010101" charset="-122"/>
              <a:cs typeface="+mn-cs"/>
            </a:endParaRPr>
          </a:p>
        </p:txBody>
      </p:sp>
    </p:spTree>
  </p:cSld>
  <p:clrMapOvr>
    <a:masterClrMapping/>
  </p:clrMapOvr>
  <mc:AlternateContent xmlns:mc="http://schemas.openxmlformats.org/markup-compatibility/2006" xmlns:p14="http://schemas.microsoft.com/office/powerpoint/2010/main">
    <mc:Choice Requires="p14">
      <p:transition spd="slow" p14:dur="1250" advClick="0" advTm="0">
        <p14:switch dir="r"/>
      </p:transition>
    </mc:Choice>
    <mc:Fallback xmlns="">
      <p:transition spd="slow" advClick="0" advTm="0">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685800" rtl="0" eaLnBrk="1" fontAlgn="auto" latinLnBrk="0" hangingPunct="1">
              <a:lnSpc>
                <a:spcPct val="100000"/>
              </a:lnSpc>
              <a:spcBef>
                <a:spcPts val="0"/>
              </a:spcBef>
              <a:spcAft>
                <a:spcPts val="0"/>
              </a:spcAft>
              <a:buClrTx/>
              <a:buSzTx/>
              <a:buFontTx/>
              <a:buNone/>
              <a:defRPr/>
            </a:pPr>
            <a:fld id="{7F25B1B6-04A1-4AAF-B144-84970F161DF8}" type="datetimeFigureOut">
              <a:rPr kumimoji="0" lang="zh-CN" altLang="en-US" sz="900" b="0" i="0" u="none" strike="noStrike" kern="1200" cap="none" spc="0" normalizeH="0" baseline="0" noProof="0" smtClean="0">
                <a:ln>
                  <a:noFill/>
                </a:ln>
                <a:solidFill>
                  <a:prstClr val="black">
                    <a:tint val="75000"/>
                  </a:prstClr>
                </a:solidFill>
                <a:effectLst/>
                <a:uLnTx/>
                <a:uFillTx/>
                <a:latin typeface="Calibri" panose="020F0502020204030204"/>
                <a:ea typeface="等线" panose="02010600030101010101" charset="-122"/>
                <a:cs typeface="+mn-cs"/>
              </a:rPr>
              <a:t>2021/1/5</a:t>
            </a:fld>
            <a:endParaRPr kumimoji="0" lang="zh-CN" altLang="en-US" sz="900" b="0" i="0" u="none" strike="noStrike" kern="1200" cap="none" spc="0" normalizeH="0" baseline="0" noProof="0">
              <a:ln>
                <a:noFill/>
              </a:ln>
              <a:solidFill>
                <a:prstClr val="black">
                  <a:tint val="75000"/>
                </a:prstClr>
              </a:solidFill>
              <a:effectLst/>
              <a:uLnTx/>
              <a:uFillTx/>
              <a:latin typeface="Calibri" panose="020F0502020204030204"/>
              <a:ea typeface="等线" panose="02010600030101010101" charset="-122"/>
              <a:cs typeface="+mn-cs"/>
            </a:endParaRPr>
          </a:p>
        </p:txBody>
      </p:sp>
      <p:sp>
        <p:nvSpPr>
          <p:cNvPr id="3" name="Footer Placeholder 2"/>
          <p:cNvSpPr>
            <a:spLocks noGrp="1"/>
          </p:cNvSpPr>
          <p:nvPr>
            <p:ph type="ftr" sz="quarter" idx="11"/>
          </p:nvPr>
        </p:nvSpPr>
        <p:spPr/>
        <p:txBody>
          <a:bodyP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900" b="0" i="0" u="none" strike="noStrike" kern="1200" cap="none" spc="0" normalizeH="0" baseline="0" noProof="0">
              <a:ln>
                <a:noFill/>
              </a:ln>
              <a:solidFill>
                <a:prstClr val="black">
                  <a:tint val="75000"/>
                </a:prstClr>
              </a:solidFill>
              <a:effectLst/>
              <a:uLnTx/>
              <a:uFillTx/>
              <a:latin typeface="Calibri" panose="020F0502020204030204"/>
              <a:ea typeface="等线" panose="02010600030101010101" charset="-122"/>
              <a:cs typeface="+mn-cs"/>
            </a:endParaRPr>
          </a:p>
        </p:txBody>
      </p:sp>
      <p:sp>
        <p:nvSpPr>
          <p:cNvPr id="4" name="Slide Number Placeholder 3"/>
          <p:cNvSpPr>
            <a:spLocks noGrp="1"/>
          </p:cNvSpPr>
          <p:nvPr>
            <p:ph type="sldNum" sz="quarter" idx="12"/>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defRPr/>
            </a:pPr>
            <a:fld id="{0573F3F8-27A4-486E-BFC3-97473906993A}" type="slidenum">
              <a:rPr kumimoji="0" lang="zh-CN" altLang="en-US" sz="900" b="0" i="0" u="none" strike="noStrike" kern="1200" cap="none" spc="0" normalizeH="0" baseline="0" noProof="0" smtClean="0">
                <a:ln>
                  <a:noFill/>
                </a:ln>
                <a:solidFill>
                  <a:prstClr val="black">
                    <a:tint val="75000"/>
                  </a:prstClr>
                </a:solidFill>
                <a:effectLst/>
                <a:uLnTx/>
                <a:uFillTx/>
                <a:latin typeface="Calibri" panose="020F0502020204030204"/>
                <a:ea typeface="等线" panose="02010600030101010101" charset="-122"/>
                <a:cs typeface="+mn-cs"/>
              </a:rPr>
              <a:t>‹#›</a:t>
            </a:fld>
            <a:endParaRPr kumimoji="0" lang="zh-CN" altLang="en-US" sz="900" b="0" i="0" u="none" strike="noStrike" kern="1200" cap="none" spc="0" normalizeH="0" baseline="0" noProof="0">
              <a:ln>
                <a:noFill/>
              </a:ln>
              <a:solidFill>
                <a:prstClr val="black">
                  <a:tint val="75000"/>
                </a:prstClr>
              </a:solidFill>
              <a:effectLst/>
              <a:uLnTx/>
              <a:uFillTx/>
              <a:latin typeface="Calibri" panose="020F0502020204030204"/>
              <a:ea typeface="等线" panose="02010600030101010101" charset="-122"/>
              <a:cs typeface="+mn-cs"/>
            </a:endParaRPr>
          </a:p>
        </p:txBody>
      </p:sp>
    </p:spTree>
  </p:cSld>
  <p:clrMapOvr>
    <a:masterClrMapping/>
  </p:clrMapOvr>
  <mc:AlternateContent xmlns:mc="http://schemas.openxmlformats.org/markup-compatibility/2006" xmlns:p14="http://schemas.microsoft.com/office/powerpoint/2010/main">
    <mc:Choice Requires="p14">
      <p:transition spd="slow" p14:dur="1250" advClick="0" advTm="0">
        <p14:switch dir="r"/>
      </p:transition>
    </mc:Choice>
    <mc:Fallback xmlns="">
      <p:transition spd="slow" advClick="0" advTm="0">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zh-CN" altLang="en-US"/>
              <a:t>单击此处编辑母版标题样式</a:t>
            </a:r>
            <a:endParaRPr lang="en-US" dirty="0"/>
          </a:p>
        </p:txBody>
      </p:sp>
      <p:sp>
        <p:nvSpPr>
          <p:cNvPr id="3" name="Content Placeholder 2"/>
          <p:cNvSpPr>
            <a:spLocks noGrp="1"/>
          </p:cNvSpPr>
          <p:nvPr>
            <p:ph idx="1" hasCustomPrompt="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Text Placeholder 3"/>
          <p:cNvSpPr>
            <a:spLocks noGrp="1"/>
          </p:cNvSpPr>
          <p:nvPr>
            <p:ph type="body" sz="half" idx="2" hasCustomPrompt="1"/>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a:t>编辑母版文本样式</a:t>
            </a:r>
          </a:p>
        </p:txBody>
      </p:sp>
      <p:sp>
        <p:nvSpPr>
          <p:cNvPr id="5" name="Date Placeholder 4"/>
          <p:cNvSpPr>
            <a:spLocks noGrp="1"/>
          </p:cNvSpPr>
          <p:nvPr>
            <p:ph type="dt" sz="half" idx="10"/>
          </p:nvPr>
        </p:nvSpPr>
        <p:spPr/>
        <p:txBody>
          <a:bodyPr/>
          <a:lstStyle/>
          <a:p>
            <a:pPr marL="0" marR="0" lvl="0" indent="0" algn="l" defTabSz="685800" rtl="0" eaLnBrk="1" fontAlgn="auto" latinLnBrk="0" hangingPunct="1">
              <a:lnSpc>
                <a:spcPct val="100000"/>
              </a:lnSpc>
              <a:spcBef>
                <a:spcPts val="0"/>
              </a:spcBef>
              <a:spcAft>
                <a:spcPts val="0"/>
              </a:spcAft>
              <a:buClrTx/>
              <a:buSzTx/>
              <a:buFontTx/>
              <a:buNone/>
              <a:defRPr/>
            </a:pPr>
            <a:fld id="{7F25B1B6-04A1-4AAF-B144-84970F161DF8}" type="datetimeFigureOut">
              <a:rPr kumimoji="0" lang="zh-CN" altLang="en-US" sz="900" b="0" i="0" u="none" strike="noStrike" kern="1200" cap="none" spc="0" normalizeH="0" baseline="0" noProof="0" smtClean="0">
                <a:ln>
                  <a:noFill/>
                </a:ln>
                <a:solidFill>
                  <a:prstClr val="black">
                    <a:tint val="75000"/>
                  </a:prstClr>
                </a:solidFill>
                <a:effectLst/>
                <a:uLnTx/>
                <a:uFillTx/>
                <a:latin typeface="Calibri" panose="020F0502020204030204"/>
                <a:ea typeface="等线" panose="02010600030101010101" charset="-122"/>
                <a:cs typeface="+mn-cs"/>
              </a:rPr>
              <a:t>2021/1/5</a:t>
            </a:fld>
            <a:endParaRPr kumimoji="0" lang="zh-CN" altLang="en-US" sz="900" b="0" i="0" u="none" strike="noStrike" kern="1200" cap="none" spc="0" normalizeH="0" baseline="0" noProof="0">
              <a:ln>
                <a:noFill/>
              </a:ln>
              <a:solidFill>
                <a:prstClr val="black">
                  <a:tint val="75000"/>
                </a:prstClr>
              </a:solidFill>
              <a:effectLst/>
              <a:uLnTx/>
              <a:uFillTx/>
              <a:latin typeface="Calibri" panose="020F0502020204030204"/>
              <a:ea typeface="等线" panose="02010600030101010101" charset="-122"/>
              <a:cs typeface="+mn-cs"/>
            </a:endParaRPr>
          </a:p>
        </p:txBody>
      </p:sp>
      <p:sp>
        <p:nvSpPr>
          <p:cNvPr id="6" name="Footer Placeholder 5"/>
          <p:cNvSpPr>
            <a:spLocks noGrp="1"/>
          </p:cNvSpPr>
          <p:nvPr>
            <p:ph type="ftr" sz="quarter" idx="11"/>
          </p:nvPr>
        </p:nvSpPr>
        <p:spPr/>
        <p:txBody>
          <a:bodyP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900" b="0" i="0" u="none" strike="noStrike" kern="1200" cap="none" spc="0" normalizeH="0" baseline="0" noProof="0">
              <a:ln>
                <a:noFill/>
              </a:ln>
              <a:solidFill>
                <a:prstClr val="black">
                  <a:tint val="75000"/>
                </a:prstClr>
              </a:solidFill>
              <a:effectLst/>
              <a:uLnTx/>
              <a:uFillTx/>
              <a:latin typeface="Calibri" panose="020F0502020204030204"/>
              <a:ea typeface="等线" panose="02010600030101010101" charset="-122"/>
              <a:cs typeface="+mn-cs"/>
            </a:endParaRPr>
          </a:p>
        </p:txBody>
      </p:sp>
      <p:sp>
        <p:nvSpPr>
          <p:cNvPr id="7" name="Slide Number Placeholder 6"/>
          <p:cNvSpPr>
            <a:spLocks noGrp="1"/>
          </p:cNvSpPr>
          <p:nvPr>
            <p:ph type="sldNum" sz="quarter" idx="12"/>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defRPr/>
            </a:pPr>
            <a:fld id="{0573F3F8-27A4-486E-BFC3-97473906993A}" type="slidenum">
              <a:rPr kumimoji="0" lang="zh-CN" altLang="en-US" sz="900" b="0" i="0" u="none" strike="noStrike" kern="1200" cap="none" spc="0" normalizeH="0" baseline="0" noProof="0" smtClean="0">
                <a:ln>
                  <a:noFill/>
                </a:ln>
                <a:solidFill>
                  <a:prstClr val="black">
                    <a:tint val="75000"/>
                  </a:prstClr>
                </a:solidFill>
                <a:effectLst/>
                <a:uLnTx/>
                <a:uFillTx/>
                <a:latin typeface="Calibri" panose="020F0502020204030204"/>
                <a:ea typeface="等线" panose="02010600030101010101" charset="-122"/>
                <a:cs typeface="+mn-cs"/>
              </a:rPr>
              <a:t>‹#›</a:t>
            </a:fld>
            <a:endParaRPr kumimoji="0" lang="zh-CN" altLang="en-US" sz="900" b="0" i="0" u="none" strike="noStrike" kern="1200" cap="none" spc="0" normalizeH="0" baseline="0" noProof="0">
              <a:ln>
                <a:noFill/>
              </a:ln>
              <a:solidFill>
                <a:prstClr val="black">
                  <a:tint val="75000"/>
                </a:prstClr>
              </a:solidFill>
              <a:effectLst/>
              <a:uLnTx/>
              <a:uFillTx/>
              <a:latin typeface="Calibri" panose="020F0502020204030204"/>
              <a:ea typeface="等线" panose="02010600030101010101" charset="-122"/>
              <a:cs typeface="+mn-cs"/>
            </a:endParaRPr>
          </a:p>
        </p:txBody>
      </p:sp>
    </p:spTree>
  </p:cSld>
  <p:clrMapOvr>
    <a:masterClrMapping/>
  </p:clrMapOvr>
  <mc:AlternateContent xmlns:mc="http://schemas.openxmlformats.org/markup-compatibility/2006" xmlns:p14="http://schemas.microsoft.com/office/powerpoint/2010/main">
    <mc:Choice Requires="p14">
      <p:transition spd="slow" p14:dur="1250" advClick="0" advTm="0">
        <p14:switch dir="r"/>
      </p:transition>
    </mc:Choice>
    <mc:Fallback xmlns="">
      <p:transition spd="slow" advClick="0" advTm="0">
        <p:fade/>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3887391" y="740569"/>
            <a:ext cx="4629150" cy="365521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zh-CN" altLang="en-US"/>
              <a:t>单击图标添加图片</a:t>
            </a:r>
            <a:endParaRPr lang="en-US" dirty="0"/>
          </a:p>
        </p:txBody>
      </p:sp>
      <p:sp>
        <p:nvSpPr>
          <p:cNvPr id="4" name="Text Placeholder 3"/>
          <p:cNvSpPr>
            <a:spLocks noGrp="1"/>
          </p:cNvSpPr>
          <p:nvPr>
            <p:ph type="body" sz="half" idx="2" hasCustomPrompt="1"/>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a:t>编辑母版文本样式</a:t>
            </a:r>
          </a:p>
        </p:txBody>
      </p:sp>
      <p:sp>
        <p:nvSpPr>
          <p:cNvPr id="5" name="Date Placeholder 4"/>
          <p:cNvSpPr>
            <a:spLocks noGrp="1"/>
          </p:cNvSpPr>
          <p:nvPr>
            <p:ph type="dt" sz="half" idx="10"/>
          </p:nvPr>
        </p:nvSpPr>
        <p:spPr/>
        <p:txBody>
          <a:bodyPr/>
          <a:lstStyle/>
          <a:p>
            <a:pPr marL="0" marR="0" lvl="0" indent="0" algn="l" defTabSz="685800" rtl="0" eaLnBrk="1" fontAlgn="auto" latinLnBrk="0" hangingPunct="1">
              <a:lnSpc>
                <a:spcPct val="100000"/>
              </a:lnSpc>
              <a:spcBef>
                <a:spcPts val="0"/>
              </a:spcBef>
              <a:spcAft>
                <a:spcPts val="0"/>
              </a:spcAft>
              <a:buClrTx/>
              <a:buSzTx/>
              <a:buFontTx/>
              <a:buNone/>
              <a:defRPr/>
            </a:pPr>
            <a:fld id="{7F25B1B6-04A1-4AAF-B144-84970F161DF8}" type="datetimeFigureOut">
              <a:rPr kumimoji="0" lang="zh-CN" altLang="en-US" sz="900" b="0" i="0" u="none" strike="noStrike" kern="1200" cap="none" spc="0" normalizeH="0" baseline="0" noProof="0" smtClean="0">
                <a:ln>
                  <a:noFill/>
                </a:ln>
                <a:solidFill>
                  <a:prstClr val="black">
                    <a:tint val="75000"/>
                  </a:prstClr>
                </a:solidFill>
                <a:effectLst/>
                <a:uLnTx/>
                <a:uFillTx/>
                <a:latin typeface="Calibri" panose="020F0502020204030204"/>
                <a:ea typeface="等线" panose="02010600030101010101" charset="-122"/>
                <a:cs typeface="+mn-cs"/>
              </a:rPr>
              <a:t>2021/1/5</a:t>
            </a:fld>
            <a:endParaRPr kumimoji="0" lang="zh-CN" altLang="en-US" sz="900" b="0" i="0" u="none" strike="noStrike" kern="1200" cap="none" spc="0" normalizeH="0" baseline="0" noProof="0">
              <a:ln>
                <a:noFill/>
              </a:ln>
              <a:solidFill>
                <a:prstClr val="black">
                  <a:tint val="75000"/>
                </a:prstClr>
              </a:solidFill>
              <a:effectLst/>
              <a:uLnTx/>
              <a:uFillTx/>
              <a:latin typeface="Calibri" panose="020F0502020204030204"/>
              <a:ea typeface="等线" panose="02010600030101010101" charset="-122"/>
              <a:cs typeface="+mn-cs"/>
            </a:endParaRPr>
          </a:p>
        </p:txBody>
      </p:sp>
      <p:sp>
        <p:nvSpPr>
          <p:cNvPr id="6" name="Footer Placeholder 5"/>
          <p:cNvSpPr>
            <a:spLocks noGrp="1"/>
          </p:cNvSpPr>
          <p:nvPr>
            <p:ph type="ftr" sz="quarter" idx="11"/>
          </p:nvPr>
        </p:nvSpPr>
        <p:spPr/>
        <p:txBody>
          <a:bodyP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900" b="0" i="0" u="none" strike="noStrike" kern="1200" cap="none" spc="0" normalizeH="0" baseline="0" noProof="0">
              <a:ln>
                <a:noFill/>
              </a:ln>
              <a:solidFill>
                <a:prstClr val="black">
                  <a:tint val="75000"/>
                </a:prstClr>
              </a:solidFill>
              <a:effectLst/>
              <a:uLnTx/>
              <a:uFillTx/>
              <a:latin typeface="Calibri" panose="020F0502020204030204"/>
              <a:ea typeface="等线" panose="02010600030101010101" charset="-122"/>
              <a:cs typeface="+mn-cs"/>
            </a:endParaRPr>
          </a:p>
        </p:txBody>
      </p:sp>
      <p:sp>
        <p:nvSpPr>
          <p:cNvPr id="7" name="Slide Number Placeholder 6"/>
          <p:cNvSpPr>
            <a:spLocks noGrp="1"/>
          </p:cNvSpPr>
          <p:nvPr>
            <p:ph type="sldNum" sz="quarter" idx="12"/>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defRPr/>
            </a:pPr>
            <a:fld id="{0573F3F8-27A4-486E-BFC3-97473906993A}" type="slidenum">
              <a:rPr kumimoji="0" lang="zh-CN" altLang="en-US" sz="900" b="0" i="0" u="none" strike="noStrike" kern="1200" cap="none" spc="0" normalizeH="0" baseline="0" noProof="0" smtClean="0">
                <a:ln>
                  <a:noFill/>
                </a:ln>
                <a:solidFill>
                  <a:prstClr val="black">
                    <a:tint val="75000"/>
                  </a:prstClr>
                </a:solidFill>
                <a:effectLst/>
                <a:uLnTx/>
                <a:uFillTx/>
                <a:latin typeface="Calibri" panose="020F0502020204030204"/>
                <a:ea typeface="等线" panose="02010600030101010101" charset="-122"/>
                <a:cs typeface="+mn-cs"/>
              </a:rPr>
              <a:t>‹#›</a:t>
            </a:fld>
            <a:endParaRPr kumimoji="0" lang="zh-CN" altLang="en-US" sz="900" b="0" i="0" u="none" strike="noStrike" kern="1200" cap="none" spc="0" normalizeH="0" baseline="0" noProof="0">
              <a:ln>
                <a:noFill/>
              </a:ln>
              <a:solidFill>
                <a:prstClr val="black">
                  <a:tint val="75000"/>
                </a:prstClr>
              </a:solidFill>
              <a:effectLst/>
              <a:uLnTx/>
              <a:uFillTx/>
              <a:latin typeface="Calibri" panose="020F0502020204030204"/>
              <a:ea typeface="等线" panose="02010600030101010101" charset="-122"/>
              <a:cs typeface="+mn-cs"/>
            </a:endParaRPr>
          </a:p>
        </p:txBody>
      </p:sp>
    </p:spTree>
  </p:cSld>
  <p:clrMapOvr>
    <a:masterClrMapping/>
  </p:clrMapOvr>
  <mc:AlternateContent xmlns:mc="http://schemas.openxmlformats.org/markup-compatibility/2006" xmlns:p14="http://schemas.microsoft.com/office/powerpoint/2010/main">
    <mc:Choice Requires="p14">
      <p:transition spd="slow" p14:dur="1250" advClick="0" advTm="0">
        <p14:switch dir="r"/>
      </p:transition>
    </mc:Choice>
    <mc:Fallback xmlns="">
      <p:transition spd="slow" advClick="0" advTm="0">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hasCustomPrompt="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pPr marL="0" marR="0" lvl="0" indent="0" algn="l" defTabSz="685800" rtl="0" eaLnBrk="1" fontAlgn="auto" latinLnBrk="0" hangingPunct="1">
              <a:lnSpc>
                <a:spcPct val="100000"/>
              </a:lnSpc>
              <a:spcBef>
                <a:spcPts val="0"/>
              </a:spcBef>
              <a:spcAft>
                <a:spcPts val="0"/>
              </a:spcAft>
              <a:buClrTx/>
              <a:buSzTx/>
              <a:buFontTx/>
              <a:buNone/>
              <a:defRPr/>
            </a:pPr>
            <a:fld id="{7F25B1B6-04A1-4AAF-B144-84970F161DF8}" type="datetimeFigureOut">
              <a:rPr kumimoji="0" lang="zh-CN" altLang="en-US" sz="900" b="0" i="0" u="none" strike="noStrike" kern="1200" cap="none" spc="0" normalizeH="0" baseline="0" noProof="0" smtClean="0">
                <a:ln>
                  <a:noFill/>
                </a:ln>
                <a:solidFill>
                  <a:prstClr val="black">
                    <a:tint val="75000"/>
                  </a:prstClr>
                </a:solidFill>
                <a:effectLst/>
                <a:uLnTx/>
                <a:uFillTx/>
                <a:latin typeface="Calibri" panose="020F0502020204030204"/>
                <a:ea typeface="等线" panose="02010600030101010101" charset="-122"/>
                <a:cs typeface="+mn-cs"/>
              </a:rPr>
              <a:t>2021/1/5</a:t>
            </a:fld>
            <a:endParaRPr kumimoji="0" lang="zh-CN" altLang="en-US" sz="900" b="0" i="0" u="none" strike="noStrike" kern="1200" cap="none" spc="0" normalizeH="0" baseline="0" noProof="0">
              <a:ln>
                <a:noFill/>
              </a:ln>
              <a:solidFill>
                <a:prstClr val="black">
                  <a:tint val="75000"/>
                </a:prstClr>
              </a:solidFill>
              <a:effectLst/>
              <a:uLnTx/>
              <a:uFillTx/>
              <a:latin typeface="Calibri" panose="020F0502020204030204"/>
              <a:ea typeface="等线" panose="02010600030101010101" charset="-122"/>
              <a:cs typeface="+mn-cs"/>
            </a:endParaRPr>
          </a:p>
        </p:txBody>
      </p:sp>
      <p:sp>
        <p:nvSpPr>
          <p:cNvPr id="5" name="Footer Placeholder 4"/>
          <p:cNvSpPr>
            <a:spLocks noGrp="1"/>
          </p:cNvSpPr>
          <p:nvPr>
            <p:ph type="ftr" sz="quarter" idx="11"/>
          </p:nvPr>
        </p:nvSpPr>
        <p:spPr/>
        <p:txBody>
          <a:bodyP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900" b="0" i="0" u="none" strike="noStrike" kern="1200" cap="none" spc="0" normalizeH="0" baseline="0" noProof="0">
              <a:ln>
                <a:noFill/>
              </a:ln>
              <a:solidFill>
                <a:prstClr val="black">
                  <a:tint val="75000"/>
                </a:prstClr>
              </a:solidFill>
              <a:effectLst/>
              <a:uLnTx/>
              <a:uFillTx/>
              <a:latin typeface="Calibri" panose="020F0502020204030204"/>
              <a:ea typeface="等线" panose="02010600030101010101" charset="-122"/>
              <a:cs typeface="+mn-cs"/>
            </a:endParaRPr>
          </a:p>
        </p:txBody>
      </p:sp>
      <p:sp>
        <p:nvSpPr>
          <p:cNvPr id="6" name="Slide Number Placeholder 5"/>
          <p:cNvSpPr>
            <a:spLocks noGrp="1"/>
          </p:cNvSpPr>
          <p:nvPr>
            <p:ph type="sldNum" sz="quarter" idx="12"/>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defRPr/>
            </a:pPr>
            <a:fld id="{0573F3F8-27A4-486E-BFC3-97473906993A}" type="slidenum">
              <a:rPr kumimoji="0" lang="zh-CN" altLang="en-US" sz="900" b="0" i="0" u="none" strike="noStrike" kern="1200" cap="none" spc="0" normalizeH="0" baseline="0" noProof="0" smtClean="0">
                <a:ln>
                  <a:noFill/>
                </a:ln>
                <a:solidFill>
                  <a:prstClr val="black">
                    <a:tint val="75000"/>
                  </a:prstClr>
                </a:solidFill>
                <a:effectLst/>
                <a:uLnTx/>
                <a:uFillTx/>
                <a:latin typeface="Calibri" panose="020F0502020204030204"/>
                <a:ea typeface="等线" panose="02010600030101010101" charset="-122"/>
                <a:cs typeface="+mn-cs"/>
              </a:rPr>
              <a:t>‹#›</a:t>
            </a:fld>
            <a:endParaRPr kumimoji="0" lang="zh-CN" altLang="en-US" sz="900" b="0" i="0" u="none" strike="noStrike" kern="1200" cap="none" spc="0" normalizeH="0" baseline="0" noProof="0">
              <a:ln>
                <a:noFill/>
              </a:ln>
              <a:solidFill>
                <a:prstClr val="black">
                  <a:tint val="75000"/>
                </a:prstClr>
              </a:solidFill>
              <a:effectLst/>
              <a:uLnTx/>
              <a:uFillTx/>
              <a:latin typeface="Calibri" panose="020F0502020204030204"/>
              <a:ea typeface="等线" panose="02010600030101010101" charset="-122"/>
              <a:cs typeface="+mn-cs"/>
            </a:endParaRPr>
          </a:p>
        </p:txBody>
      </p:sp>
    </p:spTree>
  </p:cSld>
  <p:clrMapOvr>
    <a:masterClrMapping/>
  </p:clrMapOvr>
  <mc:AlternateContent xmlns:mc="http://schemas.openxmlformats.org/markup-compatibility/2006" xmlns:p14="http://schemas.microsoft.com/office/powerpoint/2010/main">
    <mc:Choice Requires="p14">
      <p:transition spd="slow" p14:dur="1250" advClick="0" advTm="0">
        <p14:switch dir="r"/>
      </p:transition>
    </mc:Choice>
    <mc:Fallback xmlns="">
      <p:transition spd="slow" advClick="0" advTm="0">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943ADA5B-BE53-4F24-8A3E-C4BC6D5A7C7D}" type="datetimeFigureOut">
              <a:rPr lang="zh-CN" altLang="en-US" smtClean="0"/>
              <a:t>2021/1/5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91581048-AD53-4C2E-8E4D-851687AC54B0}"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250" advClick="0" advTm="0">
        <p14:switch dir="r"/>
      </p:transition>
    </mc:Choice>
    <mc:Fallback xmlns="">
      <p:transition spd="slow" advClick="0" advTm="0">
        <p:fade/>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3844"/>
            <a:ext cx="1971675" cy="4358879"/>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hasCustomPrompt="1"/>
          </p:nvPr>
        </p:nvSpPr>
        <p:spPr>
          <a:xfrm>
            <a:off x="628650" y="273844"/>
            <a:ext cx="5800725" cy="4358879"/>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pPr marL="0" marR="0" lvl="0" indent="0" algn="l" defTabSz="685800" rtl="0" eaLnBrk="1" fontAlgn="auto" latinLnBrk="0" hangingPunct="1">
              <a:lnSpc>
                <a:spcPct val="100000"/>
              </a:lnSpc>
              <a:spcBef>
                <a:spcPts val="0"/>
              </a:spcBef>
              <a:spcAft>
                <a:spcPts val="0"/>
              </a:spcAft>
              <a:buClrTx/>
              <a:buSzTx/>
              <a:buFontTx/>
              <a:buNone/>
              <a:defRPr/>
            </a:pPr>
            <a:fld id="{7F25B1B6-04A1-4AAF-B144-84970F161DF8}" type="datetimeFigureOut">
              <a:rPr kumimoji="0" lang="zh-CN" altLang="en-US" sz="900" b="0" i="0" u="none" strike="noStrike" kern="1200" cap="none" spc="0" normalizeH="0" baseline="0" noProof="0" smtClean="0">
                <a:ln>
                  <a:noFill/>
                </a:ln>
                <a:solidFill>
                  <a:prstClr val="black">
                    <a:tint val="75000"/>
                  </a:prstClr>
                </a:solidFill>
                <a:effectLst/>
                <a:uLnTx/>
                <a:uFillTx/>
                <a:latin typeface="Calibri" panose="020F0502020204030204"/>
                <a:ea typeface="等线" panose="02010600030101010101" charset="-122"/>
                <a:cs typeface="+mn-cs"/>
              </a:rPr>
              <a:t>2021/1/5</a:t>
            </a:fld>
            <a:endParaRPr kumimoji="0" lang="zh-CN" altLang="en-US" sz="900" b="0" i="0" u="none" strike="noStrike" kern="1200" cap="none" spc="0" normalizeH="0" baseline="0" noProof="0">
              <a:ln>
                <a:noFill/>
              </a:ln>
              <a:solidFill>
                <a:prstClr val="black">
                  <a:tint val="75000"/>
                </a:prstClr>
              </a:solidFill>
              <a:effectLst/>
              <a:uLnTx/>
              <a:uFillTx/>
              <a:latin typeface="Calibri" panose="020F0502020204030204"/>
              <a:ea typeface="等线" panose="02010600030101010101" charset="-122"/>
              <a:cs typeface="+mn-cs"/>
            </a:endParaRPr>
          </a:p>
        </p:txBody>
      </p:sp>
      <p:sp>
        <p:nvSpPr>
          <p:cNvPr id="5" name="Footer Placeholder 4"/>
          <p:cNvSpPr>
            <a:spLocks noGrp="1"/>
          </p:cNvSpPr>
          <p:nvPr>
            <p:ph type="ftr" sz="quarter" idx="11"/>
          </p:nvPr>
        </p:nvSpPr>
        <p:spPr/>
        <p:txBody>
          <a:bodyP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900" b="0" i="0" u="none" strike="noStrike" kern="1200" cap="none" spc="0" normalizeH="0" baseline="0" noProof="0">
              <a:ln>
                <a:noFill/>
              </a:ln>
              <a:solidFill>
                <a:prstClr val="black">
                  <a:tint val="75000"/>
                </a:prstClr>
              </a:solidFill>
              <a:effectLst/>
              <a:uLnTx/>
              <a:uFillTx/>
              <a:latin typeface="Calibri" panose="020F0502020204030204"/>
              <a:ea typeface="等线" panose="02010600030101010101" charset="-122"/>
              <a:cs typeface="+mn-cs"/>
            </a:endParaRPr>
          </a:p>
        </p:txBody>
      </p:sp>
      <p:sp>
        <p:nvSpPr>
          <p:cNvPr id="6" name="Slide Number Placeholder 5"/>
          <p:cNvSpPr>
            <a:spLocks noGrp="1"/>
          </p:cNvSpPr>
          <p:nvPr>
            <p:ph type="sldNum" sz="quarter" idx="12"/>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defRPr/>
            </a:pPr>
            <a:fld id="{0573F3F8-27A4-486E-BFC3-97473906993A}" type="slidenum">
              <a:rPr kumimoji="0" lang="zh-CN" altLang="en-US" sz="900" b="0" i="0" u="none" strike="noStrike" kern="1200" cap="none" spc="0" normalizeH="0" baseline="0" noProof="0" smtClean="0">
                <a:ln>
                  <a:noFill/>
                </a:ln>
                <a:solidFill>
                  <a:prstClr val="black">
                    <a:tint val="75000"/>
                  </a:prstClr>
                </a:solidFill>
                <a:effectLst/>
                <a:uLnTx/>
                <a:uFillTx/>
                <a:latin typeface="Calibri" panose="020F0502020204030204"/>
                <a:ea typeface="等线" panose="02010600030101010101" charset="-122"/>
                <a:cs typeface="+mn-cs"/>
              </a:rPr>
              <a:t>‹#›</a:t>
            </a:fld>
            <a:endParaRPr kumimoji="0" lang="zh-CN" altLang="en-US" sz="900" b="0" i="0" u="none" strike="noStrike" kern="1200" cap="none" spc="0" normalizeH="0" baseline="0" noProof="0">
              <a:ln>
                <a:noFill/>
              </a:ln>
              <a:solidFill>
                <a:prstClr val="black">
                  <a:tint val="75000"/>
                </a:prstClr>
              </a:solidFill>
              <a:effectLst/>
              <a:uLnTx/>
              <a:uFillTx/>
              <a:latin typeface="Calibri" panose="020F0502020204030204"/>
              <a:ea typeface="等线" panose="02010600030101010101" charset="-122"/>
              <a:cs typeface="+mn-cs"/>
            </a:endParaRPr>
          </a:p>
        </p:txBody>
      </p:sp>
    </p:spTree>
  </p:cSld>
  <p:clrMapOvr>
    <a:masterClrMapping/>
  </p:clrMapOvr>
  <mc:AlternateContent xmlns:mc="http://schemas.openxmlformats.org/markup-compatibility/2006" xmlns:p14="http://schemas.microsoft.com/office/powerpoint/2010/main">
    <mc:Choice Requires="p14">
      <p:transition spd="slow" p14:dur="1250" advClick="0" advTm="0">
        <p14:switch dir="r"/>
      </p:transition>
    </mc:Choice>
    <mc:Fallback xmlns="">
      <p:transition spd="slow" advClick="0" advTm="0">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3304699"/>
            <a:ext cx="7772400" cy="1021556"/>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180273"/>
            <a:ext cx="7772400" cy="112442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943ADA5B-BE53-4F24-8A3E-C4BC6D5A7C7D}" type="datetimeFigureOut">
              <a:rPr lang="zh-CN" altLang="en-US" smtClean="0"/>
              <a:t>2021/1/5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91581048-AD53-4C2E-8E4D-851687AC54B0}"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250" advClick="0" advTm="0">
        <p14:switch dir="r"/>
      </p:transition>
    </mc:Choice>
    <mc:Fallback xmlns="">
      <p:transition spd="slow" advClick="0" advTm="0">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457200" y="1200150"/>
            <a:ext cx="4038600" cy="339471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200150"/>
            <a:ext cx="4038600" cy="339471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943ADA5B-BE53-4F24-8A3E-C4BC6D5A7C7D}" type="datetimeFigureOut">
              <a:rPr lang="zh-CN" altLang="en-US" smtClean="0"/>
              <a:t>2021/1/5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91581048-AD53-4C2E-8E4D-851687AC54B0}"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250" advClick="0" advTm="0">
        <p14:switch dir="r"/>
      </p:transition>
    </mc:Choice>
    <mc:Fallback xmlns="">
      <p:transition spd="slow" advClick="0" advTm="0">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151573"/>
            <a:ext cx="4040188" cy="48006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1631633"/>
            <a:ext cx="4040188" cy="29632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6" y="1151573"/>
            <a:ext cx="4041775" cy="48006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6" y="1631633"/>
            <a:ext cx="4041775" cy="29632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943ADA5B-BE53-4F24-8A3E-C4BC6D5A7C7D}" type="datetimeFigureOut">
              <a:rPr lang="zh-CN" altLang="en-US" smtClean="0"/>
              <a:t>2021/1/5</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91581048-AD53-4C2E-8E4D-851687AC54B0}"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250" advClick="0" advTm="0">
        <p14:switch dir="r"/>
      </p:transition>
    </mc:Choice>
    <mc:Fallback xmlns="">
      <p:transition spd="slow" advClick="0" advTm="0">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943ADA5B-BE53-4F24-8A3E-C4BC6D5A7C7D}" type="datetimeFigureOut">
              <a:rPr lang="zh-CN" altLang="en-US" smtClean="0"/>
              <a:t>2021/1/5</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91581048-AD53-4C2E-8E4D-851687AC54B0}"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250" advClick="0" advTm="0">
        <p14:switch dir="r"/>
      </p:transition>
    </mc:Choice>
    <mc:Fallback xmlns="">
      <p:transition spd="slow" advClick="0" advTm="0">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943ADA5B-BE53-4F24-8A3E-C4BC6D5A7C7D}" type="datetimeFigureOut">
              <a:rPr lang="zh-CN" altLang="en-US" smtClean="0"/>
              <a:t>2021/1/5</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91581048-AD53-4C2E-8E4D-851687AC54B0}"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250" advClick="0" advTm="0">
        <p14:switch dir="r"/>
      </p:transition>
    </mc:Choice>
    <mc:Fallback xmlns="">
      <p:transition spd="slow" advClick="0" advTm="0">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841772"/>
            <a:ext cx="6858000" cy="1790700"/>
          </a:xfrm>
        </p:spPr>
        <p:txBody>
          <a:bodyPr anchor="b"/>
          <a:lstStyle>
            <a:lvl1pPr algn="ctr">
              <a:defRPr sz="4500"/>
            </a:lvl1pPr>
          </a:lstStyle>
          <a:p>
            <a:r>
              <a:rPr lang="zh-CN" altLang="en-US"/>
              <a:t>单击此处编辑母版标题样式</a:t>
            </a:r>
          </a:p>
        </p:txBody>
      </p:sp>
      <p:sp>
        <p:nvSpPr>
          <p:cNvPr id="3" name="副标题 2"/>
          <p:cNvSpPr>
            <a:spLocks noGrp="1"/>
          </p:cNvSpPr>
          <p:nvPr>
            <p:ph type="subTitle" idx="1" hasCustomPrompt="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a:t>单击以编辑母版副标题样式</a:t>
            </a:r>
          </a:p>
        </p:txBody>
      </p:sp>
      <p:sp>
        <p:nvSpPr>
          <p:cNvPr id="4" name="日期占位符 3"/>
          <p:cNvSpPr>
            <a:spLocks noGrp="1"/>
          </p:cNvSpPr>
          <p:nvPr>
            <p:ph type="dt" sz="half" idx="10"/>
          </p:nvPr>
        </p:nvSpPr>
        <p:spPr/>
        <p:txBody>
          <a:bodyPr/>
          <a:lstStyle/>
          <a:p>
            <a:pPr marL="0" marR="0" lvl="0" indent="0" algn="l" defTabSz="685800" rtl="0" eaLnBrk="1" fontAlgn="auto" latinLnBrk="0" hangingPunct="1">
              <a:lnSpc>
                <a:spcPct val="100000"/>
              </a:lnSpc>
              <a:spcBef>
                <a:spcPts val="0"/>
              </a:spcBef>
              <a:spcAft>
                <a:spcPts val="0"/>
              </a:spcAft>
              <a:buClrTx/>
              <a:buSzTx/>
              <a:buFontTx/>
              <a:buNone/>
              <a:defRPr/>
            </a:pPr>
            <a:fld id="{9CE5B826-6809-49B3-9B4B-177D412235B0}" type="datetimeFigureOut">
              <a:rPr kumimoji="0" lang="zh-CN" altLang="en-US" sz="900" b="0" i="0" u="none" strike="noStrike" kern="1200" cap="none" spc="0" normalizeH="0" baseline="0" noProof="0" smtClean="0">
                <a:ln>
                  <a:noFill/>
                </a:ln>
                <a:solidFill>
                  <a:prstClr val="black">
                    <a:tint val="75000"/>
                  </a:prstClr>
                </a:solidFill>
                <a:effectLst/>
                <a:uLnTx/>
                <a:uFillTx/>
                <a:latin typeface="等线" panose="02010600030101010101" charset="-122"/>
                <a:ea typeface="微软雅黑" panose="020B0503020204020204" pitchFamily="34" charset="-122"/>
                <a:cs typeface="+mn-cs"/>
              </a:rPr>
              <a:t>2021/1/5</a:t>
            </a:fld>
            <a:endParaRPr kumimoji="0" lang="zh-CN" altLang="en-US" sz="900" b="0" i="0" u="none" strike="noStrike" kern="1200" cap="none" spc="0" normalizeH="0" baseline="0" noProof="0">
              <a:ln>
                <a:noFill/>
              </a:ln>
              <a:solidFill>
                <a:prstClr val="black">
                  <a:tint val="75000"/>
                </a:prstClr>
              </a:solidFill>
              <a:effectLst/>
              <a:uLnTx/>
              <a:uFillTx/>
              <a:latin typeface="等线" panose="02010600030101010101" charset="-122"/>
              <a:ea typeface="微软雅黑" panose="020B0503020204020204" pitchFamily="34" charset="-122"/>
              <a:cs typeface="+mn-cs"/>
            </a:endParaRPr>
          </a:p>
        </p:txBody>
      </p:sp>
      <p:sp>
        <p:nvSpPr>
          <p:cNvPr id="5" name="页脚占位符 4"/>
          <p:cNvSpPr>
            <a:spLocks noGrp="1"/>
          </p:cNvSpPr>
          <p:nvPr>
            <p:ph type="ftr" sz="quarter" idx="11"/>
          </p:nvPr>
        </p:nvSpPr>
        <p:spPr/>
        <p:txBody>
          <a:bodyP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900" b="0" i="0" u="none" strike="noStrike" kern="1200" cap="none" spc="0" normalizeH="0" baseline="0" noProof="0">
              <a:ln>
                <a:noFill/>
              </a:ln>
              <a:solidFill>
                <a:prstClr val="black">
                  <a:tint val="75000"/>
                </a:prstClr>
              </a:solidFill>
              <a:effectLst/>
              <a:uLnTx/>
              <a:uFillTx/>
              <a:latin typeface="等线" panose="02010600030101010101" charset="-122"/>
              <a:ea typeface="微软雅黑" panose="020B0503020204020204" pitchFamily="34" charset="-122"/>
              <a:cs typeface="+mn-cs"/>
            </a:endParaRPr>
          </a:p>
        </p:txBody>
      </p:sp>
      <p:sp>
        <p:nvSpPr>
          <p:cNvPr id="6" name="灯片编号占位符 5"/>
          <p:cNvSpPr>
            <a:spLocks noGrp="1"/>
          </p:cNvSpPr>
          <p:nvPr>
            <p:ph type="sldNum" sz="quarter" idx="12"/>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defRPr/>
            </a:pPr>
            <a:fld id="{601AD0B5-09AD-499F-88BC-01FCE55CDA76}" type="slidenum">
              <a:rPr kumimoji="0" lang="zh-CN" altLang="en-US" sz="900" b="0" i="0" u="none" strike="noStrike" kern="1200" cap="none" spc="0" normalizeH="0" baseline="0" noProof="0" smtClean="0">
                <a:ln>
                  <a:noFill/>
                </a:ln>
                <a:solidFill>
                  <a:prstClr val="black">
                    <a:tint val="75000"/>
                  </a:prstClr>
                </a:solidFill>
                <a:effectLst/>
                <a:uLnTx/>
                <a:uFillTx/>
                <a:latin typeface="等线" panose="02010600030101010101" charset="-122"/>
                <a:ea typeface="微软雅黑" panose="020B0503020204020204" pitchFamily="34" charset="-122"/>
                <a:cs typeface="+mn-cs"/>
              </a:rPr>
              <a:t>‹#›</a:t>
            </a:fld>
            <a:endParaRPr kumimoji="0" lang="zh-CN" altLang="en-US" sz="900" b="0" i="0" u="none" strike="noStrike" kern="1200" cap="none" spc="0" normalizeH="0" baseline="0" noProof="0">
              <a:ln>
                <a:noFill/>
              </a:ln>
              <a:solidFill>
                <a:prstClr val="black">
                  <a:tint val="75000"/>
                </a:prstClr>
              </a:solidFill>
              <a:effectLst/>
              <a:uLnTx/>
              <a:uFillTx/>
              <a:latin typeface="等线" panose="02010600030101010101" charset="-122"/>
              <a:ea typeface="微软雅黑" panose="020B0503020204020204" pitchFamily="34" charset="-122"/>
              <a:cs typeface="+mn-cs"/>
            </a:endParaRPr>
          </a:p>
        </p:txBody>
      </p:sp>
    </p:spTree>
  </p:cSld>
  <p:clrMapOvr>
    <a:masterClrMapping/>
  </p:clrMapOvr>
  <mc:AlternateContent xmlns:mc="http://schemas.openxmlformats.org/markup-compatibility/2006" xmlns:p14="http://schemas.microsoft.com/office/powerpoint/2010/main">
    <mc:Choice Requires="p14">
      <p:transition spd="slow" p14:dur="1250" advClick="0" advTm="0">
        <p14:switch dir="r"/>
      </p:transition>
    </mc:Choice>
    <mc:Fallback xmlns="">
      <p:transition spd="slow" advClick="0" advTm="0">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6.xml"/><Relationship Id="rId3" Type="http://schemas.openxmlformats.org/officeDocument/2006/relationships/slideLayout" Target="../slideLayouts/slideLayout11.xml"/><Relationship Id="rId7" Type="http://schemas.openxmlformats.org/officeDocument/2006/relationships/slideLayout" Target="../slideLayouts/slideLayout15.xml"/><Relationship Id="rId12" Type="http://schemas.openxmlformats.org/officeDocument/2006/relationships/theme" Target="../theme/theme2.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11" Type="http://schemas.openxmlformats.org/officeDocument/2006/relationships/slideLayout" Target="../slideLayouts/slideLayout19.xml"/><Relationship Id="rId5" Type="http://schemas.openxmlformats.org/officeDocument/2006/relationships/slideLayout" Target="../slideLayouts/slideLayout13.xml"/><Relationship Id="rId10" Type="http://schemas.openxmlformats.org/officeDocument/2006/relationships/slideLayout" Target="../slideLayouts/slideLayout18.xml"/><Relationship Id="rId4" Type="http://schemas.openxmlformats.org/officeDocument/2006/relationships/slideLayout" Target="../slideLayouts/slideLayout12.xml"/><Relationship Id="rId9" Type="http://schemas.openxmlformats.org/officeDocument/2006/relationships/slideLayout" Target="../slideLayouts/slideLayout17.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7.xml"/><Relationship Id="rId3" Type="http://schemas.openxmlformats.org/officeDocument/2006/relationships/slideLayout" Target="../slideLayouts/slideLayout22.xml"/><Relationship Id="rId7" Type="http://schemas.openxmlformats.org/officeDocument/2006/relationships/slideLayout" Target="../slideLayouts/slideLayout26.xml"/><Relationship Id="rId12" Type="http://schemas.openxmlformats.org/officeDocument/2006/relationships/theme" Target="../theme/theme3.xml"/><Relationship Id="rId2" Type="http://schemas.openxmlformats.org/officeDocument/2006/relationships/slideLayout" Target="../slideLayouts/slideLayout21.xml"/><Relationship Id="rId1" Type="http://schemas.openxmlformats.org/officeDocument/2006/relationships/slideLayout" Target="../slideLayouts/slideLayout20.xml"/><Relationship Id="rId6" Type="http://schemas.openxmlformats.org/officeDocument/2006/relationships/slideLayout" Target="../slideLayouts/slideLayout25.xml"/><Relationship Id="rId11" Type="http://schemas.openxmlformats.org/officeDocument/2006/relationships/slideLayout" Target="../slideLayouts/slideLayout30.xml"/><Relationship Id="rId5" Type="http://schemas.openxmlformats.org/officeDocument/2006/relationships/slideLayout" Target="../slideLayouts/slideLayout24.xml"/><Relationship Id="rId10" Type="http://schemas.openxmlformats.org/officeDocument/2006/relationships/slideLayout" Target="../slideLayouts/slideLayout29.xml"/><Relationship Id="rId4" Type="http://schemas.openxmlformats.org/officeDocument/2006/relationships/slideLayout" Target="../slideLayouts/slideLayout23.xml"/><Relationship Id="rId9" Type="http://schemas.openxmlformats.org/officeDocument/2006/relationships/slideLayout" Target="../slideLayouts/slideLayout2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05740"/>
            <a:ext cx="8229600" cy="857250"/>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457200" y="1200150"/>
            <a:ext cx="8229600" cy="3394710"/>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457200" y="4767739"/>
            <a:ext cx="2133600" cy="272891"/>
          </a:xfrm>
          <a:prstGeom prst="rect">
            <a:avLst/>
          </a:prstGeom>
        </p:spPr>
        <p:txBody>
          <a:bodyPr vert="horz" lIns="91440" tIns="45720" rIns="91440" bIns="45720" rtlCol="0" anchor="ctr"/>
          <a:lstStyle>
            <a:lvl1pPr algn="l">
              <a:defRPr sz="1200">
                <a:solidFill>
                  <a:schemeClr val="tx1">
                    <a:tint val="75000"/>
                  </a:schemeClr>
                </a:solidFill>
              </a:defRPr>
            </a:lvl1pPr>
          </a:lstStyle>
          <a:p>
            <a:fld id="{943ADA5B-BE53-4F24-8A3E-C4BC6D5A7C7D}" type="datetimeFigureOut">
              <a:rPr lang="zh-CN" altLang="en-US" smtClean="0"/>
              <a:t>2021/1/5</a:t>
            </a:fld>
            <a:endParaRPr lang="zh-CN" altLang="en-US"/>
          </a:p>
        </p:txBody>
      </p:sp>
      <p:sp>
        <p:nvSpPr>
          <p:cNvPr id="5" name="页脚占位符 4"/>
          <p:cNvSpPr>
            <a:spLocks noGrp="1"/>
          </p:cNvSpPr>
          <p:nvPr>
            <p:ph type="ftr" sz="quarter" idx="3"/>
          </p:nvPr>
        </p:nvSpPr>
        <p:spPr>
          <a:xfrm>
            <a:off x="3124200" y="4767739"/>
            <a:ext cx="2895600" cy="272891"/>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4767739"/>
            <a:ext cx="2133600" cy="272891"/>
          </a:xfrm>
          <a:prstGeom prst="rect">
            <a:avLst/>
          </a:prstGeom>
        </p:spPr>
        <p:txBody>
          <a:bodyPr vert="horz" lIns="91440" tIns="45720" rIns="91440" bIns="45720" rtlCol="0" anchor="ctr"/>
          <a:lstStyle>
            <a:lvl1pPr algn="r">
              <a:defRPr sz="1200">
                <a:solidFill>
                  <a:schemeClr val="tx1">
                    <a:tint val="75000"/>
                  </a:schemeClr>
                </a:solidFill>
              </a:defRPr>
            </a:lvl1pPr>
          </a:lstStyle>
          <a:p>
            <a:fld id="{91581048-AD53-4C2E-8E4D-851687AC54B0}"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Lst>
  <mc:AlternateContent xmlns:mc="http://schemas.openxmlformats.org/markup-compatibility/2006" xmlns:p14="http://schemas.microsoft.com/office/powerpoint/2010/main">
    <mc:Choice Requires="p14">
      <p:transition spd="slow" p14:dur="1250" advClick="0" advTm="0">
        <p14:switch dir="r"/>
      </p:transition>
    </mc:Choice>
    <mc:Fallback xmlns="">
      <p:transition spd="slow" advClick="0" advTm="0">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pPr marL="0" marR="0" lvl="0" indent="0" algn="l" defTabSz="685800" rtl="0" eaLnBrk="1" fontAlgn="auto" latinLnBrk="0" hangingPunct="1">
              <a:lnSpc>
                <a:spcPct val="100000"/>
              </a:lnSpc>
              <a:spcBef>
                <a:spcPts val="0"/>
              </a:spcBef>
              <a:spcAft>
                <a:spcPts val="0"/>
              </a:spcAft>
              <a:buClrTx/>
              <a:buSzTx/>
              <a:buFontTx/>
              <a:buNone/>
              <a:defRPr/>
            </a:pPr>
            <a:fld id="{9CE5B826-6809-49B3-9B4B-177D412235B0}" type="datetimeFigureOut">
              <a:rPr kumimoji="0" lang="zh-CN" altLang="en-US" sz="900" b="0" i="0" u="none" strike="noStrike" kern="1200" cap="none" spc="0" normalizeH="0" baseline="0" noProof="0" smtClean="0">
                <a:ln>
                  <a:noFill/>
                </a:ln>
                <a:solidFill>
                  <a:prstClr val="black">
                    <a:tint val="75000"/>
                  </a:prstClr>
                </a:solidFill>
                <a:effectLst/>
                <a:uLnTx/>
                <a:uFillTx/>
                <a:latin typeface="等线" panose="02010600030101010101" charset="-122"/>
                <a:ea typeface="微软雅黑" panose="020B0503020204020204" pitchFamily="34" charset="-122"/>
                <a:cs typeface="+mn-cs"/>
              </a:rPr>
              <a:t>2021/1/5</a:t>
            </a:fld>
            <a:endParaRPr kumimoji="0" lang="zh-CN" altLang="en-US" sz="900" b="0" i="0" u="none" strike="noStrike" kern="1200" cap="none" spc="0" normalizeH="0" baseline="0" noProof="0">
              <a:ln>
                <a:noFill/>
              </a:ln>
              <a:solidFill>
                <a:prstClr val="black">
                  <a:tint val="75000"/>
                </a:prstClr>
              </a:solidFill>
              <a:effectLst/>
              <a:uLnTx/>
              <a:uFillTx/>
              <a:latin typeface="等线" panose="02010600030101010101" charset="-122"/>
              <a:ea typeface="微软雅黑" panose="020B0503020204020204" pitchFamily="34" charset="-122"/>
              <a:cs typeface="+mn-cs"/>
            </a:endParaRPr>
          </a:p>
        </p:txBody>
      </p:sp>
      <p:sp>
        <p:nvSpPr>
          <p:cNvPr id="5" name="页脚占位符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900" b="0" i="0" u="none" strike="noStrike" kern="1200" cap="none" spc="0" normalizeH="0" baseline="0" noProof="0">
              <a:ln>
                <a:noFill/>
              </a:ln>
              <a:solidFill>
                <a:prstClr val="black">
                  <a:tint val="75000"/>
                </a:prstClr>
              </a:solidFill>
              <a:effectLst/>
              <a:uLnTx/>
              <a:uFillTx/>
              <a:latin typeface="等线" panose="02010600030101010101" charset="-122"/>
              <a:ea typeface="微软雅黑" panose="020B0503020204020204" pitchFamily="34" charset="-122"/>
              <a:cs typeface="+mn-cs"/>
            </a:endParaRPr>
          </a:p>
        </p:txBody>
      </p:sp>
      <p:sp>
        <p:nvSpPr>
          <p:cNvPr id="6" name="灯片编号占位符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pPr marL="0" marR="0" lvl="0" indent="0" algn="r" defTabSz="685800" rtl="0" eaLnBrk="1" fontAlgn="auto" latinLnBrk="0" hangingPunct="1">
              <a:lnSpc>
                <a:spcPct val="100000"/>
              </a:lnSpc>
              <a:spcBef>
                <a:spcPts val="0"/>
              </a:spcBef>
              <a:spcAft>
                <a:spcPts val="0"/>
              </a:spcAft>
              <a:buClrTx/>
              <a:buSzTx/>
              <a:buFontTx/>
              <a:buNone/>
              <a:defRPr/>
            </a:pPr>
            <a:fld id="{601AD0B5-09AD-499F-88BC-01FCE55CDA76}" type="slidenum">
              <a:rPr kumimoji="0" lang="zh-CN" altLang="en-US" sz="900" b="0" i="0" u="none" strike="noStrike" kern="1200" cap="none" spc="0" normalizeH="0" baseline="0" noProof="0" smtClean="0">
                <a:ln>
                  <a:noFill/>
                </a:ln>
                <a:solidFill>
                  <a:prstClr val="black">
                    <a:tint val="75000"/>
                  </a:prstClr>
                </a:solidFill>
                <a:effectLst/>
                <a:uLnTx/>
                <a:uFillTx/>
                <a:latin typeface="等线" panose="02010600030101010101" charset="-122"/>
                <a:ea typeface="微软雅黑" panose="020B0503020204020204" pitchFamily="34" charset="-122"/>
                <a:cs typeface="+mn-cs"/>
              </a:rPr>
              <a:t>‹#›</a:t>
            </a:fld>
            <a:endParaRPr kumimoji="0" lang="zh-CN" altLang="en-US" sz="900" b="0" i="0" u="none" strike="noStrike" kern="1200" cap="none" spc="0" normalizeH="0" baseline="0" noProof="0">
              <a:ln>
                <a:noFill/>
              </a:ln>
              <a:solidFill>
                <a:prstClr val="black">
                  <a:tint val="75000"/>
                </a:prstClr>
              </a:solidFill>
              <a:effectLst/>
              <a:uLnTx/>
              <a:uFillTx/>
              <a:latin typeface="等线" panose="02010600030101010101" charset="-122"/>
              <a:ea typeface="微软雅黑" panose="020B0503020204020204" pitchFamily="34" charset="-122"/>
              <a:cs typeface="+mn-cs"/>
            </a:endParaRPr>
          </a:p>
        </p:txBody>
      </p:sp>
    </p:spTree>
  </p:cSld>
  <p:clrMap bg1="lt1" tx1="dk1" bg2="lt2" tx2="dk2" accent1="accent1" accent2="accent2" accent3="accent3" accent4="accent4" accent5="accent5" accent6="accent6" hlink="hlink" folHlink="folHlink"/>
  <p:sldLayoutIdLst>
    <p:sldLayoutId id="2147483658" r:id="rId1"/>
    <p:sldLayoutId id="2147483659" r:id="rId2"/>
    <p:sldLayoutId id="2147483660" r:id="rId3"/>
    <p:sldLayoutId id="2147483661" r:id="rId4"/>
    <p:sldLayoutId id="2147483662" r:id="rId5"/>
    <p:sldLayoutId id="2147483663" r:id="rId6"/>
    <p:sldLayoutId id="2147483664" r:id="rId7"/>
    <p:sldLayoutId id="2147483665" r:id="rId8"/>
    <p:sldLayoutId id="2147483666" r:id="rId9"/>
    <p:sldLayoutId id="2147483667" r:id="rId10"/>
    <p:sldLayoutId id="2147483668" r:id="rId11"/>
  </p:sldLayoutIdLst>
  <mc:AlternateContent xmlns:mc="http://schemas.openxmlformats.org/markup-compatibility/2006" xmlns:p14="http://schemas.microsoft.com/office/powerpoint/2010/main">
    <mc:Choice Requires="p14">
      <p:transition spd="slow" p14:dur="1250" advClick="0" advTm="0">
        <p14:switch dir="r"/>
      </p:transition>
    </mc:Choice>
    <mc:Fallback xmlns="">
      <p:transition spd="slow" advClick="0" advTm="0">
        <p:fade/>
      </p:transition>
    </mc:Fallback>
  </mc:AlternateConten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pPr marL="0" marR="0" lvl="0" indent="0" algn="l" defTabSz="685800" rtl="0" eaLnBrk="1" fontAlgn="auto" latinLnBrk="0" hangingPunct="1">
              <a:lnSpc>
                <a:spcPct val="100000"/>
              </a:lnSpc>
              <a:spcBef>
                <a:spcPts val="0"/>
              </a:spcBef>
              <a:spcAft>
                <a:spcPts val="0"/>
              </a:spcAft>
              <a:buClrTx/>
              <a:buSzTx/>
              <a:buFontTx/>
              <a:buNone/>
              <a:defRPr/>
            </a:pPr>
            <a:fld id="{7F25B1B6-04A1-4AAF-B144-84970F161DF8}" type="datetimeFigureOut">
              <a:rPr kumimoji="0" lang="zh-CN" altLang="en-US" sz="900" b="0" i="0" u="none" strike="noStrike" kern="1200" cap="none" spc="0" normalizeH="0" baseline="0" noProof="0" smtClean="0">
                <a:ln>
                  <a:noFill/>
                </a:ln>
                <a:solidFill>
                  <a:prstClr val="black">
                    <a:tint val="75000"/>
                  </a:prstClr>
                </a:solidFill>
                <a:effectLst/>
                <a:uLnTx/>
                <a:uFillTx/>
                <a:latin typeface="Calibri" panose="020F0502020204030204"/>
                <a:ea typeface="等线" panose="02010600030101010101" charset="-122"/>
                <a:cs typeface="+mn-cs"/>
              </a:rPr>
              <a:t>2021/1/5</a:t>
            </a:fld>
            <a:endParaRPr kumimoji="0" lang="zh-CN" altLang="en-US" sz="900" b="0" i="0" u="none" strike="noStrike" kern="1200" cap="none" spc="0" normalizeH="0" baseline="0" noProof="0">
              <a:ln>
                <a:noFill/>
              </a:ln>
              <a:solidFill>
                <a:prstClr val="black">
                  <a:tint val="75000"/>
                </a:prstClr>
              </a:solidFill>
              <a:effectLst/>
              <a:uLnTx/>
              <a:uFillTx/>
              <a:latin typeface="Calibri" panose="020F0502020204030204"/>
              <a:ea typeface="等线" panose="02010600030101010101" charset="-122"/>
              <a:cs typeface="+mn-cs"/>
            </a:endParaRPr>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900" b="0" i="0" u="none" strike="noStrike" kern="1200" cap="none" spc="0" normalizeH="0" baseline="0" noProof="0">
              <a:ln>
                <a:noFill/>
              </a:ln>
              <a:solidFill>
                <a:prstClr val="black">
                  <a:tint val="75000"/>
                </a:prstClr>
              </a:solidFill>
              <a:effectLst/>
              <a:uLnTx/>
              <a:uFillTx/>
              <a:latin typeface="Calibri" panose="020F0502020204030204"/>
              <a:ea typeface="等线" panose="02010600030101010101" charset="-122"/>
              <a:cs typeface="+mn-cs"/>
            </a:endParaRPr>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pPr marL="0" marR="0" lvl="0" indent="0" algn="r" defTabSz="685800" rtl="0" eaLnBrk="1" fontAlgn="auto" latinLnBrk="0" hangingPunct="1">
              <a:lnSpc>
                <a:spcPct val="100000"/>
              </a:lnSpc>
              <a:spcBef>
                <a:spcPts val="0"/>
              </a:spcBef>
              <a:spcAft>
                <a:spcPts val="0"/>
              </a:spcAft>
              <a:buClrTx/>
              <a:buSzTx/>
              <a:buFontTx/>
              <a:buNone/>
              <a:defRPr/>
            </a:pPr>
            <a:fld id="{0573F3F8-27A4-486E-BFC3-97473906993A}" type="slidenum">
              <a:rPr kumimoji="0" lang="zh-CN" altLang="en-US" sz="900" b="0" i="0" u="none" strike="noStrike" kern="1200" cap="none" spc="0" normalizeH="0" baseline="0" noProof="0" smtClean="0">
                <a:ln>
                  <a:noFill/>
                </a:ln>
                <a:solidFill>
                  <a:prstClr val="black">
                    <a:tint val="75000"/>
                  </a:prstClr>
                </a:solidFill>
                <a:effectLst/>
                <a:uLnTx/>
                <a:uFillTx/>
                <a:latin typeface="Calibri" panose="020F0502020204030204"/>
                <a:ea typeface="等线" panose="02010600030101010101" charset="-122"/>
                <a:cs typeface="+mn-cs"/>
              </a:rPr>
              <a:t>‹#›</a:t>
            </a:fld>
            <a:endParaRPr kumimoji="0" lang="zh-CN" altLang="en-US" sz="900" b="0" i="0" u="none" strike="noStrike" kern="1200" cap="none" spc="0" normalizeH="0" baseline="0" noProof="0">
              <a:ln>
                <a:noFill/>
              </a:ln>
              <a:solidFill>
                <a:prstClr val="black">
                  <a:tint val="75000"/>
                </a:prstClr>
              </a:solidFill>
              <a:effectLst/>
              <a:uLnTx/>
              <a:uFillTx/>
              <a:latin typeface="Calibri" panose="020F0502020204030204"/>
              <a:ea typeface="等线" panose="02010600030101010101" charset="-122"/>
              <a:cs typeface="+mn-cs"/>
            </a:endParaRPr>
          </a:p>
        </p:txBody>
      </p:sp>
    </p:spTree>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Lst>
  <mc:AlternateContent xmlns:mc="http://schemas.openxmlformats.org/markup-compatibility/2006" xmlns:p14="http://schemas.microsoft.com/office/powerpoint/2010/main">
    <mc:Choice Requires="p14">
      <p:transition spd="slow" p14:dur="1250" advClick="0" advTm="0">
        <p14:switch dir="r"/>
      </p:transition>
    </mc:Choice>
    <mc:Fallback xmlns="">
      <p:transition spd="slow" advClick="0" advTm="0">
        <p:fade/>
      </p:transition>
    </mc:Fallback>
  </mc:AlternateConten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4.png"/><Relationship Id="rId4" Type="http://schemas.openxmlformats.org/officeDocument/2006/relationships/image" Target="../media/image6.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1.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0.xml"/><Relationship Id="rId4" Type="http://schemas.openxmlformats.org/officeDocument/2006/relationships/image" Target="../media/image8.png"/></Relationships>
</file>

<file path=ppt/slides/_rels/slide16.xml.rels><?xml version="1.0" encoding="UTF-8" standalone="yes"?>
<Relationships xmlns="http://schemas.openxmlformats.org/package/2006/relationships"><Relationship Id="rId3" Type="http://schemas.openxmlformats.org/officeDocument/2006/relationships/hyperlink" Target="http://www.rapidesign.cn/" TargetMode="External"/><Relationship Id="rId2" Type="http://schemas.openxmlformats.org/officeDocument/2006/relationships/notesSlide" Target="../notesSlides/notesSlide11.xml"/><Relationship Id="rId1" Type="http://schemas.openxmlformats.org/officeDocument/2006/relationships/slideLayout" Target="../slideLayouts/slideLayout2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9.xml"/><Relationship Id="rId4" Type="http://schemas.openxmlformats.org/officeDocument/2006/relationships/image" Target="../media/image8.pn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1.xml"/></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0.xml"/><Relationship Id="rId4" Type="http://schemas.openxmlformats.org/officeDocument/2006/relationships/image" Target="../media/image8.png"/></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1.xml"/></Relationships>
</file>

<file path=ppt/slides/_rels/slide2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4.png"/><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0.xml"/><Relationship Id="rId4" Type="http://schemas.openxmlformats.org/officeDocument/2006/relationships/image" Target="../media/image8.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1.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0.xml"/><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p:cNvPicPr>
            <a:picLocks noChangeAspect="1"/>
          </p:cNvPicPr>
          <p:nvPr/>
        </p:nvPicPr>
        <p:blipFill>
          <a:blip r:embed="rId2" cstate="email"/>
          <a:stretch>
            <a:fillRect/>
          </a:stretch>
        </p:blipFill>
        <p:spPr>
          <a:xfrm>
            <a:off x="-1681" y="0"/>
            <a:ext cx="9145681" cy="5137275"/>
          </a:xfrm>
          <a:prstGeom prst="rect">
            <a:avLst/>
          </a:prstGeom>
        </p:spPr>
      </p:pic>
      <p:pic>
        <p:nvPicPr>
          <p:cNvPr id="2" name="图片 1"/>
          <p:cNvPicPr>
            <a:picLocks noChangeAspect="1"/>
          </p:cNvPicPr>
          <p:nvPr/>
        </p:nvPicPr>
        <p:blipFill>
          <a:blip r:embed="rId3" cstate="email"/>
          <a:stretch>
            <a:fillRect/>
          </a:stretch>
        </p:blipFill>
        <p:spPr>
          <a:xfrm>
            <a:off x="2907680" y="86483"/>
            <a:ext cx="3168352" cy="3490558"/>
          </a:xfrm>
          <a:prstGeom prst="rect">
            <a:avLst/>
          </a:prstGeom>
        </p:spPr>
      </p:pic>
      <p:pic>
        <p:nvPicPr>
          <p:cNvPr id="3" name="图片 2"/>
          <p:cNvPicPr>
            <a:picLocks noChangeAspect="1"/>
          </p:cNvPicPr>
          <p:nvPr/>
        </p:nvPicPr>
        <p:blipFill>
          <a:blip r:embed="rId4" cstate="email"/>
          <a:stretch>
            <a:fillRect/>
          </a:stretch>
        </p:blipFill>
        <p:spPr>
          <a:xfrm>
            <a:off x="4491856" y="-39791"/>
            <a:ext cx="4638672" cy="1725025"/>
          </a:xfrm>
          <a:prstGeom prst="rect">
            <a:avLst/>
          </a:prstGeom>
        </p:spPr>
      </p:pic>
      <p:pic>
        <p:nvPicPr>
          <p:cNvPr id="4" name="图片 3"/>
          <p:cNvPicPr>
            <a:picLocks noChangeAspect="1"/>
          </p:cNvPicPr>
          <p:nvPr/>
        </p:nvPicPr>
        <p:blipFill>
          <a:blip r:embed="rId5" cstate="email"/>
          <a:stretch>
            <a:fillRect/>
          </a:stretch>
        </p:blipFill>
        <p:spPr>
          <a:xfrm>
            <a:off x="-1681" y="3771885"/>
            <a:ext cx="9143244" cy="1365391"/>
          </a:xfrm>
          <a:prstGeom prst="rect">
            <a:avLst/>
          </a:prstGeom>
        </p:spPr>
      </p:pic>
      <p:pic>
        <p:nvPicPr>
          <p:cNvPr id="5" name="图片 4"/>
          <p:cNvPicPr>
            <a:picLocks noChangeAspect="1"/>
          </p:cNvPicPr>
          <p:nvPr/>
        </p:nvPicPr>
        <p:blipFill>
          <a:blip r:embed="rId6" cstate="email"/>
          <a:stretch>
            <a:fillRect/>
          </a:stretch>
        </p:blipFill>
        <p:spPr>
          <a:xfrm>
            <a:off x="91233" y="3003798"/>
            <a:ext cx="2089701" cy="1981706"/>
          </a:xfrm>
          <a:prstGeom prst="rect">
            <a:avLst/>
          </a:prstGeom>
        </p:spPr>
      </p:pic>
      <p:sp>
        <p:nvSpPr>
          <p:cNvPr id="7" name="文本框 6"/>
          <p:cNvSpPr txBox="1"/>
          <p:nvPr/>
        </p:nvSpPr>
        <p:spPr>
          <a:xfrm>
            <a:off x="2796928" y="3075806"/>
            <a:ext cx="3719288" cy="707886"/>
          </a:xfrm>
          <a:prstGeom prst="rect">
            <a:avLst/>
          </a:prstGeom>
          <a:noFill/>
        </p:spPr>
        <p:txBody>
          <a:bodyPr wrap="none" rtlCol="0">
            <a:spAutoFit/>
          </a:bodyPr>
          <a:lstStyle/>
          <a:p>
            <a:r>
              <a:rPr lang="zh-CN" altLang="en-US" sz="4000" b="1" dirty="0">
                <a:solidFill>
                  <a:srgbClr val="FF0000"/>
                </a:solidFill>
                <a:latin typeface="微软雅黑" panose="020B0503020204020204" pitchFamily="34" charset="-122"/>
                <a:ea typeface="微软雅黑" panose="020B0503020204020204" pitchFamily="34" charset="-122"/>
              </a:rPr>
              <a:t>少年强   则国强</a:t>
            </a:r>
          </a:p>
        </p:txBody>
      </p:sp>
      <p:sp>
        <p:nvSpPr>
          <p:cNvPr id="13" name="文本框 12"/>
          <p:cNvSpPr txBox="1"/>
          <p:nvPr/>
        </p:nvSpPr>
        <p:spPr>
          <a:xfrm>
            <a:off x="971600" y="1517679"/>
            <a:ext cx="7920879" cy="1107996"/>
          </a:xfrm>
          <a:prstGeom prst="rect">
            <a:avLst/>
          </a:prstGeom>
          <a:noFill/>
        </p:spPr>
        <p:txBody>
          <a:bodyPr wrap="square" rtlCol="0">
            <a:spAutoFit/>
          </a:bodyPr>
          <a:lstStyle/>
          <a:p>
            <a:r>
              <a:rPr lang="zh-CN" altLang="en-US" sz="6600" b="1" dirty="0">
                <a:solidFill>
                  <a:srgbClr val="FF0000"/>
                </a:solidFill>
                <a:latin typeface="MStiffHei PRC UltraBold" panose="00000500000000000000" pitchFamily="2" charset="-122"/>
                <a:ea typeface="MStiffHei PRC UltraBold" panose="00000500000000000000" pitchFamily="2" charset="-122"/>
              </a:rPr>
              <a:t>红领巾    心向党</a:t>
            </a:r>
          </a:p>
        </p:txBody>
      </p:sp>
    </p:spTree>
  </p:cSld>
  <p:clrMapOvr>
    <a:masterClrMapping/>
  </p:clrMapOvr>
  <mc:AlternateContent xmlns:mc="http://schemas.openxmlformats.org/markup-compatibility/2006" xmlns:p14="http://schemas.microsoft.com/office/powerpoint/2010/main">
    <mc:Choice Requires="p14">
      <p:transition spd="slow" p14:dur="1250" advClick="0" advTm="0">
        <p14:switch dir="r"/>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childTnLst>
                                </p:cTn>
                              </p:par>
                            </p:childTnLst>
                          </p:cTn>
                        </p:par>
                        <p:par>
                          <p:cTn id="8" fill="hold">
                            <p:stCondLst>
                              <p:cond delay="1000"/>
                            </p:stCondLst>
                            <p:childTnLst>
                              <p:par>
                                <p:cTn id="9" presetID="22" presetClass="entr" presetSubtype="8"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wipe(left)">
                                      <p:cBhvr>
                                        <p:cTn id="11" dur="1000"/>
                                        <p:tgtEl>
                                          <p:spTgt spid="4"/>
                                        </p:tgtEl>
                                      </p:cBhvr>
                                    </p:animEffect>
                                  </p:childTnLst>
                                </p:cTn>
                              </p:par>
                            </p:childTnLst>
                          </p:cTn>
                        </p:par>
                        <p:par>
                          <p:cTn id="12" fill="hold">
                            <p:stCondLst>
                              <p:cond delay="2000"/>
                            </p:stCondLst>
                            <p:childTnLst>
                              <p:par>
                                <p:cTn id="13" presetID="2" presetClass="entr" presetSubtype="8" fill="hold" nodeType="after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additive="base">
                                        <p:cTn id="15" dur="1000" fill="hold"/>
                                        <p:tgtEl>
                                          <p:spTgt spid="5"/>
                                        </p:tgtEl>
                                        <p:attrNameLst>
                                          <p:attrName>ppt_x</p:attrName>
                                        </p:attrNameLst>
                                      </p:cBhvr>
                                      <p:tavLst>
                                        <p:tav tm="0">
                                          <p:val>
                                            <p:strVal val="0-#ppt_w/2"/>
                                          </p:val>
                                        </p:tav>
                                        <p:tav tm="100000">
                                          <p:val>
                                            <p:strVal val="#ppt_x"/>
                                          </p:val>
                                        </p:tav>
                                      </p:tavLst>
                                    </p:anim>
                                    <p:anim calcmode="lin" valueType="num">
                                      <p:cBhvr additive="base">
                                        <p:cTn id="16" dur="1000" fill="hold"/>
                                        <p:tgtEl>
                                          <p:spTgt spid="5"/>
                                        </p:tgtEl>
                                        <p:attrNameLst>
                                          <p:attrName>ppt_y</p:attrName>
                                        </p:attrNameLst>
                                      </p:cBhvr>
                                      <p:tavLst>
                                        <p:tav tm="0">
                                          <p:val>
                                            <p:strVal val="#ppt_y"/>
                                          </p:val>
                                        </p:tav>
                                        <p:tav tm="100000">
                                          <p:val>
                                            <p:strVal val="#ppt_y"/>
                                          </p:val>
                                        </p:tav>
                                      </p:tavLst>
                                    </p:anim>
                                  </p:childTnLst>
                                </p:cTn>
                              </p:par>
                            </p:childTnLst>
                          </p:cTn>
                        </p:par>
                        <p:par>
                          <p:cTn id="17" fill="hold">
                            <p:stCondLst>
                              <p:cond delay="3000"/>
                            </p:stCondLst>
                            <p:childTnLst>
                              <p:par>
                                <p:cTn id="18" presetID="22" presetClass="entr" presetSubtype="2" fill="hold" nodeType="afterEffect">
                                  <p:stCondLst>
                                    <p:cond delay="0"/>
                                  </p:stCondLst>
                                  <p:childTnLst>
                                    <p:set>
                                      <p:cBhvr>
                                        <p:cTn id="19" dur="1" fill="hold">
                                          <p:stCondLst>
                                            <p:cond delay="0"/>
                                          </p:stCondLst>
                                        </p:cTn>
                                        <p:tgtEl>
                                          <p:spTgt spid="3"/>
                                        </p:tgtEl>
                                        <p:attrNameLst>
                                          <p:attrName>style.visibility</p:attrName>
                                        </p:attrNameLst>
                                      </p:cBhvr>
                                      <p:to>
                                        <p:strVal val="visible"/>
                                      </p:to>
                                    </p:set>
                                    <p:animEffect transition="in" filter="wipe(right)">
                                      <p:cBhvr>
                                        <p:cTn id="20" dur="1000"/>
                                        <p:tgtEl>
                                          <p:spTgt spid="3"/>
                                        </p:tgtEl>
                                      </p:cBhvr>
                                    </p:animEffect>
                                  </p:childTnLst>
                                </p:cTn>
                              </p:par>
                            </p:childTnLst>
                          </p:cTn>
                        </p:par>
                        <p:par>
                          <p:cTn id="21" fill="hold">
                            <p:stCondLst>
                              <p:cond delay="4000"/>
                            </p:stCondLst>
                            <p:childTnLst>
                              <p:par>
                                <p:cTn id="22" presetID="42" presetClass="entr" presetSubtype="0" fill="hold" nodeType="afterEffect">
                                  <p:stCondLst>
                                    <p:cond delay="0"/>
                                  </p:stCondLst>
                                  <p:childTnLst>
                                    <p:set>
                                      <p:cBhvr>
                                        <p:cTn id="23" dur="1" fill="hold">
                                          <p:stCondLst>
                                            <p:cond delay="0"/>
                                          </p:stCondLst>
                                        </p:cTn>
                                        <p:tgtEl>
                                          <p:spTgt spid="2"/>
                                        </p:tgtEl>
                                        <p:attrNameLst>
                                          <p:attrName>style.visibility</p:attrName>
                                        </p:attrNameLst>
                                      </p:cBhvr>
                                      <p:to>
                                        <p:strVal val="visible"/>
                                      </p:to>
                                    </p:set>
                                    <p:animEffect transition="in" filter="fade">
                                      <p:cBhvr>
                                        <p:cTn id="24" dur="1000"/>
                                        <p:tgtEl>
                                          <p:spTgt spid="2"/>
                                        </p:tgtEl>
                                      </p:cBhvr>
                                    </p:animEffect>
                                    <p:anim calcmode="lin" valueType="num">
                                      <p:cBhvr>
                                        <p:cTn id="25" dur="1000" fill="hold"/>
                                        <p:tgtEl>
                                          <p:spTgt spid="2"/>
                                        </p:tgtEl>
                                        <p:attrNameLst>
                                          <p:attrName>ppt_x</p:attrName>
                                        </p:attrNameLst>
                                      </p:cBhvr>
                                      <p:tavLst>
                                        <p:tav tm="0">
                                          <p:val>
                                            <p:strVal val="#ppt_x"/>
                                          </p:val>
                                        </p:tav>
                                        <p:tav tm="100000">
                                          <p:val>
                                            <p:strVal val="#ppt_x"/>
                                          </p:val>
                                        </p:tav>
                                      </p:tavLst>
                                    </p:anim>
                                    <p:anim calcmode="lin" valueType="num">
                                      <p:cBhvr>
                                        <p:cTn id="26" dur="1000" fill="hold"/>
                                        <p:tgtEl>
                                          <p:spTgt spid="2"/>
                                        </p:tgtEl>
                                        <p:attrNameLst>
                                          <p:attrName>ppt_y</p:attrName>
                                        </p:attrNameLst>
                                      </p:cBhvr>
                                      <p:tavLst>
                                        <p:tav tm="0">
                                          <p:val>
                                            <p:strVal val="#ppt_y+.1"/>
                                          </p:val>
                                        </p:tav>
                                        <p:tav tm="100000">
                                          <p:val>
                                            <p:strVal val="#ppt_y"/>
                                          </p:val>
                                        </p:tav>
                                      </p:tavLst>
                                    </p:anim>
                                  </p:childTnLst>
                                </p:cTn>
                              </p:par>
                            </p:childTnLst>
                          </p:cTn>
                        </p:par>
                        <p:par>
                          <p:cTn id="27" fill="hold">
                            <p:stCondLst>
                              <p:cond delay="5000"/>
                            </p:stCondLst>
                            <p:childTnLst>
                              <p:par>
                                <p:cTn id="28" presetID="50" presetClass="entr" presetSubtype="0" decel="100000" fill="hold" grpId="0" nodeType="afterEffect">
                                  <p:stCondLst>
                                    <p:cond delay="0"/>
                                  </p:stCondLst>
                                  <p:childTnLst>
                                    <p:set>
                                      <p:cBhvr>
                                        <p:cTn id="29" dur="1" fill="hold">
                                          <p:stCondLst>
                                            <p:cond delay="0"/>
                                          </p:stCondLst>
                                        </p:cTn>
                                        <p:tgtEl>
                                          <p:spTgt spid="13"/>
                                        </p:tgtEl>
                                        <p:attrNameLst>
                                          <p:attrName>style.visibility</p:attrName>
                                        </p:attrNameLst>
                                      </p:cBhvr>
                                      <p:to>
                                        <p:strVal val="visible"/>
                                      </p:to>
                                    </p:set>
                                    <p:anim calcmode="lin" valueType="num">
                                      <p:cBhvr>
                                        <p:cTn id="30" dur="1000" fill="hold"/>
                                        <p:tgtEl>
                                          <p:spTgt spid="13"/>
                                        </p:tgtEl>
                                        <p:attrNameLst>
                                          <p:attrName>ppt_w</p:attrName>
                                        </p:attrNameLst>
                                      </p:cBhvr>
                                      <p:tavLst>
                                        <p:tav tm="0">
                                          <p:val>
                                            <p:strVal val="#ppt_w+.3"/>
                                          </p:val>
                                        </p:tav>
                                        <p:tav tm="100000">
                                          <p:val>
                                            <p:strVal val="#ppt_w"/>
                                          </p:val>
                                        </p:tav>
                                      </p:tavLst>
                                    </p:anim>
                                    <p:anim calcmode="lin" valueType="num">
                                      <p:cBhvr>
                                        <p:cTn id="31" dur="1000" fill="hold"/>
                                        <p:tgtEl>
                                          <p:spTgt spid="13"/>
                                        </p:tgtEl>
                                        <p:attrNameLst>
                                          <p:attrName>ppt_h</p:attrName>
                                        </p:attrNameLst>
                                      </p:cBhvr>
                                      <p:tavLst>
                                        <p:tav tm="0">
                                          <p:val>
                                            <p:strVal val="#ppt_h"/>
                                          </p:val>
                                        </p:tav>
                                        <p:tav tm="100000">
                                          <p:val>
                                            <p:strVal val="#ppt_h"/>
                                          </p:val>
                                        </p:tav>
                                      </p:tavLst>
                                    </p:anim>
                                    <p:animEffect transition="in" filter="fade">
                                      <p:cBhvr>
                                        <p:cTn id="32" dur="1000"/>
                                        <p:tgtEl>
                                          <p:spTgt spid="13"/>
                                        </p:tgtEl>
                                      </p:cBhvr>
                                    </p:animEffect>
                                  </p:childTnLst>
                                </p:cTn>
                              </p:par>
                            </p:childTnLst>
                          </p:cTn>
                        </p:par>
                        <p:par>
                          <p:cTn id="33" fill="hold">
                            <p:stCondLst>
                              <p:cond delay="6000"/>
                            </p:stCondLst>
                            <p:childTnLst>
                              <p:par>
                                <p:cTn id="34" presetID="23" presetClass="entr" presetSubtype="36" fill="hold" grpId="0" nodeType="afterEffect">
                                  <p:stCondLst>
                                    <p:cond delay="0"/>
                                  </p:stCondLst>
                                  <p:childTnLst>
                                    <p:set>
                                      <p:cBhvr>
                                        <p:cTn id="35" dur="1" fill="hold">
                                          <p:stCondLst>
                                            <p:cond delay="0"/>
                                          </p:stCondLst>
                                        </p:cTn>
                                        <p:tgtEl>
                                          <p:spTgt spid="7"/>
                                        </p:tgtEl>
                                        <p:attrNameLst>
                                          <p:attrName>style.visibility</p:attrName>
                                        </p:attrNameLst>
                                      </p:cBhvr>
                                      <p:to>
                                        <p:strVal val="visible"/>
                                      </p:to>
                                    </p:set>
                                    <p:anim calcmode="lin" valueType="num">
                                      <p:cBhvr>
                                        <p:cTn id="36" dur="750" fill="hold"/>
                                        <p:tgtEl>
                                          <p:spTgt spid="7"/>
                                        </p:tgtEl>
                                        <p:attrNameLst>
                                          <p:attrName>ppt_w</p:attrName>
                                        </p:attrNameLst>
                                      </p:cBhvr>
                                      <p:tavLst>
                                        <p:tav tm="0">
                                          <p:val>
                                            <p:strVal val="(6*min(max(#ppt_w*#ppt_h,.3),1)-7.4)/-.7*#ppt_w"/>
                                          </p:val>
                                        </p:tav>
                                        <p:tav tm="100000">
                                          <p:val>
                                            <p:strVal val="#ppt_w"/>
                                          </p:val>
                                        </p:tav>
                                      </p:tavLst>
                                    </p:anim>
                                    <p:anim calcmode="lin" valueType="num">
                                      <p:cBhvr>
                                        <p:cTn id="37" dur="750" fill="hold"/>
                                        <p:tgtEl>
                                          <p:spTgt spid="7"/>
                                        </p:tgtEl>
                                        <p:attrNameLst>
                                          <p:attrName>ppt_h</p:attrName>
                                        </p:attrNameLst>
                                      </p:cBhvr>
                                      <p:tavLst>
                                        <p:tav tm="0">
                                          <p:val>
                                            <p:strVal val="(6*min(max(#ppt_w*#ppt_h,.3),1)-7.4)/-.7*#ppt_h"/>
                                          </p:val>
                                        </p:tav>
                                        <p:tav tm="100000">
                                          <p:val>
                                            <p:strVal val="#ppt_h"/>
                                          </p:val>
                                        </p:tav>
                                      </p:tavLst>
                                    </p:anim>
                                    <p:anim calcmode="lin" valueType="num">
                                      <p:cBhvr>
                                        <p:cTn id="38" dur="750" fill="hold"/>
                                        <p:tgtEl>
                                          <p:spTgt spid="7"/>
                                        </p:tgtEl>
                                        <p:attrNameLst>
                                          <p:attrName>ppt_x</p:attrName>
                                        </p:attrNameLst>
                                      </p:cBhvr>
                                      <p:tavLst>
                                        <p:tav tm="0">
                                          <p:val>
                                            <p:fltVal val="0.5"/>
                                          </p:val>
                                        </p:tav>
                                        <p:tav tm="100000">
                                          <p:val>
                                            <p:strVal val="#ppt_x"/>
                                          </p:val>
                                        </p:tav>
                                      </p:tavLst>
                                    </p:anim>
                                    <p:anim calcmode="lin" valueType="num">
                                      <p:cBhvr>
                                        <p:cTn id="39" dur="750" fill="hold"/>
                                        <p:tgtEl>
                                          <p:spTgt spid="7"/>
                                        </p:tgtEl>
                                        <p:attrNameLst>
                                          <p:attrName>ppt_y</p:attrName>
                                        </p:attrNameLst>
                                      </p:cBhvr>
                                      <p:tavLst>
                                        <p:tav tm="0">
                                          <p:val>
                                            <p:strVal val="1+(6*min(max(#ppt_w*#ppt_h,.3),1)-7.4)/-.7*#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3"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Freeform 6"/>
          <p:cNvSpPr/>
          <p:nvPr/>
        </p:nvSpPr>
        <p:spPr bwMode="auto">
          <a:xfrm flipH="1">
            <a:off x="6153383" y="4159889"/>
            <a:ext cx="670226" cy="144190"/>
          </a:xfrm>
          <a:custGeom>
            <a:avLst/>
            <a:gdLst>
              <a:gd name="T0" fmla="*/ 20 w 23"/>
              <a:gd name="T1" fmla="*/ 0 h 5"/>
              <a:gd name="T2" fmla="*/ 3 w 23"/>
              <a:gd name="T3" fmla="*/ 0 h 5"/>
              <a:gd name="T4" fmla="*/ 0 w 23"/>
              <a:gd name="T5" fmla="*/ 2 h 5"/>
              <a:gd name="T6" fmla="*/ 3 w 23"/>
              <a:gd name="T7" fmla="*/ 5 h 5"/>
              <a:gd name="T8" fmla="*/ 20 w 23"/>
              <a:gd name="T9" fmla="*/ 5 h 5"/>
              <a:gd name="T10" fmla="*/ 23 w 23"/>
              <a:gd name="T11" fmla="*/ 2 h 5"/>
              <a:gd name="T12" fmla="*/ 20 w 23"/>
              <a:gd name="T13" fmla="*/ 0 h 5"/>
            </a:gdLst>
            <a:ahLst/>
            <a:cxnLst>
              <a:cxn ang="0">
                <a:pos x="T0" y="T1"/>
              </a:cxn>
              <a:cxn ang="0">
                <a:pos x="T2" y="T3"/>
              </a:cxn>
              <a:cxn ang="0">
                <a:pos x="T4" y="T5"/>
              </a:cxn>
              <a:cxn ang="0">
                <a:pos x="T6" y="T7"/>
              </a:cxn>
              <a:cxn ang="0">
                <a:pos x="T8" y="T9"/>
              </a:cxn>
              <a:cxn ang="0">
                <a:pos x="T10" y="T11"/>
              </a:cxn>
              <a:cxn ang="0">
                <a:pos x="T12" y="T13"/>
              </a:cxn>
            </a:cxnLst>
            <a:rect l="0" t="0" r="r" b="b"/>
            <a:pathLst>
              <a:path w="23" h="5">
                <a:moveTo>
                  <a:pt x="20" y="0"/>
                </a:moveTo>
                <a:cubicBezTo>
                  <a:pt x="3" y="0"/>
                  <a:pt x="3" y="0"/>
                  <a:pt x="3" y="0"/>
                </a:cubicBezTo>
                <a:cubicBezTo>
                  <a:pt x="1" y="0"/>
                  <a:pt x="0" y="1"/>
                  <a:pt x="0" y="2"/>
                </a:cubicBezTo>
                <a:cubicBezTo>
                  <a:pt x="0" y="4"/>
                  <a:pt x="1" y="5"/>
                  <a:pt x="3" y="5"/>
                </a:cubicBezTo>
                <a:cubicBezTo>
                  <a:pt x="20" y="5"/>
                  <a:pt x="20" y="5"/>
                  <a:pt x="20" y="5"/>
                </a:cubicBezTo>
                <a:cubicBezTo>
                  <a:pt x="22" y="5"/>
                  <a:pt x="23" y="4"/>
                  <a:pt x="23" y="2"/>
                </a:cubicBezTo>
                <a:cubicBezTo>
                  <a:pt x="23" y="1"/>
                  <a:pt x="22" y="0"/>
                  <a:pt x="20" y="0"/>
                </a:cubicBezTo>
                <a:close/>
              </a:path>
            </a:pathLst>
          </a:custGeom>
          <a:solidFill>
            <a:srgbClr val="E62A2A"/>
          </a:solidFill>
          <a:ln>
            <a:noFill/>
          </a:ln>
        </p:spPr>
        <p:txBody>
          <a:bodyPr vert="horz" wrap="square" lIns="68562" tIns="34281" rIns="68562" bIns="34281"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id-ID" sz="1015"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1" name="Freeform 24"/>
          <p:cNvSpPr/>
          <p:nvPr/>
        </p:nvSpPr>
        <p:spPr>
          <a:xfrm flipH="1">
            <a:off x="5977713" y="3862085"/>
            <a:ext cx="1021563" cy="297804"/>
          </a:xfrm>
          <a:custGeom>
            <a:avLst/>
            <a:gdLst>
              <a:gd name="connsiteX0" fmla="*/ 0 w 2645228"/>
              <a:gd name="connsiteY0" fmla="*/ 0 h 496975"/>
              <a:gd name="connsiteX1" fmla="*/ 2645228 w 2645228"/>
              <a:gd name="connsiteY1" fmla="*/ 0 h 496975"/>
              <a:gd name="connsiteX2" fmla="*/ 2645228 w 2645228"/>
              <a:gd name="connsiteY2" fmla="*/ 56095 h 496975"/>
              <a:gd name="connsiteX3" fmla="*/ 2204348 w 2645228"/>
              <a:gd name="connsiteY3" fmla="*/ 496975 h 496975"/>
              <a:gd name="connsiteX4" fmla="*/ 440880 w 2645228"/>
              <a:gd name="connsiteY4" fmla="*/ 496975 h 496975"/>
              <a:gd name="connsiteX5" fmla="*/ 0 w 2645228"/>
              <a:gd name="connsiteY5" fmla="*/ 56095 h 496975"/>
              <a:gd name="connsiteX6" fmla="*/ 0 w 2645228"/>
              <a:gd name="connsiteY6" fmla="*/ 0 h 496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45228" h="496975">
                <a:moveTo>
                  <a:pt x="0" y="0"/>
                </a:moveTo>
                <a:lnTo>
                  <a:pt x="2645228" y="0"/>
                </a:lnTo>
                <a:lnTo>
                  <a:pt x="2645228" y="56095"/>
                </a:lnTo>
                <a:cubicBezTo>
                  <a:pt x="2645228" y="299586"/>
                  <a:pt x="2447839" y="496975"/>
                  <a:pt x="2204348" y="496975"/>
                </a:cubicBezTo>
                <a:lnTo>
                  <a:pt x="440880" y="496975"/>
                </a:lnTo>
                <a:cubicBezTo>
                  <a:pt x="197389" y="496975"/>
                  <a:pt x="0" y="299586"/>
                  <a:pt x="0" y="56095"/>
                </a:cubicBezTo>
                <a:lnTo>
                  <a:pt x="0" y="0"/>
                </a:ln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id-ID" sz="101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2" name="Freeform 25"/>
          <p:cNvSpPr/>
          <p:nvPr/>
        </p:nvSpPr>
        <p:spPr>
          <a:xfrm flipH="1">
            <a:off x="6260643" y="4364187"/>
            <a:ext cx="455706" cy="97281"/>
          </a:xfrm>
          <a:custGeom>
            <a:avLst/>
            <a:gdLst>
              <a:gd name="connsiteX0" fmla="*/ 0 w 694404"/>
              <a:gd name="connsiteY0" fmla="*/ 0 h 288475"/>
              <a:gd name="connsiteX1" fmla="*/ 694404 w 694404"/>
              <a:gd name="connsiteY1" fmla="*/ 0 h 288475"/>
              <a:gd name="connsiteX2" fmla="*/ 693800 w 694404"/>
              <a:gd name="connsiteY2" fmla="*/ 5989 h 288475"/>
              <a:gd name="connsiteX3" fmla="*/ 347202 w 694404"/>
              <a:gd name="connsiteY3" fmla="*/ 288475 h 288475"/>
              <a:gd name="connsiteX4" fmla="*/ 604 w 694404"/>
              <a:gd name="connsiteY4" fmla="*/ 5989 h 288475"/>
              <a:gd name="connsiteX5" fmla="*/ 0 w 694404"/>
              <a:gd name="connsiteY5" fmla="*/ 0 h 288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94404" h="288475">
                <a:moveTo>
                  <a:pt x="0" y="0"/>
                </a:moveTo>
                <a:lnTo>
                  <a:pt x="694404" y="0"/>
                </a:lnTo>
                <a:lnTo>
                  <a:pt x="693800" y="5989"/>
                </a:lnTo>
                <a:cubicBezTo>
                  <a:pt x="660811" y="167204"/>
                  <a:pt x="518169" y="288475"/>
                  <a:pt x="347202" y="288475"/>
                </a:cubicBezTo>
                <a:cubicBezTo>
                  <a:pt x="176235" y="288475"/>
                  <a:pt x="33593" y="167204"/>
                  <a:pt x="604" y="5989"/>
                </a:cubicBezTo>
                <a:lnTo>
                  <a:pt x="0" y="0"/>
                </a:lnTo>
                <a:close/>
              </a:path>
            </a:pathLst>
          </a:cu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id-ID" sz="101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3" name="Freeform 5"/>
          <p:cNvSpPr/>
          <p:nvPr/>
        </p:nvSpPr>
        <p:spPr bwMode="auto">
          <a:xfrm>
            <a:off x="6406517" y="3286673"/>
            <a:ext cx="133315" cy="393995"/>
          </a:xfrm>
          <a:custGeom>
            <a:avLst/>
            <a:gdLst>
              <a:gd name="T0" fmla="*/ 77 w 112"/>
              <a:gd name="T1" fmla="*/ 270 h 331"/>
              <a:gd name="T2" fmla="*/ 44 w 112"/>
              <a:gd name="T3" fmla="*/ 331 h 331"/>
              <a:gd name="T4" fmla="*/ 15 w 112"/>
              <a:gd name="T5" fmla="*/ 328 h 331"/>
              <a:gd name="T6" fmla="*/ 0 w 112"/>
              <a:gd name="T7" fmla="*/ 261 h 331"/>
              <a:gd name="T8" fmla="*/ 35 w 112"/>
              <a:gd name="T9" fmla="*/ 0 h 331"/>
              <a:gd name="T10" fmla="*/ 112 w 112"/>
              <a:gd name="T11" fmla="*/ 11 h 331"/>
              <a:gd name="T12" fmla="*/ 77 w 112"/>
              <a:gd name="T13" fmla="*/ 270 h 331"/>
            </a:gdLst>
            <a:ahLst/>
            <a:cxnLst>
              <a:cxn ang="0">
                <a:pos x="T0" y="T1"/>
              </a:cxn>
              <a:cxn ang="0">
                <a:pos x="T2" y="T3"/>
              </a:cxn>
              <a:cxn ang="0">
                <a:pos x="T4" y="T5"/>
              </a:cxn>
              <a:cxn ang="0">
                <a:pos x="T6" y="T7"/>
              </a:cxn>
              <a:cxn ang="0">
                <a:pos x="T8" y="T9"/>
              </a:cxn>
              <a:cxn ang="0">
                <a:pos x="T10" y="T11"/>
              </a:cxn>
              <a:cxn ang="0">
                <a:pos x="T12" y="T13"/>
              </a:cxn>
            </a:cxnLst>
            <a:rect l="0" t="0" r="r" b="b"/>
            <a:pathLst>
              <a:path w="112" h="331">
                <a:moveTo>
                  <a:pt x="77" y="270"/>
                </a:moveTo>
                <a:lnTo>
                  <a:pt x="44" y="331"/>
                </a:lnTo>
                <a:lnTo>
                  <a:pt x="15" y="328"/>
                </a:lnTo>
                <a:lnTo>
                  <a:pt x="0" y="261"/>
                </a:lnTo>
                <a:lnTo>
                  <a:pt x="35" y="0"/>
                </a:lnTo>
                <a:lnTo>
                  <a:pt x="112" y="11"/>
                </a:lnTo>
                <a:lnTo>
                  <a:pt x="77" y="270"/>
                </a:lnTo>
                <a:close/>
              </a:path>
            </a:pathLst>
          </a:custGeom>
          <a:solidFill>
            <a:srgbClr val="C5C5C9"/>
          </a:solidFill>
          <a:ln>
            <a:noFill/>
          </a:ln>
          <a:extLst>
            <a:ext uri="{91240B29-F687-4F45-9708-019B960494DF}">
              <a14:hiddenLine xmlns:a14="http://schemas.microsoft.com/office/drawing/2010/main" w="9525">
                <a:solidFill>
                  <a:srgbClr val="000000"/>
                </a:solidFill>
                <a:round/>
              </a14:hiddenLine>
            </a:ext>
          </a:extLst>
        </p:spPr>
        <p:txBody>
          <a:bodyPr vert="horz" wrap="square" lIns="68562" tIns="34281" rIns="68562" bIns="34281"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id-ID" sz="101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4" name="Freeform 6"/>
          <p:cNvSpPr/>
          <p:nvPr/>
        </p:nvSpPr>
        <p:spPr bwMode="auto">
          <a:xfrm>
            <a:off x="6444606" y="3216444"/>
            <a:ext cx="104748" cy="121412"/>
          </a:xfrm>
          <a:custGeom>
            <a:avLst/>
            <a:gdLst>
              <a:gd name="T0" fmla="*/ 58 w 64"/>
              <a:gd name="T1" fmla="*/ 48 h 74"/>
              <a:gd name="T2" fmla="*/ 27 w 64"/>
              <a:gd name="T3" fmla="*/ 72 h 74"/>
              <a:gd name="T4" fmla="*/ 26 w 64"/>
              <a:gd name="T5" fmla="*/ 72 h 74"/>
              <a:gd name="T6" fmla="*/ 2 w 64"/>
              <a:gd name="T7" fmla="*/ 41 h 74"/>
              <a:gd name="T8" fmla="*/ 6 w 64"/>
              <a:gd name="T9" fmla="*/ 15 h 74"/>
              <a:gd name="T10" fmla="*/ 35 w 64"/>
              <a:gd name="T11" fmla="*/ 7 h 74"/>
              <a:gd name="T12" fmla="*/ 36 w 64"/>
              <a:gd name="T13" fmla="*/ 7 h 74"/>
              <a:gd name="T14" fmla="*/ 62 w 64"/>
              <a:gd name="T15" fmla="*/ 22 h 74"/>
              <a:gd name="T16" fmla="*/ 58 w 64"/>
              <a:gd name="T17" fmla="*/ 48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4" h="74">
                <a:moveTo>
                  <a:pt x="58" y="48"/>
                </a:moveTo>
                <a:cubicBezTo>
                  <a:pt x="56" y="63"/>
                  <a:pt x="42" y="74"/>
                  <a:pt x="27" y="72"/>
                </a:cubicBezTo>
                <a:cubicBezTo>
                  <a:pt x="26" y="72"/>
                  <a:pt x="26" y="72"/>
                  <a:pt x="26" y="72"/>
                </a:cubicBezTo>
                <a:cubicBezTo>
                  <a:pt x="11" y="70"/>
                  <a:pt x="0" y="56"/>
                  <a:pt x="2" y="41"/>
                </a:cubicBezTo>
                <a:cubicBezTo>
                  <a:pt x="6" y="15"/>
                  <a:pt x="6" y="15"/>
                  <a:pt x="6" y="15"/>
                </a:cubicBezTo>
                <a:cubicBezTo>
                  <a:pt x="8" y="0"/>
                  <a:pt x="20" y="5"/>
                  <a:pt x="35" y="7"/>
                </a:cubicBezTo>
                <a:cubicBezTo>
                  <a:pt x="36" y="7"/>
                  <a:pt x="36" y="7"/>
                  <a:pt x="36" y="7"/>
                </a:cubicBezTo>
                <a:cubicBezTo>
                  <a:pt x="51" y="9"/>
                  <a:pt x="64" y="7"/>
                  <a:pt x="62" y="22"/>
                </a:cubicBezTo>
                <a:lnTo>
                  <a:pt x="58" y="48"/>
                </a:lnTo>
                <a:close/>
              </a:path>
            </a:pathLst>
          </a:custGeom>
          <a:solidFill>
            <a:srgbClr val="C5C5C9"/>
          </a:solidFill>
          <a:ln>
            <a:noFill/>
          </a:ln>
          <a:extLst>
            <a:ext uri="{91240B29-F687-4F45-9708-019B960494DF}">
              <a14:hiddenLine xmlns:a14="http://schemas.microsoft.com/office/drawing/2010/main" w="9525">
                <a:solidFill>
                  <a:srgbClr val="000000"/>
                </a:solidFill>
                <a:round/>
              </a14:hiddenLine>
            </a:ext>
          </a:extLst>
        </p:spPr>
        <p:txBody>
          <a:bodyPr vert="horz" wrap="square" lIns="68562" tIns="34281" rIns="68562" bIns="34281"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id-ID" sz="101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5" name="Freeform 7"/>
          <p:cNvSpPr/>
          <p:nvPr/>
        </p:nvSpPr>
        <p:spPr bwMode="auto">
          <a:xfrm>
            <a:off x="6432704" y="3260485"/>
            <a:ext cx="114270" cy="110700"/>
          </a:xfrm>
          <a:custGeom>
            <a:avLst/>
            <a:gdLst>
              <a:gd name="T0" fmla="*/ 85 w 96"/>
              <a:gd name="T1" fmla="*/ 93 h 93"/>
              <a:gd name="T2" fmla="*/ 0 w 96"/>
              <a:gd name="T3" fmla="*/ 81 h 93"/>
              <a:gd name="T4" fmla="*/ 11 w 96"/>
              <a:gd name="T5" fmla="*/ 0 h 93"/>
              <a:gd name="T6" fmla="*/ 96 w 96"/>
              <a:gd name="T7" fmla="*/ 12 h 93"/>
              <a:gd name="T8" fmla="*/ 85 w 96"/>
              <a:gd name="T9" fmla="*/ 93 h 93"/>
            </a:gdLst>
            <a:ahLst/>
            <a:cxnLst>
              <a:cxn ang="0">
                <a:pos x="T0" y="T1"/>
              </a:cxn>
              <a:cxn ang="0">
                <a:pos x="T2" y="T3"/>
              </a:cxn>
              <a:cxn ang="0">
                <a:pos x="T4" y="T5"/>
              </a:cxn>
              <a:cxn ang="0">
                <a:pos x="T6" y="T7"/>
              </a:cxn>
              <a:cxn ang="0">
                <a:pos x="T8" y="T9"/>
              </a:cxn>
            </a:cxnLst>
            <a:rect l="0" t="0" r="r" b="b"/>
            <a:pathLst>
              <a:path w="96" h="93">
                <a:moveTo>
                  <a:pt x="85" y="93"/>
                </a:moveTo>
                <a:lnTo>
                  <a:pt x="0" y="81"/>
                </a:lnTo>
                <a:lnTo>
                  <a:pt x="11" y="0"/>
                </a:lnTo>
                <a:lnTo>
                  <a:pt x="96" y="12"/>
                </a:lnTo>
                <a:lnTo>
                  <a:pt x="85" y="93"/>
                </a:lnTo>
                <a:close/>
              </a:path>
            </a:pathLst>
          </a:custGeom>
          <a:solidFill>
            <a:srgbClr val="C5C5C9"/>
          </a:solidFill>
          <a:ln>
            <a:noFill/>
          </a:ln>
          <a:extLst>
            <a:ext uri="{91240B29-F687-4F45-9708-019B960494DF}">
              <a14:hiddenLine xmlns:a14="http://schemas.microsoft.com/office/drawing/2010/main" w="9525">
                <a:solidFill>
                  <a:srgbClr val="000000"/>
                </a:solidFill>
                <a:round/>
              </a14:hiddenLine>
            </a:ext>
          </a:extLst>
        </p:spPr>
        <p:txBody>
          <a:bodyPr vert="horz" wrap="square" lIns="68562" tIns="34281" rIns="68562" bIns="34281"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id-ID" sz="101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6" name="Freeform 8"/>
          <p:cNvSpPr/>
          <p:nvPr/>
        </p:nvSpPr>
        <p:spPr bwMode="auto">
          <a:xfrm>
            <a:off x="6424371" y="3666383"/>
            <a:ext cx="34520" cy="57135"/>
          </a:xfrm>
          <a:custGeom>
            <a:avLst/>
            <a:gdLst>
              <a:gd name="T0" fmla="*/ 0 w 21"/>
              <a:gd name="T1" fmla="*/ 5 h 35"/>
              <a:gd name="T2" fmla="*/ 5 w 21"/>
              <a:gd name="T3" fmla="*/ 26 h 35"/>
              <a:gd name="T4" fmla="*/ 21 w 21"/>
              <a:gd name="T5" fmla="*/ 9 h 35"/>
              <a:gd name="T6" fmla="*/ 0 w 21"/>
              <a:gd name="T7" fmla="*/ 5 h 35"/>
            </a:gdLst>
            <a:ahLst/>
            <a:cxnLst>
              <a:cxn ang="0">
                <a:pos x="T0" y="T1"/>
              </a:cxn>
              <a:cxn ang="0">
                <a:pos x="T2" y="T3"/>
              </a:cxn>
              <a:cxn ang="0">
                <a:pos x="T4" y="T5"/>
              </a:cxn>
              <a:cxn ang="0">
                <a:pos x="T6" y="T7"/>
              </a:cxn>
            </a:cxnLst>
            <a:rect l="0" t="0" r="r" b="b"/>
            <a:pathLst>
              <a:path w="21" h="35">
                <a:moveTo>
                  <a:pt x="0" y="5"/>
                </a:moveTo>
                <a:cubicBezTo>
                  <a:pt x="0" y="5"/>
                  <a:pt x="3" y="22"/>
                  <a:pt x="5" y="26"/>
                </a:cubicBezTo>
                <a:cubicBezTo>
                  <a:pt x="6" y="31"/>
                  <a:pt x="9" y="35"/>
                  <a:pt x="21" y="9"/>
                </a:cubicBezTo>
                <a:cubicBezTo>
                  <a:pt x="21" y="9"/>
                  <a:pt x="13" y="0"/>
                  <a:pt x="0" y="5"/>
                </a:cubicBezTo>
                <a:close/>
              </a:path>
            </a:pathLst>
          </a:custGeom>
          <a:solidFill>
            <a:srgbClr val="C5C5C9"/>
          </a:solidFill>
          <a:ln>
            <a:noFill/>
          </a:ln>
          <a:extLst>
            <a:ext uri="{91240B29-F687-4F45-9708-019B960494DF}">
              <a14:hiddenLine xmlns:a14="http://schemas.microsoft.com/office/drawing/2010/main" w="9525">
                <a:solidFill>
                  <a:srgbClr val="000000"/>
                </a:solidFill>
                <a:round/>
              </a14:hiddenLine>
            </a:ext>
          </a:extLst>
        </p:spPr>
        <p:txBody>
          <a:bodyPr vert="horz" wrap="square" lIns="68562" tIns="34281" rIns="68562" bIns="34281"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id-ID" sz="101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7" name="Freeform 9"/>
          <p:cNvSpPr/>
          <p:nvPr/>
        </p:nvSpPr>
        <p:spPr bwMode="auto">
          <a:xfrm>
            <a:off x="6544594" y="3285482"/>
            <a:ext cx="132125" cy="393995"/>
          </a:xfrm>
          <a:custGeom>
            <a:avLst/>
            <a:gdLst>
              <a:gd name="T0" fmla="*/ 75 w 111"/>
              <a:gd name="T1" fmla="*/ 269 h 331"/>
              <a:gd name="T2" fmla="*/ 44 w 111"/>
              <a:gd name="T3" fmla="*/ 331 h 331"/>
              <a:gd name="T4" fmla="*/ 15 w 111"/>
              <a:gd name="T5" fmla="*/ 326 h 331"/>
              <a:gd name="T6" fmla="*/ 0 w 111"/>
              <a:gd name="T7" fmla="*/ 259 h 331"/>
              <a:gd name="T8" fmla="*/ 34 w 111"/>
              <a:gd name="T9" fmla="*/ 0 h 331"/>
              <a:gd name="T10" fmla="*/ 111 w 111"/>
              <a:gd name="T11" fmla="*/ 9 h 331"/>
              <a:gd name="T12" fmla="*/ 75 w 111"/>
              <a:gd name="T13" fmla="*/ 269 h 331"/>
            </a:gdLst>
            <a:ahLst/>
            <a:cxnLst>
              <a:cxn ang="0">
                <a:pos x="T0" y="T1"/>
              </a:cxn>
              <a:cxn ang="0">
                <a:pos x="T2" y="T3"/>
              </a:cxn>
              <a:cxn ang="0">
                <a:pos x="T4" y="T5"/>
              </a:cxn>
              <a:cxn ang="0">
                <a:pos x="T6" y="T7"/>
              </a:cxn>
              <a:cxn ang="0">
                <a:pos x="T8" y="T9"/>
              </a:cxn>
              <a:cxn ang="0">
                <a:pos x="T10" y="T11"/>
              </a:cxn>
              <a:cxn ang="0">
                <a:pos x="T12" y="T13"/>
              </a:cxn>
            </a:cxnLst>
            <a:rect l="0" t="0" r="r" b="b"/>
            <a:pathLst>
              <a:path w="111" h="331">
                <a:moveTo>
                  <a:pt x="75" y="269"/>
                </a:moveTo>
                <a:lnTo>
                  <a:pt x="44" y="331"/>
                </a:lnTo>
                <a:lnTo>
                  <a:pt x="15" y="326"/>
                </a:lnTo>
                <a:lnTo>
                  <a:pt x="0" y="259"/>
                </a:lnTo>
                <a:lnTo>
                  <a:pt x="34" y="0"/>
                </a:lnTo>
                <a:lnTo>
                  <a:pt x="111" y="9"/>
                </a:lnTo>
                <a:lnTo>
                  <a:pt x="75" y="269"/>
                </a:lnTo>
                <a:close/>
              </a:path>
            </a:pathLst>
          </a:custGeom>
          <a:solidFill>
            <a:srgbClr val="C5C5C9"/>
          </a:solidFill>
          <a:ln>
            <a:noFill/>
          </a:ln>
          <a:extLst>
            <a:ext uri="{91240B29-F687-4F45-9708-019B960494DF}">
              <a14:hiddenLine xmlns:a14="http://schemas.microsoft.com/office/drawing/2010/main" w="9525">
                <a:solidFill>
                  <a:srgbClr val="000000"/>
                </a:solidFill>
                <a:round/>
              </a14:hiddenLine>
            </a:ext>
          </a:extLst>
        </p:spPr>
        <p:txBody>
          <a:bodyPr vert="horz" wrap="square" lIns="68562" tIns="34281" rIns="68562" bIns="34281"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id-ID" sz="101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8" name="Freeform 10"/>
          <p:cNvSpPr/>
          <p:nvPr/>
        </p:nvSpPr>
        <p:spPr bwMode="auto">
          <a:xfrm>
            <a:off x="6581493" y="3212873"/>
            <a:ext cx="104748" cy="121412"/>
          </a:xfrm>
          <a:custGeom>
            <a:avLst/>
            <a:gdLst>
              <a:gd name="T0" fmla="*/ 58 w 64"/>
              <a:gd name="T1" fmla="*/ 48 h 74"/>
              <a:gd name="T2" fmla="*/ 27 w 64"/>
              <a:gd name="T3" fmla="*/ 72 h 74"/>
              <a:gd name="T4" fmla="*/ 26 w 64"/>
              <a:gd name="T5" fmla="*/ 72 h 74"/>
              <a:gd name="T6" fmla="*/ 2 w 64"/>
              <a:gd name="T7" fmla="*/ 41 h 74"/>
              <a:gd name="T8" fmla="*/ 6 w 64"/>
              <a:gd name="T9" fmla="*/ 15 h 74"/>
              <a:gd name="T10" fmla="*/ 35 w 64"/>
              <a:gd name="T11" fmla="*/ 7 h 74"/>
              <a:gd name="T12" fmla="*/ 36 w 64"/>
              <a:gd name="T13" fmla="*/ 7 h 74"/>
              <a:gd name="T14" fmla="*/ 61 w 64"/>
              <a:gd name="T15" fmla="*/ 23 h 74"/>
              <a:gd name="T16" fmla="*/ 58 w 64"/>
              <a:gd name="T17" fmla="*/ 48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4" h="74">
                <a:moveTo>
                  <a:pt x="58" y="48"/>
                </a:moveTo>
                <a:cubicBezTo>
                  <a:pt x="56" y="64"/>
                  <a:pt x="42" y="74"/>
                  <a:pt x="27" y="72"/>
                </a:cubicBezTo>
                <a:cubicBezTo>
                  <a:pt x="26" y="72"/>
                  <a:pt x="26" y="72"/>
                  <a:pt x="26" y="72"/>
                </a:cubicBezTo>
                <a:cubicBezTo>
                  <a:pt x="11" y="70"/>
                  <a:pt x="0" y="56"/>
                  <a:pt x="2" y="41"/>
                </a:cubicBezTo>
                <a:cubicBezTo>
                  <a:pt x="6" y="15"/>
                  <a:pt x="6" y="15"/>
                  <a:pt x="6" y="15"/>
                </a:cubicBezTo>
                <a:cubicBezTo>
                  <a:pt x="8" y="0"/>
                  <a:pt x="20" y="5"/>
                  <a:pt x="35" y="7"/>
                </a:cubicBezTo>
                <a:cubicBezTo>
                  <a:pt x="36" y="7"/>
                  <a:pt x="36" y="7"/>
                  <a:pt x="36" y="7"/>
                </a:cubicBezTo>
                <a:cubicBezTo>
                  <a:pt x="51" y="9"/>
                  <a:pt x="64" y="7"/>
                  <a:pt x="61" y="23"/>
                </a:cubicBezTo>
                <a:lnTo>
                  <a:pt x="58" y="48"/>
                </a:lnTo>
                <a:close/>
              </a:path>
            </a:pathLst>
          </a:custGeom>
          <a:solidFill>
            <a:srgbClr val="C5C5C9"/>
          </a:solidFill>
          <a:ln>
            <a:noFill/>
          </a:ln>
          <a:extLst>
            <a:ext uri="{91240B29-F687-4F45-9708-019B960494DF}">
              <a14:hiddenLine xmlns:a14="http://schemas.microsoft.com/office/drawing/2010/main" w="9525">
                <a:solidFill>
                  <a:srgbClr val="000000"/>
                </a:solidFill>
                <a:round/>
              </a14:hiddenLine>
            </a:ext>
          </a:extLst>
        </p:spPr>
        <p:txBody>
          <a:bodyPr vert="horz" wrap="square" lIns="68562" tIns="34281" rIns="68562" bIns="34281"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id-ID" sz="101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9" name="Freeform 11"/>
          <p:cNvSpPr/>
          <p:nvPr/>
        </p:nvSpPr>
        <p:spPr bwMode="auto">
          <a:xfrm>
            <a:off x="6570780" y="3259295"/>
            <a:ext cx="114270" cy="109509"/>
          </a:xfrm>
          <a:custGeom>
            <a:avLst/>
            <a:gdLst>
              <a:gd name="T0" fmla="*/ 85 w 96"/>
              <a:gd name="T1" fmla="*/ 92 h 92"/>
              <a:gd name="T2" fmla="*/ 0 w 96"/>
              <a:gd name="T3" fmla="*/ 81 h 92"/>
              <a:gd name="T4" fmla="*/ 11 w 96"/>
              <a:gd name="T5" fmla="*/ 0 h 92"/>
              <a:gd name="T6" fmla="*/ 96 w 96"/>
              <a:gd name="T7" fmla="*/ 11 h 92"/>
              <a:gd name="T8" fmla="*/ 85 w 96"/>
              <a:gd name="T9" fmla="*/ 92 h 92"/>
            </a:gdLst>
            <a:ahLst/>
            <a:cxnLst>
              <a:cxn ang="0">
                <a:pos x="T0" y="T1"/>
              </a:cxn>
              <a:cxn ang="0">
                <a:pos x="T2" y="T3"/>
              </a:cxn>
              <a:cxn ang="0">
                <a:pos x="T4" y="T5"/>
              </a:cxn>
              <a:cxn ang="0">
                <a:pos x="T6" y="T7"/>
              </a:cxn>
              <a:cxn ang="0">
                <a:pos x="T8" y="T9"/>
              </a:cxn>
            </a:cxnLst>
            <a:rect l="0" t="0" r="r" b="b"/>
            <a:pathLst>
              <a:path w="96" h="92">
                <a:moveTo>
                  <a:pt x="85" y="92"/>
                </a:moveTo>
                <a:lnTo>
                  <a:pt x="0" y="81"/>
                </a:lnTo>
                <a:lnTo>
                  <a:pt x="11" y="0"/>
                </a:lnTo>
                <a:lnTo>
                  <a:pt x="96" y="11"/>
                </a:lnTo>
                <a:lnTo>
                  <a:pt x="85" y="92"/>
                </a:lnTo>
                <a:close/>
              </a:path>
            </a:pathLst>
          </a:custGeom>
          <a:solidFill>
            <a:srgbClr val="C5C5C9"/>
          </a:solidFill>
          <a:ln>
            <a:noFill/>
          </a:ln>
          <a:extLst>
            <a:ext uri="{91240B29-F687-4F45-9708-019B960494DF}">
              <a14:hiddenLine xmlns:a14="http://schemas.microsoft.com/office/drawing/2010/main" w="9525">
                <a:solidFill>
                  <a:srgbClr val="000000"/>
                </a:solidFill>
                <a:round/>
              </a14:hiddenLine>
            </a:ext>
          </a:extLst>
        </p:spPr>
        <p:txBody>
          <a:bodyPr vert="horz" wrap="square" lIns="68562" tIns="34281" rIns="68562" bIns="34281"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id-ID" sz="101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40" name="Freeform 12"/>
          <p:cNvSpPr/>
          <p:nvPr/>
        </p:nvSpPr>
        <p:spPr bwMode="auto">
          <a:xfrm>
            <a:off x="6562448" y="3662812"/>
            <a:ext cx="34520" cy="57135"/>
          </a:xfrm>
          <a:custGeom>
            <a:avLst/>
            <a:gdLst>
              <a:gd name="T0" fmla="*/ 0 w 21"/>
              <a:gd name="T1" fmla="*/ 6 h 35"/>
              <a:gd name="T2" fmla="*/ 5 w 21"/>
              <a:gd name="T3" fmla="*/ 27 h 35"/>
              <a:gd name="T4" fmla="*/ 21 w 21"/>
              <a:gd name="T5" fmla="*/ 10 h 35"/>
              <a:gd name="T6" fmla="*/ 0 w 21"/>
              <a:gd name="T7" fmla="*/ 6 h 35"/>
            </a:gdLst>
            <a:ahLst/>
            <a:cxnLst>
              <a:cxn ang="0">
                <a:pos x="T0" y="T1"/>
              </a:cxn>
              <a:cxn ang="0">
                <a:pos x="T2" y="T3"/>
              </a:cxn>
              <a:cxn ang="0">
                <a:pos x="T4" y="T5"/>
              </a:cxn>
              <a:cxn ang="0">
                <a:pos x="T6" y="T7"/>
              </a:cxn>
            </a:cxnLst>
            <a:rect l="0" t="0" r="r" b="b"/>
            <a:pathLst>
              <a:path w="21" h="35">
                <a:moveTo>
                  <a:pt x="0" y="6"/>
                </a:moveTo>
                <a:cubicBezTo>
                  <a:pt x="0" y="6"/>
                  <a:pt x="3" y="22"/>
                  <a:pt x="5" y="27"/>
                </a:cubicBezTo>
                <a:cubicBezTo>
                  <a:pt x="6" y="31"/>
                  <a:pt x="9" y="35"/>
                  <a:pt x="21" y="10"/>
                </a:cubicBezTo>
                <a:cubicBezTo>
                  <a:pt x="21" y="10"/>
                  <a:pt x="13" y="0"/>
                  <a:pt x="0" y="6"/>
                </a:cubicBezTo>
                <a:close/>
              </a:path>
            </a:pathLst>
          </a:custGeom>
          <a:solidFill>
            <a:srgbClr val="C5C5C9"/>
          </a:solidFill>
          <a:ln>
            <a:noFill/>
          </a:ln>
          <a:extLst>
            <a:ext uri="{91240B29-F687-4F45-9708-019B960494DF}">
              <a14:hiddenLine xmlns:a14="http://schemas.microsoft.com/office/drawing/2010/main" w="9525">
                <a:solidFill>
                  <a:srgbClr val="000000"/>
                </a:solidFill>
                <a:round/>
              </a14:hiddenLine>
            </a:ext>
          </a:extLst>
        </p:spPr>
        <p:txBody>
          <a:bodyPr vert="horz" wrap="square" lIns="68562" tIns="34281" rIns="68562" bIns="34281"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id-ID" sz="101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41" name="Freeform 13"/>
          <p:cNvSpPr/>
          <p:nvPr/>
        </p:nvSpPr>
        <p:spPr bwMode="auto">
          <a:xfrm>
            <a:off x="6664816" y="3287862"/>
            <a:ext cx="30948" cy="199973"/>
          </a:xfrm>
          <a:custGeom>
            <a:avLst/>
            <a:gdLst>
              <a:gd name="T0" fmla="*/ 4 w 19"/>
              <a:gd name="T1" fmla="*/ 0 h 122"/>
              <a:gd name="T2" fmla="*/ 19 w 19"/>
              <a:gd name="T3" fmla="*/ 16 h 122"/>
              <a:gd name="T4" fmla="*/ 7 w 19"/>
              <a:gd name="T5" fmla="*/ 115 h 122"/>
              <a:gd name="T6" fmla="*/ 0 w 19"/>
              <a:gd name="T7" fmla="*/ 121 h 122"/>
              <a:gd name="T8" fmla="*/ 10 w 19"/>
              <a:gd name="T9" fmla="*/ 43 h 122"/>
              <a:gd name="T10" fmla="*/ 5 w 19"/>
              <a:gd name="T11" fmla="*/ 34 h 122"/>
              <a:gd name="T12" fmla="*/ 4 w 19"/>
              <a:gd name="T13" fmla="*/ 0 h 122"/>
            </a:gdLst>
            <a:ahLst/>
            <a:cxnLst>
              <a:cxn ang="0">
                <a:pos x="T0" y="T1"/>
              </a:cxn>
              <a:cxn ang="0">
                <a:pos x="T2" y="T3"/>
              </a:cxn>
              <a:cxn ang="0">
                <a:pos x="T4" y="T5"/>
              </a:cxn>
              <a:cxn ang="0">
                <a:pos x="T6" y="T7"/>
              </a:cxn>
              <a:cxn ang="0">
                <a:pos x="T8" y="T9"/>
              </a:cxn>
              <a:cxn ang="0">
                <a:pos x="T10" y="T11"/>
              </a:cxn>
              <a:cxn ang="0">
                <a:pos x="T12" y="T13"/>
              </a:cxn>
            </a:cxnLst>
            <a:rect l="0" t="0" r="r" b="b"/>
            <a:pathLst>
              <a:path w="19" h="122">
                <a:moveTo>
                  <a:pt x="4" y="0"/>
                </a:moveTo>
                <a:cubicBezTo>
                  <a:pt x="4" y="0"/>
                  <a:pt x="18" y="10"/>
                  <a:pt x="19" y="16"/>
                </a:cubicBezTo>
                <a:cubicBezTo>
                  <a:pt x="19" y="21"/>
                  <a:pt x="7" y="115"/>
                  <a:pt x="7" y="115"/>
                </a:cubicBezTo>
                <a:cubicBezTo>
                  <a:pt x="7" y="115"/>
                  <a:pt x="8" y="122"/>
                  <a:pt x="0" y="121"/>
                </a:cubicBezTo>
                <a:cubicBezTo>
                  <a:pt x="10" y="43"/>
                  <a:pt x="10" y="43"/>
                  <a:pt x="10" y="43"/>
                </a:cubicBezTo>
                <a:cubicBezTo>
                  <a:pt x="5" y="34"/>
                  <a:pt x="5" y="34"/>
                  <a:pt x="5" y="34"/>
                </a:cubicBezTo>
                <a:cubicBezTo>
                  <a:pt x="4" y="0"/>
                  <a:pt x="4" y="0"/>
                  <a:pt x="4" y="0"/>
                </a:cubicBezTo>
                <a:close/>
              </a:path>
            </a:pathLst>
          </a:custGeom>
          <a:solidFill>
            <a:srgbClr val="C5C5C9"/>
          </a:solidFill>
          <a:ln>
            <a:noFill/>
          </a:ln>
          <a:extLst>
            <a:ext uri="{91240B29-F687-4F45-9708-019B960494DF}">
              <a14:hiddenLine xmlns:a14="http://schemas.microsoft.com/office/drawing/2010/main" w="9525">
                <a:solidFill>
                  <a:srgbClr val="000000"/>
                </a:solidFill>
                <a:round/>
              </a14:hiddenLine>
            </a:ext>
          </a:extLst>
        </p:spPr>
        <p:txBody>
          <a:bodyPr vert="horz" wrap="square" lIns="68562" tIns="34281" rIns="68562" bIns="34281"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id-ID" sz="101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44" name="Group 123"/>
          <p:cNvGrpSpPr/>
          <p:nvPr/>
        </p:nvGrpSpPr>
        <p:grpSpPr>
          <a:xfrm>
            <a:off x="5738750" y="3195912"/>
            <a:ext cx="613013" cy="465414"/>
            <a:chOff x="7170738" y="4168775"/>
            <a:chExt cx="817563" cy="620713"/>
          </a:xfrm>
          <a:solidFill>
            <a:srgbClr val="C00000"/>
          </a:solidFill>
        </p:grpSpPr>
        <p:sp>
          <p:nvSpPr>
            <p:cNvPr id="45" name="Freeform 14"/>
            <p:cNvSpPr/>
            <p:nvPr/>
          </p:nvSpPr>
          <p:spPr bwMode="auto">
            <a:xfrm>
              <a:off x="7170738" y="4168775"/>
              <a:ext cx="785813" cy="354013"/>
            </a:xfrm>
            <a:custGeom>
              <a:avLst/>
              <a:gdLst>
                <a:gd name="T0" fmla="*/ 246 w 495"/>
                <a:gd name="T1" fmla="*/ 223 h 223"/>
                <a:gd name="T2" fmla="*/ 0 w 495"/>
                <a:gd name="T3" fmla="*/ 111 h 223"/>
                <a:gd name="T4" fmla="*/ 252 w 495"/>
                <a:gd name="T5" fmla="*/ 0 h 223"/>
                <a:gd name="T6" fmla="*/ 495 w 495"/>
                <a:gd name="T7" fmla="*/ 109 h 223"/>
                <a:gd name="T8" fmla="*/ 246 w 495"/>
                <a:gd name="T9" fmla="*/ 223 h 223"/>
              </a:gdLst>
              <a:ahLst/>
              <a:cxnLst>
                <a:cxn ang="0">
                  <a:pos x="T0" y="T1"/>
                </a:cxn>
                <a:cxn ang="0">
                  <a:pos x="T2" y="T3"/>
                </a:cxn>
                <a:cxn ang="0">
                  <a:pos x="T4" y="T5"/>
                </a:cxn>
                <a:cxn ang="0">
                  <a:pos x="T6" y="T7"/>
                </a:cxn>
                <a:cxn ang="0">
                  <a:pos x="T8" y="T9"/>
                </a:cxn>
              </a:cxnLst>
              <a:rect l="0" t="0" r="r" b="b"/>
              <a:pathLst>
                <a:path w="495" h="223">
                  <a:moveTo>
                    <a:pt x="246" y="223"/>
                  </a:moveTo>
                  <a:lnTo>
                    <a:pt x="0" y="111"/>
                  </a:lnTo>
                  <a:lnTo>
                    <a:pt x="252" y="0"/>
                  </a:lnTo>
                  <a:lnTo>
                    <a:pt x="495" y="109"/>
                  </a:lnTo>
                  <a:lnTo>
                    <a:pt x="246" y="22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62" tIns="34281" rIns="68562" bIns="34281"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id-ID" sz="101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46" name="Rectangle 15"/>
            <p:cNvSpPr>
              <a:spLocks noChangeArrowheads="1"/>
            </p:cNvSpPr>
            <p:nvPr/>
          </p:nvSpPr>
          <p:spPr bwMode="auto">
            <a:xfrm>
              <a:off x="7924800" y="4335463"/>
              <a:ext cx="23813" cy="25717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62" tIns="34281" rIns="68562" bIns="34281"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id-ID" sz="101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47" name="Oval 16"/>
            <p:cNvSpPr>
              <a:spLocks noChangeArrowheads="1"/>
            </p:cNvSpPr>
            <p:nvPr/>
          </p:nvSpPr>
          <p:spPr bwMode="auto">
            <a:xfrm>
              <a:off x="7897813" y="4564063"/>
              <a:ext cx="76200" cy="77788"/>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68562" tIns="34281" rIns="68562" bIns="34281"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id-ID" sz="101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48" name="Freeform 17"/>
            <p:cNvSpPr/>
            <p:nvPr/>
          </p:nvSpPr>
          <p:spPr bwMode="auto">
            <a:xfrm>
              <a:off x="7888288" y="4605338"/>
              <a:ext cx="55563" cy="171450"/>
            </a:xfrm>
            <a:custGeom>
              <a:avLst/>
              <a:gdLst>
                <a:gd name="T0" fmla="*/ 14 w 26"/>
                <a:gd name="T1" fmla="*/ 4 h 79"/>
                <a:gd name="T2" fmla="*/ 6 w 26"/>
                <a:gd name="T3" fmla="*/ 79 h 79"/>
                <a:gd name="T4" fmla="*/ 26 w 26"/>
                <a:gd name="T5" fmla="*/ 79 h 79"/>
                <a:gd name="T6" fmla="*/ 26 w 26"/>
                <a:gd name="T7" fmla="*/ 0 h 79"/>
                <a:gd name="T8" fmla="*/ 14 w 26"/>
                <a:gd name="T9" fmla="*/ 4 h 79"/>
              </a:gdLst>
              <a:ahLst/>
              <a:cxnLst>
                <a:cxn ang="0">
                  <a:pos x="T0" y="T1"/>
                </a:cxn>
                <a:cxn ang="0">
                  <a:pos x="T2" y="T3"/>
                </a:cxn>
                <a:cxn ang="0">
                  <a:pos x="T4" y="T5"/>
                </a:cxn>
                <a:cxn ang="0">
                  <a:pos x="T6" y="T7"/>
                </a:cxn>
                <a:cxn ang="0">
                  <a:pos x="T8" y="T9"/>
                </a:cxn>
              </a:cxnLst>
              <a:rect l="0" t="0" r="r" b="b"/>
              <a:pathLst>
                <a:path w="26" h="79">
                  <a:moveTo>
                    <a:pt x="14" y="4"/>
                  </a:moveTo>
                  <a:cubicBezTo>
                    <a:pt x="14" y="4"/>
                    <a:pt x="0" y="34"/>
                    <a:pt x="6" y="79"/>
                  </a:cubicBezTo>
                  <a:cubicBezTo>
                    <a:pt x="26" y="79"/>
                    <a:pt x="26" y="79"/>
                    <a:pt x="26" y="79"/>
                  </a:cubicBezTo>
                  <a:cubicBezTo>
                    <a:pt x="26" y="0"/>
                    <a:pt x="26" y="0"/>
                    <a:pt x="26" y="0"/>
                  </a:cubicBezTo>
                  <a:cubicBezTo>
                    <a:pt x="26" y="0"/>
                    <a:pt x="14" y="7"/>
                    <a:pt x="14"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62" tIns="34281" rIns="68562" bIns="34281"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id-ID" sz="101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49" name="Freeform 18"/>
            <p:cNvSpPr/>
            <p:nvPr/>
          </p:nvSpPr>
          <p:spPr bwMode="auto">
            <a:xfrm>
              <a:off x="7932738" y="4605338"/>
              <a:ext cx="55563" cy="171450"/>
            </a:xfrm>
            <a:custGeom>
              <a:avLst/>
              <a:gdLst>
                <a:gd name="T0" fmla="*/ 11 w 25"/>
                <a:gd name="T1" fmla="*/ 4 h 79"/>
                <a:gd name="T2" fmla="*/ 20 w 25"/>
                <a:gd name="T3" fmla="*/ 79 h 79"/>
                <a:gd name="T4" fmla="*/ 0 w 25"/>
                <a:gd name="T5" fmla="*/ 79 h 79"/>
                <a:gd name="T6" fmla="*/ 0 w 25"/>
                <a:gd name="T7" fmla="*/ 0 h 79"/>
                <a:gd name="T8" fmla="*/ 11 w 25"/>
                <a:gd name="T9" fmla="*/ 4 h 79"/>
              </a:gdLst>
              <a:ahLst/>
              <a:cxnLst>
                <a:cxn ang="0">
                  <a:pos x="T0" y="T1"/>
                </a:cxn>
                <a:cxn ang="0">
                  <a:pos x="T2" y="T3"/>
                </a:cxn>
                <a:cxn ang="0">
                  <a:pos x="T4" y="T5"/>
                </a:cxn>
                <a:cxn ang="0">
                  <a:pos x="T6" y="T7"/>
                </a:cxn>
                <a:cxn ang="0">
                  <a:pos x="T8" y="T9"/>
                </a:cxn>
              </a:cxnLst>
              <a:rect l="0" t="0" r="r" b="b"/>
              <a:pathLst>
                <a:path w="25" h="79">
                  <a:moveTo>
                    <a:pt x="11" y="4"/>
                  </a:moveTo>
                  <a:cubicBezTo>
                    <a:pt x="11" y="4"/>
                    <a:pt x="25" y="34"/>
                    <a:pt x="20" y="79"/>
                  </a:cubicBezTo>
                  <a:cubicBezTo>
                    <a:pt x="0" y="79"/>
                    <a:pt x="0" y="79"/>
                    <a:pt x="0" y="79"/>
                  </a:cubicBezTo>
                  <a:cubicBezTo>
                    <a:pt x="0" y="0"/>
                    <a:pt x="0" y="0"/>
                    <a:pt x="0" y="0"/>
                  </a:cubicBezTo>
                  <a:cubicBezTo>
                    <a:pt x="0" y="0"/>
                    <a:pt x="11" y="7"/>
                    <a:pt x="11"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62" tIns="34281" rIns="68562" bIns="34281"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id-ID" sz="101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0" name="Freeform 19"/>
            <p:cNvSpPr/>
            <p:nvPr/>
          </p:nvSpPr>
          <p:spPr bwMode="auto">
            <a:xfrm>
              <a:off x="7327900" y="4449763"/>
              <a:ext cx="455613" cy="339725"/>
            </a:xfrm>
            <a:custGeom>
              <a:avLst/>
              <a:gdLst>
                <a:gd name="T0" fmla="*/ 209 w 209"/>
                <a:gd name="T1" fmla="*/ 0 h 156"/>
                <a:gd name="T2" fmla="*/ 104 w 209"/>
                <a:gd name="T3" fmla="*/ 49 h 156"/>
                <a:gd name="T4" fmla="*/ 0 w 209"/>
                <a:gd name="T5" fmla="*/ 0 h 156"/>
                <a:gd name="T6" fmla="*/ 0 w 209"/>
                <a:gd name="T7" fmla="*/ 120 h 156"/>
                <a:gd name="T8" fmla="*/ 102 w 209"/>
                <a:gd name="T9" fmla="*/ 156 h 156"/>
                <a:gd name="T10" fmla="*/ 102 w 209"/>
                <a:gd name="T11" fmla="*/ 156 h 156"/>
                <a:gd name="T12" fmla="*/ 104 w 209"/>
                <a:gd name="T13" fmla="*/ 156 h 156"/>
                <a:gd name="T14" fmla="*/ 107 w 209"/>
                <a:gd name="T15" fmla="*/ 156 h 156"/>
                <a:gd name="T16" fmla="*/ 107 w 209"/>
                <a:gd name="T17" fmla="*/ 156 h 156"/>
                <a:gd name="T18" fmla="*/ 209 w 209"/>
                <a:gd name="T19" fmla="*/ 120 h 156"/>
                <a:gd name="T20" fmla="*/ 209 w 209"/>
                <a:gd name="T21" fmla="*/ 0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09" h="156">
                  <a:moveTo>
                    <a:pt x="209" y="0"/>
                  </a:moveTo>
                  <a:cubicBezTo>
                    <a:pt x="209" y="1"/>
                    <a:pt x="121" y="41"/>
                    <a:pt x="104" y="49"/>
                  </a:cubicBezTo>
                  <a:cubicBezTo>
                    <a:pt x="87" y="41"/>
                    <a:pt x="0" y="1"/>
                    <a:pt x="0" y="0"/>
                  </a:cubicBezTo>
                  <a:cubicBezTo>
                    <a:pt x="0" y="120"/>
                    <a:pt x="0" y="120"/>
                    <a:pt x="0" y="120"/>
                  </a:cubicBezTo>
                  <a:cubicBezTo>
                    <a:pt x="28" y="150"/>
                    <a:pt x="84" y="155"/>
                    <a:pt x="102" y="156"/>
                  </a:cubicBezTo>
                  <a:cubicBezTo>
                    <a:pt x="102" y="156"/>
                    <a:pt x="102" y="156"/>
                    <a:pt x="102" y="156"/>
                  </a:cubicBezTo>
                  <a:cubicBezTo>
                    <a:pt x="102" y="156"/>
                    <a:pt x="103" y="156"/>
                    <a:pt x="104" y="156"/>
                  </a:cubicBezTo>
                  <a:cubicBezTo>
                    <a:pt x="106" y="156"/>
                    <a:pt x="107" y="156"/>
                    <a:pt x="107" y="156"/>
                  </a:cubicBezTo>
                  <a:cubicBezTo>
                    <a:pt x="107" y="156"/>
                    <a:pt x="107" y="156"/>
                    <a:pt x="107" y="156"/>
                  </a:cubicBezTo>
                  <a:cubicBezTo>
                    <a:pt x="125" y="155"/>
                    <a:pt x="181" y="150"/>
                    <a:pt x="209" y="120"/>
                  </a:cubicBezTo>
                  <a:lnTo>
                    <a:pt x="209"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62" tIns="34281" rIns="68562" bIns="34281"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id-ID" sz="101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sp>
        <p:nvSpPr>
          <p:cNvPr id="51" name="Freeform 20"/>
          <p:cNvSpPr>
            <a:spLocks noEditPoints="1"/>
          </p:cNvSpPr>
          <p:nvPr/>
        </p:nvSpPr>
        <p:spPr bwMode="auto">
          <a:xfrm>
            <a:off x="5240008" y="1607138"/>
            <a:ext cx="358285" cy="377330"/>
          </a:xfrm>
          <a:custGeom>
            <a:avLst/>
            <a:gdLst>
              <a:gd name="T0" fmla="*/ 168 w 219"/>
              <a:gd name="T1" fmla="*/ 224 h 231"/>
              <a:gd name="T2" fmla="*/ 197 w 219"/>
              <a:gd name="T3" fmla="*/ 212 h 231"/>
              <a:gd name="T4" fmla="*/ 168 w 219"/>
              <a:gd name="T5" fmla="*/ 132 h 231"/>
              <a:gd name="T6" fmla="*/ 168 w 219"/>
              <a:gd name="T7" fmla="*/ 150 h 231"/>
              <a:gd name="T8" fmla="*/ 192 w 219"/>
              <a:gd name="T9" fmla="*/ 190 h 231"/>
              <a:gd name="T10" fmla="*/ 168 w 219"/>
              <a:gd name="T11" fmla="*/ 209 h 231"/>
              <a:gd name="T12" fmla="*/ 168 w 219"/>
              <a:gd name="T13" fmla="*/ 224 h 231"/>
              <a:gd name="T14" fmla="*/ 168 w 219"/>
              <a:gd name="T15" fmla="*/ 203 h 231"/>
              <a:gd name="T16" fmla="*/ 168 w 219"/>
              <a:gd name="T17" fmla="*/ 157 h 231"/>
              <a:gd name="T18" fmla="*/ 181 w 219"/>
              <a:gd name="T19" fmla="*/ 187 h 231"/>
              <a:gd name="T20" fmla="*/ 168 w 219"/>
              <a:gd name="T21" fmla="*/ 203 h 231"/>
              <a:gd name="T22" fmla="*/ 146 w 219"/>
              <a:gd name="T23" fmla="*/ 112 h 231"/>
              <a:gd name="T24" fmla="*/ 141 w 219"/>
              <a:gd name="T25" fmla="*/ 98 h 231"/>
              <a:gd name="T26" fmla="*/ 141 w 219"/>
              <a:gd name="T27" fmla="*/ 44 h 231"/>
              <a:gd name="T28" fmla="*/ 146 w 219"/>
              <a:gd name="T29" fmla="*/ 37 h 231"/>
              <a:gd name="T30" fmla="*/ 148 w 219"/>
              <a:gd name="T31" fmla="*/ 37 h 231"/>
              <a:gd name="T32" fmla="*/ 148 w 219"/>
              <a:gd name="T33" fmla="*/ 14 h 231"/>
              <a:gd name="T34" fmla="*/ 146 w 219"/>
              <a:gd name="T35" fmla="*/ 14 h 231"/>
              <a:gd name="T36" fmla="*/ 146 w 219"/>
              <a:gd name="T37" fmla="*/ 13 h 231"/>
              <a:gd name="T38" fmla="*/ 114 w 219"/>
              <a:gd name="T39" fmla="*/ 0 h 231"/>
              <a:gd name="T40" fmla="*/ 81 w 219"/>
              <a:gd name="T41" fmla="*/ 13 h 231"/>
              <a:gd name="T42" fmla="*/ 81 w 219"/>
              <a:gd name="T43" fmla="*/ 14 h 231"/>
              <a:gd name="T44" fmla="*/ 80 w 219"/>
              <a:gd name="T45" fmla="*/ 14 h 231"/>
              <a:gd name="T46" fmla="*/ 80 w 219"/>
              <a:gd name="T47" fmla="*/ 37 h 231"/>
              <a:gd name="T48" fmla="*/ 81 w 219"/>
              <a:gd name="T49" fmla="*/ 37 h 231"/>
              <a:gd name="T50" fmla="*/ 90 w 219"/>
              <a:gd name="T51" fmla="*/ 45 h 231"/>
              <a:gd name="T52" fmla="*/ 90 w 219"/>
              <a:gd name="T53" fmla="*/ 98 h 231"/>
              <a:gd name="T54" fmla="*/ 83 w 219"/>
              <a:gd name="T55" fmla="*/ 112 h 231"/>
              <a:gd name="T56" fmla="*/ 31 w 219"/>
              <a:gd name="T57" fmla="*/ 212 h 231"/>
              <a:gd name="T58" fmla="*/ 114 w 219"/>
              <a:gd name="T59" fmla="*/ 230 h 231"/>
              <a:gd name="T60" fmla="*/ 168 w 219"/>
              <a:gd name="T61" fmla="*/ 224 h 231"/>
              <a:gd name="T62" fmla="*/ 168 w 219"/>
              <a:gd name="T63" fmla="*/ 209 h 231"/>
              <a:gd name="T64" fmla="*/ 144 w 219"/>
              <a:gd name="T65" fmla="*/ 212 h 231"/>
              <a:gd name="T66" fmla="*/ 144 w 219"/>
              <a:gd name="T67" fmla="*/ 212 h 231"/>
              <a:gd name="T68" fmla="*/ 168 w 219"/>
              <a:gd name="T69" fmla="*/ 203 h 231"/>
              <a:gd name="T70" fmla="*/ 168 w 219"/>
              <a:gd name="T71" fmla="*/ 157 h 231"/>
              <a:gd name="T72" fmla="*/ 149 w 219"/>
              <a:gd name="T73" fmla="*/ 134 h 231"/>
              <a:gd name="T74" fmla="*/ 168 w 219"/>
              <a:gd name="T75" fmla="*/ 150 h 231"/>
              <a:gd name="T76" fmla="*/ 168 w 219"/>
              <a:gd name="T77" fmla="*/ 132 h 231"/>
              <a:gd name="T78" fmla="*/ 146 w 219"/>
              <a:gd name="T79" fmla="*/ 11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219" h="231">
                <a:moveTo>
                  <a:pt x="168" y="224"/>
                </a:moveTo>
                <a:cubicBezTo>
                  <a:pt x="179" y="221"/>
                  <a:pt x="189" y="217"/>
                  <a:pt x="197" y="212"/>
                </a:cubicBezTo>
                <a:cubicBezTo>
                  <a:pt x="219" y="196"/>
                  <a:pt x="191" y="157"/>
                  <a:pt x="168" y="132"/>
                </a:cubicBezTo>
                <a:cubicBezTo>
                  <a:pt x="168" y="150"/>
                  <a:pt x="168" y="150"/>
                  <a:pt x="168" y="150"/>
                </a:cubicBezTo>
                <a:cubicBezTo>
                  <a:pt x="180" y="162"/>
                  <a:pt x="193" y="177"/>
                  <a:pt x="192" y="190"/>
                </a:cubicBezTo>
                <a:cubicBezTo>
                  <a:pt x="192" y="201"/>
                  <a:pt x="180" y="207"/>
                  <a:pt x="168" y="209"/>
                </a:cubicBezTo>
                <a:cubicBezTo>
                  <a:pt x="168" y="224"/>
                  <a:pt x="168" y="224"/>
                  <a:pt x="168" y="224"/>
                </a:cubicBezTo>
                <a:close/>
                <a:moveTo>
                  <a:pt x="168" y="203"/>
                </a:moveTo>
                <a:cubicBezTo>
                  <a:pt x="168" y="157"/>
                  <a:pt x="168" y="157"/>
                  <a:pt x="168" y="157"/>
                </a:cubicBezTo>
                <a:cubicBezTo>
                  <a:pt x="175" y="167"/>
                  <a:pt x="182" y="179"/>
                  <a:pt x="181" y="187"/>
                </a:cubicBezTo>
                <a:cubicBezTo>
                  <a:pt x="180" y="194"/>
                  <a:pt x="175" y="199"/>
                  <a:pt x="168" y="203"/>
                </a:cubicBezTo>
                <a:close/>
                <a:moveTo>
                  <a:pt x="146" y="112"/>
                </a:moveTo>
                <a:cubicBezTo>
                  <a:pt x="146" y="112"/>
                  <a:pt x="141" y="109"/>
                  <a:pt x="141" y="98"/>
                </a:cubicBezTo>
                <a:cubicBezTo>
                  <a:pt x="141" y="90"/>
                  <a:pt x="141" y="56"/>
                  <a:pt x="141" y="44"/>
                </a:cubicBezTo>
                <a:cubicBezTo>
                  <a:pt x="144" y="43"/>
                  <a:pt x="146" y="40"/>
                  <a:pt x="146" y="37"/>
                </a:cubicBezTo>
                <a:cubicBezTo>
                  <a:pt x="148" y="37"/>
                  <a:pt x="148" y="37"/>
                  <a:pt x="148" y="37"/>
                </a:cubicBezTo>
                <a:cubicBezTo>
                  <a:pt x="148" y="14"/>
                  <a:pt x="148" y="14"/>
                  <a:pt x="148" y="14"/>
                </a:cubicBezTo>
                <a:cubicBezTo>
                  <a:pt x="146" y="14"/>
                  <a:pt x="146" y="14"/>
                  <a:pt x="146" y="14"/>
                </a:cubicBezTo>
                <a:cubicBezTo>
                  <a:pt x="146" y="14"/>
                  <a:pt x="146" y="13"/>
                  <a:pt x="146" y="13"/>
                </a:cubicBezTo>
                <a:cubicBezTo>
                  <a:pt x="146" y="6"/>
                  <a:pt x="132" y="0"/>
                  <a:pt x="114" y="0"/>
                </a:cubicBezTo>
                <a:cubicBezTo>
                  <a:pt x="95" y="0"/>
                  <a:pt x="81" y="6"/>
                  <a:pt x="81" y="13"/>
                </a:cubicBezTo>
                <a:cubicBezTo>
                  <a:pt x="81" y="13"/>
                  <a:pt x="81" y="14"/>
                  <a:pt x="81" y="14"/>
                </a:cubicBezTo>
                <a:cubicBezTo>
                  <a:pt x="80" y="14"/>
                  <a:pt x="80" y="14"/>
                  <a:pt x="80" y="14"/>
                </a:cubicBezTo>
                <a:cubicBezTo>
                  <a:pt x="80" y="37"/>
                  <a:pt x="80" y="37"/>
                  <a:pt x="80" y="37"/>
                </a:cubicBezTo>
                <a:cubicBezTo>
                  <a:pt x="81" y="37"/>
                  <a:pt x="81" y="37"/>
                  <a:pt x="81" y="37"/>
                </a:cubicBezTo>
                <a:cubicBezTo>
                  <a:pt x="81" y="40"/>
                  <a:pt x="84" y="43"/>
                  <a:pt x="90" y="45"/>
                </a:cubicBezTo>
                <a:cubicBezTo>
                  <a:pt x="90" y="56"/>
                  <a:pt x="90" y="90"/>
                  <a:pt x="90" y="98"/>
                </a:cubicBezTo>
                <a:cubicBezTo>
                  <a:pt x="90" y="109"/>
                  <a:pt x="83" y="112"/>
                  <a:pt x="83" y="112"/>
                </a:cubicBezTo>
                <a:cubicBezTo>
                  <a:pt x="71" y="119"/>
                  <a:pt x="0" y="190"/>
                  <a:pt x="31" y="212"/>
                </a:cubicBezTo>
                <a:cubicBezTo>
                  <a:pt x="58" y="231"/>
                  <a:pt x="105" y="230"/>
                  <a:pt x="114" y="230"/>
                </a:cubicBezTo>
                <a:cubicBezTo>
                  <a:pt x="121" y="230"/>
                  <a:pt x="145" y="230"/>
                  <a:pt x="168" y="224"/>
                </a:cubicBezTo>
                <a:cubicBezTo>
                  <a:pt x="168" y="209"/>
                  <a:pt x="168" y="209"/>
                  <a:pt x="168" y="209"/>
                </a:cubicBezTo>
                <a:cubicBezTo>
                  <a:pt x="156" y="212"/>
                  <a:pt x="144" y="212"/>
                  <a:pt x="144" y="212"/>
                </a:cubicBezTo>
                <a:cubicBezTo>
                  <a:pt x="144" y="212"/>
                  <a:pt x="144" y="212"/>
                  <a:pt x="144" y="212"/>
                </a:cubicBezTo>
                <a:cubicBezTo>
                  <a:pt x="144" y="212"/>
                  <a:pt x="158" y="210"/>
                  <a:pt x="168" y="203"/>
                </a:cubicBezTo>
                <a:cubicBezTo>
                  <a:pt x="168" y="157"/>
                  <a:pt x="168" y="157"/>
                  <a:pt x="168" y="157"/>
                </a:cubicBezTo>
                <a:cubicBezTo>
                  <a:pt x="159" y="144"/>
                  <a:pt x="149" y="134"/>
                  <a:pt x="149" y="134"/>
                </a:cubicBezTo>
                <a:cubicBezTo>
                  <a:pt x="149" y="134"/>
                  <a:pt x="158" y="141"/>
                  <a:pt x="168" y="150"/>
                </a:cubicBezTo>
                <a:cubicBezTo>
                  <a:pt x="168" y="132"/>
                  <a:pt x="168" y="132"/>
                  <a:pt x="168" y="132"/>
                </a:cubicBezTo>
                <a:cubicBezTo>
                  <a:pt x="159" y="122"/>
                  <a:pt x="150" y="114"/>
                  <a:pt x="146" y="112"/>
                </a:cubicBezTo>
                <a:close/>
              </a:path>
            </a:pathLst>
          </a:custGeom>
          <a:solidFill>
            <a:srgbClr val="C5C5C9"/>
          </a:solidFill>
          <a:ln>
            <a:noFill/>
          </a:ln>
          <a:extLst>
            <a:ext uri="{91240B29-F687-4F45-9708-019B960494DF}">
              <a14:hiddenLine xmlns:a14="http://schemas.microsoft.com/office/drawing/2010/main" w="9525">
                <a:solidFill>
                  <a:srgbClr val="000000"/>
                </a:solidFill>
                <a:round/>
              </a14:hiddenLine>
            </a:ext>
          </a:extLst>
        </p:spPr>
        <p:txBody>
          <a:bodyPr vert="horz" wrap="square" lIns="68562" tIns="34281" rIns="68562" bIns="34281"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id-ID" sz="101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2" name="Oval 21"/>
          <p:cNvSpPr>
            <a:spLocks noChangeArrowheads="1"/>
          </p:cNvSpPr>
          <p:nvPr/>
        </p:nvSpPr>
        <p:spPr bwMode="auto">
          <a:xfrm>
            <a:off x="7526604" y="1519054"/>
            <a:ext cx="105938" cy="105938"/>
          </a:xfrm>
          <a:prstGeom prst="ellipse">
            <a:avLst/>
          </a:prstGeom>
          <a:solidFill>
            <a:srgbClr val="C5C5C9"/>
          </a:solidFill>
          <a:ln>
            <a:noFill/>
          </a:ln>
          <a:extLst>
            <a:ext uri="{91240B29-F687-4F45-9708-019B960494DF}">
              <a14:hiddenLine xmlns:a14="http://schemas.microsoft.com/office/drawing/2010/main" w="9525">
                <a:solidFill>
                  <a:srgbClr val="000000"/>
                </a:solidFill>
                <a:round/>
              </a14:hiddenLine>
            </a:ext>
          </a:extLst>
        </p:spPr>
        <p:txBody>
          <a:bodyPr vert="horz" wrap="square" lIns="68562" tIns="34281" rIns="68562" bIns="34281"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id-ID" sz="101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3" name="Freeform 22"/>
          <p:cNvSpPr/>
          <p:nvPr/>
        </p:nvSpPr>
        <p:spPr bwMode="auto">
          <a:xfrm>
            <a:off x="7564693" y="1597615"/>
            <a:ext cx="166644" cy="347572"/>
          </a:xfrm>
          <a:custGeom>
            <a:avLst/>
            <a:gdLst>
              <a:gd name="T0" fmla="*/ 0 w 102"/>
              <a:gd name="T1" fmla="*/ 6 h 213"/>
              <a:gd name="T2" fmla="*/ 68 w 102"/>
              <a:gd name="T3" fmla="*/ 184 h 213"/>
              <a:gd name="T4" fmla="*/ 99 w 102"/>
              <a:gd name="T5" fmla="*/ 213 h 213"/>
              <a:gd name="T6" fmla="*/ 23 w 102"/>
              <a:gd name="T7" fmla="*/ 0 h 213"/>
              <a:gd name="T8" fmla="*/ 0 w 102"/>
              <a:gd name="T9" fmla="*/ 6 h 213"/>
            </a:gdLst>
            <a:ahLst/>
            <a:cxnLst>
              <a:cxn ang="0">
                <a:pos x="T0" y="T1"/>
              </a:cxn>
              <a:cxn ang="0">
                <a:pos x="T2" y="T3"/>
              </a:cxn>
              <a:cxn ang="0">
                <a:pos x="T4" y="T5"/>
              </a:cxn>
              <a:cxn ang="0">
                <a:pos x="T6" y="T7"/>
              </a:cxn>
              <a:cxn ang="0">
                <a:pos x="T8" y="T9"/>
              </a:cxn>
            </a:cxnLst>
            <a:rect l="0" t="0" r="r" b="b"/>
            <a:pathLst>
              <a:path w="102" h="213">
                <a:moveTo>
                  <a:pt x="0" y="6"/>
                </a:moveTo>
                <a:cubicBezTo>
                  <a:pt x="0" y="7"/>
                  <a:pt x="68" y="184"/>
                  <a:pt x="68" y="184"/>
                </a:cubicBezTo>
                <a:cubicBezTo>
                  <a:pt x="68" y="184"/>
                  <a:pt x="96" y="213"/>
                  <a:pt x="99" y="213"/>
                </a:cubicBezTo>
                <a:cubicBezTo>
                  <a:pt x="102" y="213"/>
                  <a:pt x="23" y="0"/>
                  <a:pt x="23" y="0"/>
                </a:cubicBezTo>
                <a:lnTo>
                  <a:pt x="0" y="6"/>
                </a:lnTo>
                <a:close/>
              </a:path>
            </a:pathLst>
          </a:custGeom>
          <a:solidFill>
            <a:srgbClr val="C5C5C9"/>
          </a:solidFill>
          <a:ln>
            <a:noFill/>
          </a:ln>
          <a:extLst>
            <a:ext uri="{91240B29-F687-4F45-9708-019B960494DF}">
              <a14:hiddenLine xmlns:a14="http://schemas.microsoft.com/office/drawing/2010/main" w="9525">
                <a:solidFill>
                  <a:srgbClr val="000000"/>
                </a:solidFill>
                <a:round/>
              </a14:hiddenLine>
            </a:ext>
          </a:extLst>
        </p:spPr>
        <p:txBody>
          <a:bodyPr vert="horz" wrap="square" lIns="68562" tIns="34281" rIns="68562" bIns="34281"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id-ID" sz="101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4" name="Freeform 23"/>
          <p:cNvSpPr/>
          <p:nvPr/>
        </p:nvSpPr>
        <p:spPr bwMode="auto">
          <a:xfrm>
            <a:off x="7418285" y="1597615"/>
            <a:ext cx="178547" cy="342811"/>
          </a:xfrm>
          <a:custGeom>
            <a:avLst/>
            <a:gdLst>
              <a:gd name="T0" fmla="*/ 149 w 150"/>
              <a:gd name="T1" fmla="*/ 14 h 288"/>
              <a:gd name="T2" fmla="*/ 40 w 150"/>
              <a:gd name="T3" fmla="*/ 248 h 288"/>
              <a:gd name="T4" fmla="*/ 0 w 150"/>
              <a:gd name="T5" fmla="*/ 288 h 288"/>
              <a:gd name="T6" fmla="*/ 11 w 150"/>
              <a:gd name="T7" fmla="*/ 233 h 288"/>
              <a:gd name="T8" fmla="*/ 117 w 150"/>
              <a:gd name="T9" fmla="*/ 0 h 288"/>
              <a:gd name="T10" fmla="*/ 150 w 150"/>
              <a:gd name="T11" fmla="*/ 11 h 288"/>
              <a:gd name="T12" fmla="*/ 149 w 150"/>
              <a:gd name="T13" fmla="*/ 14 h 288"/>
            </a:gdLst>
            <a:ahLst/>
            <a:cxnLst>
              <a:cxn ang="0">
                <a:pos x="T0" y="T1"/>
              </a:cxn>
              <a:cxn ang="0">
                <a:pos x="T2" y="T3"/>
              </a:cxn>
              <a:cxn ang="0">
                <a:pos x="T4" y="T5"/>
              </a:cxn>
              <a:cxn ang="0">
                <a:pos x="T6" y="T7"/>
              </a:cxn>
              <a:cxn ang="0">
                <a:pos x="T8" y="T9"/>
              </a:cxn>
              <a:cxn ang="0">
                <a:pos x="T10" y="T11"/>
              </a:cxn>
              <a:cxn ang="0">
                <a:pos x="T12" y="T13"/>
              </a:cxn>
            </a:cxnLst>
            <a:rect l="0" t="0" r="r" b="b"/>
            <a:pathLst>
              <a:path w="150" h="288">
                <a:moveTo>
                  <a:pt x="149" y="14"/>
                </a:moveTo>
                <a:lnTo>
                  <a:pt x="40" y="248"/>
                </a:lnTo>
                <a:lnTo>
                  <a:pt x="0" y="288"/>
                </a:lnTo>
                <a:lnTo>
                  <a:pt x="11" y="233"/>
                </a:lnTo>
                <a:lnTo>
                  <a:pt x="117" y="0"/>
                </a:lnTo>
                <a:lnTo>
                  <a:pt x="150" y="11"/>
                </a:lnTo>
                <a:lnTo>
                  <a:pt x="149" y="14"/>
                </a:lnTo>
                <a:close/>
              </a:path>
            </a:pathLst>
          </a:custGeom>
          <a:solidFill>
            <a:srgbClr val="C5C5C9"/>
          </a:solidFill>
          <a:ln>
            <a:noFill/>
          </a:ln>
          <a:extLst>
            <a:ext uri="{91240B29-F687-4F45-9708-019B960494DF}">
              <a14:hiddenLine xmlns:a14="http://schemas.microsoft.com/office/drawing/2010/main" w="9525">
                <a:solidFill>
                  <a:srgbClr val="000000"/>
                </a:solidFill>
                <a:round/>
              </a14:hiddenLine>
            </a:ext>
          </a:extLst>
        </p:spPr>
        <p:txBody>
          <a:bodyPr vert="horz" wrap="square" lIns="68562" tIns="34281" rIns="68562" bIns="34281"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id-ID" sz="101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5" name="Freeform 24"/>
          <p:cNvSpPr/>
          <p:nvPr/>
        </p:nvSpPr>
        <p:spPr bwMode="auto">
          <a:xfrm>
            <a:off x="7574216" y="1480964"/>
            <a:ext cx="19045" cy="59516"/>
          </a:xfrm>
          <a:custGeom>
            <a:avLst/>
            <a:gdLst>
              <a:gd name="T0" fmla="*/ 12 w 12"/>
              <a:gd name="T1" fmla="*/ 30 h 36"/>
              <a:gd name="T2" fmla="*/ 6 w 12"/>
              <a:gd name="T3" fmla="*/ 36 h 36"/>
              <a:gd name="T4" fmla="*/ 0 w 12"/>
              <a:gd name="T5" fmla="*/ 30 h 36"/>
              <a:gd name="T6" fmla="*/ 0 w 12"/>
              <a:gd name="T7" fmla="*/ 6 h 36"/>
              <a:gd name="T8" fmla="*/ 6 w 12"/>
              <a:gd name="T9" fmla="*/ 0 h 36"/>
              <a:gd name="T10" fmla="*/ 12 w 12"/>
              <a:gd name="T11" fmla="*/ 6 h 36"/>
              <a:gd name="T12" fmla="*/ 12 w 12"/>
              <a:gd name="T13" fmla="*/ 30 h 36"/>
            </a:gdLst>
            <a:ahLst/>
            <a:cxnLst>
              <a:cxn ang="0">
                <a:pos x="T0" y="T1"/>
              </a:cxn>
              <a:cxn ang="0">
                <a:pos x="T2" y="T3"/>
              </a:cxn>
              <a:cxn ang="0">
                <a:pos x="T4" y="T5"/>
              </a:cxn>
              <a:cxn ang="0">
                <a:pos x="T6" y="T7"/>
              </a:cxn>
              <a:cxn ang="0">
                <a:pos x="T8" y="T9"/>
              </a:cxn>
              <a:cxn ang="0">
                <a:pos x="T10" y="T11"/>
              </a:cxn>
              <a:cxn ang="0">
                <a:pos x="T12" y="T13"/>
              </a:cxn>
            </a:cxnLst>
            <a:rect l="0" t="0" r="r" b="b"/>
            <a:pathLst>
              <a:path w="12" h="36">
                <a:moveTo>
                  <a:pt x="12" y="30"/>
                </a:moveTo>
                <a:cubicBezTo>
                  <a:pt x="12" y="33"/>
                  <a:pt x="10" y="36"/>
                  <a:pt x="6" y="36"/>
                </a:cubicBezTo>
                <a:cubicBezTo>
                  <a:pt x="3" y="36"/>
                  <a:pt x="0" y="33"/>
                  <a:pt x="0" y="30"/>
                </a:cubicBezTo>
                <a:cubicBezTo>
                  <a:pt x="0" y="6"/>
                  <a:pt x="0" y="6"/>
                  <a:pt x="0" y="6"/>
                </a:cubicBezTo>
                <a:cubicBezTo>
                  <a:pt x="0" y="3"/>
                  <a:pt x="3" y="0"/>
                  <a:pt x="6" y="0"/>
                </a:cubicBezTo>
                <a:cubicBezTo>
                  <a:pt x="10" y="0"/>
                  <a:pt x="12" y="3"/>
                  <a:pt x="12" y="6"/>
                </a:cubicBezTo>
                <a:lnTo>
                  <a:pt x="12" y="30"/>
                </a:lnTo>
                <a:close/>
              </a:path>
            </a:pathLst>
          </a:custGeom>
          <a:solidFill>
            <a:srgbClr val="C5C5C9"/>
          </a:solidFill>
          <a:ln>
            <a:noFill/>
          </a:ln>
          <a:extLst>
            <a:ext uri="{91240B29-F687-4F45-9708-019B960494DF}">
              <a14:hiddenLine xmlns:a14="http://schemas.microsoft.com/office/drawing/2010/main" w="9525">
                <a:solidFill>
                  <a:srgbClr val="000000"/>
                </a:solidFill>
                <a:round/>
              </a14:hiddenLine>
            </a:ext>
          </a:extLst>
        </p:spPr>
        <p:txBody>
          <a:bodyPr vert="horz" wrap="square" lIns="68562" tIns="34281" rIns="68562" bIns="34281"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id-ID" sz="101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6" name="Freeform 25"/>
          <p:cNvSpPr>
            <a:spLocks noEditPoints="1"/>
          </p:cNvSpPr>
          <p:nvPr/>
        </p:nvSpPr>
        <p:spPr bwMode="auto">
          <a:xfrm>
            <a:off x="6721951" y="1225047"/>
            <a:ext cx="169025" cy="457081"/>
          </a:xfrm>
          <a:custGeom>
            <a:avLst/>
            <a:gdLst>
              <a:gd name="T0" fmla="*/ 51 w 103"/>
              <a:gd name="T1" fmla="*/ 280 h 280"/>
              <a:gd name="T2" fmla="*/ 103 w 103"/>
              <a:gd name="T3" fmla="*/ 140 h 280"/>
              <a:gd name="T4" fmla="*/ 51 w 103"/>
              <a:gd name="T5" fmla="*/ 0 h 280"/>
              <a:gd name="T6" fmla="*/ 51 w 103"/>
              <a:gd name="T7" fmla="*/ 22 h 280"/>
              <a:gd name="T8" fmla="*/ 94 w 103"/>
              <a:gd name="T9" fmla="*/ 140 h 280"/>
              <a:gd name="T10" fmla="*/ 51 w 103"/>
              <a:gd name="T11" fmla="*/ 257 h 280"/>
              <a:gd name="T12" fmla="*/ 51 w 103"/>
              <a:gd name="T13" fmla="*/ 280 h 280"/>
              <a:gd name="T14" fmla="*/ 51 w 103"/>
              <a:gd name="T15" fmla="*/ 0 h 280"/>
              <a:gd name="T16" fmla="*/ 0 w 103"/>
              <a:gd name="T17" fmla="*/ 140 h 280"/>
              <a:gd name="T18" fmla="*/ 51 w 103"/>
              <a:gd name="T19" fmla="*/ 280 h 280"/>
              <a:gd name="T20" fmla="*/ 51 w 103"/>
              <a:gd name="T21" fmla="*/ 280 h 280"/>
              <a:gd name="T22" fmla="*/ 51 w 103"/>
              <a:gd name="T23" fmla="*/ 257 h 280"/>
              <a:gd name="T24" fmla="*/ 51 w 103"/>
              <a:gd name="T25" fmla="*/ 257 h 280"/>
              <a:gd name="T26" fmla="*/ 51 w 103"/>
              <a:gd name="T27" fmla="*/ 257 h 280"/>
              <a:gd name="T28" fmla="*/ 8 w 103"/>
              <a:gd name="T29" fmla="*/ 140 h 280"/>
              <a:gd name="T30" fmla="*/ 51 w 103"/>
              <a:gd name="T31" fmla="*/ 22 h 280"/>
              <a:gd name="T32" fmla="*/ 51 w 103"/>
              <a:gd name="T33" fmla="*/ 22 h 280"/>
              <a:gd name="T34" fmla="*/ 51 w 103"/>
              <a:gd name="T35" fmla="*/ 0 h 2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03" h="280">
                <a:moveTo>
                  <a:pt x="51" y="280"/>
                </a:moveTo>
                <a:cubicBezTo>
                  <a:pt x="80" y="280"/>
                  <a:pt x="103" y="217"/>
                  <a:pt x="103" y="140"/>
                </a:cubicBezTo>
                <a:cubicBezTo>
                  <a:pt x="103" y="62"/>
                  <a:pt x="80" y="0"/>
                  <a:pt x="51" y="0"/>
                </a:cubicBezTo>
                <a:cubicBezTo>
                  <a:pt x="51" y="22"/>
                  <a:pt x="51" y="22"/>
                  <a:pt x="51" y="22"/>
                </a:cubicBezTo>
                <a:cubicBezTo>
                  <a:pt x="75" y="22"/>
                  <a:pt x="94" y="75"/>
                  <a:pt x="94" y="140"/>
                </a:cubicBezTo>
                <a:cubicBezTo>
                  <a:pt x="94" y="204"/>
                  <a:pt x="75" y="257"/>
                  <a:pt x="51" y="257"/>
                </a:cubicBezTo>
                <a:lnTo>
                  <a:pt x="51" y="280"/>
                </a:lnTo>
                <a:close/>
                <a:moveTo>
                  <a:pt x="51" y="0"/>
                </a:moveTo>
                <a:cubicBezTo>
                  <a:pt x="23" y="0"/>
                  <a:pt x="0" y="62"/>
                  <a:pt x="0" y="140"/>
                </a:cubicBezTo>
                <a:cubicBezTo>
                  <a:pt x="0" y="217"/>
                  <a:pt x="23" y="280"/>
                  <a:pt x="51" y="280"/>
                </a:cubicBezTo>
                <a:cubicBezTo>
                  <a:pt x="51" y="280"/>
                  <a:pt x="51" y="280"/>
                  <a:pt x="51" y="280"/>
                </a:cubicBezTo>
                <a:cubicBezTo>
                  <a:pt x="51" y="257"/>
                  <a:pt x="51" y="257"/>
                  <a:pt x="51" y="257"/>
                </a:cubicBezTo>
                <a:cubicBezTo>
                  <a:pt x="51" y="257"/>
                  <a:pt x="51" y="257"/>
                  <a:pt x="51" y="257"/>
                </a:cubicBezTo>
                <a:cubicBezTo>
                  <a:pt x="51" y="257"/>
                  <a:pt x="51" y="257"/>
                  <a:pt x="51" y="257"/>
                </a:cubicBezTo>
                <a:cubicBezTo>
                  <a:pt x="27" y="257"/>
                  <a:pt x="8" y="204"/>
                  <a:pt x="8" y="140"/>
                </a:cubicBezTo>
                <a:cubicBezTo>
                  <a:pt x="8" y="75"/>
                  <a:pt x="27" y="22"/>
                  <a:pt x="51" y="22"/>
                </a:cubicBezTo>
                <a:cubicBezTo>
                  <a:pt x="51" y="22"/>
                  <a:pt x="51" y="22"/>
                  <a:pt x="51" y="22"/>
                </a:cubicBezTo>
                <a:cubicBezTo>
                  <a:pt x="51" y="0"/>
                  <a:pt x="51" y="0"/>
                  <a:pt x="51" y="0"/>
                </a:cubicBezTo>
                <a:close/>
              </a:path>
            </a:pathLst>
          </a:custGeom>
          <a:solidFill>
            <a:srgbClr val="C5C5C9"/>
          </a:solidFill>
          <a:ln>
            <a:noFill/>
          </a:ln>
          <a:extLst>
            <a:ext uri="{91240B29-F687-4F45-9708-019B960494DF}">
              <a14:hiddenLine xmlns:a14="http://schemas.microsoft.com/office/drawing/2010/main" w="9525">
                <a:solidFill>
                  <a:srgbClr val="000000"/>
                </a:solidFill>
                <a:round/>
              </a14:hiddenLine>
            </a:ext>
          </a:extLst>
        </p:spPr>
        <p:txBody>
          <a:bodyPr vert="horz" wrap="square" lIns="68562" tIns="34281" rIns="68562" bIns="34281"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id-ID" sz="101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7" name="Freeform 26"/>
          <p:cNvSpPr>
            <a:spLocks noEditPoints="1"/>
          </p:cNvSpPr>
          <p:nvPr/>
        </p:nvSpPr>
        <p:spPr bwMode="auto">
          <a:xfrm>
            <a:off x="6576732" y="1369074"/>
            <a:ext cx="458272" cy="167835"/>
          </a:xfrm>
          <a:custGeom>
            <a:avLst/>
            <a:gdLst>
              <a:gd name="T0" fmla="*/ 280 w 280"/>
              <a:gd name="T1" fmla="*/ 52 h 103"/>
              <a:gd name="T2" fmla="*/ 140 w 280"/>
              <a:gd name="T3" fmla="*/ 0 h 103"/>
              <a:gd name="T4" fmla="*/ 140 w 280"/>
              <a:gd name="T5" fmla="*/ 8 h 103"/>
              <a:gd name="T6" fmla="*/ 257 w 280"/>
              <a:gd name="T7" fmla="*/ 52 h 103"/>
              <a:gd name="T8" fmla="*/ 140 w 280"/>
              <a:gd name="T9" fmla="*/ 95 h 103"/>
              <a:gd name="T10" fmla="*/ 140 w 280"/>
              <a:gd name="T11" fmla="*/ 103 h 103"/>
              <a:gd name="T12" fmla="*/ 280 w 280"/>
              <a:gd name="T13" fmla="*/ 52 h 103"/>
              <a:gd name="T14" fmla="*/ 140 w 280"/>
              <a:gd name="T15" fmla="*/ 0 h 103"/>
              <a:gd name="T16" fmla="*/ 140 w 280"/>
              <a:gd name="T17" fmla="*/ 0 h 103"/>
              <a:gd name="T18" fmla="*/ 0 w 280"/>
              <a:gd name="T19" fmla="*/ 52 h 103"/>
              <a:gd name="T20" fmla="*/ 140 w 280"/>
              <a:gd name="T21" fmla="*/ 103 h 103"/>
              <a:gd name="T22" fmla="*/ 140 w 280"/>
              <a:gd name="T23" fmla="*/ 103 h 103"/>
              <a:gd name="T24" fmla="*/ 140 w 280"/>
              <a:gd name="T25" fmla="*/ 95 h 103"/>
              <a:gd name="T26" fmla="*/ 140 w 280"/>
              <a:gd name="T27" fmla="*/ 95 h 103"/>
              <a:gd name="T28" fmla="*/ 23 w 280"/>
              <a:gd name="T29" fmla="*/ 52 h 103"/>
              <a:gd name="T30" fmla="*/ 23 w 280"/>
              <a:gd name="T31" fmla="*/ 52 h 103"/>
              <a:gd name="T32" fmla="*/ 140 w 280"/>
              <a:gd name="T33" fmla="*/ 8 h 103"/>
              <a:gd name="T34" fmla="*/ 140 w 280"/>
              <a:gd name="T35" fmla="*/ 8 h 103"/>
              <a:gd name="T36" fmla="*/ 140 w 280"/>
              <a:gd name="T37" fmla="*/ 0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80" h="103">
                <a:moveTo>
                  <a:pt x="280" y="52"/>
                </a:moveTo>
                <a:cubicBezTo>
                  <a:pt x="280" y="23"/>
                  <a:pt x="217" y="0"/>
                  <a:pt x="140" y="0"/>
                </a:cubicBezTo>
                <a:cubicBezTo>
                  <a:pt x="140" y="8"/>
                  <a:pt x="140" y="8"/>
                  <a:pt x="140" y="8"/>
                </a:cubicBezTo>
                <a:cubicBezTo>
                  <a:pt x="205" y="8"/>
                  <a:pt x="257" y="28"/>
                  <a:pt x="257" y="52"/>
                </a:cubicBezTo>
                <a:cubicBezTo>
                  <a:pt x="257" y="75"/>
                  <a:pt x="205" y="95"/>
                  <a:pt x="140" y="95"/>
                </a:cubicBezTo>
                <a:cubicBezTo>
                  <a:pt x="140" y="103"/>
                  <a:pt x="140" y="103"/>
                  <a:pt x="140" y="103"/>
                </a:cubicBezTo>
                <a:cubicBezTo>
                  <a:pt x="217" y="103"/>
                  <a:pt x="280" y="80"/>
                  <a:pt x="280" y="52"/>
                </a:cubicBezTo>
                <a:close/>
                <a:moveTo>
                  <a:pt x="140" y="0"/>
                </a:moveTo>
                <a:cubicBezTo>
                  <a:pt x="140" y="0"/>
                  <a:pt x="140" y="0"/>
                  <a:pt x="140" y="0"/>
                </a:cubicBezTo>
                <a:cubicBezTo>
                  <a:pt x="63" y="0"/>
                  <a:pt x="0" y="23"/>
                  <a:pt x="0" y="52"/>
                </a:cubicBezTo>
                <a:cubicBezTo>
                  <a:pt x="0" y="80"/>
                  <a:pt x="63" y="103"/>
                  <a:pt x="140" y="103"/>
                </a:cubicBezTo>
                <a:cubicBezTo>
                  <a:pt x="140" y="103"/>
                  <a:pt x="140" y="103"/>
                  <a:pt x="140" y="103"/>
                </a:cubicBezTo>
                <a:cubicBezTo>
                  <a:pt x="140" y="95"/>
                  <a:pt x="140" y="95"/>
                  <a:pt x="140" y="95"/>
                </a:cubicBezTo>
                <a:cubicBezTo>
                  <a:pt x="140" y="95"/>
                  <a:pt x="140" y="95"/>
                  <a:pt x="140" y="95"/>
                </a:cubicBezTo>
                <a:cubicBezTo>
                  <a:pt x="75" y="95"/>
                  <a:pt x="23" y="75"/>
                  <a:pt x="23" y="52"/>
                </a:cubicBezTo>
                <a:cubicBezTo>
                  <a:pt x="23" y="52"/>
                  <a:pt x="23" y="52"/>
                  <a:pt x="23" y="52"/>
                </a:cubicBezTo>
                <a:cubicBezTo>
                  <a:pt x="23" y="28"/>
                  <a:pt x="75" y="8"/>
                  <a:pt x="140" y="8"/>
                </a:cubicBezTo>
                <a:cubicBezTo>
                  <a:pt x="140" y="8"/>
                  <a:pt x="140" y="8"/>
                  <a:pt x="140" y="8"/>
                </a:cubicBezTo>
                <a:lnTo>
                  <a:pt x="140" y="0"/>
                </a:lnTo>
                <a:close/>
              </a:path>
            </a:pathLst>
          </a:custGeom>
          <a:solidFill>
            <a:srgbClr val="C5C5C9"/>
          </a:solidFill>
          <a:ln>
            <a:noFill/>
          </a:ln>
          <a:extLst>
            <a:ext uri="{91240B29-F687-4F45-9708-019B960494DF}">
              <a14:hiddenLine xmlns:a14="http://schemas.microsoft.com/office/drawing/2010/main" w="9525">
                <a:solidFill>
                  <a:srgbClr val="000000"/>
                </a:solidFill>
                <a:round/>
              </a14:hiddenLine>
            </a:ext>
          </a:extLst>
        </p:spPr>
        <p:txBody>
          <a:bodyPr vert="horz" wrap="square" lIns="68562" tIns="34281" rIns="68562" bIns="34281"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id-ID" sz="101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8" name="Freeform 27"/>
          <p:cNvSpPr>
            <a:spLocks noEditPoints="1"/>
          </p:cNvSpPr>
          <p:nvPr/>
        </p:nvSpPr>
        <p:spPr bwMode="auto">
          <a:xfrm>
            <a:off x="6611251" y="1265518"/>
            <a:ext cx="389233" cy="373759"/>
          </a:xfrm>
          <a:custGeom>
            <a:avLst/>
            <a:gdLst>
              <a:gd name="T0" fmla="*/ 218 w 238"/>
              <a:gd name="T1" fmla="*/ 16 h 229"/>
              <a:gd name="T2" fmla="*/ 119 w 238"/>
              <a:gd name="T3" fmla="*/ 46 h 229"/>
              <a:gd name="T4" fmla="*/ 119 w 238"/>
              <a:gd name="T5" fmla="*/ 57 h 229"/>
              <a:gd name="T6" fmla="*/ 202 w 238"/>
              <a:gd name="T7" fmla="*/ 32 h 229"/>
              <a:gd name="T8" fmla="*/ 150 w 238"/>
              <a:gd name="T9" fmla="*/ 145 h 229"/>
              <a:gd name="T10" fmla="*/ 119 w 238"/>
              <a:gd name="T11" fmla="*/ 172 h 229"/>
              <a:gd name="T12" fmla="*/ 119 w 238"/>
              <a:gd name="T13" fmla="*/ 183 h 229"/>
              <a:gd name="T14" fmla="*/ 156 w 238"/>
              <a:gd name="T15" fmla="*/ 151 h 229"/>
              <a:gd name="T16" fmla="*/ 218 w 238"/>
              <a:gd name="T17" fmla="*/ 16 h 229"/>
              <a:gd name="T18" fmla="*/ 119 w 238"/>
              <a:gd name="T19" fmla="*/ 46 h 229"/>
              <a:gd name="T20" fmla="*/ 83 w 238"/>
              <a:gd name="T21" fmla="*/ 78 h 229"/>
              <a:gd name="T22" fmla="*/ 20 w 238"/>
              <a:gd name="T23" fmla="*/ 214 h 229"/>
              <a:gd name="T24" fmla="*/ 119 w 238"/>
              <a:gd name="T25" fmla="*/ 183 h 229"/>
              <a:gd name="T26" fmla="*/ 119 w 238"/>
              <a:gd name="T27" fmla="*/ 172 h 229"/>
              <a:gd name="T28" fmla="*/ 36 w 238"/>
              <a:gd name="T29" fmla="*/ 197 h 229"/>
              <a:gd name="T30" fmla="*/ 36 w 238"/>
              <a:gd name="T31" fmla="*/ 197 h 229"/>
              <a:gd name="T32" fmla="*/ 89 w 238"/>
              <a:gd name="T33" fmla="*/ 84 h 229"/>
              <a:gd name="T34" fmla="*/ 119 w 238"/>
              <a:gd name="T35" fmla="*/ 57 h 229"/>
              <a:gd name="T36" fmla="*/ 119 w 238"/>
              <a:gd name="T37" fmla="*/ 46 h 2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38" h="229">
                <a:moveTo>
                  <a:pt x="218" y="16"/>
                </a:moveTo>
                <a:cubicBezTo>
                  <a:pt x="202" y="0"/>
                  <a:pt x="162" y="13"/>
                  <a:pt x="119" y="46"/>
                </a:cubicBezTo>
                <a:cubicBezTo>
                  <a:pt x="119" y="57"/>
                  <a:pt x="119" y="57"/>
                  <a:pt x="119" y="57"/>
                </a:cubicBezTo>
                <a:cubicBezTo>
                  <a:pt x="155" y="30"/>
                  <a:pt x="189" y="19"/>
                  <a:pt x="202" y="32"/>
                </a:cubicBezTo>
                <a:cubicBezTo>
                  <a:pt x="219" y="49"/>
                  <a:pt x="195" y="99"/>
                  <a:pt x="150" y="145"/>
                </a:cubicBezTo>
                <a:cubicBezTo>
                  <a:pt x="140" y="155"/>
                  <a:pt x="129" y="164"/>
                  <a:pt x="119" y="172"/>
                </a:cubicBezTo>
                <a:cubicBezTo>
                  <a:pt x="119" y="183"/>
                  <a:pt x="119" y="183"/>
                  <a:pt x="119" y="183"/>
                </a:cubicBezTo>
                <a:cubicBezTo>
                  <a:pt x="131" y="174"/>
                  <a:pt x="144" y="163"/>
                  <a:pt x="156" y="151"/>
                </a:cubicBezTo>
                <a:cubicBezTo>
                  <a:pt x="210" y="96"/>
                  <a:pt x="238" y="36"/>
                  <a:pt x="218" y="16"/>
                </a:cubicBezTo>
                <a:close/>
                <a:moveTo>
                  <a:pt x="119" y="46"/>
                </a:moveTo>
                <a:cubicBezTo>
                  <a:pt x="107" y="55"/>
                  <a:pt x="95" y="66"/>
                  <a:pt x="83" y="78"/>
                </a:cubicBezTo>
                <a:cubicBezTo>
                  <a:pt x="28" y="133"/>
                  <a:pt x="0" y="193"/>
                  <a:pt x="20" y="214"/>
                </a:cubicBezTo>
                <a:cubicBezTo>
                  <a:pt x="36" y="229"/>
                  <a:pt x="76" y="216"/>
                  <a:pt x="119" y="183"/>
                </a:cubicBezTo>
                <a:cubicBezTo>
                  <a:pt x="119" y="172"/>
                  <a:pt x="119" y="172"/>
                  <a:pt x="119" y="172"/>
                </a:cubicBezTo>
                <a:cubicBezTo>
                  <a:pt x="83" y="199"/>
                  <a:pt x="49" y="211"/>
                  <a:pt x="36" y="197"/>
                </a:cubicBezTo>
                <a:cubicBezTo>
                  <a:pt x="36" y="197"/>
                  <a:pt x="36" y="197"/>
                  <a:pt x="36" y="197"/>
                </a:cubicBezTo>
                <a:cubicBezTo>
                  <a:pt x="19" y="181"/>
                  <a:pt x="43" y="130"/>
                  <a:pt x="89" y="84"/>
                </a:cubicBezTo>
                <a:cubicBezTo>
                  <a:pt x="99" y="74"/>
                  <a:pt x="109" y="65"/>
                  <a:pt x="119" y="57"/>
                </a:cubicBezTo>
                <a:lnTo>
                  <a:pt x="119" y="46"/>
                </a:lnTo>
                <a:close/>
              </a:path>
            </a:pathLst>
          </a:custGeom>
          <a:solidFill>
            <a:srgbClr val="C5C5C9"/>
          </a:solidFill>
          <a:ln>
            <a:noFill/>
          </a:ln>
          <a:extLst>
            <a:ext uri="{91240B29-F687-4F45-9708-019B960494DF}">
              <a14:hiddenLine xmlns:a14="http://schemas.microsoft.com/office/drawing/2010/main" w="9525">
                <a:solidFill>
                  <a:srgbClr val="000000"/>
                </a:solidFill>
                <a:round/>
              </a14:hiddenLine>
            </a:ext>
          </a:extLst>
        </p:spPr>
        <p:txBody>
          <a:bodyPr vert="horz" wrap="square" lIns="68562" tIns="34281" rIns="68562" bIns="34281"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id-ID" sz="101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9" name="Freeform 28"/>
          <p:cNvSpPr>
            <a:spLocks noEditPoints="1"/>
          </p:cNvSpPr>
          <p:nvPr/>
        </p:nvSpPr>
        <p:spPr bwMode="auto">
          <a:xfrm>
            <a:off x="6611251" y="1265518"/>
            <a:ext cx="389233" cy="373759"/>
          </a:xfrm>
          <a:custGeom>
            <a:avLst/>
            <a:gdLst>
              <a:gd name="T0" fmla="*/ 218 w 238"/>
              <a:gd name="T1" fmla="*/ 214 h 229"/>
              <a:gd name="T2" fmla="*/ 156 w 238"/>
              <a:gd name="T3" fmla="*/ 78 h 229"/>
              <a:gd name="T4" fmla="*/ 119 w 238"/>
              <a:gd name="T5" fmla="*/ 46 h 229"/>
              <a:gd name="T6" fmla="*/ 119 w 238"/>
              <a:gd name="T7" fmla="*/ 57 h 229"/>
              <a:gd name="T8" fmla="*/ 150 w 238"/>
              <a:gd name="T9" fmla="*/ 84 h 229"/>
              <a:gd name="T10" fmla="*/ 202 w 238"/>
              <a:gd name="T11" fmla="*/ 197 h 229"/>
              <a:gd name="T12" fmla="*/ 119 w 238"/>
              <a:gd name="T13" fmla="*/ 172 h 229"/>
              <a:gd name="T14" fmla="*/ 119 w 238"/>
              <a:gd name="T15" fmla="*/ 183 h 229"/>
              <a:gd name="T16" fmla="*/ 218 w 238"/>
              <a:gd name="T17" fmla="*/ 214 h 229"/>
              <a:gd name="T18" fmla="*/ 119 w 238"/>
              <a:gd name="T19" fmla="*/ 46 h 229"/>
              <a:gd name="T20" fmla="*/ 20 w 238"/>
              <a:gd name="T21" fmla="*/ 16 h 229"/>
              <a:gd name="T22" fmla="*/ 83 w 238"/>
              <a:gd name="T23" fmla="*/ 151 h 229"/>
              <a:gd name="T24" fmla="*/ 119 w 238"/>
              <a:gd name="T25" fmla="*/ 183 h 229"/>
              <a:gd name="T26" fmla="*/ 119 w 238"/>
              <a:gd name="T27" fmla="*/ 172 h 229"/>
              <a:gd name="T28" fmla="*/ 89 w 238"/>
              <a:gd name="T29" fmla="*/ 145 h 229"/>
              <a:gd name="T30" fmla="*/ 36 w 238"/>
              <a:gd name="T31" fmla="*/ 32 h 229"/>
              <a:gd name="T32" fmla="*/ 36 w 238"/>
              <a:gd name="T33" fmla="*/ 32 h 229"/>
              <a:gd name="T34" fmla="*/ 119 w 238"/>
              <a:gd name="T35" fmla="*/ 57 h 229"/>
              <a:gd name="T36" fmla="*/ 119 w 238"/>
              <a:gd name="T37" fmla="*/ 46 h 2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38" h="229">
                <a:moveTo>
                  <a:pt x="218" y="214"/>
                </a:moveTo>
                <a:cubicBezTo>
                  <a:pt x="238" y="193"/>
                  <a:pt x="210" y="133"/>
                  <a:pt x="156" y="78"/>
                </a:cubicBezTo>
                <a:cubicBezTo>
                  <a:pt x="144" y="66"/>
                  <a:pt x="131" y="55"/>
                  <a:pt x="119" y="46"/>
                </a:cubicBezTo>
                <a:cubicBezTo>
                  <a:pt x="119" y="57"/>
                  <a:pt x="119" y="57"/>
                  <a:pt x="119" y="57"/>
                </a:cubicBezTo>
                <a:cubicBezTo>
                  <a:pt x="129" y="65"/>
                  <a:pt x="140" y="74"/>
                  <a:pt x="150" y="84"/>
                </a:cubicBezTo>
                <a:cubicBezTo>
                  <a:pt x="195" y="130"/>
                  <a:pt x="219" y="181"/>
                  <a:pt x="202" y="197"/>
                </a:cubicBezTo>
                <a:cubicBezTo>
                  <a:pt x="189" y="211"/>
                  <a:pt x="155" y="199"/>
                  <a:pt x="119" y="172"/>
                </a:cubicBezTo>
                <a:cubicBezTo>
                  <a:pt x="119" y="183"/>
                  <a:pt x="119" y="183"/>
                  <a:pt x="119" y="183"/>
                </a:cubicBezTo>
                <a:cubicBezTo>
                  <a:pt x="162" y="216"/>
                  <a:pt x="202" y="229"/>
                  <a:pt x="218" y="214"/>
                </a:cubicBezTo>
                <a:close/>
                <a:moveTo>
                  <a:pt x="119" y="46"/>
                </a:moveTo>
                <a:cubicBezTo>
                  <a:pt x="76" y="13"/>
                  <a:pt x="36" y="0"/>
                  <a:pt x="20" y="16"/>
                </a:cubicBezTo>
                <a:cubicBezTo>
                  <a:pt x="0" y="36"/>
                  <a:pt x="28" y="96"/>
                  <a:pt x="83" y="151"/>
                </a:cubicBezTo>
                <a:cubicBezTo>
                  <a:pt x="95" y="163"/>
                  <a:pt x="107" y="174"/>
                  <a:pt x="119" y="183"/>
                </a:cubicBezTo>
                <a:cubicBezTo>
                  <a:pt x="119" y="172"/>
                  <a:pt x="119" y="172"/>
                  <a:pt x="119" y="172"/>
                </a:cubicBezTo>
                <a:cubicBezTo>
                  <a:pt x="109" y="164"/>
                  <a:pt x="99" y="155"/>
                  <a:pt x="89" y="145"/>
                </a:cubicBezTo>
                <a:cubicBezTo>
                  <a:pt x="43" y="99"/>
                  <a:pt x="19" y="49"/>
                  <a:pt x="36" y="32"/>
                </a:cubicBezTo>
                <a:cubicBezTo>
                  <a:pt x="36" y="32"/>
                  <a:pt x="36" y="32"/>
                  <a:pt x="36" y="32"/>
                </a:cubicBezTo>
                <a:cubicBezTo>
                  <a:pt x="49" y="19"/>
                  <a:pt x="83" y="30"/>
                  <a:pt x="119" y="57"/>
                </a:cubicBezTo>
                <a:lnTo>
                  <a:pt x="119" y="46"/>
                </a:lnTo>
                <a:close/>
              </a:path>
            </a:pathLst>
          </a:custGeom>
          <a:solidFill>
            <a:srgbClr val="C5C5C9"/>
          </a:solidFill>
          <a:ln>
            <a:noFill/>
          </a:ln>
          <a:extLst>
            <a:ext uri="{91240B29-F687-4F45-9708-019B960494DF}">
              <a14:hiddenLine xmlns:a14="http://schemas.microsoft.com/office/drawing/2010/main" w="9525">
                <a:solidFill>
                  <a:srgbClr val="000000"/>
                </a:solidFill>
                <a:round/>
              </a14:hiddenLine>
            </a:ext>
          </a:extLst>
        </p:spPr>
        <p:txBody>
          <a:bodyPr vert="horz" wrap="square" lIns="68562" tIns="34281" rIns="68562" bIns="34281"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id-ID" sz="101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0" name="Oval 29"/>
          <p:cNvSpPr>
            <a:spLocks noChangeArrowheads="1"/>
          </p:cNvSpPr>
          <p:nvPr/>
        </p:nvSpPr>
        <p:spPr bwMode="auto">
          <a:xfrm>
            <a:off x="6771944" y="1417878"/>
            <a:ext cx="70229" cy="70229"/>
          </a:xfrm>
          <a:prstGeom prst="ellipse">
            <a:avLst/>
          </a:prstGeom>
          <a:solidFill>
            <a:srgbClr val="C5C5C9"/>
          </a:solidFill>
          <a:ln>
            <a:noFill/>
          </a:ln>
          <a:extLst>
            <a:ext uri="{91240B29-F687-4F45-9708-019B960494DF}">
              <a14:hiddenLine xmlns:a14="http://schemas.microsoft.com/office/drawing/2010/main" w="9525">
                <a:solidFill>
                  <a:srgbClr val="000000"/>
                </a:solidFill>
                <a:round/>
              </a14:hiddenLine>
            </a:ext>
          </a:extLst>
        </p:spPr>
        <p:txBody>
          <a:bodyPr vert="horz" wrap="square" lIns="68562" tIns="34281" rIns="68562" bIns="34281"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id-ID" sz="101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1" name="Freeform 30"/>
          <p:cNvSpPr>
            <a:spLocks noEditPoints="1"/>
          </p:cNvSpPr>
          <p:nvPr/>
        </p:nvSpPr>
        <p:spPr bwMode="auto">
          <a:xfrm>
            <a:off x="7311156" y="1095302"/>
            <a:ext cx="192831" cy="365427"/>
          </a:xfrm>
          <a:custGeom>
            <a:avLst/>
            <a:gdLst>
              <a:gd name="T0" fmla="*/ 67 w 162"/>
              <a:gd name="T1" fmla="*/ 307 h 307"/>
              <a:gd name="T2" fmla="*/ 162 w 162"/>
              <a:gd name="T3" fmla="*/ 307 h 307"/>
              <a:gd name="T4" fmla="*/ 67 w 162"/>
              <a:gd name="T5" fmla="*/ 127 h 307"/>
              <a:gd name="T6" fmla="*/ 67 w 162"/>
              <a:gd name="T7" fmla="*/ 193 h 307"/>
              <a:gd name="T8" fmla="*/ 110 w 162"/>
              <a:gd name="T9" fmla="*/ 267 h 307"/>
              <a:gd name="T10" fmla="*/ 67 w 162"/>
              <a:gd name="T11" fmla="*/ 267 h 307"/>
              <a:gd name="T12" fmla="*/ 67 w 162"/>
              <a:gd name="T13" fmla="*/ 307 h 307"/>
              <a:gd name="T14" fmla="*/ 0 w 162"/>
              <a:gd name="T15" fmla="*/ 0 h 307"/>
              <a:gd name="T16" fmla="*/ 0 w 162"/>
              <a:gd name="T17" fmla="*/ 307 h 307"/>
              <a:gd name="T18" fmla="*/ 67 w 162"/>
              <a:gd name="T19" fmla="*/ 307 h 307"/>
              <a:gd name="T20" fmla="*/ 67 w 162"/>
              <a:gd name="T21" fmla="*/ 267 h 307"/>
              <a:gd name="T22" fmla="*/ 24 w 162"/>
              <a:gd name="T23" fmla="*/ 267 h 307"/>
              <a:gd name="T24" fmla="*/ 24 w 162"/>
              <a:gd name="T25" fmla="*/ 120 h 307"/>
              <a:gd name="T26" fmla="*/ 24 w 162"/>
              <a:gd name="T27" fmla="*/ 120 h 307"/>
              <a:gd name="T28" fmla="*/ 67 w 162"/>
              <a:gd name="T29" fmla="*/ 193 h 307"/>
              <a:gd name="T30" fmla="*/ 67 w 162"/>
              <a:gd name="T31" fmla="*/ 127 h 307"/>
              <a:gd name="T32" fmla="*/ 0 w 162"/>
              <a:gd name="T33" fmla="*/ 0 h 3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62" h="307">
                <a:moveTo>
                  <a:pt x="67" y="307"/>
                </a:moveTo>
                <a:lnTo>
                  <a:pt x="162" y="307"/>
                </a:lnTo>
                <a:lnTo>
                  <a:pt x="67" y="127"/>
                </a:lnTo>
                <a:lnTo>
                  <a:pt x="67" y="193"/>
                </a:lnTo>
                <a:lnTo>
                  <a:pt x="110" y="267"/>
                </a:lnTo>
                <a:lnTo>
                  <a:pt x="67" y="267"/>
                </a:lnTo>
                <a:lnTo>
                  <a:pt x="67" y="307"/>
                </a:lnTo>
                <a:close/>
                <a:moveTo>
                  <a:pt x="0" y="0"/>
                </a:moveTo>
                <a:lnTo>
                  <a:pt x="0" y="307"/>
                </a:lnTo>
                <a:lnTo>
                  <a:pt x="67" y="307"/>
                </a:lnTo>
                <a:lnTo>
                  <a:pt x="67" y="267"/>
                </a:lnTo>
                <a:lnTo>
                  <a:pt x="24" y="267"/>
                </a:lnTo>
                <a:lnTo>
                  <a:pt x="24" y="120"/>
                </a:lnTo>
                <a:lnTo>
                  <a:pt x="24" y="120"/>
                </a:lnTo>
                <a:lnTo>
                  <a:pt x="67" y="193"/>
                </a:lnTo>
                <a:lnTo>
                  <a:pt x="67" y="127"/>
                </a:lnTo>
                <a:lnTo>
                  <a:pt x="0" y="0"/>
                </a:lnTo>
                <a:close/>
              </a:path>
            </a:pathLst>
          </a:custGeom>
          <a:solidFill>
            <a:srgbClr val="C5C5C9"/>
          </a:solidFill>
          <a:ln>
            <a:noFill/>
          </a:ln>
          <a:extLst>
            <a:ext uri="{91240B29-F687-4F45-9708-019B960494DF}">
              <a14:hiddenLine xmlns:a14="http://schemas.microsoft.com/office/drawing/2010/main" w="9525">
                <a:solidFill>
                  <a:srgbClr val="000000"/>
                </a:solidFill>
                <a:round/>
              </a14:hiddenLine>
            </a:ext>
          </a:extLst>
        </p:spPr>
        <p:txBody>
          <a:bodyPr vert="horz" wrap="square" lIns="68562" tIns="34281" rIns="68562" bIns="34281"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id-ID" sz="101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2" name="Rectangle 31"/>
          <p:cNvSpPr>
            <a:spLocks noChangeArrowheads="1"/>
          </p:cNvSpPr>
          <p:nvPr/>
        </p:nvSpPr>
        <p:spPr bwMode="auto">
          <a:xfrm>
            <a:off x="7214741" y="1094112"/>
            <a:ext cx="48803" cy="355905"/>
          </a:xfrm>
          <a:prstGeom prst="rect">
            <a:avLst/>
          </a:prstGeom>
          <a:solidFill>
            <a:srgbClr val="C5C5C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62" tIns="34281" rIns="68562" bIns="34281"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id-ID" sz="101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3" name="Freeform 32"/>
          <p:cNvSpPr>
            <a:spLocks noEditPoints="1"/>
          </p:cNvSpPr>
          <p:nvPr/>
        </p:nvSpPr>
        <p:spPr bwMode="auto">
          <a:xfrm>
            <a:off x="5634003" y="2886727"/>
            <a:ext cx="421372" cy="308292"/>
          </a:xfrm>
          <a:custGeom>
            <a:avLst/>
            <a:gdLst>
              <a:gd name="T0" fmla="*/ 213 w 258"/>
              <a:gd name="T1" fmla="*/ 31 h 189"/>
              <a:gd name="T2" fmla="*/ 204 w 258"/>
              <a:gd name="T3" fmla="*/ 69 h 189"/>
              <a:gd name="T4" fmla="*/ 228 w 258"/>
              <a:gd name="T5" fmla="*/ 109 h 189"/>
              <a:gd name="T6" fmla="*/ 204 w 258"/>
              <a:gd name="T7" fmla="*/ 146 h 189"/>
              <a:gd name="T8" fmla="*/ 204 w 258"/>
              <a:gd name="T9" fmla="*/ 27 h 189"/>
              <a:gd name="T10" fmla="*/ 91 w 258"/>
              <a:gd name="T11" fmla="*/ 14 h 189"/>
              <a:gd name="T12" fmla="*/ 97 w 258"/>
              <a:gd name="T13" fmla="*/ 15 h 189"/>
              <a:gd name="T14" fmla="*/ 91 w 258"/>
              <a:gd name="T15" fmla="*/ 42 h 189"/>
              <a:gd name="T16" fmla="*/ 91 w 258"/>
              <a:gd name="T17" fmla="*/ 162 h 189"/>
              <a:gd name="T18" fmla="*/ 166 w 258"/>
              <a:gd name="T19" fmla="*/ 145 h 189"/>
              <a:gd name="T20" fmla="*/ 204 w 258"/>
              <a:gd name="T21" fmla="*/ 125 h 189"/>
              <a:gd name="T22" fmla="*/ 191 w 258"/>
              <a:gd name="T23" fmla="*/ 122 h 189"/>
              <a:gd name="T24" fmla="*/ 204 w 258"/>
              <a:gd name="T25" fmla="*/ 69 h 189"/>
              <a:gd name="T26" fmla="*/ 91 w 258"/>
              <a:gd name="T27" fmla="*/ 6 h 189"/>
              <a:gd name="T28" fmla="*/ 78 w 258"/>
              <a:gd name="T29" fmla="*/ 24 h 189"/>
              <a:gd name="T30" fmla="*/ 91 w 258"/>
              <a:gd name="T31" fmla="*/ 14 h 189"/>
              <a:gd name="T32" fmla="*/ 78 w 258"/>
              <a:gd name="T33" fmla="*/ 188 h 189"/>
              <a:gd name="T34" fmla="*/ 91 w 258"/>
              <a:gd name="T35" fmla="*/ 162 h 189"/>
              <a:gd name="T36" fmla="*/ 78 w 258"/>
              <a:gd name="T37" fmla="*/ 176 h 189"/>
              <a:gd name="T38" fmla="*/ 91 w 258"/>
              <a:gd name="T39" fmla="*/ 42 h 189"/>
              <a:gd name="T40" fmla="*/ 80 w 258"/>
              <a:gd name="T41" fmla="*/ 134 h 189"/>
              <a:gd name="T42" fmla="*/ 78 w 258"/>
              <a:gd name="T43" fmla="*/ 64 h 189"/>
              <a:gd name="T44" fmla="*/ 78 w 258"/>
              <a:gd name="T45" fmla="*/ 33 h 189"/>
              <a:gd name="T46" fmla="*/ 91 w 258"/>
              <a:gd name="T47" fmla="*/ 42 h 189"/>
              <a:gd name="T48" fmla="*/ 60 w 258"/>
              <a:gd name="T49" fmla="*/ 18 h 189"/>
              <a:gd name="T50" fmla="*/ 68 w 258"/>
              <a:gd name="T51" fmla="*/ 42 h 189"/>
              <a:gd name="T52" fmla="*/ 78 w 258"/>
              <a:gd name="T53" fmla="*/ 33 h 189"/>
              <a:gd name="T54" fmla="*/ 78 w 258"/>
              <a:gd name="T55" fmla="*/ 9 h 189"/>
              <a:gd name="T56" fmla="*/ 78 w 258"/>
              <a:gd name="T57" fmla="*/ 188 h 189"/>
              <a:gd name="T58" fmla="*/ 60 w 258"/>
              <a:gd name="T59" fmla="*/ 176 h 189"/>
              <a:gd name="T60" fmla="*/ 78 w 258"/>
              <a:gd name="T61" fmla="*/ 64 h 189"/>
              <a:gd name="T62" fmla="*/ 60 w 258"/>
              <a:gd name="T63" fmla="*/ 134 h 189"/>
              <a:gd name="T64" fmla="*/ 70 w 258"/>
              <a:gd name="T65" fmla="*/ 116 h 189"/>
              <a:gd name="T66" fmla="*/ 60 w 258"/>
              <a:gd name="T67" fmla="*/ 87 h 189"/>
              <a:gd name="T68" fmla="*/ 76 w 258"/>
              <a:gd name="T69" fmla="*/ 68 h 189"/>
              <a:gd name="T70" fmla="*/ 60 w 258"/>
              <a:gd name="T71" fmla="*/ 18 h 189"/>
              <a:gd name="T72" fmla="*/ 60 w 258"/>
              <a:gd name="T73" fmla="*/ 187 h 189"/>
              <a:gd name="T74" fmla="*/ 59 w 258"/>
              <a:gd name="T75" fmla="*/ 175 h 189"/>
              <a:gd name="T76" fmla="*/ 49 w 258"/>
              <a:gd name="T77" fmla="*/ 144 h 189"/>
              <a:gd name="T78" fmla="*/ 60 w 258"/>
              <a:gd name="T79" fmla="*/ 125 h 189"/>
              <a:gd name="T80" fmla="*/ 41 w 258"/>
              <a:gd name="T81" fmla="*/ 125 h 189"/>
              <a:gd name="T82" fmla="*/ 60 w 258"/>
              <a:gd name="T83" fmla="*/ 87 h 189"/>
              <a:gd name="T84" fmla="*/ 51 w 258"/>
              <a:gd name="T85" fmla="*/ 76 h 189"/>
              <a:gd name="T86" fmla="*/ 43 w 258"/>
              <a:gd name="T87" fmla="*/ 51 h 189"/>
              <a:gd name="T88" fmla="*/ 60 w 258"/>
              <a:gd name="T89" fmla="*/ 18 h 1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58" h="189">
                <a:moveTo>
                  <a:pt x="253" y="104"/>
                </a:moveTo>
                <a:cubicBezTo>
                  <a:pt x="258" y="60"/>
                  <a:pt x="213" y="31"/>
                  <a:pt x="213" y="31"/>
                </a:cubicBezTo>
                <a:cubicBezTo>
                  <a:pt x="210" y="30"/>
                  <a:pt x="207" y="28"/>
                  <a:pt x="204" y="27"/>
                </a:cubicBezTo>
                <a:cubicBezTo>
                  <a:pt x="204" y="69"/>
                  <a:pt x="204" y="69"/>
                  <a:pt x="204" y="69"/>
                </a:cubicBezTo>
                <a:cubicBezTo>
                  <a:pt x="208" y="69"/>
                  <a:pt x="212" y="70"/>
                  <a:pt x="216" y="72"/>
                </a:cubicBezTo>
                <a:cubicBezTo>
                  <a:pt x="230" y="79"/>
                  <a:pt x="235" y="95"/>
                  <a:pt x="228" y="109"/>
                </a:cubicBezTo>
                <a:cubicBezTo>
                  <a:pt x="224" y="119"/>
                  <a:pt x="214" y="125"/>
                  <a:pt x="204" y="125"/>
                </a:cubicBezTo>
                <a:cubicBezTo>
                  <a:pt x="204" y="146"/>
                  <a:pt x="204" y="146"/>
                  <a:pt x="204" y="146"/>
                </a:cubicBezTo>
                <a:cubicBezTo>
                  <a:pt x="230" y="144"/>
                  <a:pt x="249" y="134"/>
                  <a:pt x="253" y="104"/>
                </a:cubicBezTo>
                <a:close/>
                <a:moveTo>
                  <a:pt x="204" y="27"/>
                </a:moveTo>
                <a:cubicBezTo>
                  <a:pt x="156" y="5"/>
                  <a:pt x="119" y="0"/>
                  <a:pt x="91" y="6"/>
                </a:cubicBezTo>
                <a:cubicBezTo>
                  <a:pt x="91" y="14"/>
                  <a:pt x="91" y="14"/>
                  <a:pt x="91" y="14"/>
                </a:cubicBezTo>
                <a:cubicBezTo>
                  <a:pt x="93" y="14"/>
                  <a:pt x="95" y="14"/>
                  <a:pt x="97" y="15"/>
                </a:cubicBezTo>
                <a:cubicBezTo>
                  <a:pt x="97" y="15"/>
                  <a:pt x="97" y="15"/>
                  <a:pt x="97" y="15"/>
                </a:cubicBezTo>
                <a:cubicBezTo>
                  <a:pt x="104" y="19"/>
                  <a:pt x="107" y="27"/>
                  <a:pt x="103" y="34"/>
                </a:cubicBezTo>
                <a:cubicBezTo>
                  <a:pt x="101" y="39"/>
                  <a:pt x="96" y="42"/>
                  <a:pt x="91" y="42"/>
                </a:cubicBezTo>
                <a:cubicBezTo>
                  <a:pt x="91" y="146"/>
                  <a:pt x="91" y="146"/>
                  <a:pt x="91" y="146"/>
                </a:cubicBezTo>
                <a:cubicBezTo>
                  <a:pt x="93" y="151"/>
                  <a:pt x="93" y="157"/>
                  <a:pt x="91" y="162"/>
                </a:cubicBezTo>
                <a:cubicBezTo>
                  <a:pt x="91" y="185"/>
                  <a:pt x="91" y="185"/>
                  <a:pt x="91" y="185"/>
                </a:cubicBezTo>
                <a:cubicBezTo>
                  <a:pt x="117" y="174"/>
                  <a:pt x="138" y="143"/>
                  <a:pt x="166" y="145"/>
                </a:cubicBezTo>
                <a:cubicBezTo>
                  <a:pt x="179" y="147"/>
                  <a:pt x="192" y="147"/>
                  <a:pt x="204" y="146"/>
                </a:cubicBezTo>
                <a:cubicBezTo>
                  <a:pt x="204" y="125"/>
                  <a:pt x="204" y="125"/>
                  <a:pt x="204" y="125"/>
                </a:cubicBezTo>
                <a:cubicBezTo>
                  <a:pt x="199" y="125"/>
                  <a:pt x="195" y="124"/>
                  <a:pt x="191" y="122"/>
                </a:cubicBezTo>
                <a:cubicBezTo>
                  <a:pt x="191" y="122"/>
                  <a:pt x="191" y="122"/>
                  <a:pt x="191" y="122"/>
                </a:cubicBezTo>
                <a:cubicBezTo>
                  <a:pt x="177" y="115"/>
                  <a:pt x="172" y="98"/>
                  <a:pt x="179" y="84"/>
                </a:cubicBezTo>
                <a:cubicBezTo>
                  <a:pt x="184" y="74"/>
                  <a:pt x="193" y="69"/>
                  <a:pt x="204" y="69"/>
                </a:cubicBezTo>
                <a:lnTo>
                  <a:pt x="204" y="27"/>
                </a:lnTo>
                <a:close/>
                <a:moveTo>
                  <a:pt x="91" y="6"/>
                </a:moveTo>
                <a:cubicBezTo>
                  <a:pt x="86" y="6"/>
                  <a:pt x="82" y="8"/>
                  <a:pt x="78" y="9"/>
                </a:cubicBezTo>
                <a:cubicBezTo>
                  <a:pt x="78" y="24"/>
                  <a:pt x="78" y="24"/>
                  <a:pt x="78" y="24"/>
                </a:cubicBezTo>
                <a:cubicBezTo>
                  <a:pt x="78" y="23"/>
                  <a:pt x="78" y="22"/>
                  <a:pt x="78" y="22"/>
                </a:cubicBezTo>
                <a:cubicBezTo>
                  <a:pt x="81" y="17"/>
                  <a:pt x="86" y="14"/>
                  <a:pt x="91" y="14"/>
                </a:cubicBezTo>
                <a:cubicBezTo>
                  <a:pt x="91" y="6"/>
                  <a:pt x="91" y="6"/>
                  <a:pt x="91" y="6"/>
                </a:cubicBezTo>
                <a:close/>
                <a:moveTo>
                  <a:pt x="78" y="188"/>
                </a:moveTo>
                <a:cubicBezTo>
                  <a:pt x="82" y="188"/>
                  <a:pt x="87" y="187"/>
                  <a:pt x="91" y="185"/>
                </a:cubicBezTo>
                <a:cubicBezTo>
                  <a:pt x="91" y="162"/>
                  <a:pt x="91" y="162"/>
                  <a:pt x="91" y="162"/>
                </a:cubicBezTo>
                <a:cubicBezTo>
                  <a:pt x="90" y="163"/>
                  <a:pt x="90" y="164"/>
                  <a:pt x="90" y="165"/>
                </a:cubicBezTo>
                <a:cubicBezTo>
                  <a:pt x="87" y="170"/>
                  <a:pt x="83" y="174"/>
                  <a:pt x="78" y="176"/>
                </a:cubicBezTo>
                <a:cubicBezTo>
                  <a:pt x="78" y="188"/>
                  <a:pt x="78" y="188"/>
                  <a:pt x="78" y="188"/>
                </a:cubicBezTo>
                <a:close/>
                <a:moveTo>
                  <a:pt x="91" y="42"/>
                </a:moveTo>
                <a:cubicBezTo>
                  <a:pt x="91" y="146"/>
                  <a:pt x="91" y="146"/>
                  <a:pt x="91" y="146"/>
                </a:cubicBezTo>
                <a:cubicBezTo>
                  <a:pt x="89" y="141"/>
                  <a:pt x="85" y="136"/>
                  <a:pt x="80" y="134"/>
                </a:cubicBezTo>
                <a:cubicBezTo>
                  <a:pt x="79" y="133"/>
                  <a:pt x="78" y="133"/>
                  <a:pt x="78" y="133"/>
                </a:cubicBezTo>
                <a:cubicBezTo>
                  <a:pt x="78" y="64"/>
                  <a:pt x="78" y="64"/>
                  <a:pt x="78" y="64"/>
                </a:cubicBezTo>
                <a:cubicBezTo>
                  <a:pt x="79" y="61"/>
                  <a:pt x="79" y="57"/>
                  <a:pt x="78" y="54"/>
                </a:cubicBezTo>
                <a:cubicBezTo>
                  <a:pt x="78" y="33"/>
                  <a:pt x="78" y="33"/>
                  <a:pt x="78" y="33"/>
                </a:cubicBezTo>
                <a:cubicBezTo>
                  <a:pt x="79" y="36"/>
                  <a:pt x="81" y="39"/>
                  <a:pt x="84" y="41"/>
                </a:cubicBezTo>
                <a:cubicBezTo>
                  <a:pt x="86" y="42"/>
                  <a:pt x="89" y="42"/>
                  <a:pt x="91" y="42"/>
                </a:cubicBezTo>
                <a:close/>
                <a:moveTo>
                  <a:pt x="78" y="9"/>
                </a:moveTo>
                <a:cubicBezTo>
                  <a:pt x="71" y="11"/>
                  <a:pt x="65" y="14"/>
                  <a:pt x="60" y="18"/>
                </a:cubicBezTo>
                <a:cubicBezTo>
                  <a:pt x="60" y="40"/>
                  <a:pt x="60" y="40"/>
                  <a:pt x="60" y="40"/>
                </a:cubicBezTo>
                <a:cubicBezTo>
                  <a:pt x="62" y="40"/>
                  <a:pt x="65" y="41"/>
                  <a:pt x="68" y="42"/>
                </a:cubicBezTo>
                <a:cubicBezTo>
                  <a:pt x="73" y="45"/>
                  <a:pt x="76" y="49"/>
                  <a:pt x="78" y="54"/>
                </a:cubicBezTo>
                <a:cubicBezTo>
                  <a:pt x="78" y="33"/>
                  <a:pt x="78" y="33"/>
                  <a:pt x="78" y="33"/>
                </a:cubicBezTo>
                <a:cubicBezTo>
                  <a:pt x="77" y="30"/>
                  <a:pt x="77" y="27"/>
                  <a:pt x="78" y="24"/>
                </a:cubicBezTo>
                <a:cubicBezTo>
                  <a:pt x="78" y="9"/>
                  <a:pt x="78" y="9"/>
                  <a:pt x="78" y="9"/>
                </a:cubicBezTo>
                <a:close/>
                <a:moveTo>
                  <a:pt x="60" y="187"/>
                </a:moveTo>
                <a:cubicBezTo>
                  <a:pt x="66" y="188"/>
                  <a:pt x="72" y="189"/>
                  <a:pt x="78" y="188"/>
                </a:cubicBezTo>
                <a:cubicBezTo>
                  <a:pt x="78" y="176"/>
                  <a:pt x="78" y="176"/>
                  <a:pt x="78" y="176"/>
                </a:cubicBezTo>
                <a:cubicBezTo>
                  <a:pt x="72" y="178"/>
                  <a:pt x="65" y="178"/>
                  <a:pt x="60" y="176"/>
                </a:cubicBezTo>
                <a:cubicBezTo>
                  <a:pt x="60" y="187"/>
                  <a:pt x="60" y="187"/>
                  <a:pt x="60" y="187"/>
                </a:cubicBezTo>
                <a:close/>
                <a:moveTo>
                  <a:pt x="78" y="64"/>
                </a:moveTo>
                <a:cubicBezTo>
                  <a:pt x="78" y="133"/>
                  <a:pt x="78" y="133"/>
                  <a:pt x="78" y="133"/>
                </a:cubicBezTo>
                <a:cubicBezTo>
                  <a:pt x="72" y="131"/>
                  <a:pt x="65" y="131"/>
                  <a:pt x="60" y="134"/>
                </a:cubicBezTo>
                <a:cubicBezTo>
                  <a:pt x="60" y="125"/>
                  <a:pt x="60" y="125"/>
                  <a:pt x="60" y="125"/>
                </a:cubicBezTo>
                <a:cubicBezTo>
                  <a:pt x="64" y="123"/>
                  <a:pt x="67" y="120"/>
                  <a:pt x="70" y="116"/>
                </a:cubicBezTo>
                <a:cubicBezTo>
                  <a:pt x="75" y="105"/>
                  <a:pt x="71" y="92"/>
                  <a:pt x="60" y="87"/>
                </a:cubicBezTo>
                <a:cubicBezTo>
                  <a:pt x="60" y="87"/>
                  <a:pt x="60" y="87"/>
                  <a:pt x="60" y="87"/>
                </a:cubicBezTo>
                <a:cubicBezTo>
                  <a:pt x="60" y="78"/>
                  <a:pt x="60" y="78"/>
                  <a:pt x="60" y="78"/>
                </a:cubicBezTo>
                <a:cubicBezTo>
                  <a:pt x="66" y="78"/>
                  <a:pt x="73" y="74"/>
                  <a:pt x="76" y="68"/>
                </a:cubicBezTo>
                <a:cubicBezTo>
                  <a:pt x="77" y="66"/>
                  <a:pt x="77" y="65"/>
                  <a:pt x="78" y="64"/>
                </a:cubicBezTo>
                <a:close/>
                <a:moveTo>
                  <a:pt x="60" y="18"/>
                </a:moveTo>
                <a:cubicBezTo>
                  <a:pt x="0" y="56"/>
                  <a:pt x="10" y="159"/>
                  <a:pt x="46" y="180"/>
                </a:cubicBezTo>
                <a:cubicBezTo>
                  <a:pt x="51" y="183"/>
                  <a:pt x="55" y="185"/>
                  <a:pt x="60" y="187"/>
                </a:cubicBezTo>
                <a:cubicBezTo>
                  <a:pt x="60" y="176"/>
                  <a:pt x="60" y="176"/>
                  <a:pt x="60" y="176"/>
                </a:cubicBezTo>
                <a:cubicBezTo>
                  <a:pt x="59" y="175"/>
                  <a:pt x="59" y="175"/>
                  <a:pt x="59" y="175"/>
                </a:cubicBezTo>
                <a:cubicBezTo>
                  <a:pt x="59" y="175"/>
                  <a:pt x="59" y="175"/>
                  <a:pt x="59" y="175"/>
                </a:cubicBezTo>
                <a:cubicBezTo>
                  <a:pt x="48" y="170"/>
                  <a:pt x="43" y="156"/>
                  <a:pt x="49" y="144"/>
                </a:cubicBezTo>
                <a:cubicBezTo>
                  <a:pt x="51" y="139"/>
                  <a:pt x="55" y="136"/>
                  <a:pt x="60" y="134"/>
                </a:cubicBezTo>
                <a:cubicBezTo>
                  <a:pt x="60" y="125"/>
                  <a:pt x="60" y="125"/>
                  <a:pt x="60" y="125"/>
                </a:cubicBezTo>
                <a:cubicBezTo>
                  <a:pt x="54" y="128"/>
                  <a:pt x="47" y="128"/>
                  <a:pt x="41" y="125"/>
                </a:cubicBezTo>
                <a:cubicBezTo>
                  <a:pt x="41" y="125"/>
                  <a:pt x="41" y="125"/>
                  <a:pt x="41" y="125"/>
                </a:cubicBezTo>
                <a:cubicBezTo>
                  <a:pt x="31" y="120"/>
                  <a:pt x="26" y="107"/>
                  <a:pt x="32" y="97"/>
                </a:cubicBezTo>
                <a:cubicBezTo>
                  <a:pt x="37" y="86"/>
                  <a:pt x="49" y="82"/>
                  <a:pt x="60" y="87"/>
                </a:cubicBezTo>
                <a:cubicBezTo>
                  <a:pt x="60" y="78"/>
                  <a:pt x="60" y="78"/>
                  <a:pt x="60" y="78"/>
                </a:cubicBezTo>
                <a:cubicBezTo>
                  <a:pt x="57" y="78"/>
                  <a:pt x="54" y="77"/>
                  <a:pt x="51" y="76"/>
                </a:cubicBezTo>
                <a:cubicBezTo>
                  <a:pt x="42" y="71"/>
                  <a:pt x="38" y="60"/>
                  <a:pt x="43" y="51"/>
                </a:cubicBezTo>
                <a:cubicBezTo>
                  <a:pt x="43" y="51"/>
                  <a:pt x="43" y="51"/>
                  <a:pt x="43" y="51"/>
                </a:cubicBezTo>
                <a:cubicBezTo>
                  <a:pt x="46" y="44"/>
                  <a:pt x="53" y="40"/>
                  <a:pt x="60" y="40"/>
                </a:cubicBezTo>
                <a:lnTo>
                  <a:pt x="60" y="18"/>
                </a:lnTo>
                <a:close/>
              </a:path>
            </a:pathLst>
          </a:custGeom>
          <a:solidFill>
            <a:srgbClr val="C5C5C9"/>
          </a:solidFill>
          <a:ln>
            <a:noFill/>
          </a:ln>
          <a:extLst>
            <a:ext uri="{91240B29-F687-4F45-9708-019B960494DF}">
              <a14:hiddenLine xmlns:a14="http://schemas.microsoft.com/office/drawing/2010/main" w="9525">
                <a:solidFill>
                  <a:srgbClr val="000000"/>
                </a:solidFill>
                <a:round/>
              </a14:hiddenLine>
            </a:ext>
          </a:extLst>
        </p:spPr>
        <p:txBody>
          <a:bodyPr vert="horz" wrap="square" lIns="68562" tIns="34281" rIns="68562" bIns="34281"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id-ID" sz="101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64" name="Group 127"/>
          <p:cNvGrpSpPr/>
          <p:nvPr/>
        </p:nvGrpSpPr>
        <p:grpSpPr>
          <a:xfrm>
            <a:off x="6818366" y="3195018"/>
            <a:ext cx="380902" cy="490410"/>
            <a:chOff x="8610600" y="4127500"/>
            <a:chExt cx="508001" cy="654050"/>
          </a:xfrm>
          <a:solidFill>
            <a:srgbClr val="C00000"/>
          </a:solidFill>
        </p:grpSpPr>
        <p:sp>
          <p:nvSpPr>
            <p:cNvPr id="65" name="Freeform 33"/>
            <p:cNvSpPr/>
            <p:nvPr/>
          </p:nvSpPr>
          <p:spPr bwMode="auto">
            <a:xfrm>
              <a:off x="8618538" y="4127500"/>
              <a:ext cx="500063" cy="503238"/>
            </a:xfrm>
            <a:custGeom>
              <a:avLst/>
              <a:gdLst>
                <a:gd name="T0" fmla="*/ 169 w 230"/>
                <a:gd name="T1" fmla="*/ 12 h 231"/>
                <a:gd name="T2" fmla="*/ 215 w 230"/>
                <a:gd name="T3" fmla="*/ 103 h 231"/>
                <a:gd name="T4" fmla="*/ 102 w 230"/>
                <a:gd name="T5" fmla="*/ 216 h 231"/>
                <a:gd name="T6" fmla="*/ 12 w 230"/>
                <a:gd name="T7" fmla="*/ 171 h 231"/>
                <a:gd name="T8" fmla="*/ 0 w 230"/>
                <a:gd name="T9" fmla="*/ 181 h 231"/>
                <a:gd name="T10" fmla="*/ 102 w 230"/>
                <a:gd name="T11" fmla="*/ 231 h 231"/>
                <a:gd name="T12" fmla="*/ 230 w 230"/>
                <a:gd name="T13" fmla="*/ 103 h 231"/>
                <a:gd name="T14" fmla="*/ 178 w 230"/>
                <a:gd name="T15" fmla="*/ 0 h 231"/>
                <a:gd name="T16" fmla="*/ 169 w 230"/>
                <a:gd name="T17" fmla="*/ 1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0" h="231">
                  <a:moveTo>
                    <a:pt x="169" y="12"/>
                  </a:moveTo>
                  <a:cubicBezTo>
                    <a:pt x="197" y="32"/>
                    <a:pt x="215" y="65"/>
                    <a:pt x="215" y="103"/>
                  </a:cubicBezTo>
                  <a:cubicBezTo>
                    <a:pt x="215" y="165"/>
                    <a:pt x="165" y="216"/>
                    <a:pt x="102" y="216"/>
                  </a:cubicBezTo>
                  <a:cubicBezTo>
                    <a:pt x="65" y="216"/>
                    <a:pt x="33" y="198"/>
                    <a:pt x="12" y="171"/>
                  </a:cubicBezTo>
                  <a:cubicBezTo>
                    <a:pt x="0" y="181"/>
                    <a:pt x="0" y="181"/>
                    <a:pt x="0" y="181"/>
                  </a:cubicBezTo>
                  <a:cubicBezTo>
                    <a:pt x="24" y="211"/>
                    <a:pt x="61" y="231"/>
                    <a:pt x="102" y="231"/>
                  </a:cubicBezTo>
                  <a:cubicBezTo>
                    <a:pt x="173" y="231"/>
                    <a:pt x="230" y="174"/>
                    <a:pt x="230" y="103"/>
                  </a:cubicBezTo>
                  <a:cubicBezTo>
                    <a:pt x="230" y="61"/>
                    <a:pt x="210" y="23"/>
                    <a:pt x="178" y="0"/>
                  </a:cubicBezTo>
                  <a:lnTo>
                    <a:pt x="169" y="1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62" tIns="34281" rIns="68562" bIns="34281"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id-ID" sz="101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6" name="Freeform 34"/>
            <p:cNvSpPr>
              <a:spLocks noEditPoints="1"/>
            </p:cNvSpPr>
            <p:nvPr/>
          </p:nvSpPr>
          <p:spPr bwMode="auto">
            <a:xfrm>
              <a:off x="8621713" y="4137025"/>
              <a:ext cx="442913" cy="441325"/>
            </a:xfrm>
            <a:custGeom>
              <a:avLst/>
              <a:gdLst>
                <a:gd name="T0" fmla="*/ 102 w 203"/>
                <a:gd name="T1" fmla="*/ 203 h 203"/>
                <a:gd name="T2" fmla="*/ 203 w 203"/>
                <a:gd name="T3" fmla="*/ 101 h 203"/>
                <a:gd name="T4" fmla="*/ 102 w 203"/>
                <a:gd name="T5" fmla="*/ 0 h 203"/>
                <a:gd name="T6" fmla="*/ 102 w 203"/>
                <a:gd name="T7" fmla="*/ 5 h 203"/>
                <a:gd name="T8" fmla="*/ 198 w 203"/>
                <a:gd name="T9" fmla="*/ 101 h 203"/>
                <a:gd name="T10" fmla="*/ 102 w 203"/>
                <a:gd name="T11" fmla="*/ 198 h 203"/>
                <a:gd name="T12" fmla="*/ 102 w 203"/>
                <a:gd name="T13" fmla="*/ 203 h 203"/>
                <a:gd name="T14" fmla="*/ 102 w 203"/>
                <a:gd name="T15" fmla="*/ 0 h 203"/>
                <a:gd name="T16" fmla="*/ 0 w 203"/>
                <a:gd name="T17" fmla="*/ 101 h 203"/>
                <a:gd name="T18" fmla="*/ 102 w 203"/>
                <a:gd name="T19" fmla="*/ 203 h 203"/>
                <a:gd name="T20" fmla="*/ 102 w 203"/>
                <a:gd name="T21" fmla="*/ 203 h 203"/>
                <a:gd name="T22" fmla="*/ 102 w 203"/>
                <a:gd name="T23" fmla="*/ 198 h 203"/>
                <a:gd name="T24" fmla="*/ 102 w 203"/>
                <a:gd name="T25" fmla="*/ 198 h 203"/>
                <a:gd name="T26" fmla="*/ 102 w 203"/>
                <a:gd name="T27" fmla="*/ 198 h 203"/>
                <a:gd name="T28" fmla="*/ 5 w 203"/>
                <a:gd name="T29" fmla="*/ 101 h 203"/>
                <a:gd name="T30" fmla="*/ 102 w 203"/>
                <a:gd name="T31" fmla="*/ 5 h 203"/>
                <a:gd name="T32" fmla="*/ 102 w 203"/>
                <a:gd name="T33" fmla="*/ 5 h 203"/>
                <a:gd name="T34" fmla="*/ 102 w 203"/>
                <a:gd name="T35" fmla="*/ 0 h 2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03" h="203">
                  <a:moveTo>
                    <a:pt x="102" y="203"/>
                  </a:moveTo>
                  <a:cubicBezTo>
                    <a:pt x="158" y="203"/>
                    <a:pt x="203" y="157"/>
                    <a:pt x="203" y="101"/>
                  </a:cubicBezTo>
                  <a:cubicBezTo>
                    <a:pt x="203" y="45"/>
                    <a:pt x="158" y="0"/>
                    <a:pt x="102" y="0"/>
                  </a:cubicBezTo>
                  <a:cubicBezTo>
                    <a:pt x="102" y="5"/>
                    <a:pt x="102" y="5"/>
                    <a:pt x="102" y="5"/>
                  </a:cubicBezTo>
                  <a:cubicBezTo>
                    <a:pt x="155" y="5"/>
                    <a:pt x="198" y="48"/>
                    <a:pt x="198" y="101"/>
                  </a:cubicBezTo>
                  <a:cubicBezTo>
                    <a:pt x="198" y="155"/>
                    <a:pt x="155" y="198"/>
                    <a:pt x="102" y="198"/>
                  </a:cubicBezTo>
                  <a:lnTo>
                    <a:pt x="102" y="203"/>
                  </a:lnTo>
                  <a:close/>
                  <a:moveTo>
                    <a:pt x="102" y="0"/>
                  </a:moveTo>
                  <a:cubicBezTo>
                    <a:pt x="46" y="0"/>
                    <a:pt x="0" y="45"/>
                    <a:pt x="0" y="101"/>
                  </a:cubicBezTo>
                  <a:cubicBezTo>
                    <a:pt x="0" y="157"/>
                    <a:pt x="46" y="203"/>
                    <a:pt x="102" y="203"/>
                  </a:cubicBezTo>
                  <a:cubicBezTo>
                    <a:pt x="102" y="203"/>
                    <a:pt x="102" y="203"/>
                    <a:pt x="102" y="203"/>
                  </a:cubicBezTo>
                  <a:cubicBezTo>
                    <a:pt x="102" y="198"/>
                    <a:pt x="102" y="198"/>
                    <a:pt x="102" y="198"/>
                  </a:cubicBezTo>
                  <a:cubicBezTo>
                    <a:pt x="102" y="198"/>
                    <a:pt x="102" y="198"/>
                    <a:pt x="102" y="198"/>
                  </a:cubicBezTo>
                  <a:cubicBezTo>
                    <a:pt x="102" y="198"/>
                    <a:pt x="102" y="198"/>
                    <a:pt x="102" y="198"/>
                  </a:cubicBezTo>
                  <a:cubicBezTo>
                    <a:pt x="48" y="198"/>
                    <a:pt x="5" y="155"/>
                    <a:pt x="5" y="101"/>
                  </a:cubicBezTo>
                  <a:cubicBezTo>
                    <a:pt x="5" y="48"/>
                    <a:pt x="48" y="5"/>
                    <a:pt x="102" y="5"/>
                  </a:cubicBezTo>
                  <a:cubicBezTo>
                    <a:pt x="102" y="5"/>
                    <a:pt x="102" y="5"/>
                    <a:pt x="102" y="5"/>
                  </a:cubicBezTo>
                  <a:cubicBezTo>
                    <a:pt x="102" y="0"/>
                    <a:pt x="102" y="0"/>
                    <a:pt x="102"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62" tIns="34281" rIns="68562" bIns="34281"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id-ID" sz="101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7" name="Freeform 35"/>
            <p:cNvSpPr/>
            <p:nvPr/>
          </p:nvSpPr>
          <p:spPr bwMode="auto">
            <a:xfrm>
              <a:off x="8610600" y="4144963"/>
              <a:ext cx="496888" cy="433388"/>
            </a:xfrm>
            <a:custGeom>
              <a:avLst/>
              <a:gdLst>
                <a:gd name="T0" fmla="*/ 65 w 228"/>
                <a:gd name="T1" fmla="*/ 15 h 199"/>
                <a:gd name="T2" fmla="*/ 61 w 228"/>
                <a:gd name="T3" fmla="*/ 23 h 199"/>
                <a:gd name="T4" fmla="*/ 57 w 228"/>
                <a:gd name="T5" fmla="*/ 29 h 199"/>
                <a:gd name="T6" fmla="*/ 54 w 228"/>
                <a:gd name="T7" fmla="*/ 26 h 199"/>
                <a:gd name="T8" fmla="*/ 52 w 228"/>
                <a:gd name="T9" fmla="*/ 32 h 199"/>
                <a:gd name="T10" fmla="*/ 42 w 228"/>
                <a:gd name="T11" fmla="*/ 34 h 199"/>
                <a:gd name="T12" fmla="*/ 36 w 228"/>
                <a:gd name="T13" fmla="*/ 41 h 199"/>
                <a:gd name="T14" fmla="*/ 27 w 228"/>
                <a:gd name="T15" fmla="*/ 53 h 199"/>
                <a:gd name="T16" fmla="*/ 21 w 228"/>
                <a:gd name="T17" fmla="*/ 61 h 199"/>
                <a:gd name="T18" fmla="*/ 27 w 228"/>
                <a:gd name="T19" fmla="*/ 67 h 199"/>
                <a:gd name="T20" fmla="*/ 27 w 228"/>
                <a:gd name="T21" fmla="*/ 70 h 199"/>
                <a:gd name="T22" fmla="*/ 22 w 228"/>
                <a:gd name="T23" fmla="*/ 65 h 199"/>
                <a:gd name="T24" fmla="*/ 18 w 228"/>
                <a:gd name="T25" fmla="*/ 60 h 199"/>
                <a:gd name="T26" fmla="*/ 16 w 228"/>
                <a:gd name="T27" fmla="*/ 69 h 199"/>
                <a:gd name="T28" fmla="*/ 17 w 228"/>
                <a:gd name="T29" fmla="*/ 83 h 199"/>
                <a:gd name="T30" fmla="*/ 24 w 228"/>
                <a:gd name="T31" fmla="*/ 80 h 199"/>
                <a:gd name="T32" fmla="*/ 32 w 228"/>
                <a:gd name="T33" fmla="*/ 88 h 199"/>
                <a:gd name="T34" fmla="*/ 41 w 228"/>
                <a:gd name="T35" fmla="*/ 98 h 199"/>
                <a:gd name="T36" fmla="*/ 50 w 228"/>
                <a:gd name="T37" fmla="*/ 105 h 199"/>
                <a:gd name="T38" fmla="*/ 61 w 228"/>
                <a:gd name="T39" fmla="*/ 117 h 199"/>
                <a:gd name="T40" fmla="*/ 58 w 228"/>
                <a:gd name="T41" fmla="*/ 134 h 199"/>
                <a:gd name="T42" fmla="*/ 49 w 228"/>
                <a:gd name="T43" fmla="*/ 155 h 199"/>
                <a:gd name="T44" fmla="*/ 52 w 228"/>
                <a:gd name="T45" fmla="*/ 170 h 199"/>
                <a:gd name="T46" fmla="*/ 46 w 228"/>
                <a:gd name="T47" fmla="*/ 171 h 199"/>
                <a:gd name="T48" fmla="*/ 32 w 228"/>
                <a:gd name="T49" fmla="*/ 148 h 199"/>
                <a:gd name="T50" fmla="*/ 16 w 228"/>
                <a:gd name="T51" fmla="*/ 113 h 199"/>
                <a:gd name="T52" fmla="*/ 11 w 228"/>
                <a:gd name="T53" fmla="*/ 87 h 199"/>
                <a:gd name="T54" fmla="*/ 73 w 228"/>
                <a:gd name="T55" fmla="*/ 183 h 199"/>
                <a:gd name="T56" fmla="*/ 89 w 228"/>
                <a:gd name="T57" fmla="*/ 181 h 199"/>
                <a:gd name="T58" fmla="*/ 110 w 228"/>
                <a:gd name="T59" fmla="*/ 178 h 199"/>
                <a:gd name="T60" fmla="*/ 108 w 228"/>
                <a:gd name="T61" fmla="*/ 187 h 199"/>
                <a:gd name="T62" fmla="*/ 121 w 228"/>
                <a:gd name="T63" fmla="*/ 186 h 199"/>
                <a:gd name="T64" fmla="*/ 139 w 228"/>
                <a:gd name="T65" fmla="*/ 184 h 199"/>
                <a:gd name="T66" fmla="*/ 137 w 228"/>
                <a:gd name="T67" fmla="*/ 3 h 199"/>
                <a:gd name="T68" fmla="*/ 197 w 228"/>
                <a:gd name="T69" fmla="*/ 64 h 199"/>
                <a:gd name="T70" fmla="*/ 189 w 228"/>
                <a:gd name="T71" fmla="*/ 58 h 199"/>
                <a:gd name="T72" fmla="*/ 181 w 228"/>
                <a:gd name="T73" fmla="*/ 74 h 199"/>
                <a:gd name="T74" fmla="*/ 170 w 228"/>
                <a:gd name="T75" fmla="*/ 59 h 199"/>
                <a:gd name="T76" fmla="*/ 174 w 228"/>
                <a:gd name="T77" fmla="*/ 75 h 199"/>
                <a:gd name="T78" fmla="*/ 186 w 228"/>
                <a:gd name="T79" fmla="*/ 79 h 199"/>
                <a:gd name="T80" fmla="*/ 181 w 228"/>
                <a:gd name="T81" fmla="*/ 100 h 199"/>
                <a:gd name="T82" fmla="*/ 175 w 228"/>
                <a:gd name="T83" fmla="*/ 122 h 199"/>
                <a:gd name="T84" fmla="*/ 168 w 228"/>
                <a:gd name="T85" fmla="*/ 137 h 199"/>
                <a:gd name="T86" fmla="*/ 147 w 228"/>
                <a:gd name="T87" fmla="*/ 154 h 199"/>
                <a:gd name="T88" fmla="*/ 141 w 228"/>
                <a:gd name="T89" fmla="*/ 139 h 199"/>
                <a:gd name="T90" fmla="*/ 142 w 228"/>
                <a:gd name="T91" fmla="*/ 121 h 199"/>
                <a:gd name="T92" fmla="*/ 135 w 228"/>
                <a:gd name="T93" fmla="*/ 101 h 199"/>
                <a:gd name="T94" fmla="*/ 125 w 228"/>
                <a:gd name="T95" fmla="*/ 89 h 199"/>
                <a:gd name="T96" fmla="*/ 99 w 228"/>
                <a:gd name="T97" fmla="*/ 90 h 199"/>
                <a:gd name="T98" fmla="*/ 89 w 228"/>
                <a:gd name="T99" fmla="*/ 76 h 199"/>
                <a:gd name="T100" fmla="*/ 100 w 228"/>
                <a:gd name="T101" fmla="*/ 49 h 199"/>
                <a:gd name="T102" fmla="*/ 119 w 228"/>
                <a:gd name="T103" fmla="*/ 41 h 199"/>
                <a:gd name="T104" fmla="*/ 130 w 228"/>
                <a:gd name="T105" fmla="*/ 46 h 199"/>
                <a:gd name="T106" fmla="*/ 146 w 228"/>
                <a:gd name="T107" fmla="*/ 46 h 199"/>
                <a:gd name="T108" fmla="*/ 162 w 228"/>
                <a:gd name="T109" fmla="*/ 44 h 199"/>
                <a:gd name="T110" fmla="*/ 147 w 228"/>
                <a:gd name="T111" fmla="*/ 37 h 199"/>
                <a:gd name="T112" fmla="*/ 146 w 228"/>
                <a:gd name="T113" fmla="*/ 32 h 199"/>
                <a:gd name="T114" fmla="*/ 127 w 228"/>
                <a:gd name="T115" fmla="*/ 32 h 199"/>
                <a:gd name="T116" fmla="*/ 111 w 228"/>
                <a:gd name="T117" fmla="*/ 37 h 199"/>
                <a:gd name="T118" fmla="*/ 107 w 228"/>
                <a:gd name="T119" fmla="*/ 21 h 199"/>
                <a:gd name="T120" fmla="*/ 96 w 228"/>
                <a:gd name="T121" fmla="*/ 11 h 199"/>
                <a:gd name="T122" fmla="*/ 109 w 228"/>
                <a:gd name="T123" fmla="*/ 3 h 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28" h="199">
                  <a:moveTo>
                    <a:pt x="92" y="0"/>
                  </a:moveTo>
                  <a:cubicBezTo>
                    <a:pt x="92" y="0"/>
                    <a:pt x="58" y="5"/>
                    <a:pt x="35" y="31"/>
                  </a:cubicBezTo>
                  <a:cubicBezTo>
                    <a:pt x="35" y="31"/>
                    <a:pt x="53" y="13"/>
                    <a:pt x="64" y="13"/>
                  </a:cubicBezTo>
                  <a:cubicBezTo>
                    <a:pt x="66" y="14"/>
                    <a:pt x="66" y="14"/>
                    <a:pt x="66" y="14"/>
                  </a:cubicBezTo>
                  <a:cubicBezTo>
                    <a:pt x="66" y="14"/>
                    <a:pt x="66" y="15"/>
                    <a:pt x="65" y="15"/>
                  </a:cubicBezTo>
                  <a:cubicBezTo>
                    <a:pt x="65" y="16"/>
                    <a:pt x="64" y="17"/>
                    <a:pt x="64" y="18"/>
                  </a:cubicBezTo>
                  <a:cubicBezTo>
                    <a:pt x="64" y="18"/>
                    <a:pt x="64" y="20"/>
                    <a:pt x="64" y="20"/>
                  </a:cubicBezTo>
                  <a:cubicBezTo>
                    <a:pt x="63" y="21"/>
                    <a:pt x="63" y="21"/>
                    <a:pt x="63" y="21"/>
                  </a:cubicBezTo>
                  <a:cubicBezTo>
                    <a:pt x="63" y="21"/>
                    <a:pt x="62" y="21"/>
                    <a:pt x="62" y="22"/>
                  </a:cubicBezTo>
                  <a:cubicBezTo>
                    <a:pt x="62" y="22"/>
                    <a:pt x="61" y="22"/>
                    <a:pt x="61" y="23"/>
                  </a:cubicBezTo>
                  <a:cubicBezTo>
                    <a:pt x="61" y="24"/>
                    <a:pt x="61" y="25"/>
                    <a:pt x="61" y="25"/>
                  </a:cubicBezTo>
                  <a:cubicBezTo>
                    <a:pt x="62" y="27"/>
                    <a:pt x="62" y="27"/>
                    <a:pt x="62" y="27"/>
                  </a:cubicBezTo>
                  <a:cubicBezTo>
                    <a:pt x="61" y="28"/>
                    <a:pt x="61" y="28"/>
                    <a:pt x="61" y="28"/>
                  </a:cubicBezTo>
                  <a:cubicBezTo>
                    <a:pt x="59" y="29"/>
                    <a:pt x="59" y="29"/>
                    <a:pt x="59" y="29"/>
                  </a:cubicBezTo>
                  <a:cubicBezTo>
                    <a:pt x="59" y="29"/>
                    <a:pt x="58" y="29"/>
                    <a:pt x="57" y="29"/>
                  </a:cubicBezTo>
                  <a:cubicBezTo>
                    <a:pt x="56" y="29"/>
                    <a:pt x="56" y="27"/>
                    <a:pt x="56" y="27"/>
                  </a:cubicBezTo>
                  <a:cubicBezTo>
                    <a:pt x="58" y="26"/>
                    <a:pt x="58" y="26"/>
                    <a:pt x="58" y="26"/>
                  </a:cubicBezTo>
                  <a:cubicBezTo>
                    <a:pt x="58" y="26"/>
                    <a:pt x="58" y="26"/>
                    <a:pt x="58" y="25"/>
                  </a:cubicBezTo>
                  <a:cubicBezTo>
                    <a:pt x="57" y="25"/>
                    <a:pt x="57" y="24"/>
                    <a:pt x="56" y="24"/>
                  </a:cubicBezTo>
                  <a:cubicBezTo>
                    <a:pt x="55" y="24"/>
                    <a:pt x="54" y="26"/>
                    <a:pt x="54" y="26"/>
                  </a:cubicBezTo>
                  <a:cubicBezTo>
                    <a:pt x="52" y="27"/>
                    <a:pt x="52" y="27"/>
                    <a:pt x="52" y="27"/>
                  </a:cubicBezTo>
                  <a:cubicBezTo>
                    <a:pt x="52" y="27"/>
                    <a:pt x="51" y="29"/>
                    <a:pt x="51" y="29"/>
                  </a:cubicBezTo>
                  <a:cubicBezTo>
                    <a:pt x="52" y="29"/>
                    <a:pt x="53" y="29"/>
                    <a:pt x="53" y="29"/>
                  </a:cubicBezTo>
                  <a:cubicBezTo>
                    <a:pt x="53" y="29"/>
                    <a:pt x="53" y="30"/>
                    <a:pt x="53" y="31"/>
                  </a:cubicBezTo>
                  <a:cubicBezTo>
                    <a:pt x="53" y="31"/>
                    <a:pt x="52" y="32"/>
                    <a:pt x="52" y="32"/>
                  </a:cubicBezTo>
                  <a:cubicBezTo>
                    <a:pt x="52" y="32"/>
                    <a:pt x="52" y="33"/>
                    <a:pt x="51" y="33"/>
                  </a:cubicBezTo>
                  <a:cubicBezTo>
                    <a:pt x="50" y="32"/>
                    <a:pt x="49" y="32"/>
                    <a:pt x="48" y="32"/>
                  </a:cubicBezTo>
                  <a:cubicBezTo>
                    <a:pt x="47" y="32"/>
                    <a:pt x="46" y="31"/>
                    <a:pt x="46" y="32"/>
                  </a:cubicBezTo>
                  <a:cubicBezTo>
                    <a:pt x="45" y="32"/>
                    <a:pt x="45" y="32"/>
                    <a:pt x="45" y="32"/>
                  </a:cubicBezTo>
                  <a:cubicBezTo>
                    <a:pt x="45" y="33"/>
                    <a:pt x="42" y="34"/>
                    <a:pt x="42" y="34"/>
                  </a:cubicBezTo>
                  <a:cubicBezTo>
                    <a:pt x="42" y="34"/>
                    <a:pt x="41" y="35"/>
                    <a:pt x="41" y="35"/>
                  </a:cubicBezTo>
                  <a:cubicBezTo>
                    <a:pt x="41" y="35"/>
                    <a:pt x="41" y="37"/>
                    <a:pt x="41" y="37"/>
                  </a:cubicBezTo>
                  <a:cubicBezTo>
                    <a:pt x="41" y="37"/>
                    <a:pt x="40" y="38"/>
                    <a:pt x="38" y="38"/>
                  </a:cubicBezTo>
                  <a:cubicBezTo>
                    <a:pt x="37" y="39"/>
                    <a:pt x="36" y="39"/>
                    <a:pt x="36" y="39"/>
                  </a:cubicBezTo>
                  <a:cubicBezTo>
                    <a:pt x="36" y="41"/>
                    <a:pt x="36" y="41"/>
                    <a:pt x="36" y="41"/>
                  </a:cubicBezTo>
                  <a:cubicBezTo>
                    <a:pt x="36" y="41"/>
                    <a:pt x="34" y="42"/>
                    <a:pt x="34" y="43"/>
                  </a:cubicBezTo>
                  <a:cubicBezTo>
                    <a:pt x="33" y="44"/>
                    <a:pt x="30" y="46"/>
                    <a:pt x="30" y="46"/>
                  </a:cubicBezTo>
                  <a:cubicBezTo>
                    <a:pt x="30" y="46"/>
                    <a:pt x="29" y="47"/>
                    <a:pt x="28" y="48"/>
                  </a:cubicBezTo>
                  <a:cubicBezTo>
                    <a:pt x="28" y="49"/>
                    <a:pt x="28" y="50"/>
                    <a:pt x="28" y="51"/>
                  </a:cubicBezTo>
                  <a:cubicBezTo>
                    <a:pt x="28" y="51"/>
                    <a:pt x="27" y="52"/>
                    <a:pt x="27" y="53"/>
                  </a:cubicBezTo>
                  <a:cubicBezTo>
                    <a:pt x="27" y="54"/>
                    <a:pt x="26" y="55"/>
                    <a:pt x="26" y="56"/>
                  </a:cubicBezTo>
                  <a:cubicBezTo>
                    <a:pt x="25" y="56"/>
                    <a:pt x="25" y="57"/>
                    <a:pt x="24" y="57"/>
                  </a:cubicBezTo>
                  <a:cubicBezTo>
                    <a:pt x="24" y="57"/>
                    <a:pt x="22" y="58"/>
                    <a:pt x="21" y="58"/>
                  </a:cubicBezTo>
                  <a:cubicBezTo>
                    <a:pt x="20" y="59"/>
                    <a:pt x="20" y="60"/>
                    <a:pt x="20" y="60"/>
                  </a:cubicBezTo>
                  <a:cubicBezTo>
                    <a:pt x="20" y="60"/>
                    <a:pt x="21" y="61"/>
                    <a:pt x="21" y="61"/>
                  </a:cubicBezTo>
                  <a:cubicBezTo>
                    <a:pt x="22" y="61"/>
                    <a:pt x="23" y="62"/>
                    <a:pt x="23" y="62"/>
                  </a:cubicBezTo>
                  <a:cubicBezTo>
                    <a:pt x="23" y="62"/>
                    <a:pt x="23" y="63"/>
                    <a:pt x="23" y="64"/>
                  </a:cubicBezTo>
                  <a:cubicBezTo>
                    <a:pt x="23" y="64"/>
                    <a:pt x="22" y="66"/>
                    <a:pt x="23" y="66"/>
                  </a:cubicBezTo>
                  <a:cubicBezTo>
                    <a:pt x="24" y="66"/>
                    <a:pt x="25" y="66"/>
                    <a:pt x="25" y="66"/>
                  </a:cubicBezTo>
                  <a:cubicBezTo>
                    <a:pt x="27" y="67"/>
                    <a:pt x="27" y="67"/>
                    <a:pt x="27" y="67"/>
                  </a:cubicBezTo>
                  <a:cubicBezTo>
                    <a:pt x="28" y="68"/>
                    <a:pt x="28" y="68"/>
                    <a:pt x="28" y="68"/>
                  </a:cubicBezTo>
                  <a:cubicBezTo>
                    <a:pt x="29" y="68"/>
                    <a:pt x="29" y="68"/>
                    <a:pt x="29" y="68"/>
                  </a:cubicBezTo>
                  <a:cubicBezTo>
                    <a:pt x="29" y="68"/>
                    <a:pt x="29" y="69"/>
                    <a:pt x="29" y="70"/>
                  </a:cubicBezTo>
                  <a:cubicBezTo>
                    <a:pt x="28" y="70"/>
                    <a:pt x="28" y="71"/>
                    <a:pt x="28" y="71"/>
                  </a:cubicBezTo>
                  <a:cubicBezTo>
                    <a:pt x="27" y="71"/>
                    <a:pt x="27" y="71"/>
                    <a:pt x="27" y="70"/>
                  </a:cubicBezTo>
                  <a:cubicBezTo>
                    <a:pt x="27" y="69"/>
                    <a:pt x="27" y="69"/>
                    <a:pt x="26" y="68"/>
                  </a:cubicBezTo>
                  <a:cubicBezTo>
                    <a:pt x="25" y="68"/>
                    <a:pt x="24" y="69"/>
                    <a:pt x="24" y="69"/>
                  </a:cubicBezTo>
                  <a:cubicBezTo>
                    <a:pt x="24" y="69"/>
                    <a:pt x="23" y="69"/>
                    <a:pt x="23" y="68"/>
                  </a:cubicBezTo>
                  <a:cubicBezTo>
                    <a:pt x="22" y="67"/>
                    <a:pt x="22" y="68"/>
                    <a:pt x="22" y="67"/>
                  </a:cubicBezTo>
                  <a:cubicBezTo>
                    <a:pt x="22" y="66"/>
                    <a:pt x="23" y="66"/>
                    <a:pt x="22" y="65"/>
                  </a:cubicBezTo>
                  <a:cubicBezTo>
                    <a:pt x="22" y="65"/>
                    <a:pt x="21" y="64"/>
                    <a:pt x="21" y="64"/>
                  </a:cubicBezTo>
                  <a:cubicBezTo>
                    <a:pt x="20" y="64"/>
                    <a:pt x="21" y="65"/>
                    <a:pt x="20" y="64"/>
                  </a:cubicBezTo>
                  <a:cubicBezTo>
                    <a:pt x="20" y="63"/>
                    <a:pt x="19" y="63"/>
                    <a:pt x="19" y="63"/>
                  </a:cubicBezTo>
                  <a:cubicBezTo>
                    <a:pt x="19" y="63"/>
                    <a:pt x="18" y="63"/>
                    <a:pt x="18" y="62"/>
                  </a:cubicBezTo>
                  <a:cubicBezTo>
                    <a:pt x="18" y="62"/>
                    <a:pt x="18" y="61"/>
                    <a:pt x="18" y="60"/>
                  </a:cubicBezTo>
                  <a:cubicBezTo>
                    <a:pt x="18" y="60"/>
                    <a:pt x="19" y="59"/>
                    <a:pt x="19" y="58"/>
                  </a:cubicBezTo>
                  <a:cubicBezTo>
                    <a:pt x="19" y="58"/>
                    <a:pt x="19" y="55"/>
                    <a:pt x="19" y="55"/>
                  </a:cubicBezTo>
                  <a:cubicBezTo>
                    <a:pt x="19" y="55"/>
                    <a:pt x="16" y="61"/>
                    <a:pt x="15" y="66"/>
                  </a:cubicBezTo>
                  <a:cubicBezTo>
                    <a:pt x="15" y="66"/>
                    <a:pt x="16" y="65"/>
                    <a:pt x="16" y="66"/>
                  </a:cubicBezTo>
                  <a:cubicBezTo>
                    <a:pt x="16" y="67"/>
                    <a:pt x="17" y="68"/>
                    <a:pt x="16" y="69"/>
                  </a:cubicBezTo>
                  <a:cubicBezTo>
                    <a:pt x="16" y="69"/>
                    <a:pt x="16" y="69"/>
                    <a:pt x="16" y="72"/>
                  </a:cubicBezTo>
                  <a:cubicBezTo>
                    <a:pt x="16" y="74"/>
                    <a:pt x="17" y="75"/>
                    <a:pt x="17" y="76"/>
                  </a:cubicBezTo>
                  <a:cubicBezTo>
                    <a:pt x="16" y="76"/>
                    <a:pt x="16" y="77"/>
                    <a:pt x="16" y="78"/>
                  </a:cubicBezTo>
                  <a:cubicBezTo>
                    <a:pt x="16" y="79"/>
                    <a:pt x="16" y="82"/>
                    <a:pt x="17" y="82"/>
                  </a:cubicBezTo>
                  <a:cubicBezTo>
                    <a:pt x="17" y="82"/>
                    <a:pt x="17" y="83"/>
                    <a:pt x="17" y="83"/>
                  </a:cubicBezTo>
                  <a:cubicBezTo>
                    <a:pt x="18" y="84"/>
                    <a:pt x="17" y="85"/>
                    <a:pt x="18" y="84"/>
                  </a:cubicBezTo>
                  <a:cubicBezTo>
                    <a:pt x="19" y="82"/>
                    <a:pt x="20" y="81"/>
                    <a:pt x="20" y="81"/>
                  </a:cubicBezTo>
                  <a:cubicBezTo>
                    <a:pt x="20" y="80"/>
                    <a:pt x="20" y="80"/>
                    <a:pt x="20" y="80"/>
                  </a:cubicBezTo>
                  <a:cubicBezTo>
                    <a:pt x="20" y="80"/>
                    <a:pt x="20" y="79"/>
                    <a:pt x="22" y="79"/>
                  </a:cubicBezTo>
                  <a:cubicBezTo>
                    <a:pt x="23" y="79"/>
                    <a:pt x="24" y="79"/>
                    <a:pt x="24" y="80"/>
                  </a:cubicBezTo>
                  <a:cubicBezTo>
                    <a:pt x="25" y="80"/>
                    <a:pt x="23" y="82"/>
                    <a:pt x="24" y="82"/>
                  </a:cubicBezTo>
                  <a:cubicBezTo>
                    <a:pt x="25" y="82"/>
                    <a:pt x="27" y="81"/>
                    <a:pt x="28" y="81"/>
                  </a:cubicBezTo>
                  <a:cubicBezTo>
                    <a:pt x="29" y="81"/>
                    <a:pt x="29" y="82"/>
                    <a:pt x="30" y="83"/>
                  </a:cubicBezTo>
                  <a:cubicBezTo>
                    <a:pt x="30" y="84"/>
                    <a:pt x="30" y="85"/>
                    <a:pt x="31" y="86"/>
                  </a:cubicBezTo>
                  <a:cubicBezTo>
                    <a:pt x="32" y="86"/>
                    <a:pt x="31" y="87"/>
                    <a:pt x="32" y="88"/>
                  </a:cubicBezTo>
                  <a:cubicBezTo>
                    <a:pt x="32" y="89"/>
                    <a:pt x="34" y="90"/>
                    <a:pt x="35" y="90"/>
                  </a:cubicBezTo>
                  <a:cubicBezTo>
                    <a:pt x="35" y="90"/>
                    <a:pt x="37" y="90"/>
                    <a:pt x="38" y="90"/>
                  </a:cubicBezTo>
                  <a:cubicBezTo>
                    <a:pt x="39" y="91"/>
                    <a:pt x="38" y="92"/>
                    <a:pt x="39" y="92"/>
                  </a:cubicBezTo>
                  <a:cubicBezTo>
                    <a:pt x="40" y="92"/>
                    <a:pt x="41" y="95"/>
                    <a:pt x="41" y="95"/>
                  </a:cubicBezTo>
                  <a:cubicBezTo>
                    <a:pt x="41" y="95"/>
                    <a:pt x="41" y="97"/>
                    <a:pt x="41" y="98"/>
                  </a:cubicBezTo>
                  <a:cubicBezTo>
                    <a:pt x="41" y="98"/>
                    <a:pt x="41" y="99"/>
                    <a:pt x="42" y="100"/>
                  </a:cubicBezTo>
                  <a:cubicBezTo>
                    <a:pt x="42" y="100"/>
                    <a:pt x="44" y="100"/>
                    <a:pt x="44" y="100"/>
                  </a:cubicBezTo>
                  <a:cubicBezTo>
                    <a:pt x="44" y="100"/>
                    <a:pt x="43" y="102"/>
                    <a:pt x="45" y="102"/>
                  </a:cubicBezTo>
                  <a:cubicBezTo>
                    <a:pt x="47" y="103"/>
                    <a:pt x="48" y="103"/>
                    <a:pt x="49" y="104"/>
                  </a:cubicBezTo>
                  <a:cubicBezTo>
                    <a:pt x="49" y="104"/>
                    <a:pt x="48" y="105"/>
                    <a:pt x="50" y="105"/>
                  </a:cubicBezTo>
                  <a:cubicBezTo>
                    <a:pt x="52" y="105"/>
                    <a:pt x="54" y="105"/>
                    <a:pt x="55" y="106"/>
                  </a:cubicBezTo>
                  <a:cubicBezTo>
                    <a:pt x="56" y="106"/>
                    <a:pt x="55" y="107"/>
                    <a:pt x="57" y="109"/>
                  </a:cubicBezTo>
                  <a:cubicBezTo>
                    <a:pt x="60" y="110"/>
                    <a:pt x="60" y="111"/>
                    <a:pt x="61" y="111"/>
                  </a:cubicBezTo>
                  <a:cubicBezTo>
                    <a:pt x="62" y="111"/>
                    <a:pt x="63" y="111"/>
                    <a:pt x="63" y="113"/>
                  </a:cubicBezTo>
                  <a:cubicBezTo>
                    <a:pt x="62" y="115"/>
                    <a:pt x="62" y="116"/>
                    <a:pt x="61" y="117"/>
                  </a:cubicBezTo>
                  <a:cubicBezTo>
                    <a:pt x="60" y="118"/>
                    <a:pt x="59" y="120"/>
                    <a:pt x="58" y="121"/>
                  </a:cubicBezTo>
                  <a:cubicBezTo>
                    <a:pt x="58" y="122"/>
                    <a:pt x="57" y="123"/>
                    <a:pt x="58" y="124"/>
                  </a:cubicBezTo>
                  <a:cubicBezTo>
                    <a:pt x="58" y="126"/>
                    <a:pt x="59" y="127"/>
                    <a:pt x="59" y="128"/>
                  </a:cubicBezTo>
                  <a:cubicBezTo>
                    <a:pt x="59" y="129"/>
                    <a:pt x="59" y="131"/>
                    <a:pt x="59" y="132"/>
                  </a:cubicBezTo>
                  <a:cubicBezTo>
                    <a:pt x="58" y="133"/>
                    <a:pt x="58" y="134"/>
                    <a:pt x="58" y="134"/>
                  </a:cubicBezTo>
                  <a:cubicBezTo>
                    <a:pt x="58" y="134"/>
                    <a:pt x="59" y="136"/>
                    <a:pt x="58" y="137"/>
                  </a:cubicBezTo>
                  <a:cubicBezTo>
                    <a:pt x="57" y="138"/>
                    <a:pt x="55" y="140"/>
                    <a:pt x="54" y="140"/>
                  </a:cubicBezTo>
                  <a:cubicBezTo>
                    <a:pt x="53" y="140"/>
                    <a:pt x="51" y="142"/>
                    <a:pt x="51" y="142"/>
                  </a:cubicBezTo>
                  <a:cubicBezTo>
                    <a:pt x="51" y="142"/>
                    <a:pt x="51" y="146"/>
                    <a:pt x="51" y="147"/>
                  </a:cubicBezTo>
                  <a:cubicBezTo>
                    <a:pt x="51" y="147"/>
                    <a:pt x="47" y="154"/>
                    <a:pt x="49" y="155"/>
                  </a:cubicBezTo>
                  <a:cubicBezTo>
                    <a:pt x="50" y="156"/>
                    <a:pt x="50" y="158"/>
                    <a:pt x="50" y="159"/>
                  </a:cubicBezTo>
                  <a:cubicBezTo>
                    <a:pt x="49" y="160"/>
                    <a:pt x="49" y="160"/>
                    <a:pt x="49" y="160"/>
                  </a:cubicBezTo>
                  <a:cubicBezTo>
                    <a:pt x="48" y="161"/>
                    <a:pt x="46" y="161"/>
                    <a:pt x="47" y="163"/>
                  </a:cubicBezTo>
                  <a:cubicBezTo>
                    <a:pt x="49" y="165"/>
                    <a:pt x="50" y="165"/>
                    <a:pt x="50" y="167"/>
                  </a:cubicBezTo>
                  <a:cubicBezTo>
                    <a:pt x="51" y="168"/>
                    <a:pt x="51" y="168"/>
                    <a:pt x="52" y="170"/>
                  </a:cubicBezTo>
                  <a:cubicBezTo>
                    <a:pt x="53" y="171"/>
                    <a:pt x="53" y="172"/>
                    <a:pt x="54" y="173"/>
                  </a:cubicBezTo>
                  <a:cubicBezTo>
                    <a:pt x="55" y="174"/>
                    <a:pt x="56" y="175"/>
                    <a:pt x="56" y="176"/>
                  </a:cubicBezTo>
                  <a:cubicBezTo>
                    <a:pt x="56" y="177"/>
                    <a:pt x="59" y="179"/>
                    <a:pt x="56" y="177"/>
                  </a:cubicBezTo>
                  <a:cubicBezTo>
                    <a:pt x="53" y="175"/>
                    <a:pt x="56" y="177"/>
                    <a:pt x="52" y="174"/>
                  </a:cubicBezTo>
                  <a:cubicBezTo>
                    <a:pt x="49" y="171"/>
                    <a:pt x="48" y="173"/>
                    <a:pt x="46" y="171"/>
                  </a:cubicBezTo>
                  <a:cubicBezTo>
                    <a:pt x="45" y="169"/>
                    <a:pt x="47" y="175"/>
                    <a:pt x="44" y="168"/>
                  </a:cubicBezTo>
                  <a:cubicBezTo>
                    <a:pt x="41" y="160"/>
                    <a:pt x="40" y="161"/>
                    <a:pt x="39" y="159"/>
                  </a:cubicBezTo>
                  <a:cubicBezTo>
                    <a:pt x="39" y="157"/>
                    <a:pt x="39" y="159"/>
                    <a:pt x="37" y="155"/>
                  </a:cubicBezTo>
                  <a:cubicBezTo>
                    <a:pt x="35" y="151"/>
                    <a:pt x="37" y="154"/>
                    <a:pt x="35" y="151"/>
                  </a:cubicBezTo>
                  <a:cubicBezTo>
                    <a:pt x="33" y="149"/>
                    <a:pt x="33" y="152"/>
                    <a:pt x="32" y="148"/>
                  </a:cubicBezTo>
                  <a:cubicBezTo>
                    <a:pt x="31" y="143"/>
                    <a:pt x="31" y="146"/>
                    <a:pt x="30" y="141"/>
                  </a:cubicBezTo>
                  <a:cubicBezTo>
                    <a:pt x="28" y="136"/>
                    <a:pt x="31" y="136"/>
                    <a:pt x="28" y="133"/>
                  </a:cubicBezTo>
                  <a:cubicBezTo>
                    <a:pt x="25" y="131"/>
                    <a:pt x="25" y="132"/>
                    <a:pt x="24" y="131"/>
                  </a:cubicBezTo>
                  <a:cubicBezTo>
                    <a:pt x="23" y="129"/>
                    <a:pt x="25" y="130"/>
                    <a:pt x="22" y="126"/>
                  </a:cubicBezTo>
                  <a:cubicBezTo>
                    <a:pt x="20" y="122"/>
                    <a:pt x="16" y="120"/>
                    <a:pt x="16" y="113"/>
                  </a:cubicBezTo>
                  <a:cubicBezTo>
                    <a:pt x="16" y="105"/>
                    <a:pt x="16" y="104"/>
                    <a:pt x="16" y="104"/>
                  </a:cubicBezTo>
                  <a:cubicBezTo>
                    <a:pt x="16" y="104"/>
                    <a:pt x="13" y="101"/>
                    <a:pt x="14" y="97"/>
                  </a:cubicBezTo>
                  <a:cubicBezTo>
                    <a:pt x="15" y="92"/>
                    <a:pt x="16" y="94"/>
                    <a:pt x="15" y="92"/>
                  </a:cubicBezTo>
                  <a:cubicBezTo>
                    <a:pt x="15" y="91"/>
                    <a:pt x="14" y="91"/>
                    <a:pt x="13" y="89"/>
                  </a:cubicBezTo>
                  <a:cubicBezTo>
                    <a:pt x="12" y="88"/>
                    <a:pt x="12" y="88"/>
                    <a:pt x="11" y="87"/>
                  </a:cubicBezTo>
                  <a:cubicBezTo>
                    <a:pt x="11" y="86"/>
                    <a:pt x="11" y="83"/>
                    <a:pt x="11" y="83"/>
                  </a:cubicBezTo>
                  <a:cubicBezTo>
                    <a:pt x="10" y="84"/>
                    <a:pt x="10" y="84"/>
                    <a:pt x="10" y="84"/>
                  </a:cubicBezTo>
                  <a:cubicBezTo>
                    <a:pt x="10" y="84"/>
                    <a:pt x="0" y="182"/>
                    <a:pt x="97" y="197"/>
                  </a:cubicBezTo>
                  <a:cubicBezTo>
                    <a:pt x="97" y="197"/>
                    <a:pt x="75" y="192"/>
                    <a:pt x="73" y="187"/>
                  </a:cubicBezTo>
                  <a:cubicBezTo>
                    <a:pt x="73" y="187"/>
                    <a:pt x="72" y="183"/>
                    <a:pt x="73" y="183"/>
                  </a:cubicBezTo>
                  <a:cubicBezTo>
                    <a:pt x="74" y="183"/>
                    <a:pt x="76" y="184"/>
                    <a:pt x="77" y="183"/>
                  </a:cubicBezTo>
                  <a:cubicBezTo>
                    <a:pt x="79" y="181"/>
                    <a:pt x="80" y="180"/>
                    <a:pt x="80" y="180"/>
                  </a:cubicBezTo>
                  <a:cubicBezTo>
                    <a:pt x="80" y="182"/>
                    <a:pt x="80" y="182"/>
                    <a:pt x="80" y="182"/>
                  </a:cubicBezTo>
                  <a:cubicBezTo>
                    <a:pt x="80" y="182"/>
                    <a:pt x="79" y="182"/>
                    <a:pt x="83" y="181"/>
                  </a:cubicBezTo>
                  <a:cubicBezTo>
                    <a:pt x="88" y="181"/>
                    <a:pt x="88" y="181"/>
                    <a:pt x="89" y="181"/>
                  </a:cubicBezTo>
                  <a:cubicBezTo>
                    <a:pt x="91" y="180"/>
                    <a:pt x="93" y="176"/>
                    <a:pt x="94" y="178"/>
                  </a:cubicBezTo>
                  <a:cubicBezTo>
                    <a:pt x="95" y="181"/>
                    <a:pt x="93" y="180"/>
                    <a:pt x="95" y="181"/>
                  </a:cubicBezTo>
                  <a:cubicBezTo>
                    <a:pt x="97" y="181"/>
                    <a:pt x="101" y="180"/>
                    <a:pt x="101" y="180"/>
                  </a:cubicBezTo>
                  <a:cubicBezTo>
                    <a:pt x="101" y="180"/>
                    <a:pt x="108" y="181"/>
                    <a:pt x="108" y="180"/>
                  </a:cubicBezTo>
                  <a:cubicBezTo>
                    <a:pt x="109" y="179"/>
                    <a:pt x="109" y="178"/>
                    <a:pt x="110" y="178"/>
                  </a:cubicBezTo>
                  <a:cubicBezTo>
                    <a:pt x="111" y="178"/>
                    <a:pt x="112" y="180"/>
                    <a:pt x="112" y="180"/>
                  </a:cubicBezTo>
                  <a:cubicBezTo>
                    <a:pt x="108" y="182"/>
                    <a:pt x="108" y="182"/>
                    <a:pt x="108" y="182"/>
                  </a:cubicBezTo>
                  <a:cubicBezTo>
                    <a:pt x="105" y="185"/>
                    <a:pt x="105" y="185"/>
                    <a:pt x="105" y="185"/>
                  </a:cubicBezTo>
                  <a:cubicBezTo>
                    <a:pt x="105" y="185"/>
                    <a:pt x="103" y="185"/>
                    <a:pt x="105" y="186"/>
                  </a:cubicBezTo>
                  <a:cubicBezTo>
                    <a:pt x="106" y="187"/>
                    <a:pt x="107" y="187"/>
                    <a:pt x="108" y="187"/>
                  </a:cubicBezTo>
                  <a:cubicBezTo>
                    <a:pt x="110" y="187"/>
                    <a:pt x="114" y="190"/>
                    <a:pt x="115" y="188"/>
                  </a:cubicBezTo>
                  <a:cubicBezTo>
                    <a:pt x="116" y="186"/>
                    <a:pt x="116" y="186"/>
                    <a:pt x="117" y="185"/>
                  </a:cubicBezTo>
                  <a:cubicBezTo>
                    <a:pt x="117" y="184"/>
                    <a:pt x="117" y="182"/>
                    <a:pt x="119" y="182"/>
                  </a:cubicBezTo>
                  <a:cubicBezTo>
                    <a:pt x="120" y="182"/>
                    <a:pt x="122" y="183"/>
                    <a:pt x="122" y="183"/>
                  </a:cubicBezTo>
                  <a:cubicBezTo>
                    <a:pt x="121" y="186"/>
                    <a:pt x="121" y="186"/>
                    <a:pt x="121" y="186"/>
                  </a:cubicBezTo>
                  <a:cubicBezTo>
                    <a:pt x="121" y="186"/>
                    <a:pt x="123" y="186"/>
                    <a:pt x="125" y="186"/>
                  </a:cubicBezTo>
                  <a:cubicBezTo>
                    <a:pt x="126" y="186"/>
                    <a:pt x="126" y="188"/>
                    <a:pt x="128" y="186"/>
                  </a:cubicBezTo>
                  <a:cubicBezTo>
                    <a:pt x="129" y="184"/>
                    <a:pt x="129" y="184"/>
                    <a:pt x="131" y="184"/>
                  </a:cubicBezTo>
                  <a:cubicBezTo>
                    <a:pt x="133" y="184"/>
                    <a:pt x="135" y="183"/>
                    <a:pt x="136" y="183"/>
                  </a:cubicBezTo>
                  <a:cubicBezTo>
                    <a:pt x="136" y="184"/>
                    <a:pt x="138" y="184"/>
                    <a:pt x="139" y="184"/>
                  </a:cubicBezTo>
                  <a:cubicBezTo>
                    <a:pt x="139" y="184"/>
                    <a:pt x="143" y="186"/>
                    <a:pt x="143" y="186"/>
                  </a:cubicBezTo>
                  <a:cubicBezTo>
                    <a:pt x="144" y="185"/>
                    <a:pt x="148" y="186"/>
                    <a:pt x="148" y="186"/>
                  </a:cubicBezTo>
                  <a:cubicBezTo>
                    <a:pt x="148" y="186"/>
                    <a:pt x="137" y="196"/>
                    <a:pt x="113" y="197"/>
                  </a:cubicBezTo>
                  <a:cubicBezTo>
                    <a:pt x="113" y="197"/>
                    <a:pt x="167" y="199"/>
                    <a:pt x="197" y="146"/>
                  </a:cubicBezTo>
                  <a:cubicBezTo>
                    <a:pt x="228" y="94"/>
                    <a:pt x="206" y="26"/>
                    <a:pt x="137" y="3"/>
                  </a:cubicBezTo>
                  <a:cubicBezTo>
                    <a:pt x="137" y="3"/>
                    <a:pt x="189" y="22"/>
                    <a:pt x="203" y="71"/>
                  </a:cubicBezTo>
                  <a:cubicBezTo>
                    <a:pt x="202" y="72"/>
                    <a:pt x="202" y="72"/>
                    <a:pt x="202" y="72"/>
                  </a:cubicBezTo>
                  <a:cubicBezTo>
                    <a:pt x="201" y="71"/>
                    <a:pt x="201" y="72"/>
                    <a:pt x="200" y="69"/>
                  </a:cubicBezTo>
                  <a:cubicBezTo>
                    <a:pt x="199" y="67"/>
                    <a:pt x="199" y="68"/>
                    <a:pt x="199" y="66"/>
                  </a:cubicBezTo>
                  <a:cubicBezTo>
                    <a:pt x="198" y="64"/>
                    <a:pt x="198" y="65"/>
                    <a:pt x="197" y="64"/>
                  </a:cubicBezTo>
                  <a:cubicBezTo>
                    <a:pt x="195" y="62"/>
                    <a:pt x="195" y="62"/>
                    <a:pt x="194" y="61"/>
                  </a:cubicBezTo>
                  <a:cubicBezTo>
                    <a:pt x="193" y="61"/>
                    <a:pt x="192" y="58"/>
                    <a:pt x="192" y="57"/>
                  </a:cubicBezTo>
                  <a:cubicBezTo>
                    <a:pt x="191" y="56"/>
                    <a:pt x="189" y="55"/>
                    <a:pt x="188" y="55"/>
                  </a:cubicBezTo>
                  <a:cubicBezTo>
                    <a:pt x="187" y="55"/>
                    <a:pt x="188" y="54"/>
                    <a:pt x="187" y="55"/>
                  </a:cubicBezTo>
                  <a:cubicBezTo>
                    <a:pt x="187" y="56"/>
                    <a:pt x="189" y="58"/>
                    <a:pt x="189" y="58"/>
                  </a:cubicBezTo>
                  <a:cubicBezTo>
                    <a:pt x="189" y="62"/>
                    <a:pt x="189" y="62"/>
                    <a:pt x="189" y="62"/>
                  </a:cubicBezTo>
                  <a:cubicBezTo>
                    <a:pt x="189" y="62"/>
                    <a:pt x="190" y="65"/>
                    <a:pt x="190" y="66"/>
                  </a:cubicBezTo>
                  <a:cubicBezTo>
                    <a:pt x="190" y="67"/>
                    <a:pt x="189" y="70"/>
                    <a:pt x="189" y="70"/>
                  </a:cubicBezTo>
                  <a:cubicBezTo>
                    <a:pt x="189" y="70"/>
                    <a:pt x="188" y="72"/>
                    <a:pt x="187" y="73"/>
                  </a:cubicBezTo>
                  <a:cubicBezTo>
                    <a:pt x="186" y="73"/>
                    <a:pt x="181" y="74"/>
                    <a:pt x="181" y="74"/>
                  </a:cubicBezTo>
                  <a:cubicBezTo>
                    <a:pt x="181" y="74"/>
                    <a:pt x="179" y="72"/>
                    <a:pt x="179" y="71"/>
                  </a:cubicBezTo>
                  <a:cubicBezTo>
                    <a:pt x="178" y="69"/>
                    <a:pt x="175" y="69"/>
                    <a:pt x="174" y="68"/>
                  </a:cubicBezTo>
                  <a:cubicBezTo>
                    <a:pt x="174" y="67"/>
                    <a:pt x="175" y="66"/>
                    <a:pt x="173" y="64"/>
                  </a:cubicBezTo>
                  <a:cubicBezTo>
                    <a:pt x="172" y="62"/>
                    <a:pt x="173" y="63"/>
                    <a:pt x="172" y="61"/>
                  </a:cubicBezTo>
                  <a:cubicBezTo>
                    <a:pt x="170" y="59"/>
                    <a:pt x="170" y="59"/>
                    <a:pt x="170" y="59"/>
                  </a:cubicBezTo>
                  <a:cubicBezTo>
                    <a:pt x="170" y="59"/>
                    <a:pt x="166" y="58"/>
                    <a:pt x="167" y="60"/>
                  </a:cubicBezTo>
                  <a:cubicBezTo>
                    <a:pt x="168" y="63"/>
                    <a:pt x="167" y="65"/>
                    <a:pt x="168" y="65"/>
                  </a:cubicBezTo>
                  <a:cubicBezTo>
                    <a:pt x="169" y="66"/>
                    <a:pt x="170" y="65"/>
                    <a:pt x="171" y="67"/>
                  </a:cubicBezTo>
                  <a:cubicBezTo>
                    <a:pt x="172" y="69"/>
                    <a:pt x="172" y="70"/>
                    <a:pt x="172" y="71"/>
                  </a:cubicBezTo>
                  <a:cubicBezTo>
                    <a:pt x="173" y="71"/>
                    <a:pt x="173" y="74"/>
                    <a:pt x="174" y="75"/>
                  </a:cubicBezTo>
                  <a:cubicBezTo>
                    <a:pt x="175" y="75"/>
                    <a:pt x="178" y="75"/>
                    <a:pt x="178" y="76"/>
                  </a:cubicBezTo>
                  <a:cubicBezTo>
                    <a:pt x="177" y="77"/>
                    <a:pt x="176" y="78"/>
                    <a:pt x="178" y="79"/>
                  </a:cubicBezTo>
                  <a:cubicBezTo>
                    <a:pt x="179" y="79"/>
                    <a:pt x="179" y="80"/>
                    <a:pt x="180" y="80"/>
                  </a:cubicBezTo>
                  <a:cubicBezTo>
                    <a:pt x="181" y="80"/>
                    <a:pt x="181" y="80"/>
                    <a:pt x="182" y="79"/>
                  </a:cubicBezTo>
                  <a:cubicBezTo>
                    <a:pt x="184" y="79"/>
                    <a:pt x="186" y="79"/>
                    <a:pt x="186" y="79"/>
                  </a:cubicBezTo>
                  <a:cubicBezTo>
                    <a:pt x="186" y="79"/>
                    <a:pt x="188" y="80"/>
                    <a:pt x="188" y="81"/>
                  </a:cubicBezTo>
                  <a:cubicBezTo>
                    <a:pt x="188" y="82"/>
                    <a:pt x="187" y="86"/>
                    <a:pt x="187" y="86"/>
                  </a:cubicBezTo>
                  <a:cubicBezTo>
                    <a:pt x="185" y="90"/>
                    <a:pt x="185" y="90"/>
                    <a:pt x="185" y="90"/>
                  </a:cubicBezTo>
                  <a:cubicBezTo>
                    <a:pt x="185" y="90"/>
                    <a:pt x="185" y="97"/>
                    <a:pt x="184" y="97"/>
                  </a:cubicBezTo>
                  <a:cubicBezTo>
                    <a:pt x="183" y="97"/>
                    <a:pt x="182" y="100"/>
                    <a:pt x="181" y="100"/>
                  </a:cubicBezTo>
                  <a:cubicBezTo>
                    <a:pt x="180" y="101"/>
                    <a:pt x="180" y="105"/>
                    <a:pt x="180" y="105"/>
                  </a:cubicBezTo>
                  <a:cubicBezTo>
                    <a:pt x="178" y="108"/>
                    <a:pt x="178" y="108"/>
                    <a:pt x="178" y="108"/>
                  </a:cubicBezTo>
                  <a:cubicBezTo>
                    <a:pt x="178" y="108"/>
                    <a:pt x="178" y="111"/>
                    <a:pt x="178" y="112"/>
                  </a:cubicBezTo>
                  <a:cubicBezTo>
                    <a:pt x="178" y="113"/>
                    <a:pt x="179" y="117"/>
                    <a:pt x="178" y="119"/>
                  </a:cubicBezTo>
                  <a:cubicBezTo>
                    <a:pt x="178" y="121"/>
                    <a:pt x="175" y="122"/>
                    <a:pt x="175" y="122"/>
                  </a:cubicBezTo>
                  <a:cubicBezTo>
                    <a:pt x="175" y="122"/>
                    <a:pt x="179" y="126"/>
                    <a:pt x="177" y="126"/>
                  </a:cubicBezTo>
                  <a:cubicBezTo>
                    <a:pt x="175" y="127"/>
                    <a:pt x="173" y="129"/>
                    <a:pt x="173" y="130"/>
                  </a:cubicBezTo>
                  <a:cubicBezTo>
                    <a:pt x="172" y="131"/>
                    <a:pt x="172" y="132"/>
                    <a:pt x="171" y="132"/>
                  </a:cubicBezTo>
                  <a:cubicBezTo>
                    <a:pt x="170" y="133"/>
                    <a:pt x="168" y="133"/>
                    <a:pt x="168" y="134"/>
                  </a:cubicBezTo>
                  <a:cubicBezTo>
                    <a:pt x="168" y="134"/>
                    <a:pt x="168" y="137"/>
                    <a:pt x="168" y="137"/>
                  </a:cubicBezTo>
                  <a:cubicBezTo>
                    <a:pt x="164" y="142"/>
                    <a:pt x="164" y="142"/>
                    <a:pt x="164" y="142"/>
                  </a:cubicBezTo>
                  <a:cubicBezTo>
                    <a:pt x="160" y="146"/>
                    <a:pt x="160" y="146"/>
                    <a:pt x="160" y="146"/>
                  </a:cubicBezTo>
                  <a:cubicBezTo>
                    <a:pt x="160" y="146"/>
                    <a:pt x="160" y="149"/>
                    <a:pt x="159" y="149"/>
                  </a:cubicBezTo>
                  <a:cubicBezTo>
                    <a:pt x="158" y="149"/>
                    <a:pt x="153" y="151"/>
                    <a:pt x="152" y="152"/>
                  </a:cubicBezTo>
                  <a:cubicBezTo>
                    <a:pt x="152" y="152"/>
                    <a:pt x="148" y="154"/>
                    <a:pt x="147" y="154"/>
                  </a:cubicBezTo>
                  <a:cubicBezTo>
                    <a:pt x="146" y="154"/>
                    <a:pt x="148" y="157"/>
                    <a:pt x="146" y="154"/>
                  </a:cubicBezTo>
                  <a:cubicBezTo>
                    <a:pt x="144" y="151"/>
                    <a:pt x="145" y="153"/>
                    <a:pt x="144" y="149"/>
                  </a:cubicBezTo>
                  <a:cubicBezTo>
                    <a:pt x="142" y="145"/>
                    <a:pt x="142" y="148"/>
                    <a:pt x="142" y="145"/>
                  </a:cubicBezTo>
                  <a:cubicBezTo>
                    <a:pt x="142" y="143"/>
                    <a:pt x="142" y="145"/>
                    <a:pt x="142" y="143"/>
                  </a:cubicBezTo>
                  <a:cubicBezTo>
                    <a:pt x="142" y="140"/>
                    <a:pt x="143" y="142"/>
                    <a:pt x="141" y="139"/>
                  </a:cubicBezTo>
                  <a:cubicBezTo>
                    <a:pt x="140" y="136"/>
                    <a:pt x="140" y="137"/>
                    <a:pt x="138" y="135"/>
                  </a:cubicBezTo>
                  <a:cubicBezTo>
                    <a:pt x="136" y="133"/>
                    <a:pt x="135" y="135"/>
                    <a:pt x="136" y="132"/>
                  </a:cubicBezTo>
                  <a:cubicBezTo>
                    <a:pt x="137" y="129"/>
                    <a:pt x="137" y="132"/>
                    <a:pt x="137" y="129"/>
                  </a:cubicBezTo>
                  <a:cubicBezTo>
                    <a:pt x="138" y="126"/>
                    <a:pt x="137" y="125"/>
                    <a:pt x="139" y="124"/>
                  </a:cubicBezTo>
                  <a:cubicBezTo>
                    <a:pt x="141" y="123"/>
                    <a:pt x="142" y="122"/>
                    <a:pt x="142" y="121"/>
                  </a:cubicBezTo>
                  <a:cubicBezTo>
                    <a:pt x="142" y="119"/>
                    <a:pt x="142" y="118"/>
                    <a:pt x="142" y="117"/>
                  </a:cubicBezTo>
                  <a:cubicBezTo>
                    <a:pt x="141" y="116"/>
                    <a:pt x="139" y="114"/>
                    <a:pt x="139" y="113"/>
                  </a:cubicBezTo>
                  <a:cubicBezTo>
                    <a:pt x="139" y="112"/>
                    <a:pt x="139" y="113"/>
                    <a:pt x="137" y="111"/>
                  </a:cubicBezTo>
                  <a:cubicBezTo>
                    <a:pt x="136" y="109"/>
                    <a:pt x="135" y="108"/>
                    <a:pt x="135" y="108"/>
                  </a:cubicBezTo>
                  <a:cubicBezTo>
                    <a:pt x="135" y="108"/>
                    <a:pt x="135" y="103"/>
                    <a:pt x="135" y="101"/>
                  </a:cubicBezTo>
                  <a:cubicBezTo>
                    <a:pt x="135" y="99"/>
                    <a:pt x="134" y="102"/>
                    <a:pt x="135" y="99"/>
                  </a:cubicBezTo>
                  <a:cubicBezTo>
                    <a:pt x="135" y="96"/>
                    <a:pt x="135" y="94"/>
                    <a:pt x="135" y="94"/>
                  </a:cubicBezTo>
                  <a:cubicBezTo>
                    <a:pt x="135" y="94"/>
                    <a:pt x="132" y="92"/>
                    <a:pt x="131" y="92"/>
                  </a:cubicBezTo>
                  <a:cubicBezTo>
                    <a:pt x="129" y="92"/>
                    <a:pt x="129" y="94"/>
                    <a:pt x="127" y="93"/>
                  </a:cubicBezTo>
                  <a:cubicBezTo>
                    <a:pt x="125" y="91"/>
                    <a:pt x="126" y="90"/>
                    <a:pt x="125" y="89"/>
                  </a:cubicBezTo>
                  <a:cubicBezTo>
                    <a:pt x="124" y="89"/>
                    <a:pt x="123" y="89"/>
                    <a:pt x="122" y="90"/>
                  </a:cubicBezTo>
                  <a:cubicBezTo>
                    <a:pt x="121" y="91"/>
                    <a:pt x="118" y="91"/>
                    <a:pt x="116" y="91"/>
                  </a:cubicBezTo>
                  <a:cubicBezTo>
                    <a:pt x="114" y="92"/>
                    <a:pt x="113" y="92"/>
                    <a:pt x="110" y="92"/>
                  </a:cubicBezTo>
                  <a:cubicBezTo>
                    <a:pt x="108" y="92"/>
                    <a:pt x="104" y="93"/>
                    <a:pt x="102" y="92"/>
                  </a:cubicBezTo>
                  <a:cubicBezTo>
                    <a:pt x="100" y="91"/>
                    <a:pt x="100" y="92"/>
                    <a:pt x="99" y="90"/>
                  </a:cubicBezTo>
                  <a:cubicBezTo>
                    <a:pt x="98" y="88"/>
                    <a:pt x="99" y="88"/>
                    <a:pt x="97" y="87"/>
                  </a:cubicBezTo>
                  <a:cubicBezTo>
                    <a:pt x="95" y="86"/>
                    <a:pt x="94" y="87"/>
                    <a:pt x="94" y="85"/>
                  </a:cubicBezTo>
                  <a:cubicBezTo>
                    <a:pt x="94" y="82"/>
                    <a:pt x="95" y="83"/>
                    <a:pt x="93" y="81"/>
                  </a:cubicBezTo>
                  <a:cubicBezTo>
                    <a:pt x="92" y="79"/>
                    <a:pt x="94" y="82"/>
                    <a:pt x="92" y="79"/>
                  </a:cubicBezTo>
                  <a:cubicBezTo>
                    <a:pt x="89" y="76"/>
                    <a:pt x="88" y="79"/>
                    <a:pt x="89" y="76"/>
                  </a:cubicBezTo>
                  <a:cubicBezTo>
                    <a:pt x="90" y="74"/>
                    <a:pt x="91" y="75"/>
                    <a:pt x="91" y="73"/>
                  </a:cubicBezTo>
                  <a:cubicBezTo>
                    <a:pt x="91" y="70"/>
                    <a:pt x="95" y="74"/>
                    <a:pt x="92" y="68"/>
                  </a:cubicBezTo>
                  <a:cubicBezTo>
                    <a:pt x="90" y="63"/>
                    <a:pt x="89" y="64"/>
                    <a:pt x="92" y="60"/>
                  </a:cubicBezTo>
                  <a:cubicBezTo>
                    <a:pt x="94" y="55"/>
                    <a:pt x="97" y="54"/>
                    <a:pt x="98" y="53"/>
                  </a:cubicBezTo>
                  <a:cubicBezTo>
                    <a:pt x="98" y="52"/>
                    <a:pt x="99" y="50"/>
                    <a:pt x="100" y="49"/>
                  </a:cubicBezTo>
                  <a:cubicBezTo>
                    <a:pt x="101" y="48"/>
                    <a:pt x="100" y="48"/>
                    <a:pt x="102" y="48"/>
                  </a:cubicBezTo>
                  <a:cubicBezTo>
                    <a:pt x="104" y="48"/>
                    <a:pt x="107" y="47"/>
                    <a:pt x="108" y="46"/>
                  </a:cubicBezTo>
                  <a:cubicBezTo>
                    <a:pt x="109" y="45"/>
                    <a:pt x="111" y="42"/>
                    <a:pt x="112" y="42"/>
                  </a:cubicBezTo>
                  <a:cubicBezTo>
                    <a:pt x="113" y="42"/>
                    <a:pt x="113" y="42"/>
                    <a:pt x="115" y="42"/>
                  </a:cubicBezTo>
                  <a:cubicBezTo>
                    <a:pt x="117" y="41"/>
                    <a:pt x="117" y="41"/>
                    <a:pt x="119" y="41"/>
                  </a:cubicBezTo>
                  <a:cubicBezTo>
                    <a:pt x="120" y="41"/>
                    <a:pt x="117" y="42"/>
                    <a:pt x="121" y="41"/>
                  </a:cubicBezTo>
                  <a:cubicBezTo>
                    <a:pt x="125" y="40"/>
                    <a:pt x="124" y="40"/>
                    <a:pt x="125" y="40"/>
                  </a:cubicBezTo>
                  <a:cubicBezTo>
                    <a:pt x="126" y="40"/>
                    <a:pt x="126" y="41"/>
                    <a:pt x="127" y="41"/>
                  </a:cubicBezTo>
                  <a:cubicBezTo>
                    <a:pt x="129" y="41"/>
                    <a:pt x="129" y="38"/>
                    <a:pt x="129" y="41"/>
                  </a:cubicBezTo>
                  <a:cubicBezTo>
                    <a:pt x="129" y="45"/>
                    <a:pt x="128" y="46"/>
                    <a:pt x="130" y="46"/>
                  </a:cubicBezTo>
                  <a:cubicBezTo>
                    <a:pt x="133" y="47"/>
                    <a:pt x="130" y="47"/>
                    <a:pt x="133" y="47"/>
                  </a:cubicBezTo>
                  <a:cubicBezTo>
                    <a:pt x="136" y="47"/>
                    <a:pt x="135" y="47"/>
                    <a:pt x="137" y="48"/>
                  </a:cubicBezTo>
                  <a:cubicBezTo>
                    <a:pt x="138" y="48"/>
                    <a:pt x="139" y="49"/>
                    <a:pt x="141" y="49"/>
                  </a:cubicBezTo>
                  <a:cubicBezTo>
                    <a:pt x="143" y="49"/>
                    <a:pt x="140" y="52"/>
                    <a:pt x="143" y="49"/>
                  </a:cubicBezTo>
                  <a:cubicBezTo>
                    <a:pt x="146" y="46"/>
                    <a:pt x="141" y="46"/>
                    <a:pt x="146" y="46"/>
                  </a:cubicBezTo>
                  <a:cubicBezTo>
                    <a:pt x="151" y="47"/>
                    <a:pt x="152" y="48"/>
                    <a:pt x="153" y="48"/>
                  </a:cubicBezTo>
                  <a:cubicBezTo>
                    <a:pt x="154" y="47"/>
                    <a:pt x="154" y="48"/>
                    <a:pt x="156" y="47"/>
                  </a:cubicBezTo>
                  <a:cubicBezTo>
                    <a:pt x="159" y="46"/>
                    <a:pt x="159" y="46"/>
                    <a:pt x="160" y="46"/>
                  </a:cubicBezTo>
                  <a:cubicBezTo>
                    <a:pt x="161" y="47"/>
                    <a:pt x="161" y="49"/>
                    <a:pt x="162" y="47"/>
                  </a:cubicBezTo>
                  <a:cubicBezTo>
                    <a:pt x="163" y="45"/>
                    <a:pt x="165" y="45"/>
                    <a:pt x="162" y="44"/>
                  </a:cubicBezTo>
                  <a:cubicBezTo>
                    <a:pt x="159" y="42"/>
                    <a:pt x="158" y="44"/>
                    <a:pt x="158" y="42"/>
                  </a:cubicBezTo>
                  <a:cubicBezTo>
                    <a:pt x="157" y="40"/>
                    <a:pt x="160" y="41"/>
                    <a:pt x="157" y="40"/>
                  </a:cubicBezTo>
                  <a:cubicBezTo>
                    <a:pt x="154" y="40"/>
                    <a:pt x="155" y="40"/>
                    <a:pt x="153" y="39"/>
                  </a:cubicBezTo>
                  <a:cubicBezTo>
                    <a:pt x="151" y="38"/>
                    <a:pt x="149" y="41"/>
                    <a:pt x="148" y="39"/>
                  </a:cubicBezTo>
                  <a:cubicBezTo>
                    <a:pt x="147" y="37"/>
                    <a:pt x="143" y="41"/>
                    <a:pt x="147" y="37"/>
                  </a:cubicBezTo>
                  <a:cubicBezTo>
                    <a:pt x="151" y="34"/>
                    <a:pt x="149" y="32"/>
                    <a:pt x="152" y="33"/>
                  </a:cubicBezTo>
                  <a:cubicBezTo>
                    <a:pt x="155" y="34"/>
                    <a:pt x="154" y="36"/>
                    <a:pt x="155" y="35"/>
                  </a:cubicBezTo>
                  <a:cubicBezTo>
                    <a:pt x="157" y="33"/>
                    <a:pt x="160" y="32"/>
                    <a:pt x="157" y="30"/>
                  </a:cubicBezTo>
                  <a:cubicBezTo>
                    <a:pt x="154" y="28"/>
                    <a:pt x="156" y="29"/>
                    <a:pt x="153" y="28"/>
                  </a:cubicBezTo>
                  <a:cubicBezTo>
                    <a:pt x="150" y="26"/>
                    <a:pt x="147" y="33"/>
                    <a:pt x="146" y="32"/>
                  </a:cubicBezTo>
                  <a:cubicBezTo>
                    <a:pt x="145" y="31"/>
                    <a:pt x="144" y="30"/>
                    <a:pt x="143" y="31"/>
                  </a:cubicBezTo>
                  <a:cubicBezTo>
                    <a:pt x="142" y="31"/>
                    <a:pt x="142" y="34"/>
                    <a:pt x="142" y="36"/>
                  </a:cubicBezTo>
                  <a:cubicBezTo>
                    <a:pt x="142" y="38"/>
                    <a:pt x="143" y="38"/>
                    <a:pt x="140" y="37"/>
                  </a:cubicBezTo>
                  <a:cubicBezTo>
                    <a:pt x="137" y="35"/>
                    <a:pt x="144" y="36"/>
                    <a:pt x="137" y="33"/>
                  </a:cubicBezTo>
                  <a:cubicBezTo>
                    <a:pt x="130" y="31"/>
                    <a:pt x="128" y="31"/>
                    <a:pt x="127" y="32"/>
                  </a:cubicBezTo>
                  <a:cubicBezTo>
                    <a:pt x="126" y="33"/>
                    <a:pt x="125" y="33"/>
                    <a:pt x="124" y="34"/>
                  </a:cubicBezTo>
                  <a:cubicBezTo>
                    <a:pt x="123" y="35"/>
                    <a:pt x="126" y="36"/>
                    <a:pt x="123" y="35"/>
                  </a:cubicBezTo>
                  <a:cubicBezTo>
                    <a:pt x="120" y="33"/>
                    <a:pt x="118" y="35"/>
                    <a:pt x="118" y="35"/>
                  </a:cubicBezTo>
                  <a:cubicBezTo>
                    <a:pt x="118" y="35"/>
                    <a:pt x="117" y="35"/>
                    <a:pt x="116" y="36"/>
                  </a:cubicBezTo>
                  <a:cubicBezTo>
                    <a:pt x="114" y="37"/>
                    <a:pt x="112" y="38"/>
                    <a:pt x="111" y="37"/>
                  </a:cubicBezTo>
                  <a:cubicBezTo>
                    <a:pt x="109" y="37"/>
                    <a:pt x="106" y="38"/>
                    <a:pt x="109" y="34"/>
                  </a:cubicBezTo>
                  <a:cubicBezTo>
                    <a:pt x="111" y="31"/>
                    <a:pt x="109" y="33"/>
                    <a:pt x="113" y="31"/>
                  </a:cubicBezTo>
                  <a:cubicBezTo>
                    <a:pt x="117" y="30"/>
                    <a:pt x="123" y="29"/>
                    <a:pt x="118" y="28"/>
                  </a:cubicBezTo>
                  <a:cubicBezTo>
                    <a:pt x="113" y="27"/>
                    <a:pt x="121" y="27"/>
                    <a:pt x="114" y="24"/>
                  </a:cubicBezTo>
                  <a:cubicBezTo>
                    <a:pt x="107" y="21"/>
                    <a:pt x="107" y="25"/>
                    <a:pt x="107" y="21"/>
                  </a:cubicBezTo>
                  <a:cubicBezTo>
                    <a:pt x="108" y="16"/>
                    <a:pt x="107" y="16"/>
                    <a:pt x="106" y="16"/>
                  </a:cubicBezTo>
                  <a:cubicBezTo>
                    <a:pt x="104" y="16"/>
                    <a:pt x="100" y="17"/>
                    <a:pt x="98" y="18"/>
                  </a:cubicBezTo>
                  <a:cubicBezTo>
                    <a:pt x="97" y="18"/>
                    <a:pt x="99" y="19"/>
                    <a:pt x="96" y="17"/>
                  </a:cubicBezTo>
                  <a:cubicBezTo>
                    <a:pt x="92" y="15"/>
                    <a:pt x="91" y="18"/>
                    <a:pt x="92" y="15"/>
                  </a:cubicBezTo>
                  <a:cubicBezTo>
                    <a:pt x="94" y="13"/>
                    <a:pt x="94" y="12"/>
                    <a:pt x="96" y="11"/>
                  </a:cubicBezTo>
                  <a:cubicBezTo>
                    <a:pt x="98" y="9"/>
                    <a:pt x="97" y="3"/>
                    <a:pt x="102" y="5"/>
                  </a:cubicBezTo>
                  <a:cubicBezTo>
                    <a:pt x="106" y="8"/>
                    <a:pt x="105" y="7"/>
                    <a:pt x="108" y="7"/>
                  </a:cubicBezTo>
                  <a:cubicBezTo>
                    <a:pt x="112" y="7"/>
                    <a:pt x="114" y="7"/>
                    <a:pt x="114" y="6"/>
                  </a:cubicBezTo>
                  <a:cubicBezTo>
                    <a:pt x="114" y="5"/>
                    <a:pt x="109" y="3"/>
                    <a:pt x="109" y="3"/>
                  </a:cubicBezTo>
                  <a:cubicBezTo>
                    <a:pt x="109" y="3"/>
                    <a:pt x="108" y="4"/>
                    <a:pt x="109" y="3"/>
                  </a:cubicBezTo>
                  <a:cubicBezTo>
                    <a:pt x="109" y="2"/>
                    <a:pt x="110" y="1"/>
                    <a:pt x="110" y="1"/>
                  </a:cubicBezTo>
                  <a:cubicBezTo>
                    <a:pt x="109" y="0"/>
                    <a:pt x="109" y="0"/>
                    <a:pt x="109" y="0"/>
                  </a:cubicBezTo>
                  <a:cubicBezTo>
                    <a:pt x="109" y="0"/>
                    <a:pt x="96" y="0"/>
                    <a:pt x="92"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62" tIns="34281" rIns="68562" bIns="34281"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id-ID" sz="101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8" name="Freeform 36"/>
            <p:cNvSpPr/>
            <p:nvPr/>
          </p:nvSpPr>
          <p:spPr bwMode="auto">
            <a:xfrm>
              <a:off x="8729663" y="4613275"/>
              <a:ext cx="141288" cy="168275"/>
            </a:xfrm>
            <a:custGeom>
              <a:avLst/>
              <a:gdLst>
                <a:gd name="T0" fmla="*/ 45 w 65"/>
                <a:gd name="T1" fmla="*/ 5 h 77"/>
                <a:gd name="T2" fmla="*/ 45 w 65"/>
                <a:gd name="T3" fmla="*/ 28 h 77"/>
                <a:gd name="T4" fmla="*/ 25 w 65"/>
                <a:gd name="T5" fmla="*/ 45 h 77"/>
                <a:gd name="T6" fmla="*/ 1 w 65"/>
                <a:gd name="T7" fmla="*/ 64 h 77"/>
                <a:gd name="T8" fmla="*/ 65 w 65"/>
                <a:gd name="T9" fmla="*/ 77 h 77"/>
                <a:gd name="T10" fmla="*/ 65 w 65"/>
                <a:gd name="T11" fmla="*/ 0 h 77"/>
                <a:gd name="T12" fmla="*/ 45 w 65"/>
                <a:gd name="T13" fmla="*/ 5 h 77"/>
              </a:gdLst>
              <a:ahLst/>
              <a:cxnLst>
                <a:cxn ang="0">
                  <a:pos x="T0" y="T1"/>
                </a:cxn>
                <a:cxn ang="0">
                  <a:pos x="T2" y="T3"/>
                </a:cxn>
                <a:cxn ang="0">
                  <a:pos x="T4" y="T5"/>
                </a:cxn>
                <a:cxn ang="0">
                  <a:pos x="T6" y="T7"/>
                </a:cxn>
                <a:cxn ang="0">
                  <a:pos x="T8" y="T9"/>
                </a:cxn>
                <a:cxn ang="0">
                  <a:pos x="T10" y="T11"/>
                </a:cxn>
                <a:cxn ang="0">
                  <a:pos x="T12" y="T13"/>
                </a:cxn>
              </a:cxnLst>
              <a:rect l="0" t="0" r="r" b="b"/>
              <a:pathLst>
                <a:path w="65" h="77">
                  <a:moveTo>
                    <a:pt x="45" y="5"/>
                  </a:moveTo>
                  <a:cubicBezTo>
                    <a:pt x="45" y="28"/>
                    <a:pt x="45" y="28"/>
                    <a:pt x="45" y="28"/>
                  </a:cubicBezTo>
                  <a:cubicBezTo>
                    <a:pt x="45" y="28"/>
                    <a:pt x="39" y="40"/>
                    <a:pt x="25" y="45"/>
                  </a:cubicBezTo>
                  <a:cubicBezTo>
                    <a:pt x="12" y="49"/>
                    <a:pt x="0" y="56"/>
                    <a:pt x="1" y="64"/>
                  </a:cubicBezTo>
                  <a:cubicBezTo>
                    <a:pt x="2" y="71"/>
                    <a:pt x="18" y="77"/>
                    <a:pt x="65" y="77"/>
                  </a:cubicBezTo>
                  <a:cubicBezTo>
                    <a:pt x="65" y="0"/>
                    <a:pt x="65" y="0"/>
                    <a:pt x="65" y="0"/>
                  </a:cubicBezTo>
                  <a:lnTo>
                    <a:pt x="45" y="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62" tIns="34281" rIns="68562" bIns="34281"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id-ID" sz="101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9" name="Freeform 37"/>
            <p:cNvSpPr/>
            <p:nvPr/>
          </p:nvSpPr>
          <p:spPr bwMode="auto">
            <a:xfrm>
              <a:off x="8855075" y="4613275"/>
              <a:ext cx="134938" cy="168275"/>
            </a:xfrm>
            <a:custGeom>
              <a:avLst/>
              <a:gdLst>
                <a:gd name="T0" fmla="*/ 14 w 62"/>
                <a:gd name="T1" fmla="*/ 5 h 77"/>
                <a:gd name="T2" fmla="*/ 14 w 62"/>
                <a:gd name="T3" fmla="*/ 28 h 77"/>
                <a:gd name="T4" fmla="*/ 32 w 62"/>
                <a:gd name="T5" fmla="*/ 45 h 77"/>
                <a:gd name="T6" fmla="*/ 61 w 62"/>
                <a:gd name="T7" fmla="*/ 64 h 77"/>
                <a:gd name="T8" fmla="*/ 0 w 62"/>
                <a:gd name="T9" fmla="*/ 77 h 77"/>
                <a:gd name="T10" fmla="*/ 0 w 62"/>
                <a:gd name="T11" fmla="*/ 0 h 77"/>
                <a:gd name="T12" fmla="*/ 14 w 62"/>
                <a:gd name="T13" fmla="*/ 5 h 77"/>
              </a:gdLst>
              <a:ahLst/>
              <a:cxnLst>
                <a:cxn ang="0">
                  <a:pos x="T0" y="T1"/>
                </a:cxn>
                <a:cxn ang="0">
                  <a:pos x="T2" y="T3"/>
                </a:cxn>
                <a:cxn ang="0">
                  <a:pos x="T4" y="T5"/>
                </a:cxn>
                <a:cxn ang="0">
                  <a:pos x="T6" y="T7"/>
                </a:cxn>
                <a:cxn ang="0">
                  <a:pos x="T8" y="T9"/>
                </a:cxn>
                <a:cxn ang="0">
                  <a:pos x="T10" y="T11"/>
                </a:cxn>
                <a:cxn ang="0">
                  <a:pos x="T12" y="T13"/>
                </a:cxn>
              </a:cxnLst>
              <a:rect l="0" t="0" r="r" b="b"/>
              <a:pathLst>
                <a:path w="62" h="77">
                  <a:moveTo>
                    <a:pt x="14" y="5"/>
                  </a:moveTo>
                  <a:cubicBezTo>
                    <a:pt x="14" y="28"/>
                    <a:pt x="14" y="28"/>
                    <a:pt x="14" y="28"/>
                  </a:cubicBezTo>
                  <a:cubicBezTo>
                    <a:pt x="14" y="28"/>
                    <a:pt x="19" y="40"/>
                    <a:pt x="32" y="45"/>
                  </a:cubicBezTo>
                  <a:cubicBezTo>
                    <a:pt x="46" y="49"/>
                    <a:pt x="62" y="56"/>
                    <a:pt x="61" y="64"/>
                  </a:cubicBezTo>
                  <a:cubicBezTo>
                    <a:pt x="60" y="71"/>
                    <a:pt x="34" y="77"/>
                    <a:pt x="0" y="77"/>
                  </a:cubicBezTo>
                  <a:cubicBezTo>
                    <a:pt x="0" y="0"/>
                    <a:pt x="0" y="0"/>
                    <a:pt x="0" y="0"/>
                  </a:cubicBezTo>
                  <a:lnTo>
                    <a:pt x="14" y="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62" tIns="34281" rIns="68562" bIns="34281"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id-ID" sz="101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70" name="Freeform 38"/>
            <p:cNvSpPr/>
            <p:nvPr/>
          </p:nvSpPr>
          <p:spPr bwMode="auto">
            <a:xfrm>
              <a:off x="8618538" y="4127500"/>
              <a:ext cx="500063" cy="503238"/>
            </a:xfrm>
            <a:custGeom>
              <a:avLst/>
              <a:gdLst>
                <a:gd name="T0" fmla="*/ 169 w 230"/>
                <a:gd name="T1" fmla="*/ 12 h 231"/>
                <a:gd name="T2" fmla="*/ 215 w 230"/>
                <a:gd name="T3" fmla="*/ 103 h 231"/>
                <a:gd name="T4" fmla="*/ 102 w 230"/>
                <a:gd name="T5" fmla="*/ 216 h 231"/>
                <a:gd name="T6" fmla="*/ 12 w 230"/>
                <a:gd name="T7" fmla="*/ 171 h 231"/>
                <a:gd name="T8" fmla="*/ 0 w 230"/>
                <a:gd name="T9" fmla="*/ 181 h 231"/>
                <a:gd name="T10" fmla="*/ 102 w 230"/>
                <a:gd name="T11" fmla="*/ 231 h 231"/>
                <a:gd name="T12" fmla="*/ 230 w 230"/>
                <a:gd name="T13" fmla="*/ 103 h 231"/>
                <a:gd name="T14" fmla="*/ 178 w 230"/>
                <a:gd name="T15" fmla="*/ 0 h 231"/>
                <a:gd name="T16" fmla="*/ 169 w 230"/>
                <a:gd name="T17" fmla="*/ 1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0" h="231">
                  <a:moveTo>
                    <a:pt x="169" y="12"/>
                  </a:moveTo>
                  <a:cubicBezTo>
                    <a:pt x="197" y="32"/>
                    <a:pt x="215" y="65"/>
                    <a:pt x="215" y="103"/>
                  </a:cubicBezTo>
                  <a:cubicBezTo>
                    <a:pt x="215" y="165"/>
                    <a:pt x="165" y="216"/>
                    <a:pt x="102" y="216"/>
                  </a:cubicBezTo>
                  <a:cubicBezTo>
                    <a:pt x="65" y="216"/>
                    <a:pt x="33" y="198"/>
                    <a:pt x="12" y="171"/>
                  </a:cubicBezTo>
                  <a:cubicBezTo>
                    <a:pt x="0" y="181"/>
                    <a:pt x="0" y="181"/>
                    <a:pt x="0" y="181"/>
                  </a:cubicBezTo>
                  <a:cubicBezTo>
                    <a:pt x="24" y="211"/>
                    <a:pt x="61" y="231"/>
                    <a:pt x="102" y="231"/>
                  </a:cubicBezTo>
                  <a:cubicBezTo>
                    <a:pt x="173" y="231"/>
                    <a:pt x="230" y="174"/>
                    <a:pt x="230" y="103"/>
                  </a:cubicBezTo>
                  <a:cubicBezTo>
                    <a:pt x="230" y="61"/>
                    <a:pt x="210" y="23"/>
                    <a:pt x="178" y="0"/>
                  </a:cubicBezTo>
                  <a:lnTo>
                    <a:pt x="169" y="1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62" tIns="34281" rIns="68562" bIns="34281"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id-ID" sz="101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71" name="Freeform 39"/>
            <p:cNvSpPr>
              <a:spLocks noEditPoints="1"/>
            </p:cNvSpPr>
            <p:nvPr/>
          </p:nvSpPr>
          <p:spPr bwMode="auto">
            <a:xfrm>
              <a:off x="8621713" y="4137025"/>
              <a:ext cx="442913" cy="441325"/>
            </a:xfrm>
            <a:custGeom>
              <a:avLst/>
              <a:gdLst>
                <a:gd name="T0" fmla="*/ 102 w 203"/>
                <a:gd name="T1" fmla="*/ 203 h 203"/>
                <a:gd name="T2" fmla="*/ 203 w 203"/>
                <a:gd name="T3" fmla="*/ 101 h 203"/>
                <a:gd name="T4" fmla="*/ 102 w 203"/>
                <a:gd name="T5" fmla="*/ 0 h 203"/>
                <a:gd name="T6" fmla="*/ 102 w 203"/>
                <a:gd name="T7" fmla="*/ 5 h 203"/>
                <a:gd name="T8" fmla="*/ 198 w 203"/>
                <a:gd name="T9" fmla="*/ 101 h 203"/>
                <a:gd name="T10" fmla="*/ 102 w 203"/>
                <a:gd name="T11" fmla="*/ 198 h 203"/>
                <a:gd name="T12" fmla="*/ 102 w 203"/>
                <a:gd name="T13" fmla="*/ 203 h 203"/>
                <a:gd name="T14" fmla="*/ 102 w 203"/>
                <a:gd name="T15" fmla="*/ 0 h 203"/>
                <a:gd name="T16" fmla="*/ 0 w 203"/>
                <a:gd name="T17" fmla="*/ 101 h 203"/>
                <a:gd name="T18" fmla="*/ 102 w 203"/>
                <a:gd name="T19" fmla="*/ 203 h 203"/>
                <a:gd name="T20" fmla="*/ 102 w 203"/>
                <a:gd name="T21" fmla="*/ 203 h 203"/>
                <a:gd name="T22" fmla="*/ 102 w 203"/>
                <a:gd name="T23" fmla="*/ 198 h 203"/>
                <a:gd name="T24" fmla="*/ 102 w 203"/>
                <a:gd name="T25" fmla="*/ 198 h 203"/>
                <a:gd name="T26" fmla="*/ 102 w 203"/>
                <a:gd name="T27" fmla="*/ 198 h 203"/>
                <a:gd name="T28" fmla="*/ 5 w 203"/>
                <a:gd name="T29" fmla="*/ 101 h 203"/>
                <a:gd name="T30" fmla="*/ 102 w 203"/>
                <a:gd name="T31" fmla="*/ 5 h 203"/>
                <a:gd name="T32" fmla="*/ 102 w 203"/>
                <a:gd name="T33" fmla="*/ 5 h 203"/>
                <a:gd name="T34" fmla="*/ 102 w 203"/>
                <a:gd name="T35" fmla="*/ 0 h 2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03" h="203">
                  <a:moveTo>
                    <a:pt x="102" y="203"/>
                  </a:moveTo>
                  <a:cubicBezTo>
                    <a:pt x="158" y="203"/>
                    <a:pt x="203" y="157"/>
                    <a:pt x="203" y="101"/>
                  </a:cubicBezTo>
                  <a:cubicBezTo>
                    <a:pt x="203" y="45"/>
                    <a:pt x="158" y="0"/>
                    <a:pt x="102" y="0"/>
                  </a:cubicBezTo>
                  <a:cubicBezTo>
                    <a:pt x="102" y="5"/>
                    <a:pt x="102" y="5"/>
                    <a:pt x="102" y="5"/>
                  </a:cubicBezTo>
                  <a:cubicBezTo>
                    <a:pt x="155" y="5"/>
                    <a:pt x="198" y="48"/>
                    <a:pt x="198" y="101"/>
                  </a:cubicBezTo>
                  <a:cubicBezTo>
                    <a:pt x="198" y="155"/>
                    <a:pt x="155" y="198"/>
                    <a:pt x="102" y="198"/>
                  </a:cubicBezTo>
                  <a:lnTo>
                    <a:pt x="102" y="203"/>
                  </a:lnTo>
                  <a:close/>
                  <a:moveTo>
                    <a:pt x="102" y="0"/>
                  </a:moveTo>
                  <a:cubicBezTo>
                    <a:pt x="46" y="0"/>
                    <a:pt x="0" y="45"/>
                    <a:pt x="0" y="101"/>
                  </a:cubicBezTo>
                  <a:cubicBezTo>
                    <a:pt x="0" y="157"/>
                    <a:pt x="46" y="203"/>
                    <a:pt x="102" y="203"/>
                  </a:cubicBezTo>
                  <a:cubicBezTo>
                    <a:pt x="102" y="203"/>
                    <a:pt x="102" y="203"/>
                    <a:pt x="102" y="203"/>
                  </a:cubicBezTo>
                  <a:cubicBezTo>
                    <a:pt x="102" y="198"/>
                    <a:pt x="102" y="198"/>
                    <a:pt x="102" y="198"/>
                  </a:cubicBezTo>
                  <a:cubicBezTo>
                    <a:pt x="102" y="198"/>
                    <a:pt x="102" y="198"/>
                    <a:pt x="102" y="198"/>
                  </a:cubicBezTo>
                  <a:cubicBezTo>
                    <a:pt x="102" y="198"/>
                    <a:pt x="102" y="198"/>
                    <a:pt x="102" y="198"/>
                  </a:cubicBezTo>
                  <a:cubicBezTo>
                    <a:pt x="48" y="198"/>
                    <a:pt x="5" y="155"/>
                    <a:pt x="5" y="101"/>
                  </a:cubicBezTo>
                  <a:cubicBezTo>
                    <a:pt x="5" y="48"/>
                    <a:pt x="48" y="5"/>
                    <a:pt x="102" y="5"/>
                  </a:cubicBezTo>
                  <a:cubicBezTo>
                    <a:pt x="102" y="5"/>
                    <a:pt x="102" y="5"/>
                    <a:pt x="102" y="5"/>
                  </a:cubicBezTo>
                  <a:cubicBezTo>
                    <a:pt x="102" y="0"/>
                    <a:pt x="102" y="0"/>
                    <a:pt x="102"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62" tIns="34281" rIns="68562" bIns="34281"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id-ID" sz="101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72" name="Freeform 40"/>
            <p:cNvSpPr/>
            <p:nvPr/>
          </p:nvSpPr>
          <p:spPr bwMode="auto">
            <a:xfrm>
              <a:off x="8610600" y="4144963"/>
              <a:ext cx="496888" cy="433388"/>
            </a:xfrm>
            <a:custGeom>
              <a:avLst/>
              <a:gdLst>
                <a:gd name="T0" fmla="*/ 65 w 228"/>
                <a:gd name="T1" fmla="*/ 15 h 199"/>
                <a:gd name="T2" fmla="*/ 61 w 228"/>
                <a:gd name="T3" fmla="*/ 23 h 199"/>
                <a:gd name="T4" fmla="*/ 57 w 228"/>
                <a:gd name="T5" fmla="*/ 29 h 199"/>
                <a:gd name="T6" fmla="*/ 54 w 228"/>
                <a:gd name="T7" fmla="*/ 26 h 199"/>
                <a:gd name="T8" fmla="*/ 52 w 228"/>
                <a:gd name="T9" fmla="*/ 32 h 199"/>
                <a:gd name="T10" fmla="*/ 42 w 228"/>
                <a:gd name="T11" fmla="*/ 34 h 199"/>
                <a:gd name="T12" fmla="*/ 36 w 228"/>
                <a:gd name="T13" fmla="*/ 41 h 199"/>
                <a:gd name="T14" fmla="*/ 27 w 228"/>
                <a:gd name="T15" fmla="*/ 53 h 199"/>
                <a:gd name="T16" fmla="*/ 21 w 228"/>
                <a:gd name="T17" fmla="*/ 61 h 199"/>
                <a:gd name="T18" fmla="*/ 27 w 228"/>
                <a:gd name="T19" fmla="*/ 67 h 199"/>
                <a:gd name="T20" fmla="*/ 27 w 228"/>
                <a:gd name="T21" fmla="*/ 70 h 199"/>
                <a:gd name="T22" fmla="*/ 22 w 228"/>
                <a:gd name="T23" fmla="*/ 65 h 199"/>
                <a:gd name="T24" fmla="*/ 18 w 228"/>
                <a:gd name="T25" fmla="*/ 60 h 199"/>
                <a:gd name="T26" fmla="*/ 16 w 228"/>
                <a:gd name="T27" fmla="*/ 69 h 199"/>
                <a:gd name="T28" fmla="*/ 17 w 228"/>
                <a:gd name="T29" fmla="*/ 83 h 199"/>
                <a:gd name="T30" fmla="*/ 24 w 228"/>
                <a:gd name="T31" fmla="*/ 80 h 199"/>
                <a:gd name="T32" fmla="*/ 32 w 228"/>
                <a:gd name="T33" fmla="*/ 88 h 199"/>
                <a:gd name="T34" fmla="*/ 41 w 228"/>
                <a:gd name="T35" fmla="*/ 98 h 199"/>
                <a:gd name="T36" fmla="*/ 50 w 228"/>
                <a:gd name="T37" fmla="*/ 105 h 199"/>
                <a:gd name="T38" fmla="*/ 61 w 228"/>
                <a:gd name="T39" fmla="*/ 117 h 199"/>
                <a:gd name="T40" fmla="*/ 58 w 228"/>
                <a:gd name="T41" fmla="*/ 134 h 199"/>
                <a:gd name="T42" fmla="*/ 49 w 228"/>
                <a:gd name="T43" fmla="*/ 155 h 199"/>
                <a:gd name="T44" fmla="*/ 52 w 228"/>
                <a:gd name="T45" fmla="*/ 170 h 199"/>
                <a:gd name="T46" fmla="*/ 46 w 228"/>
                <a:gd name="T47" fmla="*/ 171 h 199"/>
                <a:gd name="T48" fmla="*/ 32 w 228"/>
                <a:gd name="T49" fmla="*/ 148 h 199"/>
                <a:gd name="T50" fmla="*/ 16 w 228"/>
                <a:gd name="T51" fmla="*/ 113 h 199"/>
                <a:gd name="T52" fmla="*/ 11 w 228"/>
                <a:gd name="T53" fmla="*/ 87 h 199"/>
                <a:gd name="T54" fmla="*/ 73 w 228"/>
                <a:gd name="T55" fmla="*/ 183 h 199"/>
                <a:gd name="T56" fmla="*/ 89 w 228"/>
                <a:gd name="T57" fmla="*/ 181 h 199"/>
                <a:gd name="T58" fmla="*/ 110 w 228"/>
                <a:gd name="T59" fmla="*/ 178 h 199"/>
                <a:gd name="T60" fmla="*/ 108 w 228"/>
                <a:gd name="T61" fmla="*/ 187 h 199"/>
                <a:gd name="T62" fmla="*/ 121 w 228"/>
                <a:gd name="T63" fmla="*/ 186 h 199"/>
                <a:gd name="T64" fmla="*/ 139 w 228"/>
                <a:gd name="T65" fmla="*/ 184 h 199"/>
                <a:gd name="T66" fmla="*/ 137 w 228"/>
                <a:gd name="T67" fmla="*/ 3 h 199"/>
                <a:gd name="T68" fmla="*/ 197 w 228"/>
                <a:gd name="T69" fmla="*/ 64 h 199"/>
                <a:gd name="T70" fmla="*/ 189 w 228"/>
                <a:gd name="T71" fmla="*/ 58 h 199"/>
                <a:gd name="T72" fmla="*/ 181 w 228"/>
                <a:gd name="T73" fmla="*/ 74 h 199"/>
                <a:gd name="T74" fmla="*/ 170 w 228"/>
                <a:gd name="T75" fmla="*/ 59 h 199"/>
                <a:gd name="T76" fmla="*/ 174 w 228"/>
                <a:gd name="T77" fmla="*/ 75 h 199"/>
                <a:gd name="T78" fmla="*/ 186 w 228"/>
                <a:gd name="T79" fmla="*/ 79 h 199"/>
                <a:gd name="T80" fmla="*/ 181 w 228"/>
                <a:gd name="T81" fmla="*/ 100 h 199"/>
                <a:gd name="T82" fmla="*/ 175 w 228"/>
                <a:gd name="T83" fmla="*/ 122 h 199"/>
                <a:gd name="T84" fmla="*/ 168 w 228"/>
                <a:gd name="T85" fmla="*/ 137 h 199"/>
                <a:gd name="T86" fmla="*/ 147 w 228"/>
                <a:gd name="T87" fmla="*/ 154 h 199"/>
                <a:gd name="T88" fmla="*/ 141 w 228"/>
                <a:gd name="T89" fmla="*/ 139 h 199"/>
                <a:gd name="T90" fmla="*/ 142 w 228"/>
                <a:gd name="T91" fmla="*/ 121 h 199"/>
                <a:gd name="T92" fmla="*/ 135 w 228"/>
                <a:gd name="T93" fmla="*/ 101 h 199"/>
                <a:gd name="T94" fmla="*/ 125 w 228"/>
                <a:gd name="T95" fmla="*/ 89 h 199"/>
                <a:gd name="T96" fmla="*/ 99 w 228"/>
                <a:gd name="T97" fmla="*/ 90 h 199"/>
                <a:gd name="T98" fmla="*/ 89 w 228"/>
                <a:gd name="T99" fmla="*/ 76 h 199"/>
                <a:gd name="T100" fmla="*/ 100 w 228"/>
                <a:gd name="T101" fmla="*/ 49 h 199"/>
                <a:gd name="T102" fmla="*/ 119 w 228"/>
                <a:gd name="T103" fmla="*/ 41 h 199"/>
                <a:gd name="T104" fmla="*/ 130 w 228"/>
                <a:gd name="T105" fmla="*/ 46 h 199"/>
                <a:gd name="T106" fmla="*/ 146 w 228"/>
                <a:gd name="T107" fmla="*/ 46 h 199"/>
                <a:gd name="T108" fmla="*/ 162 w 228"/>
                <a:gd name="T109" fmla="*/ 44 h 199"/>
                <a:gd name="T110" fmla="*/ 147 w 228"/>
                <a:gd name="T111" fmla="*/ 37 h 199"/>
                <a:gd name="T112" fmla="*/ 146 w 228"/>
                <a:gd name="T113" fmla="*/ 32 h 199"/>
                <a:gd name="T114" fmla="*/ 127 w 228"/>
                <a:gd name="T115" fmla="*/ 32 h 199"/>
                <a:gd name="T116" fmla="*/ 111 w 228"/>
                <a:gd name="T117" fmla="*/ 37 h 199"/>
                <a:gd name="T118" fmla="*/ 107 w 228"/>
                <a:gd name="T119" fmla="*/ 21 h 199"/>
                <a:gd name="T120" fmla="*/ 96 w 228"/>
                <a:gd name="T121" fmla="*/ 11 h 199"/>
                <a:gd name="T122" fmla="*/ 109 w 228"/>
                <a:gd name="T123" fmla="*/ 3 h 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28" h="199">
                  <a:moveTo>
                    <a:pt x="92" y="0"/>
                  </a:moveTo>
                  <a:cubicBezTo>
                    <a:pt x="92" y="0"/>
                    <a:pt x="58" y="5"/>
                    <a:pt x="35" y="31"/>
                  </a:cubicBezTo>
                  <a:cubicBezTo>
                    <a:pt x="35" y="31"/>
                    <a:pt x="53" y="13"/>
                    <a:pt x="64" y="13"/>
                  </a:cubicBezTo>
                  <a:cubicBezTo>
                    <a:pt x="66" y="14"/>
                    <a:pt x="66" y="14"/>
                    <a:pt x="66" y="14"/>
                  </a:cubicBezTo>
                  <a:cubicBezTo>
                    <a:pt x="66" y="14"/>
                    <a:pt x="66" y="15"/>
                    <a:pt x="65" y="15"/>
                  </a:cubicBezTo>
                  <a:cubicBezTo>
                    <a:pt x="65" y="16"/>
                    <a:pt x="64" y="17"/>
                    <a:pt x="64" y="18"/>
                  </a:cubicBezTo>
                  <a:cubicBezTo>
                    <a:pt x="64" y="18"/>
                    <a:pt x="64" y="20"/>
                    <a:pt x="64" y="20"/>
                  </a:cubicBezTo>
                  <a:cubicBezTo>
                    <a:pt x="63" y="21"/>
                    <a:pt x="63" y="21"/>
                    <a:pt x="63" y="21"/>
                  </a:cubicBezTo>
                  <a:cubicBezTo>
                    <a:pt x="63" y="21"/>
                    <a:pt x="62" y="21"/>
                    <a:pt x="62" y="22"/>
                  </a:cubicBezTo>
                  <a:cubicBezTo>
                    <a:pt x="62" y="22"/>
                    <a:pt x="61" y="22"/>
                    <a:pt x="61" y="23"/>
                  </a:cubicBezTo>
                  <a:cubicBezTo>
                    <a:pt x="61" y="24"/>
                    <a:pt x="61" y="25"/>
                    <a:pt x="61" y="25"/>
                  </a:cubicBezTo>
                  <a:cubicBezTo>
                    <a:pt x="62" y="27"/>
                    <a:pt x="62" y="27"/>
                    <a:pt x="62" y="27"/>
                  </a:cubicBezTo>
                  <a:cubicBezTo>
                    <a:pt x="61" y="28"/>
                    <a:pt x="61" y="28"/>
                    <a:pt x="61" y="28"/>
                  </a:cubicBezTo>
                  <a:cubicBezTo>
                    <a:pt x="59" y="29"/>
                    <a:pt x="59" y="29"/>
                    <a:pt x="59" y="29"/>
                  </a:cubicBezTo>
                  <a:cubicBezTo>
                    <a:pt x="59" y="29"/>
                    <a:pt x="58" y="29"/>
                    <a:pt x="57" y="29"/>
                  </a:cubicBezTo>
                  <a:cubicBezTo>
                    <a:pt x="56" y="29"/>
                    <a:pt x="56" y="27"/>
                    <a:pt x="56" y="27"/>
                  </a:cubicBezTo>
                  <a:cubicBezTo>
                    <a:pt x="58" y="26"/>
                    <a:pt x="58" y="26"/>
                    <a:pt x="58" y="26"/>
                  </a:cubicBezTo>
                  <a:cubicBezTo>
                    <a:pt x="58" y="26"/>
                    <a:pt x="58" y="26"/>
                    <a:pt x="58" y="25"/>
                  </a:cubicBezTo>
                  <a:cubicBezTo>
                    <a:pt x="57" y="25"/>
                    <a:pt x="57" y="24"/>
                    <a:pt x="56" y="24"/>
                  </a:cubicBezTo>
                  <a:cubicBezTo>
                    <a:pt x="55" y="24"/>
                    <a:pt x="54" y="26"/>
                    <a:pt x="54" y="26"/>
                  </a:cubicBezTo>
                  <a:cubicBezTo>
                    <a:pt x="52" y="27"/>
                    <a:pt x="52" y="27"/>
                    <a:pt x="52" y="27"/>
                  </a:cubicBezTo>
                  <a:cubicBezTo>
                    <a:pt x="52" y="27"/>
                    <a:pt x="51" y="29"/>
                    <a:pt x="51" y="29"/>
                  </a:cubicBezTo>
                  <a:cubicBezTo>
                    <a:pt x="52" y="29"/>
                    <a:pt x="53" y="29"/>
                    <a:pt x="53" y="29"/>
                  </a:cubicBezTo>
                  <a:cubicBezTo>
                    <a:pt x="53" y="29"/>
                    <a:pt x="53" y="30"/>
                    <a:pt x="53" y="31"/>
                  </a:cubicBezTo>
                  <a:cubicBezTo>
                    <a:pt x="53" y="31"/>
                    <a:pt x="52" y="32"/>
                    <a:pt x="52" y="32"/>
                  </a:cubicBezTo>
                  <a:cubicBezTo>
                    <a:pt x="52" y="32"/>
                    <a:pt x="52" y="33"/>
                    <a:pt x="51" y="33"/>
                  </a:cubicBezTo>
                  <a:cubicBezTo>
                    <a:pt x="50" y="32"/>
                    <a:pt x="49" y="32"/>
                    <a:pt x="48" y="32"/>
                  </a:cubicBezTo>
                  <a:cubicBezTo>
                    <a:pt x="47" y="32"/>
                    <a:pt x="46" y="31"/>
                    <a:pt x="46" y="32"/>
                  </a:cubicBezTo>
                  <a:cubicBezTo>
                    <a:pt x="45" y="32"/>
                    <a:pt x="45" y="32"/>
                    <a:pt x="45" y="32"/>
                  </a:cubicBezTo>
                  <a:cubicBezTo>
                    <a:pt x="45" y="33"/>
                    <a:pt x="42" y="34"/>
                    <a:pt x="42" y="34"/>
                  </a:cubicBezTo>
                  <a:cubicBezTo>
                    <a:pt x="42" y="34"/>
                    <a:pt x="41" y="35"/>
                    <a:pt x="41" y="35"/>
                  </a:cubicBezTo>
                  <a:cubicBezTo>
                    <a:pt x="41" y="35"/>
                    <a:pt x="41" y="37"/>
                    <a:pt x="41" y="37"/>
                  </a:cubicBezTo>
                  <a:cubicBezTo>
                    <a:pt x="41" y="37"/>
                    <a:pt x="40" y="38"/>
                    <a:pt x="38" y="38"/>
                  </a:cubicBezTo>
                  <a:cubicBezTo>
                    <a:pt x="37" y="39"/>
                    <a:pt x="36" y="39"/>
                    <a:pt x="36" y="39"/>
                  </a:cubicBezTo>
                  <a:cubicBezTo>
                    <a:pt x="36" y="41"/>
                    <a:pt x="36" y="41"/>
                    <a:pt x="36" y="41"/>
                  </a:cubicBezTo>
                  <a:cubicBezTo>
                    <a:pt x="36" y="41"/>
                    <a:pt x="34" y="42"/>
                    <a:pt x="34" y="43"/>
                  </a:cubicBezTo>
                  <a:cubicBezTo>
                    <a:pt x="33" y="44"/>
                    <a:pt x="30" y="46"/>
                    <a:pt x="30" y="46"/>
                  </a:cubicBezTo>
                  <a:cubicBezTo>
                    <a:pt x="30" y="46"/>
                    <a:pt x="29" y="47"/>
                    <a:pt x="28" y="48"/>
                  </a:cubicBezTo>
                  <a:cubicBezTo>
                    <a:pt x="28" y="49"/>
                    <a:pt x="28" y="50"/>
                    <a:pt x="28" y="51"/>
                  </a:cubicBezTo>
                  <a:cubicBezTo>
                    <a:pt x="28" y="51"/>
                    <a:pt x="27" y="52"/>
                    <a:pt x="27" y="53"/>
                  </a:cubicBezTo>
                  <a:cubicBezTo>
                    <a:pt x="27" y="54"/>
                    <a:pt x="26" y="55"/>
                    <a:pt x="26" y="56"/>
                  </a:cubicBezTo>
                  <a:cubicBezTo>
                    <a:pt x="25" y="56"/>
                    <a:pt x="25" y="57"/>
                    <a:pt x="24" y="57"/>
                  </a:cubicBezTo>
                  <a:cubicBezTo>
                    <a:pt x="24" y="57"/>
                    <a:pt x="22" y="58"/>
                    <a:pt x="21" y="58"/>
                  </a:cubicBezTo>
                  <a:cubicBezTo>
                    <a:pt x="20" y="59"/>
                    <a:pt x="20" y="60"/>
                    <a:pt x="20" y="60"/>
                  </a:cubicBezTo>
                  <a:cubicBezTo>
                    <a:pt x="20" y="60"/>
                    <a:pt x="21" y="61"/>
                    <a:pt x="21" y="61"/>
                  </a:cubicBezTo>
                  <a:cubicBezTo>
                    <a:pt x="22" y="61"/>
                    <a:pt x="23" y="62"/>
                    <a:pt x="23" y="62"/>
                  </a:cubicBezTo>
                  <a:cubicBezTo>
                    <a:pt x="23" y="62"/>
                    <a:pt x="23" y="63"/>
                    <a:pt x="23" y="64"/>
                  </a:cubicBezTo>
                  <a:cubicBezTo>
                    <a:pt x="23" y="64"/>
                    <a:pt x="22" y="66"/>
                    <a:pt x="23" y="66"/>
                  </a:cubicBezTo>
                  <a:cubicBezTo>
                    <a:pt x="24" y="66"/>
                    <a:pt x="25" y="66"/>
                    <a:pt x="25" y="66"/>
                  </a:cubicBezTo>
                  <a:cubicBezTo>
                    <a:pt x="27" y="67"/>
                    <a:pt x="27" y="67"/>
                    <a:pt x="27" y="67"/>
                  </a:cubicBezTo>
                  <a:cubicBezTo>
                    <a:pt x="28" y="68"/>
                    <a:pt x="28" y="68"/>
                    <a:pt x="28" y="68"/>
                  </a:cubicBezTo>
                  <a:cubicBezTo>
                    <a:pt x="29" y="68"/>
                    <a:pt x="29" y="68"/>
                    <a:pt x="29" y="68"/>
                  </a:cubicBezTo>
                  <a:cubicBezTo>
                    <a:pt x="29" y="68"/>
                    <a:pt x="29" y="69"/>
                    <a:pt x="29" y="70"/>
                  </a:cubicBezTo>
                  <a:cubicBezTo>
                    <a:pt x="28" y="70"/>
                    <a:pt x="28" y="71"/>
                    <a:pt x="28" y="71"/>
                  </a:cubicBezTo>
                  <a:cubicBezTo>
                    <a:pt x="27" y="71"/>
                    <a:pt x="27" y="71"/>
                    <a:pt x="27" y="70"/>
                  </a:cubicBezTo>
                  <a:cubicBezTo>
                    <a:pt x="27" y="69"/>
                    <a:pt x="27" y="69"/>
                    <a:pt x="26" y="68"/>
                  </a:cubicBezTo>
                  <a:cubicBezTo>
                    <a:pt x="25" y="68"/>
                    <a:pt x="24" y="69"/>
                    <a:pt x="24" y="69"/>
                  </a:cubicBezTo>
                  <a:cubicBezTo>
                    <a:pt x="24" y="69"/>
                    <a:pt x="23" y="69"/>
                    <a:pt x="23" y="68"/>
                  </a:cubicBezTo>
                  <a:cubicBezTo>
                    <a:pt x="22" y="67"/>
                    <a:pt x="22" y="68"/>
                    <a:pt x="22" y="67"/>
                  </a:cubicBezTo>
                  <a:cubicBezTo>
                    <a:pt x="22" y="66"/>
                    <a:pt x="23" y="66"/>
                    <a:pt x="22" y="65"/>
                  </a:cubicBezTo>
                  <a:cubicBezTo>
                    <a:pt x="22" y="65"/>
                    <a:pt x="21" y="64"/>
                    <a:pt x="21" y="64"/>
                  </a:cubicBezTo>
                  <a:cubicBezTo>
                    <a:pt x="20" y="64"/>
                    <a:pt x="21" y="65"/>
                    <a:pt x="20" y="64"/>
                  </a:cubicBezTo>
                  <a:cubicBezTo>
                    <a:pt x="20" y="63"/>
                    <a:pt x="19" y="63"/>
                    <a:pt x="19" y="63"/>
                  </a:cubicBezTo>
                  <a:cubicBezTo>
                    <a:pt x="19" y="63"/>
                    <a:pt x="18" y="63"/>
                    <a:pt x="18" y="62"/>
                  </a:cubicBezTo>
                  <a:cubicBezTo>
                    <a:pt x="18" y="62"/>
                    <a:pt x="18" y="61"/>
                    <a:pt x="18" y="60"/>
                  </a:cubicBezTo>
                  <a:cubicBezTo>
                    <a:pt x="18" y="60"/>
                    <a:pt x="19" y="59"/>
                    <a:pt x="19" y="58"/>
                  </a:cubicBezTo>
                  <a:cubicBezTo>
                    <a:pt x="19" y="58"/>
                    <a:pt x="19" y="55"/>
                    <a:pt x="19" y="55"/>
                  </a:cubicBezTo>
                  <a:cubicBezTo>
                    <a:pt x="19" y="55"/>
                    <a:pt x="16" y="61"/>
                    <a:pt x="15" y="66"/>
                  </a:cubicBezTo>
                  <a:cubicBezTo>
                    <a:pt x="15" y="66"/>
                    <a:pt x="16" y="65"/>
                    <a:pt x="16" y="66"/>
                  </a:cubicBezTo>
                  <a:cubicBezTo>
                    <a:pt x="16" y="67"/>
                    <a:pt x="17" y="68"/>
                    <a:pt x="16" y="69"/>
                  </a:cubicBezTo>
                  <a:cubicBezTo>
                    <a:pt x="16" y="69"/>
                    <a:pt x="16" y="69"/>
                    <a:pt x="16" y="72"/>
                  </a:cubicBezTo>
                  <a:cubicBezTo>
                    <a:pt x="16" y="74"/>
                    <a:pt x="17" y="75"/>
                    <a:pt x="17" y="76"/>
                  </a:cubicBezTo>
                  <a:cubicBezTo>
                    <a:pt x="16" y="76"/>
                    <a:pt x="16" y="77"/>
                    <a:pt x="16" y="78"/>
                  </a:cubicBezTo>
                  <a:cubicBezTo>
                    <a:pt x="16" y="79"/>
                    <a:pt x="16" y="82"/>
                    <a:pt x="17" y="82"/>
                  </a:cubicBezTo>
                  <a:cubicBezTo>
                    <a:pt x="17" y="82"/>
                    <a:pt x="17" y="83"/>
                    <a:pt x="17" y="83"/>
                  </a:cubicBezTo>
                  <a:cubicBezTo>
                    <a:pt x="18" y="84"/>
                    <a:pt x="17" y="85"/>
                    <a:pt x="18" y="84"/>
                  </a:cubicBezTo>
                  <a:cubicBezTo>
                    <a:pt x="19" y="82"/>
                    <a:pt x="20" y="81"/>
                    <a:pt x="20" y="81"/>
                  </a:cubicBezTo>
                  <a:cubicBezTo>
                    <a:pt x="20" y="80"/>
                    <a:pt x="20" y="80"/>
                    <a:pt x="20" y="80"/>
                  </a:cubicBezTo>
                  <a:cubicBezTo>
                    <a:pt x="20" y="80"/>
                    <a:pt x="20" y="79"/>
                    <a:pt x="22" y="79"/>
                  </a:cubicBezTo>
                  <a:cubicBezTo>
                    <a:pt x="23" y="79"/>
                    <a:pt x="24" y="79"/>
                    <a:pt x="24" y="80"/>
                  </a:cubicBezTo>
                  <a:cubicBezTo>
                    <a:pt x="25" y="80"/>
                    <a:pt x="23" y="82"/>
                    <a:pt x="24" y="82"/>
                  </a:cubicBezTo>
                  <a:cubicBezTo>
                    <a:pt x="25" y="82"/>
                    <a:pt x="27" y="81"/>
                    <a:pt x="28" y="81"/>
                  </a:cubicBezTo>
                  <a:cubicBezTo>
                    <a:pt x="29" y="81"/>
                    <a:pt x="29" y="82"/>
                    <a:pt x="30" y="83"/>
                  </a:cubicBezTo>
                  <a:cubicBezTo>
                    <a:pt x="30" y="84"/>
                    <a:pt x="30" y="85"/>
                    <a:pt x="31" y="86"/>
                  </a:cubicBezTo>
                  <a:cubicBezTo>
                    <a:pt x="32" y="86"/>
                    <a:pt x="31" y="87"/>
                    <a:pt x="32" y="88"/>
                  </a:cubicBezTo>
                  <a:cubicBezTo>
                    <a:pt x="32" y="89"/>
                    <a:pt x="34" y="90"/>
                    <a:pt x="35" y="90"/>
                  </a:cubicBezTo>
                  <a:cubicBezTo>
                    <a:pt x="35" y="90"/>
                    <a:pt x="37" y="90"/>
                    <a:pt x="38" y="90"/>
                  </a:cubicBezTo>
                  <a:cubicBezTo>
                    <a:pt x="39" y="91"/>
                    <a:pt x="38" y="92"/>
                    <a:pt x="39" y="92"/>
                  </a:cubicBezTo>
                  <a:cubicBezTo>
                    <a:pt x="40" y="92"/>
                    <a:pt x="41" y="95"/>
                    <a:pt x="41" y="95"/>
                  </a:cubicBezTo>
                  <a:cubicBezTo>
                    <a:pt x="41" y="95"/>
                    <a:pt x="41" y="97"/>
                    <a:pt x="41" y="98"/>
                  </a:cubicBezTo>
                  <a:cubicBezTo>
                    <a:pt x="41" y="98"/>
                    <a:pt x="41" y="99"/>
                    <a:pt x="42" y="100"/>
                  </a:cubicBezTo>
                  <a:cubicBezTo>
                    <a:pt x="42" y="100"/>
                    <a:pt x="44" y="100"/>
                    <a:pt x="44" y="100"/>
                  </a:cubicBezTo>
                  <a:cubicBezTo>
                    <a:pt x="44" y="100"/>
                    <a:pt x="43" y="102"/>
                    <a:pt x="45" y="102"/>
                  </a:cubicBezTo>
                  <a:cubicBezTo>
                    <a:pt x="47" y="103"/>
                    <a:pt x="48" y="103"/>
                    <a:pt x="49" y="104"/>
                  </a:cubicBezTo>
                  <a:cubicBezTo>
                    <a:pt x="49" y="104"/>
                    <a:pt x="48" y="105"/>
                    <a:pt x="50" y="105"/>
                  </a:cubicBezTo>
                  <a:cubicBezTo>
                    <a:pt x="52" y="105"/>
                    <a:pt x="54" y="105"/>
                    <a:pt x="55" y="106"/>
                  </a:cubicBezTo>
                  <a:cubicBezTo>
                    <a:pt x="56" y="106"/>
                    <a:pt x="55" y="107"/>
                    <a:pt x="57" y="109"/>
                  </a:cubicBezTo>
                  <a:cubicBezTo>
                    <a:pt x="60" y="110"/>
                    <a:pt x="60" y="111"/>
                    <a:pt x="61" y="111"/>
                  </a:cubicBezTo>
                  <a:cubicBezTo>
                    <a:pt x="62" y="111"/>
                    <a:pt x="63" y="111"/>
                    <a:pt x="63" y="113"/>
                  </a:cubicBezTo>
                  <a:cubicBezTo>
                    <a:pt x="62" y="115"/>
                    <a:pt x="62" y="116"/>
                    <a:pt x="61" y="117"/>
                  </a:cubicBezTo>
                  <a:cubicBezTo>
                    <a:pt x="60" y="118"/>
                    <a:pt x="59" y="120"/>
                    <a:pt x="58" y="121"/>
                  </a:cubicBezTo>
                  <a:cubicBezTo>
                    <a:pt x="58" y="122"/>
                    <a:pt x="57" y="123"/>
                    <a:pt x="58" y="124"/>
                  </a:cubicBezTo>
                  <a:cubicBezTo>
                    <a:pt x="58" y="126"/>
                    <a:pt x="59" y="127"/>
                    <a:pt x="59" y="128"/>
                  </a:cubicBezTo>
                  <a:cubicBezTo>
                    <a:pt x="59" y="129"/>
                    <a:pt x="59" y="131"/>
                    <a:pt x="59" y="132"/>
                  </a:cubicBezTo>
                  <a:cubicBezTo>
                    <a:pt x="58" y="133"/>
                    <a:pt x="58" y="134"/>
                    <a:pt x="58" y="134"/>
                  </a:cubicBezTo>
                  <a:cubicBezTo>
                    <a:pt x="58" y="134"/>
                    <a:pt x="59" y="136"/>
                    <a:pt x="58" y="137"/>
                  </a:cubicBezTo>
                  <a:cubicBezTo>
                    <a:pt x="57" y="138"/>
                    <a:pt x="55" y="140"/>
                    <a:pt x="54" y="140"/>
                  </a:cubicBezTo>
                  <a:cubicBezTo>
                    <a:pt x="53" y="140"/>
                    <a:pt x="51" y="142"/>
                    <a:pt x="51" y="142"/>
                  </a:cubicBezTo>
                  <a:cubicBezTo>
                    <a:pt x="51" y="142"/>
                    <a:pt x="51" y="146"/>
                    <a:pt x="51" y="147"/>
                  </a:cubicBezTo>
                  <a:cubicBezTo>
                    <a:pt x="51" y="147"/>
                    <a:pt x="47" y="154"/>
                    <a:pt x="49" y="155"/>
                  </a:cubicBezTo>
                  <a:cubicBezTo>
                    <a:pt x="50" y="156"/>
                    <a:pt x="50" y="158"/>
                    <a:pt x="50" y="159"/>
                  </a:cubicBezTo>
                  <a:cubicBezTo>
                    <a:pt x="49" y="160"/>
                    <a:pt x="49" y="160"/>
                    <a:pt x="49" y="160"/>
                  </a:cubicBezTo>
                  <a:cubicBezTo>
                    <a:pt x="48" y="161"/>
                    <a:pt x="46" y="161"/>
                    <a:pt x="47" y="163"/>
                  </a:cubicBezTo>
                  <a:cubicBezTo>
                    <a:pt x="49" y="165"/>
                    <a:pt x="50" y="165"/>
                    <a:pt x="50" y="167"/>
                  </a:cubicBezTo>
                  <a:cubicBezTo>
                    <a:pt x="51" y="168"/>
                    <a:pt x="51" y="168"/>
                    <a:pt x="52" y="170"/>
                  </a:cubicBezTo>
                  <a:cubicBezTo>
                    <a:pt x="53" y="171"/>
                    <a:pt x="53" y="172"/>
                    <a:pt x="54" y="173"/>
                  </a:cubicBezTo>
                  <a:cubicBezTo>
                    <a:pt x="55" y="174"/>
                    <a:pt x="56" y="175"/>
                    <a:pt x="56" y="176"/>
                  </a:cubicBezTo>
                  <a:cubicBezTo>
                    <a:pt x="56" y="177"/>
                    <a:pt x="59" y="179"/>
                    <a:pt x="56" y="177"/>
                  </a:cubicBezTo>
                  <a:cubicBezTo>
                    <a:pt x="53" y="175"/>
                    <a:pt x="56" y="177"/>
                    <a:pt x="52" y="174"/>
                  </a:cubicBezTo>
                  <a:cubicBezTo>
                    <a:pt x="49" y="171"/>
                    <a:pt x="48" y="173"/>
                    <a:pt x="46" y="171"/>
                  </a:cubicBezTo>
                  <a:cubicBezTo>
                    <a:pt x="45" y="169"/>
                    <a:pt x="47" y="175"/>
                    <a:pt x="44" y="168"/>
                  </a:cubicBezTo>
                  <a:cubicBezTo>
                    <a:pt x="41" y="160"/>
                    <a:pt x="40" y="161"/>
                    <a:pt x="39" y="159"/>
                  </a:cubicBezTo>
                  <a:cubicBezTo>
                    <a:pt x="39" y="157"/>
                    <a:pt x="39" y="159"/>
                    <a:pt x="37" y="155"/>
                  </a:cubicBezTo>
                  <a:cubicBezTo>
                    <a:pt x="35" y="151"/>
                    <a:pt x="37" y="154"/>
                    <a:pt x="35" y="151"/>
                  </a:cubicBezTo>
                  <a:cubicBezTo>
                    <a:pt x="33" y="149"/>
                    <a:pt x="33" y="152"/>
                    <a:pt x="32" y="148"/>
                  </a:cubicBezTo>
                  <a:cubicBezTo>
                    <a:pt x="31" y="143"/>
                    <a:pt x="31" y="146"/>
                    <a:pt x="30" y="141"/>
                  </a:cubicBezTo>
                  <a:cubicBezTo>
                    <a:pt x="28" y="136"/>
                    <a:pt x="31" y="136"/>
                    <a:pt x="28" y="133"/>
                  </a:cubicBezTo>
                  <a:cubicBezTo>
                    <a:pt x="25" y="131"/>
                    <a:pt x="25" y="132"/>
                    <a:pt x="24" y="131"/>
                  </a:cubicBezTo>
                  <a:cubicBezTo>
                    <a:pt x="23" y="129"/>
                    <a:pt x="25" y="130"/>
                    <a:pt x="22" y="126"/>
                  </a:cubicBezTo>
                  <a:cubicBezTo>
                    <a:pt x="20" y="122"/>
                    <a:pt x="16" y="120"/>
                    <a:pt x="16" y="113"/>
                  </a:cubicBezTo>
                  <a:cubicBezTo>
                    <a:pt x="16" y="105"/>
                    <a:pt x="16" y="104"/>
                    <a:pt x="16" y="104"/>
                  </a:cubicBezTo>
                  <a:cubicBezTo>
                    <a:pt x="16" y="104"/>
                    <a:pt x="13" y="101"/>
                    <a:pt x="14" y="97"/>
                  </a:cubicBezTo>
                  <a:cubicBezTo>
                    <a:pt x="15" y="92"/>
                    <a:pt x="16" y="94"/>
                    <a:pt x="15" y="92"/>
                  </a:cubicBezTo>
                  <a:cubicBezTo>
                    <a:pt x="15" y="91"/>
                    <a:pt x="14" y="91"/>
                    <a:pt x="13" y="89"/>
                  </a:cubicBezTo>
                  <a:cubicBezTo>
                    <a:pt x="12" y="88"/>
                    <a:pt x="12" y="88"/>
                    <a:pt x="11" y="87"/>
                  </a:cubicBezTo>
                  <a:cubicBezTo>
                    <a:pt x="11" y="86"/>
                    <a:pt x="11" y="83"/>
                    <a:pt x="11" y="83"/>
                  </a:cubicBezTo>
                  <a:cubicBezTo>
                    <a:pt x="10" y="84"/>
                    <a:pt x="10" y="84"/>
                    <a:pt x="10" y="84"/>
                  </a:cubicBezTo>
                  <a:cubicBezTo>
                    <a:pt x="10" y="84"/>
                    <a:pt x="0" y="182"/>
                    <a:pt x="97" y="197"/>
                  </a:cubicBezTo>
                  <a:cubicBezTo>
                    <a:pt x="97" y="197"/>
                    <a:pt x="75" y="192"/>
                    <a:pt x="73" y="187"/>
                  </a:cubicBezTo>
                  <a:cubicBezTo>
                    <a:pt x="73" y="187"/>
                    <a:pt x="72" y="183"/>
                    <a:pt x="73" y="183"/>
                  </a:cubicBezTo>
                  <a:cubicBezTo>
                    <a:pt x="74" y="183"/>
                    <a:pt x="76" y="184"/>
                    <a:pt x="77" y="183"/>
                  </a:cubicBezTo>
                  <a:cubicBezTo>
                    <a:pt x="79" y="181"/>
                    <a:pt x="80" y="180"/>
                    <a:pt x="80" y="180"/>
                  </a:cubicBezTo>
                  <a:cubicBezTo>
                    <a:pt x="80" y="182"/>
                    <a:pt x="80" y="182"/>
                    <a:pt x="80" y="182"/>
                  </a:cubicBezTo>
                  <a:cubicBezTo>
                    <a:pt x="80" y="182"/>
                    <a:pt x="79" y="182"/>
                    <a:pt x="83" y="181"/>
                  </a:cubicBezTo>
                  <a:cubicBezTo>
                    <a:pt x="88" y="181"/>
                    <a:pt x="88" y="181"/>
                    <a:pt x="89" y="181"/>
                  </a:cubicBezTo>
                  <a:cubicBezTo>
                    <a:pt x="91" y="180"/>
                    <a:pt x="93" y="176"/>
                    <a:pt x="94" y="178"/>
                  </a:cubicBezTo>
                  <a:cubicBezTo>
                    <a:pt x="95" y="181"/>
                    <a:pt x="93" y="180"/>
                    <a:pt x="95" y="181"/>
                  </a:cubicBezTo>
                  <a:cubicBezTo>
                    <a:pt x="97" y="181"/>
                    <a:pt x="101" y="180"/>
                    <a:pt x="101" y="180"/>
                  </a:cubicBezTo>
                  <a:cubicBezTo>
                    <a:pt x="101" y="180"/>
                    <a:pt x="108" y="181"/>
                    <a:pt x="108" y="180"/>
                  </a:cubicBezTo>
                  <a:cubicBezTo>
                    <a:pt x="109" y="179"/>
                    <a:pt x="109" y="178"/>
                    <a:pt x="110" y="178"/>
                  </a:cubicBezTo>
                  <a:cubicBezTo>
                    <a:pt x="111" y="178"/>
                    <a:pt x="112" y="180"/>
                    <a:pt x="112" y="180"/>
                  </a:cubicBezTo>
                  <a:cubicBezTo>
                    <a:pt x="108" y="182"/>
                    <a:pt x="108" y="182"/>
                    <a:pt x="108" y="182"/>
                  </a:cubicBezTo>
                  <a:cubicBezTo>
                    <a:pt x="105" y="185"/>
                    <a:pt x="105" y="185"/>
                    <a:pt x="105" y="185"/>
                  </a:cubicBezTo>
                  <a:cubicBezTo>
                    <a:pt x="105" y="185"/>
                    <a:pt x="103" y="185"/>
                    <a:pt x="105" y="186"/>
                  </a:cubicBezTo>
                  <a:cubicBezTo>
                    <a:pt x="106" y="187"/>
                    <a:pt x="107" y="187"/>
                    <a:pt x="108" y="187"/>
                  </a:cubicBezTo>
                  <a:cubicBezTo>
                    <a:pt x="110" y="187"/>
                    <a:pt x="114" y="190"/>
                    <a:pt x="115" y="188"/>
                  </a:cubicBezTo>
                  <a:cubicBezTo>
                    <a:pt x="116" y="186"/>
                    <a:pt x="116" y="186"/>
                    <a:pt x="117" y="185"/>
                  </a:cubicBezTo>
                  <a:cubicBezTo>
                    <a:pt x="117" y="184"/>
                    <a:pt x="117" y="182"/>
                    <a:pt x="119" y="182"/>
                  </a:cubicBezTo>
                  <a:cubicBezTo>
                    <a:pt x="120" y="182"/>
                    <a:pt x="122" y="183"/>
                    <a:pt x="122" y="183"/>
                  </a:cubicBezTo>
                  <a:cubicBezTo>
                    <a:pt x="121" y="186"/>
                    <a:pt x="121" y="186"/>
                    <a:pt x="121" y="186"/>
                  </a:cubicBezTo>
                  <a:cubicBezTo>
                    <a:pt x="121" y="186"/>
                    <a:pt x="123" y="186"/>
                    <a:pt x="125" y="186"/>
                  </a:cubicBezTo>
                  <a:cubicBezTo>
                    <a:pt x="126" y="186"/>
                    <a:pt x="126" y="188"/>
                    <a:pt x="128" y="186"/>
                  </a:cubicBezTo>
                  <a:cubicBezTo>
                    <a:pt x="129" y="184"/>
                    <a:pt x="129" y="184"/>
                    <a:pt x="131" y="184"/>
                  </a:cubicBezTo>
                  <a:cubicBezTo>
                    <a:pt x="133" y="184"/>
                    <a:pt x="135" y="183"/>
                    <a:pt x="136" y="183"/>
                  </a:cubicBezTo>
                  <a:cubicBezTo>
                    <a:pt x="136" y="184"/>
                    <a:pt x="138" y="184"/>
                    <a:pt x="139" y="184"/>
                  </a:cubicBezTo>
                  <a:cubicBezTo>
                    <a:pt x="139" y="184"/>
                    <a:pt x="143" y="186"/>
                    <a:pt x="143" y="186"/>
                  </a:cubicBezTo>
                  <a:cubicBezTo>
                    <a:pt x="144" y="185"/>
                    <a:pt x="148" y="186"/>
                    <a:pt x="148" y="186"/>
                  </a:cubicBezTo>
                  <a:cubicBezTo>
                    <a:pt x="148" y="186"/>
                    <a:pt x="137" y="196"/>
                    <a:pt x="113" y="197"/>
                  </a:cubicBezTo>
                  <a:cubicBezTo>
                    <a:pt x="113" y="197"/>
                    <a:pt x="167" y="199"/>
                    <a:pt x="197" y="146"/>
                  </a:cubicBezTo>
                  <a:cubicBezTo>
                    <a:pt x="228" y="94"/>
                    <a:pt x="206" y="26"/>
                    <a:pt x="137" y="3"/>
                  </a:cubicBezTo>
                  <a:cubicBezTo>
                    <a:pt x="137" y="3"/>
                    <a:pt x="189" y="22"/>
                    <a:pt x="203" y="71"/>
                  </a:cubicBezTo>
                  <a:cubicBezTo>
                    <a:pt x="202" y="72"/>
                    <a:pt x="202" y="72"/>
                    <a:pt x="202" y="72"/>
                  </a:cubicBezTo>
                  <a:cubicBezTo>
                    <a:pt x="201" y="71"/>
                    <a:pt x="201" y="72"/>
                    <a:pt x="200" y="69"/>
                  </a:cubicBezTo>
                  <a:cubicBezTo>
                    <a:pt x="199" y="67"/>
                    <a:pt x="199" y="68"/>
                    <a:pt x="199" y="66"/>
                  </a:cubicBezTo>
                  <a:cubicBezTo>
                    <a:pt x="198" y="64"/>
                    <a:pt x="198" y="65"/>
                    <a:pt x="197" y="64"/>
                  </a:cubicBezTo>
                  <a:cubicBezTo>
                    <a:pt x="195" y="62"/>
                    <a:pt x="195" y="62"/>
                    <a:pt x="194" y="61"/>
                  </a:cubicBezTo>
                  <a:cubicBezTo>
                    <a:pt x="193" y="61"/>
                    <a:pt x="192" y="58"/>
                    <a:pt x="192" y="57"/>
                  </a:cubicBezTo>
                  <a:cubicBezTo>
                    <a:pt x="191" y="56"/>
                    <a:pt x="189" y="55"/>
                    <a:pt x="188" y="55"/>
                  </a:cubicBezTo>
                  <a:cubicBezTo>
                    <a:pt x="187" y="55"/>
                    <a:pt x="188" y="54"/>
                    <a:pt x="187" y="55"/>
                  </a:cubicBezTo>
                  <a:cubicBezTo>
                    <a:pt x="187" y="56"/>
                    <a:pt x="189" y="58"/>
                    <a:pt x="189" y="58"/>
                  </a:cubicBezTo>
                  <a:cubicBezTo>
                    <a:pt x="189" y="62"/>
                    <a:pt x="189" y="62"/>
                    <a:pt x="189" y="62"/>
                  </a:cubicBezTo>
                  <a:cubicBezTo>
                    <a:pt x="189" y="62"/>
                    <a:pt x="190" y="65"/>
                    <a:pt x="190" y="66"/>
                  </a:cubicBezTo>
                  <a:cubicBezTo>
                    <a:pt x="190" y="67"/>
                    <a:pt x="189" y="70"/>
                    <a:pt x="189" y="70"/>
                  </a:cubicBezTo>
                  <a:cubicBezTo>
                    <a:pt x="189" y="70"/>
                    <a:pt x="188" y="72"/>
                    <a:pt x="187" y="73"/>
                  </a:cubicBezTo>
                  <a:cubicBezTo>
                    <a:pt x="186" y="73"/>
                    <a:pt x="181" y="74"/>
                    <a:pt x="181" y="74"/>
                  </a:cubicBezTo>
                  <a:cubicBezTo>
                    <a:pt x="181" y="74"/>
                    <a:pt x="179" y="72"/>
                    <a:pt x="179" y="71"/>
                  </a:cubicBezTo>
                  <a:cubicBezTo>
                    <a:pt x="178" y="69"/>
                    <a:pt x="175" y="69"/>
                    <a:pt x="174" y="68"/>
                  </a:cubicBezTo>
                  <a:cubicBezTo>
                    <a:pt x="174" y="67"/>
                    <a:pt x="175" y="66"/>
                    <a:pt x="173" y="64"/>
                  </a:cubicBezTo>
                  <a:cubicBezTo>
                    <a:pt x="172" y="62"/>
                    <a:pt x="173" y="63"/>
                    <a:pt x="172" y="61"/>
                  </a:cubicBezTo>
                  <a:cubicBezTo>
                    <a:pt x="170" y="59"/>
                    <a:pt x="170" y="59"/>
                    <a:pt x="170" y="59"/>
                  </a:cubicBezTo>
                  <a:cubicBezTo>
                    <a:pt x="170" y="59"/>
                    <a:pt x="166" y="58"/>
                    <a:pt x="167" y="60"/>
                  </a:cubicBezTo>
                  <a:cubicBezTo>
                    <a:pt x="168" y="63"/>
                    <a:pt x="167" y="65"/>
                    <a:pt x="168" y="65"/>
                  </a:cubicBezTo>
                  <a:cubicBezTo>
                    <a:pt x="169" y="66"/>
                    <a:pt x="170" y="65"/>
                    <a:pt x="171" y="67"/>
                  </a:cubicBezTo>
                  <a:cubicBezTo>
                    <a:pt x="172" y="69"/>
                    <a:pt x="172" y="70"/>
                    <a:pt x="172" y="71"/>
                  </a:cubicBezTo>
                  <a:cubicBezTo>
                    <a:pt x="173" y="71"/>
                    <a:pt x="173" y="74"/>
                    <a:pt x="174" y="75"/>
                  </a:cubicBezTo>
                  <a:cubicBezTo>
                    <a:pt x="175" y="75"/>
                    <a:pt x="178" y="75"/>
                    <a:pt x="178" y="76"/>
                  </a:cubicBezTo>
                  <a:cubicBezTo>
                    <a:pt x="177" y="77"/>
                    <a:pt x="176" y="78"/>
                    <a:pt x="178" y="79"/>
                  </a:cubicBezTo>
                  <a:cubicBezTo>
                    <a:pt x="179" y="79"/>
                    <a:pt x="179" y="80"/>
                    <a:pt x="180" y="80"/>
                  </a:cubicBezTo>
                  <a:cubicBezTo>
                    <a:pt x="181" y="80"/>
                    <a:pt x="181" y="80"/>
                    <a:pt x="182" y="79"/>
                  </a:cubicBezTo>
                  <a:cubicBezTo>
                    <a:pt x="184" y="79"/>
                    <a:pt x="186" y="79"/>
                    <a:pt x="186" y="79"/>
                  </a:cubicBezTo>
                  <a:cubicBezTo>
                    <a:pt x="186" y="79"/>
                    <a:pt x="188" y="80"/>
                    <a:pt x="188" y="81"/>
                  </a:cubicBezTo>
                  <a:cubicBezTo>
                    <a:pt x="188" y="82"/>
                    <a:pt x="187" y="86"/>
                    <a:pt x="187" y="86"/>
                  </a:cubicBezTo>
                  <a:cubicBezTo>
                    <a:pt x="185" y="90"/>
                    <a:pt x="185" y="90"/>
                    <a:pt x="185" y="90"/>
                  </a:cubicBezTo>
                  <a:cubicBezTo>
                    <a:pt x="185" y="90"/>
                    <a:pt x="185" y="97"/>
                    <a:pt x="184" y="97"/>
                  </a:cubicBezTo>
                  <a:cubicBezTo>
                    <a:pt x="183" y="97"/>
                    <a:pt x="182" y="100"/>
                    <a:pt x="181" y="100"/>
                  </a:cubicBezTo>
                  <a:cubicBezTo>
                    <a:pt x="180" y="101"/>
                    <a:pt x="180" y="105"/>
                    <a:pt x="180" y="105"/>
                  </a:cubicBezTo>
                  <a:cubicBezTo>
                    <a:pt x="178" y="108"/>
                    <a:pt x="178" y="108"/>
                    <a:pt x="178" y="108"/>
                  </a:cubicBezTo>
                  <a:cubicBezTo>
                    <a:pt x="178" y="108"/>
                    <a:pt x="178" y="111"/>
                    <a:pt x="178" y="112"/>
                  </a:cubicBezTo>
                  <a:cubicBezTo>
                    <a:pt x="178" y="113"/>
                    <a:pt x="179" y="117"/>
                    <a:pt x="178" y="119"/>
                  </a:cubicBezTo>
                  <a:cubicBezTo>
                    <a:pt x="178" y="121"/>
                    <a:pt x="175" y="122"/>
                    <a:pt x="175" y="122"/>
                  </a:cubicBezTo>
                  <a:cubicBezTo>
                    <a:pt x="175" y="122"/>
                    <a:pt x="179" y="126"/>
                    <a:pt x="177" y="126"/>
                  </a:cubicBezTo>
                  <a:cubicBezTo>
                    <a:pt x="175" y="127"/>
                    <a:pt x="173" y="129"/>
                    <a:pt x="173" y="130"/>
                  </a:cubicBezTo>
                  <a:cubicBezTo>
                    <a:pt x="172" y="131"/>
                    <a:pt x="172" y="132"/>
                    <a:pt x="171" y="132"/>
                  </a:cubicBezTo>
                  <a:cubicBezTo>
                    <a:pt x="170" y="133"/>
                    <a:pt x="168" y="133"/>
                    <a:pt x="168" y="134"/>
                  </a:cubicBezTo>
                  <a:cubicBezTo>
                    <a:pt x="168" y="134"/>
                    <a:pt x="168" y="137"/>
                    <a:pt x="168" y="137"/>
                  </a:cubicBezTo>
                  <a:cubicBezTo>
                    <a:pt x="164" y="142"/>
                    <a:pt x="164" y="142"/>
                    <a:pt x="164" y="142"/>
                  </a:cubicBezTo>
                  <a:cubicBezTo>
                    <a:pt x="160" y="146"/>
                    <a:pt x="160" y="146"/>
                    <a:pt x="160" y="146"/>
                  </a:cubicBezTo>
                  <a:cubicBezTo>
                    <a:pt x="160" y="146"/>
                    <a:pt x="160" y="149"/>
                    <a:pt x="159" y="149"/>
                  </a:cubicBezTo>
                  <a:cubicBezTo>
                    <a:pt x="158" y="149"/>
                    <a:pt x="153" y="151"/>
                    <a:pt x="152" y="152"/>
                  </a:cubicBezTo>
                  <a:cubicBezTo>
                    <a:pt x="152" y="152"/>
                    <a:pt x="148" y="154"/>
                    <a:pt x="147" y="154"/>
                  </a:cubicBezTo>
                  <a:cubicBezTo>
                    <a:pt x="146" y="154"/>
                    <a:pt x="148" y="157"/>
                    <a:pt x="146" y="154"/>
                  </a:cubicBezTo>
                  <a:cubicBezTo>
                    <a:pt x="144" y="151"/>
                    <a:pt x="145" y="153"/>
                    <a:pt x="144" y="149"/>
                  </a:cubicBezTo>
                  <a:cubicBezTo>
                    <a:pt x="142" y="145"/>
                    <a:pt x="142" y="148"/>
                    <a:pt x="142" y="145"/>
                  </a:cubicBezTo>
                  <a:cubicBezTo>
                    <a:pt x="142" y="143"/>
                    <a:pt x="142" y="145"/>
                    <a:pt x="142" y="143"/>
                  </a:cubicBezTo>
                  <a:cubicBezTo>
                    <a:pt x="142" y="140"/>
                    <a:pt x="143" y="142"/>
                    <a:pt x="141" y="139"/>
                  </a:cubicBezTo>
                  <a:cubicBezTo>
                    <a:pt x="140" y="136"/>
                    <a:pt x="140" y="137"/>
                    <a:pt x="138" y="135"/>
                  </a:cubicBezTo>
                  <a:cubicBezTo>
                    <a:pt x="136" y="133"/>
                    <a:pt x="135" y="135"/>
                    <a:pt x="136" y="132"/>
                  </a:cubicBezTo>
                  <a:cubicBezTo>
                    <a:pt x="137" y="129"/>
                    <a:pt x="137" y="132"/>
                    <a:pt x="137" y="129"/>
                  </a:cubicBezTo>
                  <a:cubicBezTo>
                    <a:pt x="138" y="126"/>
                    <a:pt x="137" y="125"/>
                    <a:pt x="139" y="124"/>
                  </a:cubicBezTo>
                  <a:cubicBezTo>
                    <a:pt x="141" y="123"/>
                    <a:pt x="142" y="122"/>
                    <a:pt x="142" y="121"/>
                  </a:cubicBezTo>
                  <a:cubicBezTo>
                    <a:pt x="142" y="119"/>
                    <a:pt x="142" y="118"/>
                    <a:pt x="142" y="117"/>
                  </a:cubicBezTo>
                  <a:cubicBezTo>
                    <a:pt x="141" y="116"/>
                    <a:pt x="139" y="114"/>
                    <a:pt x="139" y="113"/>
                  </a:cubicBezTo>
                  <a:cubicBezTo>
                    <a:pt x="139" y="112"/>
                    <a:pt x="139" y="113"/>
                    <a:pt x="137" y="111"/>
                  </a:cubicBezTo>
                  <a:cubicBezTo>
                    <a:pt x="136" y="109"/>
                    <a:pt x="135" y="108"/>
                    <a:pt x="135" y="108"/>
                  </a:cubicBezTo>
                  <a:cubicBezTo>
                    <a:pt x="135" y="108"/>
                    <a:pt x="135" y="103"/>
                    <a:pt x="135" y="101"/>
                  </a:cubicBezTo>
                  <a:cubicBezTo>
                    <a:pt x="135" y="99"/>
                    <a:pt x="134" y="102"/>
                    <a:pt x="135" y="99"/>
                  </a:cubicBezTo>
                  <a:cubicBezTo>
                    <a:pt x="135" y="96"/>
                    <a:pt x="135" y="94"/>
                    <a:pt x="135" y="94"/>
                  </a:cubicBezTo>
                  <a:cubicBezTo>
                    <a:pt x="135" y="94"/>
                    <a:pt x="132" y="92"/>
                    <a:pt x="131" y="92"/>
                  </a:cubicBezTo>
                  <a:cubicBezTo>
                    <a:pt x="129" y="92"/>
                    <a:pt x="129" y="94"/>
                    <a:pt x="127" y="93"/>
                  </a:cubicBezTo>
                  <a:cubicBezTo>
                    <a:pt x="125" y="91"/>
                    <a:pt x="126" y="90"/>
                    <a:pt x="125" y="89"/>
                  </a:cubicBezTo>
                  <a:cubicBezTo>
                    <a:pt x="124" y="89"/>
                    <a:pt x="123" y="89"/>
                    <a:pt x="122" y="90"/>
                  </a:cubicBezTo>
                  <a:cubicBezTo>
                    <a:pt x="121" y="91"/>
                    <a:pt x="118" y="91"/>
                    <a:pt x="116" y="91"/>
                  </a:cubicBezTo>
                  <a:cubicBezTo>
                    <a:pt x="114" y="92"/>
                    <a:pt x="113" y="92"/>
                    <a:pt x="110" y="92"/>
                  </a:cubicBezTo>
                  <a:cubicBezTo>
                    <a:pt x="108" y="92"/>
                    <a:pt x="104" y="93"/>
                    <a:pt x="102" y="92"/>
                  </a:cubicBezTo>
                  <a:cubicBezTo>
                    <a:pt x="100" y="91"/>
                    <a:pt x="100" y="92"/>
                    <a:pt x="99" y="90"/>
                  </a:cubicBezTo>
                  <a:cubicBezTo>
                    <a:pt x="98" y="88"/>
                    <a:pt x="99" y="88"/>
                    <a:pt x="97" y="87"/>
                  </a:cubicBezTo>
                  <a:cubicBezTo>
                    <a:pt x="95" y="86"/>
                    <a:pt x="94" y="87"/>
                    <a:pt x="94" y="85"/>
                  </a:cubicBezTo>
                  <a:cubicBezTo>
                    <a:pt x="94" y="82"/>
                    <a:pt x="95" y="83"/>
                    <a:pt x="93" y="81"/>
                  </a:cubicBezTo>
                  <a:cubicBezTo>
                    <a:pt x="92" y="79"/>
                    <a:pt x="94" y="82"/>
                    <a:pt x="92" y="79"/>
                  </a:cubicBezTo>
                  <a:cubicBezTo>
                    <a:pt x="89" y="76"/>
                    <a:pt x="88" y="79"/>
                    <a:pt x="89" y="76"/>
                  </a:cubicBezTo>
                  <a:cubicBezTo>
                    <a:pt x="90" y="74"/>
                    <a:pt x="91" y="75"/>
                    <a:pt x="91" y="73"/>
                  </a:cubicBezTo>
                  <a:cubicBezTo>
                    <a:pt x="91" y="70"/>
                    <a:pt x="95" y="74"/>
                    <a:pt x="92" y="68"/>
                  </a:cubicBezTo>
                  <a:cubicBezTo>
                    <a:pt x="90" y="63"/>
                    <a:pt x="89" y="64"/>
                    <a:pt x="92" y="60"/>
                  </a:cubicBezTo>
                  <a:cubicBezTo>
                    <a:pt x="94" y="55"/>
                    <a:pt x="97" y="54"/>
                    <a:pt x="98" y="53"/>
                  </a:cubicBezTo>
                  <a:cubicBezTo>
                    <a:pt x="98" y="52"/>
                    <a:pt x="99" y="50"/>
                    <a:pt x="100" y="49"/>
                  </a:cubicBezTo>
                  <a:cubicBezTo>
                    <a:pt x="101" y="48"/>
                    <a:pt x="100" y="48"/>
                    <a:pt x="102" y="48"/>
                  </a:cubicBezTo>
                  <a:cubicBezTo>
                    <a:pt x="104" y="48"/>
                    <a:pt x="107" y="47"/>
                    <a:pt x="108" y="46"/>
                  </a:cubicBezTo>
                  <a:cubicBezTo>
                    <a:pt x="109" y="45"/>
                    <a:pt x="111" y="42"/>
                    <a:pt x="112" y="42"/>
                  </a:cubicBezTo>
                  <a:cubicBezTo>
                    <a:pt x="113" y="42"/>
                    <a:pt x="113" y="42"/>
                    <a:pt x="115" y="42"/>
                  </a:cubicBezTo>
                  <a:cubicBezTo>
                    <a:pt x="117" y="41"/>
                    <a:pt x="117" y="41"/>
                    <a:pt x="119" y="41"/>
                  </a:cubicBezTo>
                  <a:cubicBezTo>
                    <a:pt x="120" y="41"/>
                    <a:pt x="117" y="42"/>
                    <a:pt x="121" y="41"/>
                  </a:cubicBezTo>
                  <a:cubicBezTo>
                    <a:pt x="125" y="40"/>
                    <a:pt x="124" y="40"/>
                    <a:pt x="125" y="40"/>
                  </a:cubicBezTo>
                  <a:cubicBezTo>
                    <a:pt x="126" y="40"/>
                    <a:pt x="126" y="41"/>
                    <a:pt x="127" y="41"/>
                  </a:cubicBezTo>
                  <a:cubicBezTo>
                    <a:pt x="129" y="41"/>
                    <a:pt x="129" y="38"/>
                    <a:pt x="129" y="41"/>
                  </a:cubicBezTo>
                  <a:cubicBezTo>
                    <a:pt x="129" y="45"/>
                    <a:pt x="128" y="46"/>
                    <a:pt x="130" y="46"/>
                  </a:cubicBezTo>
                  <a:cubicBezTo>
                    <a:pt x="133" y="47"/>
                    <a:pt x="130" y="47"/>
                    <a:pt x="133" y="47"/>
                  </a:cubicBezTo>
                  <a:cubicBezTo>
                    <a:pt x="136" y="47"/>
                    <a:pt x="135" y="47"/>
                    <a:pt x="137" y="48"/>
                  </a:cubicBezTo>
                  <a:cubicBezTo>
                    <a:pt x="138" y="48"/>
                    <a:pt x="139" y="49"/>
                    <a:pt x="141" y="49"/>
                  </a:cubicBezTo>
                  <a:cubicBezTo>
                    <a:pt x="143" y="49"/>
                    <a:pt x="140" y="52"/>
                    <a:pt x="143" y="49"/>
                  </a:cubicBezTo>
                  <a:cubicBezTo>
                    <a:pt x="146" y="46"/>
                    <a:pt x="141" y="46"/>
                    <a:pt x="146" y="46"/>
                  </a:cubicBezTo>
                  <a:cubicBezTo>
                    <a:pt x="151" y="47"/>
                    <a:pt x="152" y="48"/>
                    <a:pt x="153" y="48"/>
                  </a:cubicBezTo>
                  <a:cubicBezTo>
                    <a:pt x="154" y="47"/>
                    <a:pt x="154" y="48"/>
                    <a:pt x="156" y="47"/>
                  </a:cubicBezTo>
                  <a:cubicBezTo>
                    <a:pt x="159" y="46"/>
                    <a:pt x="159" y="46"/>
                    <a:pt x="160" y="46"/>
                  </a:cubicBezTo>
                  <a:cubicBezTo>
                    <a:pt x="161" y="47"/>
                    <a:pt x="161" y="49"/>
                    <a:pt x="162" y="47"/>
                  </a:cubicBezTo>
                  <a:cubicBezTo>
                    <a:pt x="163" y="45"/>
                    <a:pt x="165" y="45"/>
                    <a:pt x="162" y="44"/>
                  </a:cubicBezTo>
                  <a:cubicBezTo>
                    <a:pt x="159" y="42"/>
                    <a:pt x="158" y="44"/>
                    <a:pt x="158" y="42"/>
                  </a:cubicBezTo>
                  <a:cubicBezTo>
                    <a:pt x="157" y="40"/>
                    <a:pt x="160" y="41"/>
                    <a:pt x="157" y="40"/>
                  </a:cubicBezTo>
                  <a:cubicBezTo>
                    <a:pt x="154" y="40"/>
                    <a:pt x="155" y="40"/>
                    <a:pt x="153" y="39"/>
                  </a:cubicBezTo>
                  <a:cubicBezTo>
                    <a:pt x="151" y="38"/>
                    <a:pt x="149" y="41"/>
                    <a:pt x="148" y="39"/>
                  </a:cubicBezTo>
                  <a:cubicBezTo>
                    <a:pt x="147" y="37"/>
                    <a:pt x="143" y="41"/>
                    <a:pt x="147" y="37"/>
                  </a:cubicBezTo>
                  <a:cubicBezTo>
                    <a:pt x="151" y="34"/>
                    <a:pt x="149" y="32"/>
                    <a:pt x="152" y="33"/>
                  </a:cubicBezTo>
                  <a:cubicBezTo>
                    <a:pt x="155" y="34"/>
                    <a:pt x="154" y="36"/>
                    <a:pt x="155" y="35"/>
                  </a:cubicBezTo>
                  <a:cubicBezTo>
                    <a:pt x="157" y="33"/>
                    <a:pt x="160" y="32"/>
                    <a:pt x="157" y="30"/>
                  </a:cubicBezTo>
                  <a:cubicBezTo>
                    <a:pt x="154" y="28"/>
                    <a:pt x="156" y="29"/>
                    <a:pt x="153" y="28"/>
                  </a:cubicBezTo>
                  <a:cubicBezTo>
                    <a:pt x="150" y="26"/>
                    <a:pt x="147" y="33"/>
                    <a:pt x="146" y="32"/>
                  </a:cubicBezTo>
                  <a:cubicBezTo>
                    <a:pt x="145" y="31"/>
                    <a:pt x="144" y="30"/>
                    <a:pt x="143" y="31"/>
                  </a:cubicBezTo>
                  <a:cubicBezTo>
                    <a:pt x="142" y="31"/>
                    <a:pt x="142" y="34"/>
                    <a:pt x="142" y="36"/>
                  </a:cubicBezTo>
                  <a:cubicBezTo>
                    <a:pt x="142" y="38"/>
                    <a:pt x="143" y="38"/>
                    <a:pt x="140" y="37"/>
                  </a:cubicBezTo>
                  <a:cubicBezTo>
                    <a:pt x="137" y="35"/>
                    <a:pt x="144" y="36"/>
                    <a:pt x="137" y="33"/>
                  </a:cubicBezTo>
                  <a:cubicBezTo>
                    <a:pt x="130" y="31"/>
                    <a:pt x="128" y="31"/>
                    <a:pt x="127" y="32"/>
                  </a:cubicBezTo>
                  <a:cubicBezTo>
                    <a:pt x="126" y="33"/>
                    <a:pt x="125" y="33"/>
                    <a:pt x="124" y="34"/>
                  </a:cubicBezTo>
                  <a:cubicBezTo>
                    <a:pt x="123" y="35"/>
                    <a:pt x="126" y="36"/>
                    <a:pt x="123" y="35"/>
                  </a:cubicBezTo>
                  <a:cubicBezTo>
                    <a:pt x="120" y="33"/>
                    <a:pt x="118" y="35"/>
                    <a:pt x="118" y="35"/>
                  </a:cubicBezTo>
                  <a:cubicBezTo>
                    <a:pt x="118" y="35"/>
                    <a:pt x="117" y="35"/>
                    <a:pt x="116" y="36"/>
                  </a:cubicBezTo>
                  <a:cubicBezTo>
                    <a:pt x="114" y="37"/>
                    <a:pt x="112" y="38"/>
                    <a:pt x="111" y="37"/>
                  </a:cubicBezTo>
                  <a:cubicBezTo>
                    <a:pt x="109" y="37"/>
                    <a:pt x="106" y="38"/>
                    <a:pt x="109" y="34"/>
                  </a:cubicBezTo>
                  <a:cubicBezTo>
                    <a:pt x="111" y="31"/>
                    <a:pt x="109" y="33"/>
                    <a:pt x="113" y="31"/>
                  </a:cubicBezTo>
                  <a:cubicBezTo>
                    <a:pt x="117" y="30"/>
                    <a:pt x="123" y="29"/>
                    <a:pt x="118" y="28"/>
                  </a:cubicBezTo>
                  <a:cubicBezTo>
                    <a:pt x="113" y="27"/>
                    <a:pt x="121" y="27"/>
                    <a:pt x="114" y="24"/>
                  </a:cubicBezTo>
                  <a:cubicBezTo>
                    <a:pt x="107" y="21"/>
                    <a:pt x="107" y="25"/>
                    <a:pt x="107" y="21"/>
                  </a:cubicBezTo>
                  <a:cubicBezTo>
                    <a:pt x="108" y="16"/>
                    <a:pt x="107" y="16"/>
                    <a:pt x="106" y="16"/>
                  </a:cubicBezTo>
                  <a:cubicBezTo>
                    <a:pt x="104" y="16"/>
                    <a:pt x="100" y="17"/>
                    <a:pt x="98" y="18"/>
                  </a:cubicBezTo>
                  <a:cubicBezTo>
                    <a:pt x="97" y="18"/>
                    <a:pt x="99" y="19"/>
                    <a:pt x="96" y="17"/>
                  </a:cubicBezTo>
                  <a:cubicBezTo>
                    <a:pt x="92" y="15"/>
                    <a:pt x="91" y="18"/>
                    <a:pt x="92" y="15"/>
                  </a:cubicBezTo>
                  <a:cubicBezTo>
                    <a:pt x="94" y="13"/>
                    <a:pt x="94" y="12"/>
                    <a:pt x="96" y="11"/>
                  </a:cubicBezTo>
                  <a:cubicBezTo>
                    <a:pt x="98" y="9"/>
                    <a:pt x="97" y="3"/>
                    <a:pt x="102" y="5"/>
                  </a:cubicBezTo>
                  <a:cubicBezTo>
                    <a:pt x="106" y="8"/>
                    <a:pt x="105" y="7"/>
                    <a:pt x="108" y="7"/>
                  </a:cubicBezTo>
                  <a:cubicBezTo>
                    <a:pt x="112" y="7"/>
                    <a:pt x="114" y="7"/>
                    <a:pt x="114" y="6"/>
                  </a:cubicBezTo>
                  <a:cubicBezTo>
                    <a:pt x="114" y="5"/>
                    <a:pt x="109" y="3"/>
                    <a:pt x="109" y="3"/>
                  </a:cubicBezTo>
                  <a:cubicBezTo>
                    <a:pt x="109" y="3"/>
                    <a:pt x="108" y="4"/>
                    <a:pt x="109" y="3"/>
                  </a:cubicBezTo>
                  <a:cubicBezTo>
                    <a:pt x="109" y="2"/>
                    <a:pt x="110" y="1"/>
                    <a:pt x="110" y="1"/>
                  </a:cubicBezTo>
                  <a:cubicBezTo>
                    <a:pt x="109" y="0"/>
                    <a:pt x="109" y="0"/>
                    <a:pt x="109" y="0"/>
                  </a:cubicBezTo>
                  <a:cubicBezTo>
                    <a:pt x="109" y="0"/>
                    <a:pt x="96" y="0"/>
                    <a:pt x="92"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62" tIns="34281" rIns="68562" bIns="34281"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id-ID" sz="101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sp>
        <p:nvSpPr>
          <p:cNvPr id="73" name="Freeform 41"/>
          <p:cNvSpPr>
            <a:spLocks noEditPoints="1"/>
          </p:cNvSpPr>
          <p:nvPr/>
        </p:nvSpPr>
        <p:spPr bwMode="auto">
          <a:xfrm>
            <a:off x="7133800" y="2699847"/>
            <a:ext cx="321385" cy="292817"/>
          </a:xfrm>
          <a:custGeom>
            <a:avLst/>
            <a:gdLst>
              <a:gd name="T0" fmla="*/ 116 w 196"/>
              <a:gd name="T1" fmla="*/ 2 h 179"/>
              <a:gd name="T2" fmla="*/ 98 w 196"/>
              <a:gd name="T3" fmla="*/ 0 h 179"/>
              <a:gd name="T4" fmla="*/ 98 w 196"/>
              <a:gd name="T5" fmla="*/ 17 h 179"/>
              <a:gd name="T6" fmla="*/ 113 w 196"/>
              <a:gd name="T7" fmla="*/ 18 h 179"/>
              <a:gd name="T8" fmla="*/ 169 w 196"/>
              <a:gd name="T9" fmla="*/ 105 h 179"/>
              <a:gd name="T10" fmla="*/ 98 w 196"/>
              <a:gd name="T11" fmla="*/ 163 h 179"/>
              <a:gd name="T12" fmla="*/ 98 w 196"/>
              <a:gd name="T13" fmla="*/ 179 h 179"/>
              <a:gd name="T14" fmla="*/ 185 w 196"/>
              <a:gd name="T15" fmla="*/ 108 h 179"/>
              <a:gd name="T16" fmla="*/ 116 w 196"/>
              <a:gd name="T17" fmla="*/ 2 h 179"/>
              <a:gd name="T18" fmla="*/ 98 w 196"/>
              <a:gd name="T19" fmla="*/ 0 h 179"/>
              <a:gd name="T20" fmla="*/ 10 w 196"/>
              <a:gd name="T21" fmla="*/ 71 h 179"/>
              <a:gd name="T22" fmla="*/ 79 w 196"/>
              <a:gd name="T23" fmla="*/ 177 h 179"/>
              <a:gd name="T24" fmla="*/ 98 w 196"/>
              <a:gd name="T25" fmla="*/ 179 h 179"/>
              <a:gd name="T26" fmla="*/ 98 w 196"/>
              <a:gd name="T27" fmla="*/ 163 h 179"/>
              <a:gd name="T28" fmla="*/ 83 w 196"/>
              <a:gd name="T29" fmla="*/ 161 h 179"/>
              <a:gd name="T30" fmla="*/ 83 w 196"/>
              <a:gd name="T31" fmla="*/ 161 h 179"/>
              <a:gd name="T32" fmla="*/ 26 w 196"/>
              <a:gd name="T33" fmla="*/ 75 h 179"/>
              <a:gd name="T34" fmla="*/ 98 w 196"/>
              <a:gd name="T35" fmla="*/ 17 h 179"/>
              <a:gd name="T36" fmla="*/ 98 w 196"/>
              <a:gd name="T37" fmla="*/ 0 h 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96" h="179">
                <a:moveTo>
                  <a:pt x="116" y="2"/>
                </a:moveTo>
                <a:cubicBezTo>
                  <a:pt x="110" y="1"/>
                  <a:pt x="104" y="0"/>
                  <a:pt x="98" y="0"/>
                </a:cubicBezTo>
                <a:cubicBezTo>
                  <a:pt x="98" y="17"/>
                  <a:pt x="98" y="17"/>
                  <a:pt x="98" y="17"/>
                </a:cubicBezTo>
                <a:cubicBezTo>
                  <a:pt x="103" y="17"/>
                  <a:pt x="108" y="17"/>
                  <a:pt x="113" y="18"/>
                </a:cubicBezTo>
                <a:cubicBezTo>
                  <a:pt x="152" y="27"/>
                  <a:pt x="177" y="65"/>
                  <a:pt x="169" y="105"/>
                </a:cubicBezTo>
                <a:cubicBezTo>
                  <a:pt x="162" y="139"/>
                  <a:pt x="131" y="163"/>
                  <a:pt x="98" y="163"/>
                </a:cubicBezTo>
                <a:cubicBezTo>
                  <a:pt x="98" y="179"/>
                  <a:pt x="98" y="179"/>
                  <a:pt x="98" y="179"/>
                </a:cubicBezTo>
                <a:cubicBezTo>
                  <a:pt x="139" y="179"/>
                  <a:pt x="177" y="150"/>
                  <a:pt x="185" y="108"/>
                </a:cubicBezTo>
                <a:cubicBezTo>
                  <a:pt x="196" y="60"/>
                  <a:pt x="165" y="12"/>
                  <a:pt x="116" y="2"/>
                </a:cubicBezTo>
                <a:close/>
                <a:moveTo>
                  <a:pt x="98" y="0"/>
                </a:moveTo>
                <a:cubicBezTo>
                  <a:pt x="56" y="0"/>
                  <a:pt x="19" y="29"/>
                  <a:pt x="10" y="71"/>
                </a:cubicBezTo>
                <a:cubicBezTo>
                  <a:pt x="0" y="120"/>
                  <a:pt x="31" y="167"/>
                  <a:pt x="79" y="177"/>
                </a:cubicBezTo>
                <a:cubicBezTo>
                  <a:pt x="85" y="179"/>
                  <a:pt x="92" y="179"/>
                  <a:pt x="98" y="179"/>
                </a:cubicBezTo>
                <a:cubicBezTo>
                  <a:pt x="98" y="163"/>
                  <a:pt x="98" y="163"/>
                  <a:pt x="98" y="163"/>
                </a:cubicBezTo>
                <a:cubicBezTo>
                  <a:pt x="93" y="163"/>
                  <a:pt x="88" y="162"/>
                  <a:pt x="83" y="161"/>
                </a:cubicBezTo>
                <a:cubicBezTo>
                  <a:pt x="83" y="161"/>
                  <a:pt x="83" y="161"/>
                  <a:pt x="83" y="161"/>
                </a:cubicBezTo>
                <a:cubicBezTo>
                  <a:pt x="43" y="153"/>
                  <a:pt x="18" y="114"/>
                  <a:pt x="26" y="75"/>
                </a:cubicBezTo>
                <a:cubicBezTo>
                  <a:pt x="33" y="40"/>
                  <a:pt x="64" y="17"/>
                  <a:pt x="98" y="17"/>
                </a:cubicBezTo>
                <a:lnTo>
                  <a:pt x="98" y="0"/>
                </a:lnTo>
                <a:close/>
              </a:path>
            </a:pathLst>
          </a:custGeom>
          <a:solidFill>
            <a:srgbClr val="C5C5C9"/>
          </a:solidFill>
          <a:ln>
            <a:noFill/>
          </a:ln>
          <a:extLst>
            <a:ext uri="{91240B29-F687-4F45-9708-019B960494DF}">
              <a14:hiddenLine xmlns:a14="http://schemas.microsoft.com/office/drawing/2010/main" w="9525">
                <a:solidFill>
                  <a:srgbClr val="000000"/>
                </a:solidFill>
                <a:round/>
              </a14:hiddenLine>
            </a:ext>
          </a:extLst>
        </p:spPr>
        <p:txBody>
          <a:bodyPr vert="horz" wrap="square" lIns="68562" tIns="34281" rIns="68562" bIns="34281"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id-ID" sz="101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74" name="Freeform 42"/>
          <p:cNvSpPr/>
          <p:nvPr/>
        </p:nvSpPr>
        <p:spPr bwMode="auto">
          <a:xfrm>
            <a:off x="7217122" y="2970048"/>
            <a:ext cx="69038" cy="148790"/>
          </a:xfrm>
          <a:custGeom>
            <a:avLst/>
            <a:gdLst>
              <a:gd name="T0" fmla="*/ 33 w 58"/>
              <a:gd name="T1" fmla="*/ 125 h 125"/>
              <a:gd name="T2" fmla="*/ 0 w 58"/>
              <a:gd name="T3" fmla="*/ 118 h 125"/>
              <a:gd name="T4" fmla="*/ 25 w 58"/>
              <a:gd name="T5" fmla="*/ 0 h 125"/>
              <a:gd name="T6" fmla="*/ 58 w 58"/>
              <a:gd name="T7" fmla="*/ 7 h 125"/>
              <a:gd name="T8" fmla="*/ 33 w 58"/>
              <a:gd name="T9" fmla="*/ 125 h 125"/>
            </a:gdLst>
            <a:ahLst/>
            <a:cxnLst>
              <a:cxn ang="0">
                <a:pos x="T0" y="T1"/>
              </a:cxn>
              <a:cxn ang="0">
                <a:pos x="T2" y="T3"/>
              </a:cxn>
              <a:cxn ang="0">
                <a:pos x="T4" y="T5"/>
              </a:cxn>
              <a:cxn ang="0">
                <a:pos x="T6" y="T7"/>
              </a:cxn>
              <a:cxn ang="0">
                <a:pos x="T8" y="T9"/>
              </a:cxn>
            </a:cxnLst>
            <a:rect l="0" t="0" r="r" b="b"/>
            <a:pathLst>
              <a:path w="58" h="125">
                <a:moveTo>
                  <a:pt x="33" y="125"/>
                </a:moveTo>
                <a:lnTo>
                  <a:pt x="0" y="118"/>
                </a:lnTo>
                <a:lnTo>
                  <a:pt x="25" y="0"/>
                </a:lnTo>
                <a:lnTo>
                  <a:pt x="58" y="7"/>
                </a:lnTo>
                <a:lnTo>
                  <a:pt x="33" y="125"/>
                </a:lnTo>
                <a:close/>
              </a:path>
            </a:pathLst>
          </a:custGeom>
          <a:solidFill>
            <a:srgbClr val="C5C5C9"/>
          </a:solidFill>
          <a:ln>
            <a:noFill/>
          </a:ln>
          <a:extLst>
            <a:ext uri="{91240B29-F687-4F45-9708-019B960494DF}">
              <a14:hiddenLine xmlns:a14="http://schemas.microsoft.com/office/drawing/2010/main" w="9525">
                <a:solidFill>
                  <a:srgbClr val="000000"/>
                </a:solidFill>
                <a:round/>
              </a14:hiddenLine>
            </a:ext>
          </a:extLst>
        </p:spPr>
        <p:txBody>
          <a:bodyPr vert="horz" wrap="square" lIns="68562" tIns="34281" rIns="68562" bIns="34281"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id-ID" sz="101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75" name="Freeform 43"/>
          <p:cNvSpPr/>
          <p:nvPr/>
        </p:nvSpPr>
        <p:spPr bwMode="auto">
          <a:xfrm>
            <a:off x="7188554" y="3015280"/>
            <a:ext cx="97606" cy="201164"/>
          </a:xfrm>
          <a:custGeom>
            <a:avLst/>
            <a:gdLst>
              <a:gd name="T0" fmla="*/ 40 w 60"/>
              <a:gd name="T1" fmla="*/ 106 h 123"/>
              <a:gd name="T2" fmla="*/ 18 w 60"/>
              <a:gd name="T3" fmla="*/ 121 h 123"/>
              <a:gd name="T4" fmla="*/ 3 w 60"/>
              <a:gd name="T5" fmla="*/ 98 h 123"/>
              <a:gd name="T6" fmla="*/ 20 w 60"/>
              <a:gd name="T7" fmla="*/ 17 h 123"/>
              <a:gd name="T8" fmla="*/ 42 w 60"/>
              <a:gd name="T9" fmla="*/ 2 h 123"/>
              <a:gd name="T10" fmla="*/ 57 w 60"/>
              <a:gd name="T11" fmla="*/ 25 h 123"/>
              <a:gd name="T12" fmla="*/ 40 w 60"/>
              <a:gd name="T13" fmla="*/ 106 h 123"/>
            </a:gdLst>
            <a:ahLst/>
            <a:cxnLst>
              <a:cxn ang="0">
                <a:pos x="T0" y="T1"/>
              </a:cxn>
              <a:cxn ang="0">
                <a:pos x="T2" y="T3"/>
              </a:cxn>
              <a:cxn ang="0">
                <a:pos x="T4" y="T5"/>
              </a:cxn>
              <a:cxn ang="0">
                <a:pos x="T6" y="T7"/>
              </a:cxn>
              <a:cxn ang="0">
                <a:pos x="T8" y="T9"/>
              </a:cxn>
              <a:cxn ang="0">
                <a:pos x="T10" y="T11"/>
              </a:cxn>
              <a:cxn ang="0">
                <a:pos x="T12" y="T13"/>
              </a:cxn>
            </a:cxnLst>
            <a:rect l="0" t="0" r="r" b="b"/>
            <a:pathLst>
              <a:path w="60" h="123">
                <a:moveTo>
                  <a:pt x="40" y="106"/>
                </a:moveTo>
                <a:cubicBezTo>
                  <a:pt x="38" y="116"/>
                  <a:pt x="28" y="123"/>
                  <a:pt x="18" y="121"/>
                </a:cubicBezTo>
                <a:cubicBezTo>
                  <a:pt x="7" y="118"/>
                  <a:pt x="0" y="108"/>
                  <a:pt x="3" y="98"/>
                </a:cubicBezTo>
                <a:cubicBezTo>
                  <a:pt x="20" y="17"/>
                  <a:pt x="20" y="17"/>
                  <a:pt x="20" y="17"/>
                </a:cubicBezTo>
                <a:cubicBezTo>
                  <a:pt x="22" y="6"/>
                  <a:pt x="32" y="0"/>
                  <a:pt x="42" y="2"/>
                </a:cubicBezTo>
                <a:cubicBezTo>
                  <a:pt x="53" y="4"/>
                  <a:pt x="60" y="14"/>
                  <a:pt x="57" y="25"/>
                </a:cubicBezTo>
                <a:lnTo>
                  <a:pt x="40" y="106"/>
                </a:lnTo>
                <a:close/>
              </a:path>
            </a:pathLst>
          </a:custGeom>
          <a:solidFill>
            <a:srgbClr val="C5C5C9"/>
          </a:solidFill>
          <a:ln>
            <a:noFill/>
          </a:ln>
          <a:extLst>
            <a:ext uri="{91240B29-F687-4F45-9708-019B960494DF}">
              <a14:hiddenLine xmlns:a14="http://schemas.microsoft.com/office/drawing/2010/main" w="9525">
                <a:solidFill>
                  <a:srgbClr val="000000"/>
                </a:solidFill>
                <a:round/>
              </a14:hiddenLine>
            </a:ext>
          </a:extLst>
        </p:spPr>
        <p:txBody>
          <a:bodyPr vert="horz" wrap="square" lIns="68562" tIns="34281" rIns="68562" bIns="34281"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id-ID" sz="101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76" name="Freeform 44"/>
          <p:cNvSpPr/>
          <p:nvPr/>
        </p:nvSpPr>
        <p:spPr bwMode="auto">
          <a:xfrm>
            <a:off x="6297008" y="762014"/>
            <a:ext cx="392804" cy="359475"/>
          </a:xfrm>
          <a:custGeom>
            <a:avLst/>
            <a:gdLst>
              <a:gd name="T0" fmla="*/ 117 w 240"/>
              <a:gd name="T1" fmla="*/ 220 h 220"/>
              <a:gd name="T2" fmla="*/ 0 w 240"/>
              <a:gd name="T3" fmla="*/ 219 h 220"/>
              <a:gd name="T4" fmla="*/ 0 w 240"/>
              <a:gd name="T5" fmla="*/ 44 h 220"/>
              <a:gd name="T6" fmla="*/ 120 w 240"/>
              <a:gd name="T7" fmla="*/ 44 h 220"/>
              <a:gd name="T8" fmla="*/ 240 w 240"/>
              <a:gd name="T9" fmla="*/ 44 h 220"/>
              <a:gd name="T10" fmla="*/ 240 w 240"/>
              <a:gd name="T11" fmla="*/ 219 h 220"/>
              <a:gd name="T12" fmla="*/ 117 w 240"/>
              <a:gd name="T13" fmla="*/ 220 h 220"/>
            </a:gdLst>
            <a:ahLst/>
            <a:cxnLst>
              <a:cxn ang="0">
                <a:pos x="T0" y="T1"/>
              </a:cxn>
              <a:cxn ang="0">
                <a:pos x="T2" y="T3"/>
              </a:cxn>
              <a:cxn ang="0">
                <a:pos x="T4" y="T5"/>
              </a:cxn>
              <a:cxn ang="0">
                <a:pos x="T6" y="T7"/>
              </a:cxn>
              <a:cxn ang="0">
                <a:pos x="T8" y="T9"/>
              </a:cxn>
              <a:cxn ang="0">
                <a:pos x="T10" y="T11"/>
              </a:cxn>
              <a:cxn ang="0">
                <a:pos x="T12" y="T13"/>
              </a:cxn>
            </a:cxnLst>
            <a:rect l="0" t="0" r="r" b="b"/>
            <a:pathLst>
              <a:path w="240" h="220">
                <a:moveTo>
                  <a:pt x="117" y="220"/>
                </a:moveTo>
                <a:cubicBezTo>
                  <a:pt x="117" y="220"/>
                  <a:pt x="76" y="179"/>
                  <a:pt x="0" y="219"/>
                </a:cubicBezTo>
                <a:cubicBezTo>
                  <a:pt x="0" y="44"/>
                  <a:pt x="0" y="44"/>
                  <a:pt x="0" y="44"/>
                </a:cubicBezTo>
                <a:cubicBezTo>
                  <a:pt x="0" y="44"/>
                  <a:pt x="78" y="0"/>
                  <a:pt x="120" y="44"/>
                </a:cubicBezTo>
                <a:cubicBezTo>
                  <a:pt x="240" y="44"/>
                  <a:pt x="240" y="44"/>
                  <a:pt x="240" y="44"/>
                </a:cubicBezTo>
                <a:cubicBezTo>
                  <a:pt x="240" y="219"/>
                  <a:pt x="240" y="219"/>
                  <a:pt x="240" y="219"/>
                </a:cubicBezTo>
                <a:lnTo>
                  <a:pt x="117" y="220"/>
                </a:lnTo>
                <a:close/>
              </a:path>
            </a:pathLst>
          </a:custGeom>
          <a:solidFill>
            <a:srgbClr val="C00000"/>
          </a:solidFill>
          <a:ln>
            <a:noFill/>
          </a:ln>
        </p:spPr>
        <p:txBody>
          <a:bodyPr vert="horz" wrap="square" lIns="68562" tIns="34281" rIns="68562" bIns="34281"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id-ID" sz="101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77" name="Freeform 45"/>
          <p:cNvSpPr>
            <a:spLocks noEditPoints="1"/>
          </p:cNvSpPr>
          <p:nvPr/>
        </p:nvSpPr>
        <p:spPr bwMode="auto">
          <a:xfrm>
            <a:off x="6180357" y="2756982"/>
            <a:ext cx="478507" cy="396375"/>
          </a:xfrm>
          <a:custGeom>
            <a:avLst/>
            <a:gdLst>
              <a:gd name="T0" fmla="*/ 199 w 293"/>
              <a:gd name="T1" fmla="*/ 192 h 242"/>
              <a:gd name="T2" fmla="*/ 219 w 293"/>
              <a:gd name="T3" fmla="*/ 205 h 242"/>
              <a:gd name="T4" fmla="*/ 219 w 293"/>
              <a:gd name="T5" fmla="*/ 214 h 242"/>
              <a:gd name="T6" fmla="*/ 199 w 293"/>
              <a:gd name="T7" fmla="*/ 214 h 242"/>
              <a:gd name="T8" fmla="*/ 219 w 293"/>
              <a:gd name="T9" fmla="*/ 242 h 242"/>
              <a:gd name="T10" fmla="*/ 242 w 293"/>
              <a:gd name="T11" fmla="*/ 216 h 242"/>
              <a:gd name="T12" fmla="*/ 199 w 293"/>
              <a:gd name="T13" fmla="*/ 170 h 242"/>
              <a:gd name="T14" fmla="*/ 293 w 293"/>
              <a:gd name="T15" fmla="*/ 147 h 242"/>
              <a:gd name="T16" fmla="*/ 269 w 293"/>
              <a:gd name="T17" fmla="*/ 0 h 242"/>
              <a:gd name="T18" fmla="*/ 199 w 293"/>
              <a:gd name="T19" fmla="*/ 16 h 242"/>
              <a:gd name="T20" fmla="*/ 275 w 293"/>
              <a:gd name="T21" fmla="*/ 35 h 242"/>
              <a:gd name="T22" fmla="*/ 256 w 293"/>
              <a:gd name="T23" fmla="*/ 154 h 242"/>
              <a:gd name="T24" fmla="*/ 199 w 293"/>
              <a:gd name="T25" fmla="*/ 170 h 242"/>
              <a:gd name="T26" fmla="*/ 175 w 293"/>
              <a:gd name="T27" fmla="*/ 192 h 242"/>
              <a:gd name="T28" fmla="*/ 199 w 293"/>
              <a:gd name="T29" fmla="*/ 170 h 242"/>
              <a:gd name="T30" fmla="*/ 146 w 293"/>
              <a:gd name="T31" fmla="*/ 154 h 242"/>
              <a:gd name="T32" fmla="*/ 199 w 293"/>
              <a:gd name="T33" fmla="*/ 242 h 242"/>
              <a:gd name="T34" fmla="*/ 179 w 293"/>
              <a:gd name="T35" fmla="*/ 214 h 242"/>
              <a:gd name="T36" fmla="*/ 179 w 293"/>
              <a:gd name="T37" fmla="*/ 205 h 242"/>
              <a:gd name="T38" fmla="*/ 199 w 293"/>
              <a:gd name="T39" fmla="*/ 192 h 242"/>
              <a:gd name="T40" fmla="*/ 146 w 293"/>
              <a:gd name="T41" fmla="*/ 0 h 242"/>
              <a:gd name="T42" fmla="*/ 199 w 293"/>
              <a:gd name="T43" fmla="*/ 16 h 242"/>
              <a:gd name="T44" fmla="*/ 146 w 293"/>
              <a:gd name="T45" fmla="*/ 0 h 242"/>
              <a:gd name="T46" fmla="*/ 0 w 293"/>
              <a:gd name="T47" fmla="*/ 24 h 242"/>
              <a:gd name="T48" fmla="*/ 23 w 293"/>
              <a:gd name="T49" fmla="*/ 170 h 242"/>
              <a:gd name="T50" fmla="*/ 117 w 293"/>
              <a:gd name="T51" fmla="*/ 192 h 242"/>
              <a:gd name="T52" fmla="*/ 52 w 293"/>
              <a:gd name="T53" fmla="*/ 216 h 242"/>
              <a:gd name="T54" fmla="*/ 75 w 293"/>
              <a:gd name="T55" fmla="*/ 242 h 242"/>
              <a:gd name="T56" fmla="*/ 146 w 293"/>
              <a:gd name="T57" fmla="*/ 154 h 242"/>
              <a:gd name="T58" fmla="*/ 37 w 293"/>
              <a:gd name="T59" fmla="*/ 154 h 242"/>
              <a:gd name="T60" fmla="*/ 17 w 293"/>
              <a:gd name="T61" fmla="*/ 35 h 242"/>
              <a:gd name="T62" fmla="*/ 146 w 293"/>
              <a:gd name="T63" fmla="*/ 16 h 2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93" h="242">
                <a:moveTo>
                  <a:pt x="219" y="192"/>
                </a:moveTo>
                <a:cubicBezTo>
                  <a:pt x="199" y="192"/>
                  <a:pt x="199" y="192"/>
                  <a:pt x="199" y="192"/>
                </a:cubicBezTo>
                <a:cubicBezTo>
                  <a:pt x="199" y="205"/>
                  <a:pt x="199" y="205"/>
                  <a:pt x="199" y="205"/>
                </a:cubicBezTo>
                <a:cubicBezTo>
                  <a:pt x="219" y="205"/>
                  <a:pt x="219" y="205"/>
                  <a:pt x="219" y="205"/>
                </a:cubicBezTo>
                <a:cubicBezTo>
                  <a:pt x="221" y="205"/>
                  <a:pt x="223" y="207"/>
                  <a:pt x="223" y="209"/>
                </a:cubicBezTo>
                <a:cubicBezTo>
                  <a:pt x="223" y="212"/>
                  <a:pt x="221" y="214"/>
                  <a:pt x="219" y="214"/>
                </a:cubicBezTo>
                <a:cubicBezTo>
                  <a:pt x="219" y="214"/>
                  <a:pt x="219" y="214"/>
                  <a:pt x="219" y="214"/>
                </a:cubicBezTo>
                <a:cubicBezTo>
                  <a:pt x="199" y="214"/>
                  <a:pt x="199" y="214"/>
                  <a:pt x="199" y="214"/>
                </a:cubicBezTo>
                <a:cubicBezTo>
                  <a:pt x="199" y="242"/>
                  <a:pt x="199" y="242"/>
                  <a:pt x="199" y="242"/>
                </a:cubicBezTo>
                <a:cubicBezTo>
                  <a:pt x="219" y="242"/>
                  <a:pt x="219" y="242"/>
                  <a:pt x="219" y="242"/>
                </a:cubicBezTo>
                <a:cubicBezTo>
                  <a:pt x="232" y="242"/>
                  <a:pt x="242" y="232"/>
                  <a:pt x="242" y="219"/>
                </a:cubicBezTo>
                <a:cubicBezTo>
                  <a:pt x="242" y="216"/>
                  <a:pt x="242" y="216"/>
                  <a:pt x="242" y="216"/>
                </a:cubicBezTo>
                <a:cubicBezTo>
                  <a:pt x="242" y="203"/>
                  <a:pt x="232" y="192"/>
                  <a:pt x="219" y="192"/>
                </a:cubicBezTo>
                <a:close/>
                <a:moveTo>
                  <a:pt x="199" y="170"/>
                </a:moveTo>
                <a:cubicBezTo>
                  <a:pt x="269" y="170"/>
                  <a:pt x="269" y="170"/>
                  <a:pt x="269" y="170"/>
                </a:cubicBezTo>
                <a:cubicBezTo>
                  <a:pt x="282" y="170"/>
                  <a:pt x="293" y="160"/>
                  <a:pt x="293" y="147"/>
                </a:cubicBezTo>
                <a:cubicBezTo>
                  <a:pt x="293" y="24"/>
                  <a:pt x="293" y="24"/>
                  <a:pt x="293" y="24"/>
                </a:cubicBezTo>
                <a:cubicBezTo>
                  <a:pt x="293" y="11"/>
                  <a:pt x="282" y="0"/>
                  <a:pt x="269" y="0"/>
                </a:cubicBezTo>
                <a:cubicBezTo>
                  <a:pt x="199" y="0"/>
                  <a:pt x="199" y="0"/>
                  <a:pt x="199" y="0"/>
                </a:cubicBezTo>
                <a:cubicBezTo>
                  <a:pt x="199" y="16"/>
                  <a:pt x="199" y="16"/>
                  <a:pt x="199" y="16"/>
                </a:cubicBezTo>
                <a:cubicBezTo>
                  <a:pt x="256" y="16"/>
                  <a:pt x="256" y="16"/>
                  <a:pt x="256" y="16"/>
                </a:cubicBezTo>
                <a:cubicBezTo>
                  <a:pt x="267" y="16"/>
                  <a:pt x="275" y="24"/>
                  <a:pt x="275" y="35"/>
                </a:cubicBezTo>
                <a:cubicBezTo>
                  <a:pt x="275" y="135"/>
                  <a:pt x="275" y="135"/>
                  <a:pt x="275" y="135"/>
                </a:cubicBezTo>
                <a:cubicBezTo>
                  <a:pt x="275" y="146"/>
                  <a:pt x="267" y="154"/>
                  <a:pt x="256" y="154"/>
                </a:cubicBezTo>
                <a:cubicBezTo>
                  <a:pt x="199" y="154"/>
                  <a:pt x="199" y="154"/>
                  <a:pt x="199" y="154"/>
                </a:cubicBezTo>
                <a:lnTo>
                  <a:pt x="199" y="170"/>
                </a:lnTo>
                <a:close/>
                <a:moveTo>
                  <a:pt x="199" y="192"/>
                </a:moveTo>
                <a:cubicBezTo>
                  <a:pt x="175" y="192"/>
                  <a:pt x="175" y="192"/>
                  <a:pt x="175" y="192"/>
                </a:cubicBezTo>
                <a:cubicBezTo>
                  <a:pt x="175" y="170"/>
                  <a:pt x="175" y="170"/>
                  <a:pt x="175" y="170"/>
                </a:cubicBezTo>
                <a:cubicBezTo>
                  <a:pt x="199" y="170"/>
                  <a:pt x="199" y="170"/>
                  <a:pt x="199" y="170"/>
                </a:cubicBezTo>
                <a:cubicBezTo>
                  <a:pt x="199" y="154"/>
                  <a:pt x="199" y="154"/>
                  <a:pt x="199" y="154"/>
                </a:cubicBezTo>
                <a:cubicBezTo>
                  <a:pt x="146" y="154"/>
                  <a:pt x="146" y="154"/>
                  <a:pt x="146" y="154"/>
                </a:cubicBezTo>
                <a:cubicBezTo>
                  <a:pt x="146" y="242"/>
                  <a:pt x="146" y="242"/>
                  <a:pt x="146" y="242"/>
                </a:cubicBezTo>
                <a:cubicBezTo>
                  <a:pt x="199" y="242"/>
                  <a:pt x="199" y="242"/>
                  <a:pt x="199" y="242"/>
                </a:cubicBezTo>
                <a:cubicBezTo>
                  <a:pt x="199" y="214"/>
                  <a:pt x="199" y="214"/>
                  <a:pt x="199" y="214"/>
                </a:cubicBezTo>
                <a:cubicBezTo>
                  <a:pt x="179" y="214"/>
                  <a:pt x="179" y="214"/>
                  <a:pt x="179" y="214"/>
                </a:cubicBezTo>
                <a:cubicBezTo>
                  <a:pt x="177" y="214"/>
                  <a:pt x="175" y="212"/>
                  <a:pt x="175" y="209"/>
                </a:cubicBezTo>
                <a:cubicBezTo>
                  <a:pt x="175" y="207"/>
                  <a:pt x="177" y="205"/>
                  <a:pt x="179" y="205"/>
                </a:cubicBezTo>
                <a:cubicBezTo>
                  <a:pt x="199" y="205"/>
                  <a:pt x="199" y="205"/>
                  <a:pt x="199" y="205"/>
                </a:cubicBezTo>
                <a:cubicBezTo>
                  <a:pt x="199" y="192"/>
                  <a:pt x="199" y="192"/>
                  <a:pt x="199" y="192"/>
                </a:cubicBezTo>
                <a:close/>
                <a:moveTo>
                  <a:pt x="199" y="0"/>
                </a:moveTo>
                <a:cubicBezTo>
                  <a:pt x="146" y="0"/>
                  <a:pt x="146" y="0"/>
                  <a:pt x="146" y="0"/>
                </a:cubicBezTo>
                <a:cubicBezTo>
                  <a:pt x="146" y="16"/>
                  <a:pt x="146" y="16"/>
                  <a:pt x="146" y="16"/>
                </a:cubicBezTo>
                <a:cubicBezTo>
                  <a:pt x="199" y="16"/>
                  <a:pt x="199" y="16"/>
                  <a:pt x="199" y="16"/>
                </a:cubicBezTo>
                <a:lnTo>
                  <a:pt x="199" y="0"/>
                </a:lnTo>
                <a:close/>
                <a:moveTo>
                  <a:pt x="146" y="0"/>
                </a:moveTo>
                <a:cubicBezTo>
                  <a:pt x="23" y="0"/>
                  <a:pt x="23" y="0"/>
                  <a:pt x="23" y="0"/>
                </a:cubicBezTo>
                <a:cubicBezTo>
                  <a:pt x="10" y="0"/>
                  <a:pt x="0" y="11"/>
                  <a:pt x="0" y="24"/>
                </a:cubicBezTo>
                <a:cubicBezTo>
                  <a:pt x="0" y="147"/>
                  <a:pt x="0" y="147"/>
                  <a:pt x="0" y="147"/>
                </a:cubicBezTo>
                <a:cubicBezTo>
                  <a:pt x="0" y="160"/>
                  <a:pt x="10" y="170"/>
                  <a:pt x="23" y="170"/>
                </a:cubicBezTo>
                <a:cubicBezTo>
                  <a:pt x="117" y="170"/>
                  <a:pt x="117" y="170"/>
                  <a:pt x="117" y="170"/>
                </a:cubicBezTo>
                <a:cubicBezTo>
                  <a:pt x="117" y="192"/>
                  <a:pt x="117" y="192"/>
                  <a:pt x="117" y="192"/>
                </a:cubicBezTo>
                <a:cubicBezTo>
                  <a:pt x="75" y="192"/>
                  <a:pt x="75" y="192"/>
                  <a:pt x="75" y="192"/>
                </a:cubicBezTo>
                <a:cubicBezTo>
                  <a:pt x="62" y="192"/>
                  <a:pt x="52" y="203"/>
                  <a:pt x="52" y="216"/>
                </a:cubicBezTo>
                <a:cubicBezTo>
                  <a:pt x="52" y="219"/>
                  <a:pt x="52" y="219"/>
                  <a:pt x="52" y="219"/>
                </a:cubicBezTo>
                <a:cubicBezTo>
                  <a:pt x="52" y="232"/>
                  <a:pt x="62" y="242"/>
                  <a:pt x="75" y="242"/>
                </a:cubicBezTo>
                <a:cubicBezTo>
                  <a:pt x="146" y="242"/>
                  <a:pt x="146" y="242"/>
                  <a:pt x="146" y="242"/>
                </a:cubicBezTo>
                <a:cubicBezTo>
                  <a:pt x="146" y="154"/>
                  <a:pt x="146" y="154"/>
                  <a:pt x="146" y="154"/>
                </a:cubicBezTo>
                <a:cubicBezTo>
                  <a:pt x="37" y="154"/>
                  <a:pt x="37" y="154"/>
                  <a:pt x="37" y="154"/>
                </a:cubicBezTo>
                <a:cubicBezTo>
                  <a:pt x="37" y="154"/>
                  <a:pt x="37" y="154"/>
                  <a:pt x="37" y="154"/>
                </a:cubicBezTo>
                <a:cubicBezTo>
                  <a:pt x="26" y="154"/>
                  <a:pt x="17" y="146"/>
                  <a:pt x="17" y="135"/>
                </a:cubicBezTo>
                <a:cubicBezTo>
                  <a:pt x="17" y="35"/>
                  <a:pt x="17" y="35"/>
                  <a:pt x="17" y="35"/>
                </a:cubicBezTo>
                <a:cubicBezTo>
                  <a:pt x="17" y="24"/>
                  <a:pt x="26" y="16"/>
                  <a:pt x="37" y="16"/>
                </a:cubicBezTo>
                <a:cubicBezTo>
                  <a:pt x="146" y="16"/>
                  <a:pt x="146" y="16"/>
                  <a:pt x="146" y="16"/>
                </a:cubicBezTo>
                <a:lnTo>
                  <a:pt x="146" y="0"/>
                </a:lnTo>
                <a:close/>
              </a:path>
            </a:pathLst>
          </a:custGeom>
          <a:solidFill>
            <a:srgbClr val="C5C5C9"/>
          </a:solidFill>
          <a:ln>
            <a:noFill/>
          </a:ln>
          <a:extLst>
            <a:ext uri="{91240B29-F687-4F45-9708-019B960494DF}">
              <a14:hiddenLine xmlns:a14="http://schemas.microsoft.com/office/drawing/2010/main" w="9525">
                <a:solidFill>
                  <a:srgbClr val="000000"/>
                </a:solidFill>
                <a:round/>
              </a14:hiddenLine>
            </a:ext>
          </a:extLst>
        </p:spPr>
        <p:txBody>
          <a:bodyPr vert="horz" wrap="square" lIns="68562" tIns="34281" rIns="68562" bIns="34281"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id-ID" sz="101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78" name="Freeform 46"/>
          <p:cNvSpPr>
            <a:spLocks noEditPoints="1"/>
          </p:cNvSpPr>
          <p:nvPr/>
        </p:nvSpPr>
        <p:spPr bwMode="auto">
          <a:xfrm>
            <a:off x="7026671" y="1967803"/>
            <a:ext cx="614203" cy="716570"/>
          </a:xfrm>
          <a:custGeom>
            <a:avLst/>
            <a:gdLst>
              <a:gd name="T0" fmla="*/ 376 w 376"/>
              <a:gd name="T1" fmla="*/ 43 h 438"/>
              <a:gd name="T2" fmla="*/ 324 w 376"/>
              <a:gd name="T3" fmla="*/ 32 h 438"/>
              <a:gd name="T4" fmla="*/ 334 w 376"/>
              <a:gd name="T5" fmla="*/ 54 h 438"/>
              <a:gd name="T6" fmla="*/ 324 w 376"/>
              <a:gd name="T7" fmla="*/ 59 h 438"/>
              <a:gd name="T8" fmla="*/ 272 w 376"/>
              <a:gd name="T9" fmla="*/ 63 h 438"/>
              <a:gd name="T10" fmla="*/ 304 w 376"/>
              <a:gd name="T11" fmla="*/ 98 h 438"/>
              <a:gd name="T12" fmla="*/ 256 w 376"/>
              <a:gd name="T13" fmla="*/ 81 h 438"/>
              <a:gd name="T14" fmla="*/ 271 w 376"/>
              <a:gd name="T15" fmla="*/ 103 h 438"/>
              <a:gd name="T16" fmla="*/ 241 w 376"/>
              <a:gd name="T17" fmla="*/ 100 h 438"/>
              <a:gd name="T18" fmla="*/ 256 w 376"/>
              <a:gd name="T19" fmla="*/ 122 h 438"/>
              <a:gd name="T20" fmla="*/ 226 w 376"/>
              <a:gd name="T21" fmla="*/ 119 h 438"/>
              <a:gd name="T22" fmla="*/ 240 w 376"/>
              <a:gd name="T23" fmla="*/ 140 h 438"/>
              <a:gd name="T24" fmla="*/ 210 w 376"/>
              <a:gd name="T25" fmla="*/ 138 h 438"/>
              <a:gd name="T26" fmla="*/ 242 w 376"/>
              <a:gd name="T27" fmla="*/ 173 h 438"/>
              <a:gd name="T28" fmla="*/ 195 w 376"/>
              <a:gd name="T29" fmla="*/ 156 h 438"/>
              <a:gd name="T30" fmla="*/ 210 w 376"/>
              <a:gd name="T31" fmla="*/ 178 h 438"/>
              <a:gd name="T32" fmla="*/ 180 w 376"/>
              <a:gd name="T33" fmla="*/ 175 h 438"/>
              <a:gd name="T34" fmla="*/ 194 w 376"/>
              <a:gd name="T35" fmla="*/ 197 h 438"/>
              <a:gd name="T36" fmla="*/ 164 w 376"/>
              <a:gd name="T37" fmla="*/ 194 h 438"/>
              <a:gd name="T38" fmla="*/ 179 w 376"/>
              <a:gd name="T39" fmla="*/ 215 h 438"/>
              <a:gd name="T40" fmla="*/ 149 w 376"/>
              <a:gd name="T41" fmla="*/ 213 h 438"/>
              <a:gd name="T42" fmla="*/ 181 w 376"/>
              <a:gd name="T43" fmla="*/ 248 h 438"/>
              <a:gd name="T44" fmla="*/ 134 w 376"/>
              <a:gd name="T45" fmla="*/ 232 h 438"/>
              <a:gd name="T46" fmla="*/ 148 w 376"/>
              <a:gd name="T47" fmla="*/ 253 h 438"/>
              <a:gd name="T48" fmla="*/ 118 w 376"/>
              <a:gd name="T49" fmla="*/ 250 h 438"/>
              <a:gd name="T50" fmla="*/ 133 w 376"/>
              <a:gd name="T51" fmla="*/ 272 h 438"/>
              <a:gd name="T52" fmla="*/ 103 w 376"/>
              <a:gd name="T53" fmla="*/ 269 h 438"/>
              <a:gd name="T54" fmla="*/ 117 w 376"/>
              <a:gd name="T55" fmla="*/ 290 h 438"/>
              <a:gd name="T56" fmla="*/ 88 w 376"/>
              <a:gd name="T57" fmla="*/ 288 h 438"/>
              <a:gd name="T58" fmla="*/ 119 w 376"/>
              <a:gd name="T59" fmla="*/ 323 h 438"/>
              <a:gd name="T60" fmla="*/ 72 w 376"/>
              <a:gd name="T61" fmla="*/ 307 h 438"/>
              <a:gd name="T62" fmla="*/ 87 w 376"/>
              <a:gd name="T63" fmla="*/ 328 h 438"/>
              <a:gd name="T64" fmla="*/ 57 w 376"/>
              <a:gd name="T65" fmla="*/ 325 h 438"/>
              <a:gd name="T66" fmla="*/ 71 w 376"/>
              <a:gd name="T67" fmla="*/ 347 h 438"/>
              <a:gd name="T68" fmla="*/ 42 w 376"/>
              <a:gd name="T69" fmla="*/ 344 h 438"/>
              <a:gd name="T70" fmla="*/ 56 w 376"/>
              <a:gd name="T71" fmla="*/ 366 h 438"/>
              <a:gd name="T72" fmla="*/ 26 w 376"/>
              <a:gd name="T73" fmla="*/ 363 h 438"/>
              <a:gd name="T74" fmla="*/ 58 w 376"/>
              <a:gd name="T75" fmla="*/ 398 h 438"/>
              <a:gd name="T76" fmla="*/ 0 w 376"/>
              <a:gd name="T77" fmla="*/ 395 h 438"/>
              <a:gd name="T78" fmla="*/ 324 w 376"/>
              <a:gd name="T79" fmla="*/ 106 h 438"/>
              <a:gd name="T80" fmla="*/ 316 w 376"/>
              <a:gd name="T81" fmla="*/ 56 h 438"/>
              <a:gd name="T82" fmla="*/ 324 w 376"/>
              <a:gd name="T83" fmla="*/ 32 h 438"/>
              <a:gd name="T84" fmla="*/ 323 w 376"/>
              <a:gd name="T85" fmla="*/ 0 h 4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376" h="438">
                <a:moveTo>
                  <a:pt x="324" y="106"/>
                </a:moveTo>
                <a:cubicBezTo>
                  <a:pt x="376" y="43"/>
                  <a:pt x="376" y="43"/>
                  <a:pt x="376" y="43"/>
                </a:cubicBezTo>
                <a:cubicBezTo>
                  <a:pt x="324" y="1"/>
                  <a:pt x="324" y="1"/>
                  <a:pt x="324" y="1"/>
                </a:cubicBezTo>
                <a:cubicBezTo>
                  <a:pt x="324" y="32"/>
                  <a:pt x="324" y="32"/>
                  <a:pt x="324" y="32"/>
                </a:cubicBezTo>
                <a:cubicBezTo>
                  <a:pt x="327" y="32"/>
                  <a:pt x="330" y="33"/>
                  <a:pt x="332" y="35"/>
                </a:cubicBezTo>
                <a:cubicBezTo>
                  <a:pt x="338" y="40"/>
                  <a:pt x="339" y="49"/>
                  <a:pt x="334" y="54"/>
                </a:cubicBezTo>
                <a:cubicBezTo>
                  <a:pt x="334" y="54"/>
                  <a:pt x="334" y="54"/>
                  <a:pt x="334" y="54"/>
                </a:cubicBezTo>
                <a:cubicBezTo>
                  <a:pt x="332" y="57"/>
                  <a:pt x="328" y="59"/>
                  <a:pt x="324" y="59"/>
                </a:cubicBezTo>
                <a:lnTo>
                  <a:pt x="324" y="106"/>
                </a:lnTo>
                <a:close/>
                <a:moveTo>
                  <a:pt x="272" y="63"/>
                </a:moveTo>
                <a:cubicBezTo>
                  <a:pt x="308" y="92"/>
                  <a:pt x="308" y="92"/>
                  <a:pt x="308" y="92"/>
                </a:cubicBezTo>
                <a:cubicBezTo>
                  <a:pt x="304" y="98"/>
                  <a:pt x="304" y="98"/>
                  <a:pt x="304" y="98"/>
                </a:cubicBezTo>
                <a:cubicBezTo>
                  <a:pt x="267" y="68"/>
                  <a:pt x="267" y="68"/>
                  <a:pt x="267" y="68"/>
                </a:cubicBezTo>
                <a:cubicBezTo>
                  <a:pt x="256" y="81"/>
                  <a:pt x="256" y="81"/>
                  <a:pt x="256" y="81"/>
                </a:cubicBezTo>
                <a:cubicBezTo>
                  <a:pt x="276" y="97"/>
                  <a:pt x="276" y="97"/>
                  <a:pt x="276" y="97"/>
                </a:cubicBezTo>
                <a:cubicBezTo>
                  <a:pt x="271" y="103"/>
                  <a:pt x="271" y="103"/>
                  <a:pt x="271" y="103"/>
                </a:cubicBezTo>
                <a:cubicBezTo>
                  <a:pt x="252" y="87"/>
                  <a:pt x="252" y="87"/>
                  <a:pt x="252" y="87"/>
                </a:cubicBezTo>
                <a:cubicBezTo>
                  <a:pt x="241" y="100"/>
                  <a:pt x="241" y="100"/>
                  <a:pt x="241" y="100"/>
                </a:cubicBezTo>
                <a:cubicBezTo>
                  <a:pt x="260" y="116"/>
                  <a:pt x="260" y="116"/>
                  <a:pt x="260" y="116"/>
                </a:cubicBezTo>
                <a:cubicBezTo>
                  <a:pt x="256" y="122"/>
                  <a:pt x="256" y="122"/>
                  <a:pt x="256" y="122"/>
                </a:cubicBezTo>
                <a:cubicBezTo>
                  <a:pt x="236" y="106"/>
                  <a:pt x="236" y="106"/>
                  <a:pt x="236" y="106"/>
                </a:cubicBezTo>
                <a:cubicBezTo>
                  <a:pt x="226" y="119"/>
                  <a:pt x="226" y="119"/>
                  <a:pt x="226" y="119"/>
                </a:cubicBezTo>
                <a:cubicBezTo>
                  <a:pt x="245" y="135"/>
                  <a:pt x="245" y="135"/>
                  <a:pt x="245" y="135"/>
                </a:cubicBezTo>
                <a:cubicBezTo>
                  <a:pt x="240" y="140"/>
                  <a:pt x="240" y="140"/>
                  <a:pt x="240" y="140"/>
                </a:cubicBezTo>
                <a:cubicBezTo>
                  <a:pt x="221" y="125"/>
                  <a:pt x="221" y="125"/>
                  <a:pt x="221" y="125"/>
                </a:cubicBezTo>
                <a:cubicBezTo>
                  <a:pt x="210" y="138"/>
                  <a:pt x="210" y="138"/>
                  <a:pt x="210" y="138"/>
                </a:cubicBezTo>
                <a:cubicBezTo>
                  <a:pt x="247" y="167"/>
                  <a:pt x="247" y="167"/>
                  <a:pt x="247" y="167"/>
                </a:cubicBezTo>
                <a:cubicBezTo>
                  <a:pt x="242" y="173"/>
                  <a:pt x="242" y="173"/>
                  <a:pt x="242" y="173"/>
                </a:cubicBezTo>
                <a:cubicBezTo>
                  <a:pt x="206" y="143"/>
                  <a:pt x="206" y="143"/>
                  <a:pt x="206" y="143"/>
                </a:cubicBezTo>
                <a:cubicBezTo>
                  <a:pt x="195" y="156"/>
                  <a:pt x="195" y="156"/>
                  <a:pt x="195" y="156"/>
                </a:cubicBezTo>
                <a:cubicBezTo>
                  <a:pt x="214" y="172"/>
                  <a:pt x="214" y="172"/>
                  <a:pt x="214" y="172"/>
                </a:cubicBezTo>
                <a:cubicBezTo>
                  <a:pt x="210" y="178"/>
                  <a:pt x="210" y="178"/>
                  <a:pt x="210" y="178"/>
                </a:cubicBezTo>
                <a:cubicBezTo>
                  <a:pt x="190" y="162"/>
                  <a:pt x="190" y="162"/>
                  <a:pt x="190" y="162"/>
                </a:cubicBezTo>
                <a:cubicBezTo>
                  <a:pt x="180" y="175"/>
                  <a:pt x="180" y="175"/>
                  <a:pt x="180" y="175"/>
                </a:cubicBezTo>
                <a:cubicBezTo>
                  <a:pt x="199" y="191"/>
                  <a:pt x="199" y="191"/>
                  <a:pt x="199" y="191"/>
                </a:cubicBezTo>
                <a:cubicBezTo>
                  <a:pt x="194" y="197"/>
                  <a:pt x="194" y="197"/>
                  <a:pt x="194" y="197"/>
                </a:cubicBezTo>
                <a:cubicBezTo>
                  <a:pt x="175" y="181"/>
                  <a:pt x="175" y="181"/>
                  <a:pt x="175" y="181"/>
                </a:cubicBezTo>
                <a:cubicBezTo>
                  <a:pt x="164" y="194"/>
                  <a:pt x="164" y="194"/>
                  <a:pt x="164" y="194"/>
                </a:cubicBezTo>
                <a:cubicBezTo>
                  <a:pt x="184" y="210"/>
                  <a:pt x="184" y="210"/>
                  <a:pt x="184" y="210"/>
                </a:cubicBezTo>
                <a:cubicBezTo>
                  <a:pt x="179" y="215"/>
                  <a:pt x="179" y="215"/>
                  <a:pt x="179" y="215"/>
                </a:cubicBezTo>
                <a:cubicBezTo>
                  <a:pt x="160" y="200"/>
                  <a:pt x="160" y="200"/>
                  <a:pt x="160" y="200"/>
                </a:cubicBezTo>
                <a:cubicBezTo>
                  <a:pt x="149" y="213"/>
                  <a:pt x="149" y="213"/>
                  <a:pt x="149" y="213"/>
                </a:cubicBezTo>
                <a:cubicBezTo>
                  <a:pt x="185" y="243"/>
                  <a:pt x="185" y="243"/>
                  <a:pt x="185" y="243"/>
                </a:cubicBezTo>
                <a:cubicBezTo>
                  <a:pt x="181" y="248"/>
                  <a:pt x="181" y="248"/>
                  <a:pt x="181" y="248"/>
                </a:cubicBezTo>
                <a:cubicBezTo>
                  <a:pt x="144" y="218"/>
                  <a:pt x="144" y="218"/>
                  <a:pt x="144" y="218"/>
                </a:cubicBezTo>
                <a:cubicBezTo>
                  <a:pt x="134" y="232"/>
                  <a:pt x="134" y="232"/>
                  <a:pt x="134" y="232"/>
                </a:cubicBezTo>
                <a:cubicBezTo>
                  <a:pt x="153" y="247"/>
                  <a:pt x="153" y="247"/>
                  <a:pt x="153" y="247"/>
                </a:cubicBezTo>
                <a:cubicBezTo>
                  <a:pt x="148" y="253"/>
                  <a:pt x="148" y="253"/>
                  <a:pt x="148" y="253"/>
                </a:cubicBezTo>
                <a:cubicBezTo>
                  <a:pt x="129" y="237"/>
                  <a:pt x="129" y="237"/>
                  <a:pt x="129" y="237"/>
                </a:cubicBezTo>
                <a:cubicBezTo>
                  <a:pt x="118" y="250"/>
                  <a:pt x="118" y="250"/>
                  <a:pt x="118" y="250"/>
                </a:cubicBezTo>
                <a:cubicBezTo>
                  <a:pt x="137" y="266"/>
                  <a:pt x="137" y="266"/>
                  <a:pt x="137" y="266"/>
                </a:cubicBezTo>
                <a:cubicBezTo>
                  <a:pt x="133" y="272"/>
                  <a:pt x="133" y="272"/>
                  <a:pt x="133" y="272"/>
                </a:cubicBezTo>
                <a:cubicBezTo>
                  <a:pt x="114" y="256"/>
                  <a:pt x="114" y="256"/>
                  <a:pt x="114" y="256"/>
                </a:cubicBezTo>
                <a:cubicBezTo>
                  <a:pt x="103" y="269"/>
                  <a:pt x="103" y="269"/>
                  <a:pt x="103" y="269"/>
                </a:cubicBezTo>
                <a:cubicBezTo>
                  <a:pt x="122" y="285"/>
                  <a:pt x="122" y="285"/>
                  <a:pt x="122" y="285"/>
                </a:cubicBezTo>
                <a:cubicBezTo>
                  <a:pt x="117" y="290"/>
                  <a:pt x="117" y="290"/>
                  <a:pt x="117" y="290"/>
                </a:cubicBezTo>
                <a:cubicBezTo>
                  <a:pt x="98" y="275"/>
                  <a:pt x="98" y="275"/>
                  <a:pt x="98" y="275"/>
                </a:cubicBezTo>
                <a:cubicBezTo>
                  <a:pt x="88" y="288"/>
                  <a:pt x="88" y="288"/>
                  <a:pt x="88" y="288"/>
                </a:cubicBezTo>
                <a:cubicBezTo>
                  <a:pt x="124" y="318"/>
                  <a:pt x="124" y="318"/>
                  <a:pt x="124" y="318"/>
                </a:cubicBezTo>
                <a:cubicBezTo>
                  <a:pt x="119" y="323"/>
                  <a:pt x="119" y="323"/>
                  <a:pt x="119" y="323"/>
                </a:cubicBezTo>
                <a:cubicBezTo>
                  <a:pt x="83" y="294"/>
                  <a:pt x="83" y="294"/>
                  <a:pt x="83" y="294"/>
                </a:cubicBezTo>
                <a:cubicBezTo>
                  <a:pt x="72" y="307"/>
                  <a:pt x="72" y="307"/>
                  <a:pt x="72" y="307"/>
                </a:cubicBezTo>
                <a:cubicBezTo>
                  <a:pt x="91" y="322"/>
                  <a:pt x="91" y="322"/>
                  <a:pt x="91" y="322"/>
                </a:cubicBezTo>
                <a:cubicBezTo>
                  <a:pt x="87" y="328"/>
                  <a:pt x="87" y="328"/>
                  <a:pt x="87" y="328"/>
                </a:cubicBezTo>
                <a:cubicBezTo>
                  <a:pt x="68" y="312"/>
                  <a:pt x="68" y="312"/>
                  <a:pt x="68" y="312"/>
                </a:cubicBezTo>
                <a:cubicBezTo>
                  <a:pt x="57" y="325"/>
                  <a:pt x="57" y="325"/>
                  <a:pt x="57" y="325"/>
                </a:cubicBezTo>
                <a:cubicBezTo>
                  <a:pt x="76" y="341"/>
                  <a:pt x="76" y="341"/>
                  <a:pt x="76" y="341"/>
                </a:cubicBezTo>
                <a:cubicBezTo>
                  <a:pt x="71" y="347"/>
                  <a:pt x="71" y="347"/>
                  <a:pt x="71" y="347"/>
                </a:cubicBezTo>
                <a:cubicBezTo>
                  <a:pt x="52" y="331"/>
                  <a:pt x="52" y="331"/>
                  <a:pt x="52" y="331"/>
                </a:cubicBezTo>
                <a:cubicBezTo>
                  <a:pt x="42" y="344"/>
                  <a:pt x="42" y="344"/>
                  <a:pt x="42" y="344"/>
                </a:cubicBezTo>
                <a:cubicBezTo>
                  <a:pt x="61" y="360"/>
                  <a:pt x="61" y="360"/>
                  <a:pt x="61" y="360"/>
                </a:cubicBezTo>
                <a:cubicBezTo>
                  <a:pt x="56" y="366"/>
                  <a:pt x="56" y="366"/>
                  <a:pt x="56" y="366"/>
                </a:cubicBezTo>
                <a:cubicBezTo>
                  <a:pt x="37" y="350"/>
                  <a:pt x="37" y="350"/>
                  <a:pt x="37" y="350"/>
                </a:cubicBezTo>
                <a:cubicBezTo>
                  <a:pt x="26" y="363"/>
                  <a:pt x="26" y="363"/>
                  <a:pt x="26" y="363"/>
                </a:cubicBezTo>
                <a:cubicBezTo>
                  <a:pt x="63" y="393"/>
                  <a:pt x="63" y="393"/>
                  <a:pt x="63" y="393"/>
                </a:cubicBezTo>
                <a:cubicBezTo>
                  <a:pt x="58" y="398"/>
                  <a:pt x="58" y="398"/>
                  <a:pt x="58" y="398"/>
                </a:cubicBezTo>
                <a:cubicBezTo>
                  <a:pt x="22" y="369"/>
                  <a:pt x="22" y="369"/>
                  <a:pt x="22" y="369"/>
                </a:cubicBezTo>
                <a:cubicBezTo>
                  <a:pt x="0" y="395"/>
                  <a:pt x="0" y="395"/>
                  <a:pt x="0" y="395"/>
                </a:cubicBezTo>
                <a:cubicBezTo>
                  <a:pt x="53" y="438"/>
                  <a:pt x="53" y="438"/>
                  <a:pt x="53" y="438"/>
                </a:cubicBezTo>
                <a:cubicBezTo>
                  <a:pt x="324" y="106"/>
                  <a:pt x="324" y="106"/>
                  <a:pt x="324" y="106"/>
                </a:cubicBezTo>
                <a:cubicBezTo>
                  <a:pt x="324" y="59"/>
                  <a:pt x="324" y="59"/>
                  <a:pt x="324" y="59"/>
                </a:cubicBezTo>
                <a:cubicBezTo>
                  <a:pt x="321" y="59"/>
                  <a:pt x="318" y="58"/>
                  <a:pt x="316" y="56"/>
                </a:cubicBezTo>
                <a:cubicBezTo>
                  <a:pt x="310" y="51"/>
                  <a:pt x="309" y="43"/>
                  <a:pt x="314" y="37"/>
                </a:cubicBezTo>
                <a:cubicBezTo>
                  <a:pt x="316" y="34"/>
                  <a:pt x="320" y="32"/>
                  <a:pt x="324" y="32"/>
                </a:cubicBezTo>
                <a:cubicBezTo>
                  <a:pt x="324" y="1"/>
                  <a:pt x="324" y="1"/>
                  <a:pt x="324" y="1"/>
                </a:cubicBezTo>
                <a:cubicBezTo>
                  <a:pt x="323" y="0"/>
                  <a:pt x="323" y="0"/>
                  <a:pt x="323" y="0"/>
                </a:cubicBezTo>
                <a:lnTo>
                  <a:pt x="272" y="63"/>
                </a:lnTo>
                <a:close/>
              </a:path>
            </a:pathLst>
          </a:custGeom>
          <a:solidFill>
            <a:srgbClr val="E62A2A"/>
          </a:solidFill>
          <a:ln>
            <a:noFill/>
          </a:ln>
        </p:spPr>
        <p:txBody>
          <a:bodyPr vert="horz" wrap="square" lIns="68562" tIns="34281" rIns="68562" bIns="34281"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id-ID" sz="101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79" name="Freeform 47"/>
          <p:cNvSpPr>
            <a:spLocks noEditPoints="1"/>
          </p:cNvSpPr>
          <p:nvPr/>
        </p:nvSpPr>
        <p:spPr bwMode="auto">
          <a:xfrm>
            <a:off x="7492084" y="2177299"/>
            <a:ext cx="265441" cy="521358"/>
          </a:xfrm>
          <a:custGeom>
            <a:avLst/>
            <a:gdLst>
              <a:gd name="T0" fmla="*/ 121 w 162"/>
              <a:gd name="T1" fmla="*/ 144 h 319"/>
              <a:gd name="T2" fmla="*/ 128 w 162"/>
              <a:gd name="T3" fmla="*/ 138 h 319"/>
              <a:gd name="T4" fmla="*/ 150 w 162"/>
              <a:gd name="T5" fmla="*/ 80 h 319"/>
              <a:gd name="T6" fmla="*/ 147 w 162"/>
              <a:gd name="T7" fmla="*/ 69 h 319"/>
              <a:gd name="T8" fmla="*/ 156 w 162"/>
              <a:gd name="T9" fmla="*/ 46 h 319"/>
              <a:gd name="T10" fmla="*/ 137 w 162"/>
              <a:gd name="T11" fmla="*/ 3 h 319"/>
              <a:gd name="T12" fmla="*/ 121 w 162"/>
              <a:gd name="T13" fmla="*/ 1 h 319"/>
              <a:gd name="T14" fmla="*/ 121 w 162"/>
              <a:gd name="T15" fmla="*/ 58 h 319"/>
              <a:gd name="T16" fmla="*/ 126 w 162"/>
              <a:gd name="T17" fmla="*/ 61 h 319"/>
              <a:gd name="T18" fmla="*/ 121 w 162"/>
              <a:gd name="T19" fmla="*/ 59 h 319"/>
              <a:gd name="T20" fmla="*/ 121 w 162"/>
              <a:gd name="T21" fmla="*/ 85 h 319"/>
              <a:gd name="T22" fmla="*/ 125 w 162"/>
              <a:gd name="T23" fmla="*/ 75 h 319"/>
              <a:gd name="T24" fmla="*/ 123 w 162"/>
              <a:gd name="T25" fmla="*/ 66 h 319"/>
              <a:gd name="T26" fmla="*/ 139 w 162"/>
              <a:gd name="T27" fmla="*/ 72 h 319"/>
              <a:gd name="T28" fmla="*/ 144 w 162"/>
              <a:gd name="T29" fmla="*/ 83 h 319"/>
              <a:gd name="T30" fmla="*/ 125 w 162"/>
              <a:gd name="T31" fmla="*/ 132 h 319"/>
              <a:gd name="T32" fmla="*/ 121 w 162"/>
              <a:gd name="T33" fmla="*/ 136 h 319"/>
              <a:gd name="T34" fmla="*/ 121 w 162"/>
              <a:gd name="T35" fmla="*/ 144 h 319"/>
              <a:gd name="T36" fmla="*/ 66 w 162"/>
              <a:gd name="T37" fmla="*/ 284 h 319"/>
              <a:gd name="T38" fmla="*/ 121 w 162"/>
              <a:gd name="T39" fmla="*/ 144 h 319"/>
              <a:gd name="T40" fmla="*/ 121 w 162"/>
              <a:gd name="T41" fmla="*/ 144 h 319"/>
              <a:gd name="T42" fmla="*/ 121 w 162"/>
              <a:gd name="T43" fmla="*/ 136 h 319"/>
              <a:gd name="T44" fmla="*/ 114 w 162"/>
              <a:gd name="T45" fmla="*/ 137 h 319"/>
              <a:gd name="T46" fmla="*/ 98 w 162"/>
              <a:gd name="T47" fmla="*/ 130 h 319"/>
              <a:gd name="T48" fmla="*/ 98 w 162"/>
              <a:gd name="T49" fmla="*/ 130 h 319"/>
              <a:gd name="T50" fmla="*/ 106 w 162"/>
              <a:gd name="T51" fmla="*/ 125 h 319"/>
              <a:gd name="T52" fmla="*/ 121 w 162"/>
              <a:gd name="T53" fmla="*/ 85 h 319"/>
              <a:gd name="T54" fmla="*/ 121 w 162"/>
              <a:gd name="T55" fmla="*/ 59 h 319"/>
              <a:gd name="T56" fmla="*/ 85 w 162"/>
              <a:gd name="T57" fmla="*/ 45 h 319"/>
              <a:gd name="T58" fmla="*/ 74 w 162"/>
              <a:gd name="T59" fmla="*/ 51 h 319"/>
              <a:gd name="T60" fmla="*/ 52 w 162"/>
              <a:gd name="T61" fmla="*/ 108 h 319"/>
              <a:gd name="T62" fmla="*/ 54 w 162"/>
              <a:gd name="T63" fmla="*/ 118 h 319"/>
              <a:gd name="T64" fmla="*/ 35 w 162"/>
              <a:gd name="T65" fmla="*/ 168 h 319"/>
              <a:gd name="T66" fmla="*/ 35 w 162"/>
              <a:gd name="T67" fmla="*/ 256 h 319"/>
              <a:gd name="T68" fmla="*/ 39 w 162"/>
              <a:gd name="T69" fmla="*/ 257 h 319"/>
              <a:gd name="T70" fmla="*/ 45 w 162"/>
              <a:gd name="T71" fmla="*/ 268 h 319"/>
              <a:gd name="T72" fmla="*/ 58 w 162"/>
              <a:gd name="T73" fmla="*/ 264 h 319"/>
              <a:gd name="T74" fmla="*/ 64 w 162"/>
              <a:gd name="T75" fmla="*/ 278 h 319"/>
              <a:gd name="T76" fmla="*/ 63 w 162"/>
              <a:gd name="T77" fmla="*/ 281 h 319"/>
              <a:gd name="T78" fmla="*/ 35 w 162"/>
              <a:gd name="T79" fmla="*/ 300 h 319"/>
              <a:gd name="T80" fmla="*/ 35 w 162"/>
              <a:gd name="T81" fmla="*/ 306 h 319"/>
              <a:gd name="T82" fmla="*/ 66 w 162"/>
              <a:gd name="T83" fmla="*/ 284 h 319"/>
              <a:gd name="T84" fmla="*/ 121 w 162"/>
              <a:gd name="T85" fmla="*/ 1 h 319"/>
              <a:gd name="T86" fmla="*/ 121 w 162"/>
              <a:gd name="T87" fmla="*/ 58 h 319"/>
              <a:gd name="T88" fmla="*/ 88 w 162"/>
              <a:gd name="T89" fmla="*/ 36 h 319"/>
              <a:gd name="T90" fmla="*/ 94 w 162"/>
              <a:gd name="T91" fmla="*/ 22 h 319"/>
              <a:gd name="T92" fmla="*/ 121 w 162"/>
              <a:gd name="T93" fmla="*/ 1 h 319"/>
              <a:gd name="T94" fmla="*/ 35 w 162"/>
              <a:gd name="T95" fmla="*/ 168 h 319"/>
              <a:gd name="T96" fmla="*/ 0 w 162"/>
              <a:gd name="T97" fmla="*/ 258 h 319"/>
              <a:gd name="T98" fmla="*/ 15 w 162"/>
              <a:gd name="T99" fmla="*/ 319 h 319"/>
              <a:gd name="T100" fmla="*/ 35 w 162"/>
              <a:gd name="T101" fmla="*/ 306 h 319"/>
              <a:gd name="T102" fmla="*/ 35 w 162"/>
              <a:gd name="T103" fmla="*/ 300 h 319"/>
              <a:gd name="T104" fmla="*/ 33 w 162"/>
              <a:gd name="T105" fmla="*/ 301 h 319"/>
              <a:gd name="T106" fmla="*/ 13 w 162"/>
              <a:gd name="T107" fmla="*/ 294 h 319"/>
              <a:gd name="T108" fmla="*/ 5 w 162"/>
              <a:gd name="T109" fmla="*/ 259 h 319"/>
              <a:gd name="T110" fmla="*/ 5 w 162"/>
              <a:gd name="T111" fmla="*/ 259 h 319"/>
              <a:gd name="T112" fmla="*/ 6 w 162"/>
              <a:gd name="T113" fmla="*/ 256 h 319"/>
              <a:gd name="T114" fmla="*/ 19 w 162"/>
              <a:gd name="T115" fmla="*/ 250 h 319"/>
              <a:gd name="T116" fmla="*/ 26 w 162"/>
              <a:gd name="T117" fmla="*/ 261 h 319"/>
              <a:gd name="T118" fmla="*/ 35 w 162"/>
              <a:gd name="T119" fmla="*/ 256 h 319"/>
              <a:gd name="T120" fmla="*/ 35 w 162"/>
              <a:gd name="T121" fmla="*/ 168 h 3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62" h="319">
                <a:moveTo>
                  <a:pt x="121" y="144"/>
                </a:moveTo>
                <a:cubicBezTo>
                  <a:pt x="124" y="143"/>
                  <a:pt x="127" y="141"/>
                  <a:pt x="128" y="138"/>
                </a:cubicBezTo>
                <a:cubicBezTo>
                  <a:pt x="150" y="80"/>
                  <a:pt x="150" y="80"/>
                  <a:pt x="150" y="80"/>
                </a:cubicBezTo>
                <a:cubicBezTo>
                  <a:pt x="152" y="76"/>
                  <a:pt x="150" y="71"/>
                  <a:pt x="147" y="69"/>
                </a:cubicBezTo>
                <a:cubicBezTo>
                  <a:pt x="156" y="46"/>
                  <a:pt x="156" y="46"/>
                  <a:pt x="156" y="46"/>
                </a:cubicBezTo>
                <a:cubicBezTo>
                  <a:pt x="162" y="29"/>
                  <a:pt x="154" y="9"/>
                  <a:pt x="137" y="3"/>
                </a:cubicBezTo>
                <a:cubicBezTo>
                  <a:pt x="132" y="1"/>
                  <a:pt x="126" y="0"/>
                  <a:pt x="121" y="1"/>
                </a:cubicBezTo>
                <a:cubicBezTo>
                  <a:pt x="121" y="58"/>
                  <a:pt x="121" y="58"/>
                  <a:pt x="121" y="58"/>
                </a:cubicBezTo>
                <a:cubicBezTo>
                  <a:pt x="126" y="61"/>
                  <a:pt x="126" y="61"/>
                  <a:pt x="126" y="61"/>
                </a:cubicBezTo>
                <a:cubicBezTo>
                  <a:pt x="121" y="59"/>
                  <a:pt x="121" y="59"/>
                  <a:pt x="121" y="59"/>
                </a:cubicBezTo>
                <a:cubicBezTo>
                  <a:pt x="121" y="85"/>
                  <a:pt x="121" y="85"/>
                  <a:pt x="121" y="85"/>
                </a:cubicBezTo>
                <a:cubicBezTo>
                  <a:pt x="125" y="75"/>
                  <a:pt x="125" y="75"/>
                  <a:pt x="125" y="75"/>
                </a:cubicBezTo>
                <a:cubicBezTo>
                  <a:pt x="126" y="72"/>
                  <a:pt x="126" y="68"/>
                  <a:pt x="123" y="66"/>
                </a:cubicBezTo>
                <a:cubicBezTo>
                  <a:pt x="139" y="72"/>
                  <a:pt x="139" y="72"/>
                  <a:pt x="139" y="72"/>
                </a:cubicBezTo>
                <a:cubicBezTo>
                  <a:pt x="143" y="73"/>
                  <a:pt x="146" y="78"/>
                  <a:pt x="144" y="83"/>
                </a:cubicBezTo>
                <a:cubicBezTo>
                  <a:pt x="125" y="132"/>
                  <a:pt x="125" y="132"/>
                  <a:pt x="125" y="132"/>
                </a:cubicBezTo>
                <a:cubicBezTo>
                  <a:pt x="124" y="134"/>
                  <a:pt x="123" y="135"/>
                  <a:pt x="121" y="136"/>
                </a:cubicBezTo>
                <a:lnTo>
                  <a:pt x="121" y="144"/>
                </a:lnTo>
                <a:close/>
                <a:moveTo>
                  <a:pt x="66" y="284"/>
                </a:moveTo>
                <a:cubicBezTo>
                  <a:pt x="121" y="144"/>
                  <a:pt x="121" y="144"/>
                  <a:pt x="121" y="144"/>
                </a:cubicBezTo>
                <a:cubicBezTo>
                  <a:pt x="121" y="144"/>
                  <a:pt x="121" y="144"/>
                  <a:pt x="121" y="144"/>
                </a:cubicBezTo>
                <a:cubicBezTo>
                  <a:pt x="121" y="136"/>
                  <a:pt x="121" y="136"/>
                  <a:pt x="121" y="136"/>
                </a:cubicBezTo>
                <a:cubicBezTo>
                  <a:pt x="119" y="137"/>
                  <a:pt x="117" y="137"/>
                  <a:pt x="114" y="137"/>
                </a:cubicBezTo>
                <a:cubicBezTo>
                  <a:pt x="98" y="130"/>
                  <a:pt x="98" y="130"/>
                  <a:pt x="98" y="130"/>
                </a:cubicBezTo>
                <a:cubicBezTo>
                  <a:pt x="98" y="130"/>
                  <a:pt x="98" y="130"/>
                  <a:pt x="98" y="130"/>
                </a:cubicBezTo>
                <a:cubicBezTo>
                  <a:pt x="102" y="130"/>
                  <a:pt x="105" y="128"/>
                  <a:pt x="106" y="125"/>
                </a:cubicBezTo>
                <a:cubicBezTo>
                  <a:pt x="121" y="85"/>
                  <a:pt x="121" y="85"/>
                  <a:pt x="121" y="85"/>
                </a:cubicBezTo>
                <a:cubicBezTo>
                  <a:pt x="121" y="59"/>
                  <a:pt x="121" y="59"/>
                  <a:pt x="121" y="59"/>
                </a:cubicBezTo>
                <a:cubicBezTo>
                  <a:pt x="85" y="45"/>
                  <a:pt x="85" y="45"/>
                  <a:pt x="85" y="45"/>
                </a:cubicBezTo>
                <a:cubicBezTo>
                  <a:pt x="80" y="44"/>
                  <a:pt x="76" y="47"/>
                  <a:pt x="74" y="51"/>
                </a:cubicBezTo>
                <a:cubicBezTo>
                  <a:pt x="52" y="108"/>
                  <a:pt x="52" y="108"/>
                  <a:pt x="52" y="108"/>
                </a:cubicBezTo>
                <a:cubicBezTo>
                  <a:pt x="51" y="112"/>
                  <a:pt x="52" y="115"/>
                  <a:pt x="54" y="118"/>
                </a:cubicBezTo>
                <a:cubicBezTo>
                  <a:pt x="35" y="168"/>
                  <a:pt x="35" y="168"/>
                  <a:pt x="35" y="168"/>
                </a:cubicBezTo>
                <a:cubicBezTo>
                  <a:pt x="35" y="256"/>
                  <a:pt x="35" y="256"/>
                  <a:pt x="35" y="256"/>
                </a:cubicBezTo>
                <a:cubicBezTo>
                  <a:pt x="36" y="256"/>
                  <a:pt x="37" y="257"/>
                  <a:pt x="39" y="257"/>
                </a:cubicBezTo>
                <a:cubicBezTo>
                  <a:pt x="43" y="259"/>
                  <a:pt x="46" y="264"/>
                  <a:pt x="45" y="268"/>
                </a:cubicBezTo>
                <a:cubicBezTo>
                  <a:pt x="48" y="264"/>
                  <a:pt x="53" y="263"/>
                  <a:pt x="58" y="264"/>
                </a:cubicBezTo>
                <a:cubicBezTo>
                  <a:pt x="63" y="267"/>
                  <a:pt x="66" y="273"/>
                  <a:pt x="64" y="278"/>
                </a:cubicBezTo>
                <a:cubicBezTo>
                  <a:pt x="63" y="281"/>
                  <a:pt x="63" y="281"/>
                  <a:pt x="63" y="281"/>
                </a:cubicBezTo>
                <a:cubicBezTo>
                  <a:pt x="35" y="300"/>
                  <a:pt x="35" y="300"/>
                  <a:pt x="35" y="300"/>
                </a:cubicBezTo>
                <a:cubicBezTo>
                  <a:pt x="35" y="306"/>
                  <a:pt x="35" y="306"/>
                  <a:pt x="35" y="306"/>
                </a:cubicBezTo>
                <a:cubicBezTo>
                  <a:pt x="66" y="284"/>
                  <a:pt x="66" y="284"/>
                  <a:pt x="66" y="284"/>
                </a:cubicBezTo>
                <a:close/>
                <a:moveTo>
                  <a:pt x="121" y="1"/>
                </a:moveTo>
                <a:cubicBezTo>
                  <a:pt x="121" y="58"/>
                  <a:pt x="121" y="58"/>
                  <a:pt x="121" y="58"/>
                </a:cubicBezTo>
                <a:cubicBezTo>
                  <a:pt x="88" y="36"/>
                  <a:pt x="88" y="36"/>
                  <a:pt x="88" y="36"/>
                </a:cubicBezTo>
                <a:cubicBezTo>
                  <a:pt x="94" y="22"/>
                  <a:pt x="94" y="22"/>
                  <a:pt x="94" y="22"/>
                </a:cubicBezTo>
                <a:cubicBezTo>
                  <a:pt x="98" y="10"/>
                  <a:pt x="109" y="2"/>
                  <a:pt x="121" y="1"/>
                </a:cubicBezTo>
                <a:close/>
                <a:moveTo>
                  <a:pt x="35" y="168"/>
                </a:moveTo>
                <a:cubicBezTo>
                  <a:pt x="0" y="258"/>
                  <a:pt x="0" y="258"/>
                  <a:pt x="0" y="258"/>
                </a:cubicBezTo>
                <a:cubicBezTo>
                  <a:pt x="15" y="319"/>
                  <a:pt x="15" y="319"/>
                  <a:pt x="15" y="319"/>
                </a:cubicBezTo>
                <a:cubicBezTo>
                  <a:pt x="35" y="306"/>
                  <a:pt x="35" y="306"/>
                  <a:pt x="35" y="306"/>
                </a:cubicBezTo>
                <a:cubicBezTo>
                  <a:pt x="35" y="300"/>
                  <a:pt x="35" y="300"/>
                  <a:pt x="35" y="300"/>
                </a:cubicBezTo>
                <a:cubicBezTo>
                  <a:pt x="33" y="301"/>
                  <a:pt x="33" y="301"/>
                  <a:pt x="33" y="301"/>
                </a:cubicBezTo>
                <a:cubicBezTo>
                  <a:pt x="13" y="294"/>
                  <a:pt x="13" y="294"/>
                  <a:pt x="13" y="294"/>
                </a:cubicBezTo>
                <a:cubicBezTo>
                  <a:pt x="5" y="259"/>
                  <a:pt x="5" y="259"/>
                  <a:pt x="5" y="259"/>
                </a:cubicBezTo>
                <a:cubicBezTo>
                  <a:pt x="5" y="259"/>
                  <a:pt x="5" y="259"/>
                  <a:pt x="5" y="259"/>
                </a:cubicBezTo>
                <a:cubicBezTo>
                  <a:pt x="6" y="256"/>
                  <a:pt x="6" y="256"/>
                  <a:pt x="6" y="256"/>
                </a:cubicBezTo>
                <a:cubicBezTo>
                  <a:pt x="8" y="250"/>
                  <a:pt x="14" y="248"/>
                  <a:pt x="19" y="250"/>
                </a:cubicBezTo>
                <a:cubicBezTo>
                  <a:pt x="24" y="251"/>
                  <a:pt x="27" y="256"/>
                  <a:pt x="26" y="261"/>
                </a:cubicBezTo>
                <a:cubicBezTo>
                  <a:pt x="28" y="258"/>
                  <a:pt x="31" y="256"/>
                  <a:pt x="35" y="256"/>
                </a:cubicBezTo>
                <a:lnTo>
                  <a:pt x="35" y="168"/>
                </a:lnTo>
                <a:close/>
              </a:path>
            </a:pathLst>
          </a:custGeom>
          <a:solidFill>
            <a:srgbClr val="C00000"/>
          </a:solidFill>
          <a:ln>
            <a:noFill/>
          </a:ln>
        </p:spPr>
        <p:txBody>
          <a:bodyPr vert="horz" wrap="square" lIns="68562" tIns="34281" rIns="68562" bIns="34281"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id-ID" sz="101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84" name="Freeform 48"/>
          <p:cNvSpPr>
            <a:spLocks noEditPoints="1"/>
          </p:cNvSpPr>
          <p:nvPr/>
        </p:nvSpPr>
        <p:spPr bwMode="auto">
          <a:xfrm>
            <a:off x="6566019" y="2243957"/>
            <a:ext cx="434465" cy="434465"/>
          </a:xfrm>
          <a:custGeom>
            <a:avLst/>
            <a:gdLst>
              <a:gd name="T0" fmla="*/ 133 w 266"/>
              <a:gd name="T1" fmla="*/ 0 h 266"/>
              <a:gd name="T2" fmla="*/ 133 w 266"/>
              <a:gd name="T3" fmla="*/ 0 h 266"/>
              <a:gd name="T4" fmla="*/ 133 w 266"/>
              <a:gd name="T5" fmla="*/ 35 h 266"/>
              <a:gd name="T6" fmla="*/ 150 w 266"/>
              <a:gd name="T7" fmla="*/ 24 h 266"/>
              <a:gd name="T8" fmla="*/ 242 w 266"/>
              <a:gd name="T9" fmla="*/ 117 h 266"/>
              <a:gd name="T10" fmla="*/ 231 w 266"/>
              <a:gd name="T11" fmla="*/ 133 h 266"/>
              <a:gd name="T12" fmla="*/ 242 w 266"/>
              <a:gd name="T13" fmla="*/ 149 h 266"/>
              <a:gd name="T14" fmla="*/ 150 w 266"/>
              <a:gd name="T15" fmla="*/ 242 h 266"/>
              <a:gd name="T16" fmla="*/ 150 w 266"/>
              <a:gd name="T17" fmla="*/ 242 h 266"/>
              <a:gd name="T18" fmla="*/ 133 w 266"/>
              <a:gd name="T19" fmla="*/ 231 h 266"/>
              <a:gd name="T20" fmla="*/ 133 w 266"/>
              <a:gd name="T21" fmla="*/ 266 h 266"/>
              <a:gd name="T22" fmla="*/ 133 w 266"/>
              <a:gd name="T23" fmla="*/ 266 h 266"/>
              <a:gd name="T24" fmla="*/ 266 w 266"/>
              <a:gd name="T25" fmla="*/ 133 h 266"/>
              <a:gd name="T26" fmla="*/ 133 w 266"/>
              <a:gd name="T27" fmla="*/ 0 h 266"/>
              <a:gd name="T28" fmla="*/ 133 w 266"/>
              <a:gd name="T29" fmla="*/ 0 h 266"/>
              <a:gd name="T30" fmla="*/ 133 w 266"/>
              <a:gd name="T31" fmla="*/ 0 h 266"/>
              <a:gd name="T32" fmla="*/ 0 w 266"/>
              <a:gd name="T33" fmla="*/ 133 h 266"/>
              <a:gd name="T34" fmla="*/ 133 w 266"/>
              <a:gd name="T35" fmla="*/ 266 h 266"/>
              <a:gd name="T36" fmla="*/ 133 w 266"/>
              <a:gd name="T37" fmla="*/ 266 h 266"/>
              <a:gd name="T38" fmla="*/ 133 w 266"/>
              <a:gd name="T39" fmla="*/ 231 h 266"/>
              <a:gd name="T40" fmla="*/ 133 w 266"/>
              <a:gd name="T41" fmla="*/ 231 h 266"/>
              <a:gd name="T42" fmla="*/ 117 w 266"/>
              <a:gd name="T43" fmla="*/ 242 h 266"/>
              <a:gd name="T44" fmla="*/ 24 w 266"/>
              <a:gd name="T45" fmla="*/ 149 h 266"/>
              <a:gd name="T46" fmla="*/ 35 w 266"/>
              <a:gd name="T47" fmla="*/ 133 h 266"/>
              <a:gd name="T48" fmla="*/ 24 w 266"/>
              <a:gd name="T49" fmla="*/ 117 h 266"/>
              <a:gd name="T50" fmla="*/ 117 w 266"/>
              <a:gd name="T51" fmla="*/ 24 h 266"/>
              <a:gd name="T52" fmla="*/ 133 w 266"/>
              <a:gd name="T53" fmla="*/ 35 h 266"/>
              <a:gd name="T54" fmla="*/ 133 w 266"/>
              <a:gd name="T55" fmla="*/ 35 h 266"/>
              <a:gd name="T56" fmla="*/ 133 w 266"/>
              <a:gd name="T57" fmla="*/ 0 h 2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66" h="266">
                <a:moveTo>
                  <a:pt x="133" y="0"/>
                </a:moveTo>
                <a:cubicBezTo>
                  <a:pt x="133" y="0"/>
                  <a:pt x="133" y="0"/>
                  <a:pt x="133" y="0"/>
                </a:cubicBezTo>
                <a:cubicBezTo>
                  <a:pt x="133" y="35"/>
                  <a:pt x="133" y="35"/>
                  <a:pt x="133" y="35"/>
                </a:cubicBezTo>
                <a:cubicBezTo>
                  <a:pt x="141" y="35"/>
                  <a:pt x="147" y="30"/>
                  <a:pt x="150" y="24"/>
                </a:cubicBezTo>
                <a:cubicBezTo>
                  <a:pt x="197" y="31"/>
                  <a:pt x="235" y="69"/>
                  <a:pt x="242" y="117"/>
                </a:cubicBezTo>
                <a:cubicBezTo>
                  <a:pt x="236" y="119"/>
                  <a:pt x="231" y="125"/>
                  <a:pt x="231" y="133"/>
                </a:cubicBezTo>
                <a:cubicBezTo>
                  <a:pt x="231" y="140"/>
                  <a:pt x="236" y="147"/>
                  <a:pt x="242" y="149"/>
                </a:cubicBezTo>
                <a:cubicBezTo>
                  <a:pt x="235" y="197"/>
                  <a:pt x="197" y="235"/>
                  <a:pt x="150" y="242"/>
                </a:cubicBezTo>
                <a:cubicBezTo>
                  <a:pt x="150" y="242"/>
                  <a:pt x="150" y="242"/>
                  <a:pt x="150" y="242"/>
                </a:cubicBezTo>
                <a:cubicBezTo>
                  <a:pt x="147" y="236"/>
                  <a:pt x="141" y="231"/>
                  <a:pt x="133" y="231"/>
                </a:cubicBezTo>
                <a:cubicBezTo>
                  <a:pt x="133" y="266"/>
                  <a:pt x="133" y="266"/>
                  <a:pt x="133" y="266"/>
                </a:cubicBezTo>
                <a:cubicBezTo>
                  <a:pt x="133" y="266"/>
                  <a:pt x="133" y="266"/>
                  <a:pt x="133" y="266"/>
                </a:cubicBezTo>
                <a:cubicBezTo>
                  <a:pt x="207" y="266"/>
                  <a:pt x="266" y="206"/>
                  <a:pt x="266" y="133"/>
                </a:cubicBezTo>
                <a:cubicBezTo>
                  <a:pt x="266" y="59"/>
                  <a:pt x="207" y="0"/>
                  <a:pt x="133" y="0"/>
                </a:cubicBezTo>
                <a:close/>
                <a:moveTo>
                  <a:pt x="133" y="0"/>
                </a:moveTo>
                <a:cubicBezTo>
                  <a:pt x="133" y="0"/>
                  <a:pt x="133" y="0"/>
                  <a:pt x="133" y="0"/>
                </a:cubicBezTo>
                <a:cubicBezTo>
                  <a:pt x="60" y="0"/>
                  <a:pt x="0" y="59"/>
                  <a:pt x="0" y="133"/>
                </a:cubicBezTo>
                <a:cubicBezTo>
                  <a:pt x="0" y="206"/>
                  <a:pt x="60" y="266"/>
                  <a:pt x="133" y="266"/>
                </a:cubicBezTo>
                <a:cubicBezTo>
                  <a:pt x="133" y="266"/>
                  <a:pt x="133" y="266"/>
                  <a:pt x="133" y="266"/>
                </a:cubicBezTo>
                <a:cubicBezTo>
                  <a:pt x="133" y="231"/>
                  <a:pt x="133" y="231"/>
                  <a:pt x="133" y="231"/>
                </a:cubicBezTo>
                <a:cubicBezTo>
                  <a:pt x="133" y="231"/>
                  <a:pt x="133" y="231"/>
                  <a:pt x="133" y="231"/>
                </a:cubicBezTo>
                <a:cubicBezTo>
                  <a:pt x="126" y="231"/>
                  <a:pt x="120" y="236"/>
                  <a:pt x="117" y="242"/>
                </a:cubicBezTo>
                <a:cubicBezTo>
                  <a:pt x="69" y="235"/>
                  <a:pt x="31" y="197"/>
                  <a:pt x="24" y="149"/>
                </a:cubicBezTo>
                <a:cubicBezTo>
                  <a:pt x="31" y="147"/>
                  <a:pt x="35" y="140"/>
                  <a:pt x="35" y="133"/>
                </a:cubicBezTo>
                <a:cubicBezTo>
                  <a:pt x="35" y="125"/>
                  <a:pt x="31" y="119"/>
                  <a:pt x="24" y="117"/>
                </a:cubicBezTo>
                <a:cubicBezTo>
                  <a:pt x="31" y="69"/>
                  <a:pt x="69" y="31"/>
                  <a:pt x="117" y="24"/>
                </a:cubicBezTo>
                <a:cubicBezTo>
                  <a:pt x="120" y="30"/>
                  <a:pt x="126" y="35"/>
                  <a:pt x="133" y="35"/>
                </a:cubicBezTo>
                <a:cubicBezTo>
                  <a:pt x="133" y="35"/>
                  <a:pt x="133" y="35"/>
                  <a:pt x="133" y="35"/>
                </a:cubicBezTo>
                <a:lnTo>
                  <a:pt x="133" y="0"/>
                </a:lnTo>
                <a:close/>
              </a:path>
            </a:pathLst>
          </a:custGeom>
          <a:solidFill>
            <a:srgbClr val="C5C5C9"/>
          </a:solidFill>
          <a:ln>
            <a:noFill/>
          </a:ln>
          <a:extLst>
            <a:ext uri="{91240B29-F687-4F45-9708-019B960494DF}">
              <a14:hiddenLine xmlns:a14="http://schemas.microsoft.com/office/drawing/2010/main" w="9525">
                <a:solidFill>
                  <a:srgbClr val="000000"/>
                </a:solidFill>
                <a:round/>
              </a14:hiddenLine>
            </a:ext>
          </a:extLst>
        </p:spPr>
        <p:txBody>
          <a:bodyPr vert="horz" wrap="square" lIns="68562" tIns="34281" rIns="68562" bIns="34281"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id-ID" sz="101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85" name="Freeform 49"/>
          <p:cNvSpPr/>
          <p:nvPr/>
        </p:nvSpPr>
        <p:spPr bwMode="auto">
          <a:xfrm>
            <a:off x="6645771" y="2382033"/>
            <a:ext cx="216637" cy="114270"/>
          </a:xfrm>
          <a:custGeom>
            <a:avLst/>
            <a:gdLst>
              <a:gd name="T0" fmla="*/ 124 w 133"/>
              <a:gd name="T1" fmla="*/ 0 h 70"/>
              <a:gd name="T2" fmla="*/ 93 w 133"/>
              <a:gd name="T3" fmla="*/ 30 h 70"/>
              <a:gd name="T4" fmla="*/ 84 w 133"/>
              <a:gd name="T5" fmla="*/ 28 h 70"/>
              <a:gd name="T6" fmla="*/ 65 w 133"/>
              <a:gd name="T7" fmla="*/ 42 h 70"/>
              <a:gd name="T8" fmla="*/ 0 w 133"/>
              <a:gd name="T9" fmla="*/ 42 h 70"/>
              <a:gd name="T10" fmla="*/ 0 w 133"/>
              <a:gd name="T11" fmla="*/ 56 h 70"/>
              <a:gd name="T12" fmla="*/ 65 w 133"/>
              <a:gd name="T13" fmla="*/ 56 h 70"/>
              <a:gd name="T14" fmla="*/ 84 w 133"/>
              <a:gd name="T15" fmla="*/ 70 h 70"/>
              <a:gd name="T16" fmla="*/ 105 w 133"/>
              <a:gd name="T17" fmla="*/ 49 h 70"/>
              <a:gd name="T18" fmla="*/ 103 w 133"/>
              <a:gd name="T19" fmla="*/ 40 h 70"/>
              <a:gd name="T20" fmla="*/ 133 w 133"/>
              <a:gd name="T21" fmla="*/ 9 h 70"/>
              <a:gd name="T22" fmla="*/ 124 w 133"/>
              <a:gd name="T23" fmla="*/ 0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33" h="70">
                <a:moveTo>
                  <a:pt x="124" y="0"/>
                </a:moveTo>
                <a:cubicBezTo>
                  <a:pt x="93" y="30"/>
                  <a:pt x="93" y="30"/>
                  <a:pt x="93" y="30"/>
                </a:cubicBezTo>
                <a:cubicBezTo>
                  <a:pt x="91" y="29"/>
                  <a:pt x="88" y="28"/>
                  <a:pt x="84" y="28"/>
                </a:cubicBezTo>
                <a:cubicBezTo>
                  <a:pt x="75" y="28"/>
                  <a:pt x="67" y="34"/>
                  <a:pt x="65" y="42"/>
                </a:cubicBezTo>
                <a:cubicBezTo>
                  <a:pt x="0" y="42"/>
                  <a:pt x="0" y="42"/>
                  <a:pt x="0" y="42"/>
                </a:cubicBezTo>
                <a:cubicBezTo>
                  <a:pt x="0" y="56"/>
                  <a:pt x="0" y="56"/>
                  <a:pt x="0" y="56"/>
                </a:cubicBezTo>
                <a:cubicBezTo>
                  <a:pt x="65" y="56"/>
                  <a:pt x="65" y="56"/>
                  <a:pt x="65" y="56"/>
                </a:cubicBezTo>
                <a:cubicBezTo>
                  <a:pt x="67" y="64"/>
                  <a:pt x="75" y="70"/>
                  <a:pt x="84" y="70"/>
                </a:cubicBezTo>
                <a:cubicBezTo>
                  <a:pt x="96" y="70"/>
                  <a:pt x="105" y="60"/>
                  <a:pt x="105" y="49"/>
                </a:cubicBezTo>
                <a:cubicBezTo>
                  <a:pt x="105" y="46"/>
                  <a:pt x="104" y="43"/>
                  <a:pt x="103" y="40"/>
                </a:cubicBezTo>
                <a:cubicBezTo>
                  <a:pt x="133" y="9"/>
                  <a:pt x="133" y="9"/>
                  <a:pt x="133" y="9"/>
                </a:cubicBezTo>
                <a:lnTo>
                  <a:pt x="124" y="0"/>
                </a:lnTo>
                <a:close/>
              </a:path>
            </a:pathLst>
          </a:custGeom>
          <a:solidFill>
            <a:srgbClr val="C5C5C9"/>
          </a:solidFill>
          <a:ln>
            <a:noFill/>
          </a:ln>
          <a:extLst>
            <a:ext uri="{91240B29-F687-4F45-9708-019B960494DF}">
              <a14:hiddenLine xmlns:a14="http://schemas.microsoft.com/office/drawing/2010/main" w="9525">
                <a:solidFill>
                  <a:srgbClr val="000000"/>
                </a:solidFill>
                <a:round/>
              </a14:hiddenLine>
            </a:ext>
          </a:extLst>
        </p:spPr>
        <p:txBody>
          <a:bodyPr vert="horz" wrap="square" lIns="68562" tIns="34281" rIns="68562" bIns="34281"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id-ID" sz="101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86" name="Group 126"/>
          <p:cNvGrpSpPr/>
          <p:nvPr/>
        </p:nvGrpSpPr>
        <p:grpSpPr>
          <a:xfrm>
            <a:off x="6739805" y="2803404"/>
            <a:ext cx="340430" cy="323766"/>
            <a:chOff x="8505825" y="3605213"/>
            <a:chExt cx="454025" cy="431800"/>
          </a:xfrm>
        </p:grpSpPr>
        <p:sp>
          <p:nvSpPr>
            <p:cNvPr id="87" name="Freeform 50"/>
            <p:cNvSpPr/>
            <p:nvPr/>
          </p:nvSpPr>
          <p:spPr bwMode="auto">
            <a:xfrm>
              <a:off x="8505825" y="3694113"/>
              <a:ext cx="454025" cy="342900"/>
            </a:xfrm>
            <a:custGeom>
              <a:avLst/>
              <a:gdLst>
                <a:gd name="T0" fmla="*/ 146 w 208"/>
                <a:gd name="T1" fmla="*/ 0 h 157"/>
                <a:gd name="T2" fmla="*/ 104 w 208"/>
                <a:gd name="T3" fmla="*/ 15 h 157"/>
                <a:gd name="T4" fmla="*/ 62 w 208"/>
                <a:gd name="T5" fmla="*/ 0 h 157"/>
                <a:gd name="T6" fmla="*/ 0 w 208"/>
                <a:gd name="T7" fmla="*/ 60 h 157"/>
                <a:gd name="T8" fmla="*/ 107 w 208"/>
                <a:gd name="T9" fmla="*/ 157 h 157"/>
                <a:gd name="T10" fmla="*/ 208 w 208"/>
                <a:gd name="T11" fmla="*/ 60 h 157"/>
                <a:gd name="T12" fmla="*/ 146 w 208"/>
                <a:gd name="T13" fmla="*/ 0 h 157"/>
              </a:gdLst>
              <a:ahLst/>
              <a:cxnLst>
                <a:cxn ang="0">
                  <a:pos x="T0" y="T1"/>
                </a:cxn>
                <a:cxn ang="0">
                  <a:pos x="T2" y="T3"/>
                </a:cxn>
                <a:cxn ang="0">
                  <a:pos x="T4" y="T5"/>
                </a:cxn>
                <a:cxn ang="0">
                  <a:pos x="T6" y="T7"/>
                </a:cxn>
                <a:cxn ang="0">
                  <a:pos x="T8" y="T9"/>
                </a:cxn>
                <a:cxn ang="0">
                  <a:pos x="T10" y="T11"/>
                </a:cxn>
                <a:cxn ang="0">
                  <a:pos x="T12" y="T13"/>
                </a:cxn>
              </a:cxnLst>
              <a:rect l="0" t="0" r="r" b="b"/>
              <a:pathLst>
                <a:path w="208" h="157">
                  <a:moveTo>
                    <a:pt x="146" y="0"/>
                  </a:moveTo>
                  <a:cubicBezTo>
                    <a:pt x="130" y="0"/>
                    <a:pt x="115" y="6"/>
                    <a:pt x="104" y="15"/>
                  </a:cubicBezTo>
                  <a:cubicBezTo>
                    <a:pt x="93" y="6"/>
                    <a:pt x="78" y="0"/>
                    <a:pt x="62" y="0"/>
                  </a:cubicBezTo>
                  <a:cubicBezTo>
                    <a:pt x="28" y="0"/>
                    <a:pt x="0" y="27"/>
                    <a:pt x="0" y="60"/>
                  </a:cubicBezTo>
                  <a:cubicBezTo>
                    <a:pt x="0" y="98"/>
                    <a:pt x="31" y="157"/>
                    <a:pt x="107" y="157"/>
                  </a:cubicBezTo>
                  <a:cubicBezTo>
                    <a:pt x="185" y="157"/>
                    <a:pt x="208" y="95"/>
                    <a:pt x="208" y="60"/>
                  </a:cubicBezTo>
                  <a:cubicBezTo>
                    <a:pt x="208" y="27"/>
                    <a:pt x="180" y="0"/>
                    <a:pt x="146" y="0"/>
                  </a:cubicBezTo>
                  <a:close/>
                </a:path>
              </a:pathLst>
            </a:custGeom>
            <a:solidFill>
              <a:srgbClr val="C5C5C9"/>
            </a:solidFill>
            <a:ln>
              <a:noFill/>
            </a:ln>
            <a:extLst>
              <a:ext uri="{91240B29-F687-4F45-9708-019B960494DF}">
                <a14:hiddenLine xmlns:a14="http://schemas.microsoft.com/office/drawing/2010/main" w="9525">
                  <a:solidFill>
                    <a:srgbClr val="000000"/>
                  </a:solidFill>
                  <a:round/>
                </a14:hiddenLine>
              </a:ext>
            </a:extLst>
          </p:spPr>
          <p:txBody>
            <a:bodyPr vert="horz" wrap="square" lIns="68562" tIns="34281" rIns="68562" bIns="34281"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id-ID" sz="101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88" name="Freeform 51"/>
            <p:cNvSpPr/>
            <p:nvPr/>
          </p:nvSpPr>
          <p:spPr bwMode="auto">
            <a:xfrm>
              <a:off x="8709025" y="3605213"/>
              <a:ext cx="123825" cy="157163"/>
            </a:xfrm>
            <a:custGeom>
              <a:avLst/>
              <a:gdLst>
                <a:gd name="T0" fmla="*/ 12 w 57"/>
                <a:gd name="T1" fmla="*/ 72 h 72"/>
                <a:gd name="T2" fmla="*/ 27 w 57"/>
                <a:gd name="T3" fmla="*/ 0 h 72"/>
                <a:gd name="T4" fmla="*/ 57 w 57"/>
                <a:gd name="T5" fmla="*/ 6 h 72"/>
                <a:gd name="T6" fmla="*/ 12 w 57"/>
                <a:gd name="T7" fmla="*/ 72 h 72"/>
              </a:gdLst>
              <a:ahLst/>
              <a:cxnLst>
                <a:cxn ang="0">
                  <a:pos x="T0" y="T1"/>
                </a:cxn>
                <a:cxn ang="0">
                  <a:pos x="T2" y="T3"/>
                </a:cxn>
                <a:cxn ang="0">
                  <a:pos x="T4" y="T5"/>
                </a:cxn>
                <a:cxn ang="0">
                  <a:pos x="T6" y="T7"/>
                </a:cxn>
              </a:cxnLst>
              <a:rect l="0" t="0" r="r" b="b"/>
              <a:pathLst>
                <a:path w="57" h="72">
                  <a:moveTo>
                    <a:pt x="12" y="72"/>
                  </a:moveTo>
                  <a:cubicBezTo>
                    <a:pt x="0" y="48"/>
                    <a:pt x="7" y="20"/>
                    <a:pt x="27" y="0"/>
                  </a:cubicBezTo>
                  <a:cubicBezTo>
                    <a:pt x="57" y="6"/>
                    <a:pt x="57" y="6"/>
                    <a:pt x="57" y="6"/>
                  </a:cubicBezTo>
                  <a:cubicBezTo>
                    <a:pt x="29" y="21"/>
                    <a:pt x="12" y="37"/>
                    <a:pt x="12" y="72"/>
                  </a:cubicBezTo>
                  <a:close/>
                </a:path>
              </a:pathLst>
            </a:custGeom>
            <a:solidFill>
              <a:srgbClr val="C5C5C9"/>
            </a:solidFill>
            <a:ln>
              <a:noFill/>
            </a:ln>
            <a:extLst>
              <a:ext uri="{91240B29-F687-4F45-9708-019B960494DF}">
                <a14:hiddenLine xmlns:a14="http://schemas.microsoft.com/office/drawing/2010/main" w="9525">
                  <a:solidFill>
                    <a:srgbClr val="000000"/>
                  </a:solidFill>
                  <a:round/>
                </a14:hiddenLine>
              </a:ext>
            </a:extLst>
          </p:spPr>
          <p:txBody>
            <a:bodyPr vert="horz" wrap="square" lIns="68562" tIns="34281" rIns="68562" bIns="34281"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id-ID" sz="101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sp>
        <p:nvSpPr>
          <p:cNvPr id="89" name="Freeform 52"/>
          <p:cNvSpPr/>
          <p:nvPr/>
        </p:nvSpPr>
        <p:spPr bwMode="auto">
          <a:xfrm>
            <a:off x="5689947" y="876284"/>
            <a:ext cx="509455" cy="414230"/>
          </a:xfrm>
          <a:custGeom>
            <a:avLst/>
            <a:gdLst>
              <a:gd name="T0" fmla="*/ 312 w 312"/>
              <a:gd name="T1" fmla="*/ 86 h 253"/>
              <a:gd name="T2" fmla="*/ 305 w 312"/>
              <a:gd name="T3" fmla="*/ 75 h 253"/>
              <a:gd name="T4" fmla="*/ 79 w 312"/>
              <a:gd name="T5" fmla="*/ 226 h 253"/>
              <a:gd name="T6" fmla="*/ 28 w 312"/>
              <a:gd name="T7" fmla="*/ 214 h 253"/>
              <a:gd name="T8" fmla="*/ 35 w 312"/>
              <a:gd name="T9" fmla="*/ 162 h 253"/>
              <a:gd name="T10" fmla="*/ 262 w 312"/>
              <a:gd name="T11" fmla="*/ 11 h 253"/>
              <a:gd name="T12" fmla="*/ 254 w 312"/>
              <a:gd name="T13" fmla="*/ 0 h 253"/>
              <a:gd name="T14" fmla="*/ 26 w 312"/>
              <a:gd name="T15" fmla="*/ 153 h 253"/>
              <a:gd name="T16" fmla="*/ 15 w 312"/>
              <a:gd name="T17" fmla="*/ 222 h 253"/>
              <a:gd name="T18" fmla="*/ 83 w 312"/>
              <a:gd name="T19" fmla="*/ 239 h 253"/>
              <a:gd name="T20" fmla="*/ 312 w 312"/>
              <a:gd name="T21" fmla="*/ 86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12" h="253">
                <a:moveTo>
                  <a:pt x="312" y="86"/>
                </a:moveTo>
                <a:cubicBezTo>
                  <a:pt x="305" y="75"/>
                  <a:pt x="305" y="75"/>
                  <a:pt x="305" y="75"/>
                </a:cubicBezTo>
                <a:cubicBezTo>
                  <a:pt x="79" y="226"/>
                  <a:pt x="79" y="226"/>
                  <a:pt x="79" y="226"/>
                </a:cubicBezTo>
                <a:cubicBezTo>
                  <a:pt x="63" y="237"/>
                  <a:pt x="40" y="231"/>
                  <a:pt x="28" y="214"/>
                </a:cubicBezTo>
                <a:cubicBezTo>
                  <a:pt x="16" y="196"/>
                  <a:pt x="19" y="173"/>
                  <a:pt x="35" y="162"/>
                </a:cubicBezTo>
                <a:cubicBezTo>
                  <a:pt x="262" y="11"/>
                  <a:pt x="262" y="11"/>
                  <a:pt x="262" y="11"/>
                </a:cubicBezTo>
                <a:cubicBezTo>
                  <a:pt x="254" y="0"/>
                  <a:pt x="254" y="0"/>
                  <a:pt x="254" y="0"/>
                </a:cubicBezTo>
                <a:cubicBezTo>
                  <a:pt x="26" y="153"/>
                  <a:pt x="26" y="153"/>
                  <a:pt x="26" y="153"/>
                </a:cubicBezTo>
                <a:cubicBezTo>
                  <a:pt x="4" y="167"/>
                  <a:pt x="0" y="198"/>
                  <a:pt x="15" y="222"/>
                </a:cubicBezTo>
                <a:cubicBezTo>
                  <a:pt x="31" y="246"/>
                  <a:pt x="62" y="253"/>
                  <a:pt x="83" y="239"/>
                </a:cubicBezTo>
                <a:lnTo>
                  <a:pt x="312" y="86"/>
                </a:lnTo>
                <a:close/>
              </a:path>
            </a:pathLst>
          </a:custGeom>
          <a:solidFill>
            <a:srgbClr val="C5C5C9"/>
          </a:solidFill>
          <a:ln>
            <a:noFill/>
          </a:ln>
          <a:extLst>
            <a:ext uri="{91240B29-F687-4F45-9708-019B960494DF}">
              <a14:hiddenLine xmlns:a14="http://schemas.microsoft.com/office/drawing/2010/main" w="9525">
                <a:solidFill>
                  <a:srgbClr val="000000"/>
                </a:solidFill>
                <a:round/>
              </a14:hiddenLine>
            </a:ext>
          </a:extLst>
        </p:spPr>
        <p:txBody>
          <a:bodyPr vert="horz" wrap="square" lIns="68562" tIns="34281" rIns="68562" bIns="34281"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id-ID" sz="101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90" name="Freeform 53"/>
          <p:cNvSpPr/>
          <p:nvPr/>
        </p:nvSpPr>
        <p:spPr bwMode="auto">
          <a:xfrm>
            <a:off x="6076800" y="853669"/>
            <a:ext cx="140457" cy="192831"/>
          </a:xfrm>
          <a:custGeom>
            <a:avLst/>
            <a:gdLst>
              <a:gd name="T0" fmla="*/ 80 w 86"/>
              <a:gd name="T1" fmla="*/ 115 h 118"/>
              <a:gd name="T2" fmla="*/ 68 w 86"/>
              <a:gd name="T3" fmla="*/ 113 h 118"/>
              <a:gd name="T4" fmla="*/ 3 w 86"/>
              <a:gd name="T5" fmla="*/ 16 h 118"/>
              <a:gd name="T6" fmla="*/ 6 w 86"/>
              <a:gd name="T7" fmla="*/ 3 h 118"/>
              <a:gd name="T8" fmla="*/ 19 w 86"/>
              <a:gd name="T9" fmla="*/ 6 h 118"/>
              <a:gd name="T10" fmla="*/ 83 w 86"/>
              <a:gd name="T11" fmla="*/ 102 h 118"/>
              <a:gd name="T12" fmla="*/ 80 w 86"/>
              <a:gd name="T13" fmla="*/ 115 h 118"/>
            </a:gdLst>
            <a:ahLst/>
            <a:cxnLst>
              <a:cxn ang="0">
                <a:pos x="T0" y="T1"/>
              </a:cxn>
              <a:cxn ang="0">
                <a:pos x="T2" y="T3"/>
              </a:cxn>
              <a:cxn ang="0">
                <a:pos x="T4" y="T5"/>
              </a:cxn>
              <a:cxn ang="0">
                <a:pos x="T6" y="T7"/>
              </a:cxn>
              <a:cxn ang="0">
                <a:pos x="T8" y="T9"/>
              </a:cxn>
              <a:cxn ang="0">
                <a:pos x="T10" y="T11"/>
              </a:cxn>
              <a:cxn ang="0">
                <a:pos x="T12" y="T13"/>
              </a:cxn>
            </a:cxnLst>
            <a:rect l="0" t="0" r="r" b="b"/>
            <a:pathLst>
              <a:path w="86" h="118">
                <a:moveTo>
                  <a:pt x="80" y="115"/>
                </a:moveTo>
                <a:cubicBezTo>
                  <a:pt x="76" y="118"/>
                  <a:pt x="70" y="117"/>
                  <a:pt x="68" y="113"/>
                </a:cubicBezTo>
                <a:cubicBezTo>
                  <a:pt x="3" y="16"/>
                  <a:pt x="3" y="16"/>
                  <a:pt x="3" y="16"/>
                </a:cubicBezTo>
                <a:cubicBezTo>
                  <a:pt x="0" y="12"/>
                  <a:pt x="1" y="6"/>
                  <a:pt x="6" y="3"/>
                </a:cubicBezTo>
                <a:cubicBezTo>
                  <a:pt x="10" y="0"/>
                  <a:pt x="16" y="2"/>
                  <a:pt x="19" y="6"/>
                </a:cubicBezTo>
                <a:cubicBezTo>
                  <a:pt x="83" y="102"/>
                  <a:pt x="83" y="102"/>
                  <a:pt x="83" y="102"/>
                </a:cubicBezTo>
                <a:cubicBezTo>
                  <a:pt x="86" y="107"/>
                  <a:pt x="85" y="112"/>
                  <a:pt x="80" y="115"/>
                </a:cubicBezTo>
                <a:close/>
              </a:path>
            </a:pathLst>
          </a:custGeom>
          <a:solidFill>
            <a:srgbClr val="C5C5C9"/>
          </a:solidFill>
          <a:ln>
            <a:noFill/>
          </a:ln>
          <a:extLst>
            <a:ext uri="{91240B29-F687-4F45-9708-019B960494DF}">
              <a14:hiddenLine xmlns:a14="http://schemas.microsoft.com/office/drawing/2010/main" w="9525">
                <a:solidFill>
                  <a:srgbClr val="000000"/>
                </a:solidFill>
                <a:round/>
              </a14:hiddenLine>
            </a:ext>
          </a:extLst>
        </p:spPr>
        <p:txBody>
          <a:bodyPr vert="horz" wrap="square" lIns="68562" tIns="34281" rIns="68562" bIns="34281"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id-ID" sz="101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91" name="Freeform 54"/>
          <p:cNvSpPr/>
          <p:nvPr/>
        </p:nvSpPr>
        <p:spPr bwMode="auto">
          <a:xfrm>
            <a:off x="5756605" y="985793"/>
            <a:ext cx="385662" cy="252347"/>
          </a:xfrm>
          <a:custGeom>
            <a:avLst/>
            <a:gdLst>
              <a:gd name="T0" fmla="*/ 236 w 236"/>
              <a:gd name="T1" fmla="*/ 13 h 154"/>
              <a:gd name="T2" fmla="*/ 227 w 236"/>
              <a:gd name="T3" fmla="*/ 0 h 154"/>
              <a:gd name="T4" fmla="*/ 25 w 236"/>
              <a:gd name="T5" fmla="*/ 135 h 154"/>
              <a:gd name="T6" fmla="*/ 0 w 236"/>
              <a:gd name="T7" fmla="*/ 136 h 154"/>
              <a:gd name="T8" fmla="*/ 1 w 236"/>
              <a:gd name="T9" fmla="*/ 138 h 154"/>
              <a:gd name="T10" fmla="*/ 36 w 236"/>
              <a:gd name="T11" fmla="*/ 146 h 154"/>
              <a:gd name="T12" fmla="*/ 236 w 236"/>
              <a:gd name="T13" fmla="*/ 13 h 154"/>
            </a:gdLst>
            <a:ahLst/>
            <a:cxnLst>
              <a:cxn ang="0">
                <a:pos x="T0" y="T1"/>
              </a:cxn>
              <a:cxn ang="0">
                <a:pos x="T2" y="T3"/>
              </a:cxn>
              <a:cxn ang="0">
                <a:pos x="T4" y="T5"/>
              </a:cxn>
              <a:cxn ang="0">
                <a:pos x="T6" y="T7"/>
              </a:cxn>
              <a:cxn ang="0">
                <a:pos x="T8" y="T9"/>
              </a:cxn>
              <a:cxn ang="0">
                <a:pos x="T10" y="T11"/>
              </a:cxn>
              <a:cxn ang="0">
                <a:pos x="T12" y="T13"/>
              </a:cxn>
            </a:cxnLst>
            <a:rect l="0" t="0" r="r" b="b"/>
            <a:pathLst>
              <a:path w="236" h="154">
                <a:moveTo>
                  <a:pt x="236" y="13"/>
                </a:moveTo>
                <a:cubicBezTo>
                  <a:pt x="227" y="0"/>
                  <a:pt x="227" y="0"/>
                  <a:pt x="227" y="0"/>
                </a:cubicBezTo>
                <a:cubicBezTo>
                  <a:pt x="25" y="135"/>
                  <a:pt x="25" y="135"/>
                  <a:pt x="25" y="135"/>
                </a:cubicBezTo>
                <a:cubicBezTo>
                  <a:pt x="17" y="140"/>
                  <a:pt x="8" y="140"/>
                  <a:pt x="0" y="136"/>
                </a:cubicBezTo>
                <a:cubicBezTo>
                  <a:pt x="0" y="137"/>
                  <a:pt x="0" y="137"/>
                  <a:pt x="1" y="138"/>
                </a:cubicBezTo>
                <a:cubicBezTo>
                  <a:pt x="9" y="150"/>
                  <a:pt x="25" y="154"/>
                  <a:pt x="36" y="146"/>
                </a:cubicBezTo>
                <a:lnTo>
                  <a:pt x="236" y="13"/>
                </a:lnTo>
                <a:close/>
              </a:path>
            </a:pathLst>
          </a:custGeom>
          <a:solidFill>
            <a:srgbClr val="C5C5C9"/>
          </a:solidFill>
          <a:ln>
            <a:noFill/>
          </a:ln>
          <a:extLst>
            <a:ext uri="{91240B29-F687-4F45-9708-019B960494DF}">
              <a14:hiddenLine xmlns:a14="http://schemas.microsoft.com/office/drawing/2010/main" w="9525">
                <a:solidFill>
                  <a:srgbClr val="000000"/>
                </a:solidFill>
                <a:round/>
              </a14:hiddenLine>
            </a:ext>
          </a:extLst>
        </p:spPr>
        <p:txBody>
          <a:bodyPr vert="horz" wrap="square" lIns="68562" tIns="34281" rIns="68562" bIns="34281"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id-ID" sz="101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92" name="Freeform 55"/>
          <p:cNvSpPr>
            <a:spLocks noEditPoints="1"/>
          </p:cNvSpPr>
          <p:nvPr/>
        </p:nvSpPr>
        <p:spPr bwMode="auto">
          <a:xfrm>
            <a:off x="5442362" y="1207192"/>
            <a:ext cx="222589" cy="390423"/>
          </a:xfrm>
          <a:custGeom>
            <a:avLst/>
            <a:gdLst>
              <a:gd name="T0" fmla="*/ 59 w 136"/>
              <a:gd name="T1" fmla="*/ 203 h 239"/>
              <a:gd name="T2" fmla="*/ 54 w 136"/>
              <a:gd name="T3" fmla="*/ 203 h 239"/>
              <a:gd name="T4" fmla="*/ 54 w 136"/>
              <a:gd name="T5" fmla="*/ 239 h 239"/>
              <a:gd name="T6" fmla="*/ 72 w 136"/>
              <a:gd name="T7" fmla="*/ 226 h 239"/>
              <a:gd name="T8" fmla="*/ 59 w 136"/>
              <a:gd name="T9" fmla="*/ 203 h 239"/>
              <a:gd name="T10" fmla="*/ 54 w 136"/>
              <a:gd name="T11" fmla="*/ 187 h 239"/>
              <a:gd name="T12" fmla="*/ 54 w 136"/>
              <a:gd name="T13" fmla="*/ 82 h 239"/>
              <a:gd name="T14" fmla="*/ 81 w 136"/>
              <a:gd name="T15" fmla="*/ 74 h 239"/>
              <a:gd name="T16" fmla="*/ 97 w 136"/>
              <a:gd name="T17" fmla="*/ 13 h 239"/>
              <a:gd name="T18" fmla="*/ 114 w 136"/>
              <a:gd name="T19" fmla="*/ 2 h 239"/>
              <a:gd name="T20" fmla="*/ 124 w 136"/>
              <a:gd name="T21" fmla="*/ 20 h 239"/>
              <a:gd name="T22" fmla="*/ 109 w 136"/>
              <a:gd name="T23" fmla="*/ 81 h 239"/>
              <a:gd name="T24" fmla="*/ 130 w 136"/>
              <a:gd name="T25" fmla="*/ 134 h 239"/>
              <a:gd name="T26" fmla="*/ 122 w 136"/>
              <a:gd name="T27" fmla="*/ 164 h 239"/>
              <a:gd name="T28" fmla="*/ 122 w 136"/>
              <a:gd name="T29" fmla="*/ 164 h 239"/>
              <a:gd name="T30" fmla="*/ 136 w 136"/>
              <a:gd name="T31" fmla="*/ 187 h 239"/>
              <a:gd name="T32" fmla="*/ 131 w 136"/>
              <a:gd name="T33" fmla="*/ 207 h 239"/>
              <a:gd name="T34" fmla="*/ 54 w 136"/>
              <a:gd name="T35" fmla="*/ 187 h 239"/>
              <a:gd name="T36" fmla="*/ 54 w 136"/>
              <a:gd name="T37" fmla="*/ 203 h 239"/>
              <a:gd name="T38" fmla="*/ 36 w 136"/>
              <a:gd name="T39" fmla="*/ 216 h 239"/>
              <a:gd name="T40" fmla="*/ 50 w 136"/>
              <a:gd name="T41" fmla="*/ 239 h 239"/>
              <a:gd name="T42" fmla="*/ 54 w 136"/>
              <a:gd name="T43" fmla="*/ 239 h 239"/>
              <a:gd name="T44" fmla="*/ 54 w 136"/>
              <a:gd name="T45" fmla="*/ 203 h 239"/>
              <a:gd name="T46" fmla="*/ 54 w 136"/>
              <a:gd name="T47" fmla="*/ 82 h 239"/>
              <a:gd name="T48" fmla="*/ 54 w 136"/>
              <a:gd name="T49" fmla="*/ 187 h 239"/>
              <a:gd name="T50" fmla="*/ 0 w 136"/>
              <a:gd name="T51" fmla="*/ 173 h 239"/>
              <a:gd name="T52" fmla="*/ 5 w 136"/>
              <a:gd name="T53" fmla="*/ 152 h 239"/>
              <a:gd name="T54" fmla="*/ 29 w 136"/>
              <a:gd name="T55" fmla="*/ 140 h 239"/>
              <a:gd name="T56" fmla="*/ 37 w 136"/>
              <a:gd name="T57" fmla="*/ 109 h 239"/>
              <a:gd name="T58" fmla="*/ 54 w 136"/>
              <a:gd name="T59" fmla="*/ 82 h 2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36" h="239">
                <a:moveTo>
                  <a:pt x="59" y="203"/>
                </a:moveTo>
                <a:cubicBezTo>
                  <a:pt x="57" y="203"/>
                  <a:pt x="56" y="203"/>
                  <a:pt x="54" y="203"/>
                </a:cubicBezTo>
                <a:cubicBezTo>
                  <a:pt x="54" y="239"/>
                  <a:pt x="54" y="239"/>
                  <a:pt x="54" y="239"/>
                </a:cubicBezTo>
                <a:cubicBezTo>
                  <a:pt x="62" y="239"/>
                  <a:pt x="70" y="234"/>
                  <a:pt x="72" y="226"/>
                </a:cubicBezTo>
                <a:cubicBezTo>
                  <a:pt x="74" y="216"/>
                  <a:pt x="69" y="206"/>
                  <a:pt x="59" y="203"/>
                </a:cubicBezTo>
                <a:close/>
                <a:moveTo>
                  <a:pt x="54" y="187"/>
                </a:moveTo>
                <a:cubicBezTo>
                  <a:pt x="54" y="82"/>
                  <a:pt x="54" y="82"/>
                  <a:pt x="54" y="82"/>
                </a:cubicBezTo>
                <a:cubicBezTo>
                  <a:pt x="62" y="76"/>
                  <a:pt x="71" y="74"/>
                  <a:pt x="81" y="74"/>
                </a:cubicBezTo>
                <a:cubicBezTo>
                  <a:pt x="97" y="13"/>
                  <a:pt x="97" y="13"/>
                  <a:pt x="97" y="13"/>
                </a:cubicBezTo>
                <a:cubicBezTo>
                  <a:pt x="99" y="5"/>
                  <a:pt x="107" y="0"/>
                  <a:pt x="114" y="2"/>
                </a:cubicBezTo>
                <a:cubicBezTo>
                  <a:pt x="122" y="4"/>
                  <a:pt x="126" y="12"/>
                  <a:pt x="124" y="20"/>
                </a:cubicBezTo>
                <a:cubicBezTo>
                  <a:pt x="109" y="81"/>
                  <a:pt x="109" y="81"/>
                  <a:pt x="109" y="81"/>
                </a:cubicBezTo>
                <a:cubicBezTo>
                  <a:pt x="125" y="90"/>
                  <a:pt x="136" y="109"/>
                  <a:pt x="130" y="134"/>
                </a:cubicBezTo>
                <a:cubicBezTo>
                  <a:pt x="130" y="134"/>
                  <a:pt x="125" y="154"/>
                  <a:pt x="122" y="164"/>
                </a:cubicBezTo>
                <a:cubicBezTo>
                  <a:pt x="122" y="164"/>
                  <a:pt x="122" y="164"/>
                  <a:pt x="122" y="164"/>
                </a:cubicBezTo>
                <a:cubicBezTo>
                  <a:pt x="118" y="178"/>
                  <a:pt x="136" y="187"/>
                  <a:pt x="136" y="187"/>
                </a:cubicBezTo>
                <a:cubicBezTo>
                  <a:pt x="131" y="207"/>
                  <a:pt x="131" y="207"/>
                  <a:pt x="131" y="207"/>
                </a:cubicBezTo>
                <a:lnTo>
                  <a:pt x="54" y="187"/>
                </a:lnTo>
                <a:close/>
                <a:moveTo>
                  <a:pt x="54" y="203"/>
                </a:moveTo>
                <a:cubicBezTo>
                  <a:pt x="46" y="203"/>
                  <a:pt x="38" y="208"/>
                  <a:pt x="36" y="216"/>
                </a:cubicBezTo>
                <a:cubicBezTo>
                  <a:pt x="34" y="226"/>
                  <a:pt x="40" y="236"/>
                  <a:pt x="50" y="239"/>
                </a:cubicBezTo>
                <a:cubicBezTo>
                  <a:pt x="51" y="239"/>
                  <a:pt x="53" y="239"/>
                  <a:pt x="54" y="239"/>
                </a:cubicBezTo>
                <a:cubicBezTo>
                  <a:pt x="54" y="203"/>
                  <a:pt x="54" y="203"/>
                  <a:pt x="54" y="203"/>
                </a:cubicBezTo>
                <a:close/>
                <a:moveTo>
                  <a:pt x="54" y="82"/>
                </a:moveTo>
                <a:cubicBezTo>
                  <a:pt x="54" y="187"/>
                  <a:pt x="54" y="187"/>
                  <a:pt x="54" y="187"/>
                </a:cubicBezTo>
                <a:cubicBezTo>
                  <a:pt x="0" y="173"/>
                  <a:pt x="0" y="173"/>
                  <a:pt x="0" y="173"/>
                </a:cubicBezTo>
                <a:cubicBezTo>
                  <a:pt x="5" y="152"/>
                  <a:pt x="5" y="152"/>
                  <a:pt x="5" y="152"/>
                </a:cubicBezTo>
                <a:cubicBezTo>
                  <a:pt x="5" y="152"/>
                  <a:pt x="25" y="154"/>
                  <a:pt x="29" y="140"/>
                </a:cubicBezTo>
                <a:cubicBezTo>
                  <a:pt x="32" y="128"/>
                  <a:pt x="37" y="109"/>
                  <a:pt x="37" y="109"/>
                </a:cubicBezTo>
                <a:cubicBezTo>
                  <a:pt x="40" y="97"/>
                  <a:pt x="46" y="88"/>
                  <a:pt x="54" y="82"/>
                </a:cubicBezTo>
                <a:close/>
              </a:path>
            </a:pathLst>
          </a:custGeom>
          <a:solidFill>
            <a:srgbClr val="E62A2A"/>
          </a:solidFill>
          <a:ln>
            <a:noFill/>
          </a:ln>
        </p:spPr>
        <p:txBody>
          <a:bodyPr vert="horz" wrap="square" lIns="68562" tIns="34281" rIns="68562" bIns="34281"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id-ID" sz="101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93" name="Freeform 56"/>
          <p:cNvSpPr>
            <a:spLocks noEditPoints="1"/>
          </p:cNvSpPr>
          <p:nvPr/>
        </p:nvSpPr>
        <p:spPr bwMode="auto">
          <a:xfrm>
            <a:off x="5240008" y="2024939"/>
            <a:ext cx="416610" cy="453510"/>
          </a:xfrm>
          <a:custGeom>
            <a:avLst/>
            <a:gdLst>
              <a:gd name="T0" fmla="*/ 198 w 255"/>
              <a:gd name="T1" fmla="*/ 128 h 277"/>
              <a:gd name="T2" fmla="*/ 191 w 255"/>
              <a:gd name="T3" fmla="*/ 158 h 277"/>
              <a:gd name="T4" fmla="*/ 191 w 255"/>
              <a:gd name="T5" fmla="*/ 185 h 277"/>
              <a:gd name="T6" fmla="*/ 196 w 255"/>
              <a:gd name="T7" fmla="*/ 187 h 277"/>
              <a:gd name="T8" fmla="*/ 218 w 255"/>
              <a:gd name="T9" fmla="*/ 218 h 277"/>
              <a:gd name="T10" fmla="*/ 191 w 255"/>
              <a:gd name="T11" fmla="*/ 201 h 277"/>
              <a:gd name="T12" fmla="*/ 191 w 255"/>
              <a:gd name="T13" fmla="*/ 55 h 277"/>
              <a:gd name="T14" fmla="*/ 218 w 255"/>
              <a:gd name="T15" fmla="*/ 38 h 277"/>
              <a:gd name="T16" fmla="*/ 196 w 255"/>
              <a:gd name="T17" fmla="*/ 69 h 277"/>
              <a:gd name="T18" fmla="*/ 191 w 255"/>
              <a:gd name="T19" fmla="*/ 71 h 277"/>
              <a:gd name="T20" fmla="*/ 249 w 255"/>
              <a:gd name="T21" fmla="*/ 121 h 277"/>
              <a:gd name="T22" fmla="*/ 211 w 255"/>
              <a:gd name="T23" fmla="*/ 128 h 277"/>
              <a:gd name="T24" fmla="*/ 249 w 255"/>
              <a:gd name="T25" fmla="*/ 134 h 277"/>
              <a:gd name="T26" fmla="*/ 249 w 255"/>
              <a:gd name="T27" fmla="*/ 121 h 277"/>
              <a:gd name="T28" fmla="*/ 132 w 255"/>
              <a:gd name="T29" fmla="*/ 277 h 277"/>
              <a:gd name="T30" fmla="*/ 167 w 255"/>
              <a:gd name="T31" fmla="*/ 186 h 277"/>
              <a:gd name="T32" fmla="*/ 191 w 255"/>
              <a:gd name="T33" fmla="*/ 98 h 277"/>
              <a:gd name="T34" fmla="*/ 127 w 255"/>
              <a:gd name="T35" fmla="*/ 72 h 277"/>
              <a:gd name="T36" fmla="*/ 183 w 255"/>
              <a:gd name="T37" fmla="*/ 128 h 277"/>
              <a:gd name="T38" fmla="*/ 156 w 255"/>
              <a:gd name="T39" fmla="*/ 176 h 277"/>
              <a:gd name="T40" fmla="*/ 153 w 255"/>
              <a:gd name="T41" fmla="*/ 214 h 277"/>
              <a:gd name="T42" fmla="*/ 127 w 255"/>
              <a:gd name="T43" fmla="*/ 277 h 277"/>
              <a:gd name="T44" fmla="*/ 191 w 255"/>
              <a:gd name="T45" fmla="*/ 71 h 277"/>
              <a:gd name="T46" fmla="*/ 186 w 255"/>
              <a:gd name="T47" fmla="*/ 60 h 277"/>
              <a:gd name="T48" fmla="*/ 191 w 255"/>
              <a:gd name="T49" fmla="*/ 185 h 277"/>
              <a:gd name="T50" fmla="*/ 186 w 255"/>
              <a:gd name="T51" fmla="*/ 196 h 277"/>
              <a:gd name="T52" fmla="*/ 191 w 255"/>
              <a:gd name="T53" fmla="*/ 185 h 277"/>
              <a:gd name="T54" fmla="*/ 127 w 255"/>
              <a:gd name="T55" fmla="*/ 0 h 277"/>
              <a:gd name="T56" fmla="*/ 134 w 255"/>
              <a:gd name="T57" fmla="*/ 7 h 277"/>
              <a:gd name="T58" fmla="*/ 128 w 255"/>
              <a:gd name="T59" fmla="*/ 45 h 277"/>
              <a:gd name="T60" fmla="*/ 127 w 255"/>
              <a:gd name="T61" fmla="*/ 45 h 277"/>
              <a:gd name="T62" fmla="*/ 64 w 255"/>
              <a:gd name="T63" fmla="*/ 97 h 277"/>
              <a:gd name="T64" fmla="*/ 89 w 255"/>
              <a:gd name="T65" fmla="*/ 187 h 277"/>
              <a:gd name="T66" fmla="*/ 124 w 255"/>
              <a:gd name="T67" fmla="*/ 277 h 277"/>
              <a:gd name="T68" fmla="*/ 127 w 255"/>
              <a:gd name="T69" fmla="*/ 214 h 277"/>
              <a:gd name="T70" fmla="*/ 103 w 255"/>
              <a:gd name="T71" fmla="*/ 183 h 277"/>
              <a:gd name="T72" fmla="*/ 71 w 255"/>
              <a:gd name="T73" fmla="*/ 128 h 277"/>
              <a:gd name="T74" fmla="*/ 127 w 255"/>
              <a:gd name="T75" fmla="*/ 72 h 277"/>
              <a:gd name="T76" fmla="*/ 127 w 255"/>
              <a:gd name="T77" fmla="*/ 57 h 277"/>
              <a:gd name="T78" fmla="*/ 127 w 255"/>
              <a:gd name="T79" fmla="*/ 0 h 277"/>
              <a:gd name="T80" fmla="*/ 121 w 255"/>
              <a:gd name="T81" fmla="*/ 38 h 277"/>
              <a:gd name="T82" fmla="*/ 127 w 255"/>
              <a:gd name="T83" fmla="*/ 0 h 277"/>
              <a:gd name="T84" fmla="*/ 64 w 255"/>
              <a:gd name="T85" fmla="*/ 185 h 277"/>
              <a:gd name="T86" fmla="*/ 69 w 255"/>
              <a:gd name="T87" fmla="*/ 196 h 277"/>
              <a:gd name="T88" fmla="*/ 64 w 255"/>
              <a:gd name="T89" fmla="*/ 71 h 277"/>
              <a:gd name="T90" fmla="*/ 69 w 255"/>
              <a:gd name="T91" fmla="*/ 60 h 277"/>
              <a:gd name="T92" fmla="*/ 64 w 255"/>
              <a:gd name="T93" fmla="*/ 71 h 277"/>
              <a:gd name="T94" fmla="*/ 57 w 255"/>
              <a:gd name="T95" fmla="*/ 128 h 277"/>
              <a:gd name="T96" fmla="*/ 64 w 255"/>
              <a:gd name="T97" fmla="*/ 97 h 277"/>
              <a:gd name="T98" fmla="*/ 64 w 255"/>
              <a:gd name="T99" fmla="*/ 71 h 277"/>
              <a:gd name="T100" fmla="*/ 60 w 255"/>
              <a:gd name="T101" fmla="*/ 69 h 277"/>
              <a:gd name="T102" fmla="*/ 38 w 255"/>
              <a:gd name="T103" fmla="*/ 38 h 277"/>
              <a:gd name="T104" fmla="*/ 64 w 255"/>
              <a:gd name="T105" fmla="*/ 55 h 277"/>
              <a:gd name="T106" fmla="*/ 64 w 255"/>
              <a:gd name="T107" fmla="*/ 201 h 277"/>
              <a:gd name="T108" fmla="*/ 38 w 255"/>
              <a:gd name="T109" fmla="*/ 218 h 277"/>
              <a:gd name="T110" fmla="*/ 60 w 255"/>
              <a:gd name="T111" fmla="*/ 187 h 277"/>
              <a:gd name="T112" fmla="*/ 64 w 255"/>
              <a:gd name="T113" fmla="*/ 185 h 277"/>
              <a:gd name="T114" fmla="*/ 45 w 255"/>
              <a:gd name="T115" fmla="*/ 128 h 277"/>
              <a:gd name="T116" fmla="*/ 7 w 255"/>
              <a:gd name="T117" fmla="*/ 121 h 277"/>
              <a:gd name="T118" fmla="*/ 7 w 255"/>
              <a:gd name="T119" fmla="*/ 134 h 277"/>
              <a:gd name="T120" fmla="*/ 45 w 255"/>
              <a:gd name="T121" fmla="*/ 128 h 2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55" h="277">
                <a:moveTo>
                  <a:pt x="191" y="158"/>
                </a:moveTo>
                <a:cubicBezTo>
                  <a:pt x="195" y="149"/>
                  <a:pt x="198" y="139"/>
                  <a:pt x="198" y="128"/>
                </a:cubicBezTo>
                <a:cubicBezTo>
                  <a:pt x="198" y="117"/>
                  <a:pt x="195" y="107"/>
                  <a:pt x="191" y="98"/>
                </a:cubicBezTo>
                <a:cubicBezTo>
                  <a:pt x="191" y="158"/>
                  <a:pt x="191" y="158"/>
                  <a:pt x="191" y="158"/>
                </a:cubicBezTo>
                <a:close/>
                <a:moveTo>
                  <a:pt x="191" y="201"/>
                </a:moveTo>
                <a:cubicBezTo>
                  <a:pt x="191" y="185"/>
                  <a:pt x="191" y="185"/>
                  <a:pt x="191" y="185"/>
                </a:cubicBezTo>
                <a:cubicBezTo>
                  <a:pt x="193" y="185"/>
                  <a:pt x="194" y="185"/>
                  <a:pt x="196" y="187"/>
                </a:cubicBezTo>
                <a:cubicBezTo>
                  <a:pt x="196" y="187"/>
                  <a:pt x="196" y="187"/>
                  <a:pt x="196" y="187"/>
                </a:cubicBezTo>
                <a:cubicBezTo>
                  <a:pt x="218" y="209"/>
                  <a:pt x="218" y="209"/>
                  <a:pt x="218" y="209"/>
                </a:cubicBezTo>
                <a:cubicBezTo>
                  <a:pt x="220" y="211"/>
                  <a:pt x="220" y="216"/>
                  <a:pt x="218" y="218"/>
                </a:cubicBezTo>
                <a:cubicBezTo>
                  <a:pt x="215" y="221"/>
                  <a:pt x="211" y="221"/>
                  <a:pt x="209" y="218"/>
                </a:cubicBezTo>
                <a:cubicBezTo>
                  <a:pt x="191" y="201"/>
                  <a:pt x="191" y="201"/>
                  <a:pt x="191" y="201"/>
                </a:cubicBezTo>
                <a:close/>
                <a:moveTo>
                  <a:pt x="191" y="71"/>
                </a:moveTo>
                <a:cubicBezTo>
                  <a:pt x="191" y="55"/>
                  <a:pt x="191" y="55"/>
                  <a:pt x="191" y="55"/>
                </a:cubicBezTo>
                <a:cubicBezTo>
                  <a:pt x="209" y="38"/>
                  <a:pt x="209" y="38"/>
                  <a:pt x="209" y="38"/>
                </a:cubicBezTo>
                <a:cubicBezTo>
                  <a:pt x="211" y="35"/>
                  <a:pt x="215" y="35"/>
                  <a:pt x="218" y="38"/>
                </a:cubicBezTo>
                <a:cubicBezTo>
                  <a:pt x="220" y="40"/>
                  <a:pt x="220" y="44"/>
                  <a:pt x="218" y="47"/>
                </a:cubicBezTo>
                <a:cubicBezTo>
                  <a:pt x="196" y="69"/>
                  <a:pt x="196" y="69"/>
                  <a:pt x="196" y="69"/>
                </a:cubicBezTo>
                <a:cubicBezTo>
                  <a:pt x="196" y="69"/>
                  <a:pt x="196" y="69"/>
                  <a:pt x="196" y="69"/>
                </a:cubicBezTo>
                <a:cubicBezTo>
                  <a:pt x="194" y="71"/>
                  <a:pt x="193" y="71"/>
                  <a:pt x="191" y="71"/>
                </a:cubicBezTo>
                <a:close/>
                <a:moveTo>
                  <a:pt x="249" y="121"/>
                </a:moveTo>
                <a:cubicBezTo>
                  <a:pt x="249" y="121"/>
                  <a:pt x="249" y="121"/>
                  <a:pt x="249" y="121"/>
                </a:cubicBezTo>
                <a:cubicBezTo>
                  <a:pt x="217" y="121"/>
                  <a:pt x="217" y="121"/>
                  <a:pt x="217" y="121"/>
                </a:cubicBezTo>
                <a:cubicBezTo>
                  <a:pt x="214" y="121"/>
                  <a:pt x="211" y="124"/>
                  <a:pt x="211" y="128"/>
                </a:cubicBezTo>
                <a:cubicBezTo>
                  <a:pt x="211" y="132"/>
                  <a:pt x="214" y="134"/>
                  <a:pt x="217" y="134"/>
                </a:cubicBezTo>
                <a:cubicBezTo>
                  <a:pt x="249" y="134"/>
                  <a:pt x="249" y="134"/>
                  <a:pt x="249" y="134"/>
                </a:cubicBezTo>
                <a:cubicBezTo>
                  <a:pt x="252" y="134"/>
                  <a:pt x="255" y="132"/>
                  <a:pt x="255" y="128"/>
                </a:cubicBezTo>
                <a:cubicBezTo>
                  <a:pt x="255" y="124"/>
                  <a:pt x="252" y="121"/>
                  <a:pt x="249" y="121"/>
                </a:cubicBezTo>
                <a:close/>
                <a:moveTo>
                  <a:pt x="127" y="277"/>
                </a:moveTo>
                <a:cubicBezTo>
                  <a:pt x="132" y="277"/>
                  <a:pt x="132" y="277"/>
                  <a:pt x="132" y="277"/>
                </a:cubicBezTo>
                <a:cubicBezTo>
                  <a:pt x="151" y="277"/>
                  <a:pt x="167" y="262"/>
                  <a:pt x="167" y="242"/>
                </a:cubicBezTo>
                <a:cubicBezTo>
                  <a:pt x="167" y="186"/>
                  <a:pt x="167" y="186"/>
                  <a:pt x="167" y="186"/>
                </a:cubicBezTo>
                <a:cubicBezTo>
                  <a:pt x="177" y="179"/>
                  <a:pt x="186" y="169"/>
                  <a:pt x="191" y="158"/>
                </a:cubicBezTo>
                <a:cubicBezTo>
                  <a:pt x="191" y="98"/>
                  <a:pt x="191" y="98"/>
                  <a:pt x="191" y="98"/>
                </a:cubicBezTo>
                <a:cubicBezTo>
                  <a:pt x="180" y="74"/>
                  <a:pt x="156" y="57"/>
                  <a:pt x="127" y="57"/>
                </a:cubicBezTo>
                <a:cubicBezTo>
                  <a:pt x="127" y="72"/>
                  <a:pt x="127" y="72"/>
                  <a:pt x="127" y="72"/>
                </a:cubicBezTo>
                <a:cubicBezTo>
                  <a:pt x="143" y="72"/>
                  <a:pt x="157" y="78"/>
                  <a:pt x="167" y="88"/>
                </a:cubicBezTo>
                <a:cubicBezTo>
                  <a:pt x="177" y="98"/>
                  <a:pt x="183" y="112"/>
                  <a:pt x="183" y="128"/>
                </a:cubicBezTo>
                <a:cubicBezTo>
                  <a:pt x="183" y="148"/>
                  <a:pt x="172" y="166"/>
                  <a:pt x="156" y="176"/>
                </a:cubicBezTo>
                <a:cubicBezTo>
                  <a:pt x="156" y="176"/>
                  <a:pt x="156" y="176"/>
                  <a:pt x="156" y="176"/>
                </a:cubicBezTo>
                <a:cubicBezTo>
                  <a:pt x="154" y="177"/>
                  <a:pt x="153" y="180"/>
                  <a:pt x="153" y="182"/>
                </a:cubicBezTo>
                <a:cubicBezTo>
                  <a:pt x="153" y="214"/>
                  <a:pt x="153" y="214"/>
                  <a:pt x="153" y="214"/>
                </a:cubicBezTo>
                <a:cubicBezTo>
                  <a:pt x="127" y="214"/>
                  <a:pt x="127" y="214"/>
                  <a:pt x="127" y="214"/>
                </a:cubicBezTo>
                <a:cubicBezTo>
                  <a:pt x="127" y="277"/>
                  <a:pt x="127" y="277"/>
                  <a:pt x="127" y="277"/>
                </a:cubicBezTo>
                <a:close/>
                <a:moveTo>
                  <a:pt x="191" y="55"/>
                </a:moveTo>
                <a:cubicBezTo>
                  <a:pt x="191" y="71"/>
                  <a:pt x="191" y="71"/>
                  <a:pt x="191" y="71"/>
                </a:cubicBezTo>
                <a:cubicBezTo>
                  <a:pt x="189" y="71"/>
                  <a:pt x="188" y="71"/>
                  <a:pt x="186" y="69"/>
                </a:cubicBezTo>
                <a:cubicBezTo>
                  <a:pt x="184" y="67"/>
                  <a:pt x="184" y="63"/>
                  <a:pt x="186" y="60"/>
                </a:cubicBezTo>
                <a:cubicBezTo>
                  <a:pt x="191" y="55"/>
                  <a:pt x="191" y="55"/>
                  <a:pt x="191" y="55"/>
                </a:cubicBezTo>
                <a:close/>
                <a:moveTo>
                  <a:pt x="191" y="185"/>
                </a:moveTo>
                <a:cubicBezTo>
                  <a:pt x="191" y="201"/>
                  <a:pt x="191" y="201"/>
                  <a:pt x="191" y="201"/>
                </a:cubicBezTo>
                <a:cubicBezTo>
                  <a:pt x="186" y="196"/>
                  <a:pt x="186" y="196"/>
                  <a:pt x="186" y="196"/>
                </a:cubicBezTo>
                <a:cubicBezTo>
                  <a:pt x="184" y="193"/>
                  <a:pt x="184" y="189"/>
                  <a:pt x="186" y="187"/>
                </a:cubicBezTo>
                <a:cubicBezTo>
                  <a:pt x="188" y="185"/>
                  <a:pt x="189" y="185"/>
                  <a:pt x="191" y="185"/>
                </a:cubicBezTo>
                <a:close/>
                <a:moveTo>
                  <a:pt x="127" y="45"/>
                </a:moveTo>
                <a:cubicBezTo>
                  <a:pt x="127" y="0"/>
                  <a:pt x="127" y="0"/>
                  <a:pt x="127" y="0"/>
                </a:cubicBezTo>
                <a:cubicBezTo>
                  <a:pt x="127" y="0"/>
                  <a:pt x="128" y="0"/>
                  <a:pt x="128" y="0"/>
                </a:cubicBezTo>
                <a:cubicBezTo>
                  <a:pt x="131" y="0"/>
                  <a:pt x="134" y="3"/>
                  <a:pt x="134" y="7"/>
                </a:cubicBezTo>
                <a:cubicBezTo>
                  <a:pt x="134" y="38"/>
                  <a:pt x="134" y="38"/>
                  <a:pt x="134" y="38"/>
                </a:cubicBezTo>
                <a:cubicBezTo>
                  <a:pt x="134" y="42"/>
                  <a:pt x="131" y="45"/>
                  <a:pt x="128" y="45"/>
                </a:cubicBezTo>
                <a:cubicBezTo>
                  <a:pt x="128" y="45"/>
                  <a:pt x="128" y="45"/>
                  <a:pt x="128" y="45"/>
                </a:cubicBezTo>
                <a:cubicBezTo>
                  <a:pt x="128" y="45"/>
                  <a:pt x="127" y="45"/>
                  <a:pt x="127" y="45"/>
                </a:cubicBezTo>
                <a:close/>
                <a:moveTo>
                  <a:pt x="127" y="57"/>
                </a:moveTo>
                <a:cubicBezTo>
                  <a:pt x="99" y="57"/>
                  <a:pt x="75" y="74"/>
                  <a:pt x="64" y="97"/>
                </a:cubicBezTo>
                <a:cubicBezTo>
                  <a:pt x="64" y="159"/>
                  <a:pt x="64" y="159"/>
                  <a:pt x="64" y="159"/>
                </a:cubicBezTo>
                <a:cubicBezTo>
                  <a:pt x="70" y="170"/>
                  <a:pt x="78" y="180"/>
                  <a:pt x="89" y="187"/>
                </a:cubicBezTo>
                <a:cubicBezTo>
                  <a:pt x="89" y="242"/>
                  <a:pt x="89" y="242"/>
                  <a:pt x="89" y="242"/>
                </a:cubicBezTo>
                <a:cubicBezTo>
                  <a:pt x="89" y="262"/>
                  <a:pt x="104" y="277"/>
                  <a:pt x="124" y="277"/>
                </a:cubicBezTo>
                <a:cubicBezTo>
                  <a:pt x="127" y="277"/>
                  <a:pt x="127" y="277"/>
                  <a:pt x="127" y="277"/>
                </a:cubicBezTo>
                <a:cubicBezTo>
                  <a:pt x="127" y="214"/>
                  <a:pt x="127" y="214"/>
                  <a:pt x="127" y="214"/>
                </a:cubicBezTo>
                <a:cubicBezTo>
                  <a:pt x="103" y="214"/>
                  <a:pt x="103" y="214"/>
                  <a:pt x="103" y="214"/>
                </a:cubicBezTo>
                <a:cubicBezTo>
                  <a:pt x="103" y="183"/>
                  <a:pt x="103" y="183"/>
                  <a:pt x="103" y="183"/>
                </a:cubicBezTo>
                <a:cubicBezTo>
                  <a:pt x="103" y="180"/>
                  <a:pt x="102" y="178"/>
                  <a:pt x="100" y="176"/>
                </a:cubicBezTo>
                <a:cubicBezTo>
                  <a:pt x="83" y="167"/>
                  <a:pt x="71" y="149"/>
                  <a:pt x="71" y="128"/>
                </a:cubicBezTo>
                <a:cubicBezTo>
                  <a:pt x="71" y="112"/>
                  <a:pt x="78" y="98"/>
                  <a:pt x="88" y="88"/>
                </a:cubicBezTo>
                <a:cubicBezTo>
                  <a:pt x="98" y="78"/>
                  <a:pt x="112" y="72"/>
                  <a:pt x="127" y="72"/>
                </a:cubicBezTo>
                <a:cubicBezTo>
                  <a:pt x="127" y="72"/>
                  <a:pt x="127" y="72"/>
                  <a:pt x="127" y="72"/>
                </a:cubicBezTo>
                <a:cubicBezTo>
                  <a:pt x="127" y="57"/>
                  <a:pt x="127" y="57"/>
                  <a:pt x="127" y="57"/>
                </a:cubicBezTo>
                <a:cubicBezTo>
                  <a:pt x="127" y="57"/>
                  <a:pt x="127" y="57"/>
                  <a:pt x="127" y="57"/>
                </a:cubicBezTo>
                <a:close/>
                <a:moveTo>
                  <a:pt x="127" y="0"/>
                </a:moveTo>
                <a:cubicBezTo>
                  <a:pt x="127" y="45"/>
                  <a:pt x="127" y="45"/>
                  <a:pt x="127" y="45"/>
                </a:cubicBezTo>
                <a:cubicBezTo>
                  <a:pt x="124" y="45"/>
                  <a:pt x="121" y="42"/>
                  <a:pt x="121" y="38"/>
                </a:cubicBezTo>
                <a:cubicBezTo>
                  <a:pt x="121" y="7"/>
                  <a:pt x="121" y="7"/>
                  <a:pt x="121" y="7"/>
                </a:cubicBezTo>
                <a:cubicBezTo>
                  <a:pt x="121" y="4"/>
                  <a:pt x="124" y="1"/>
                  <a:pt x="127" y="0"/>
                </a:cubicBezTo>
                <a:close/>
                <a:moveTo>
                  <a:pt x="64" y="201"/>
                </a:moveTo>
                <a:cubicBezTo>
                  <a:pt x="64" y="185"/>
                  <a:pt x="64" y="185"/>
                  <a:pt x="64" y="185"/>
                </a:cubicBezTo>
                <a:cubicBezTo>
                  <a:pt x="66" y="185"/>
                  <a:pt x="68" y="185"/>
                  <a:pt x="69" y="187"/>
                </a:cubicBezTo>
                <a:cubicBezTo>
                  <a:pt x="72" y="189"/>
                  <a:pt x="72" y="193"/>
                  <a:pt x="69" y="196"/>
                </a:cubicBezTo>
                <a:cubicBezTo>
                  <a:pt x="64" y="201"/>
                  <a:pt x="64" y="201"/>
                  <a:pt x="64" y="201"/>
                </a:cubicBezTo>
                <a:close/>
                <a:moveTo>
                  <a:pt x="64" y="71"/>
                </a:moveTo>
                <a:cubicBezTo>
                  <a:pt x="64" y="55"/>
                  <a:pt x="64" y="55"/>
                  <a:pt x="64" y="55"/>
                </a:cubicBezTo>
                <a:cubicBezTo>
                  <a:pt x="69" y="60"/>
                  <a:pt x="69" y="60"/>
                  <a:pt x="69" y="60"/>
                </a:cubicBezTo>
                <a:cubicBezTo>
                  <a:pt x="72" y="63"/>
                  <a:pt x="72" y="67"/>
                  <a:pt x="69" y="69"/>
                </a:cubicBezTo>
                <a:cubicBezTo>
                  <a:pt x="68" y="71"/>
                  <a:pt x="66" y="71"/>
                  <a:pt x="64" y="71"/>
                </a:cubicBezTo>
                <a:close/>
                <a:moveTo>
                  <a:pt x="64" y="97"/>
                </a:moveTo>
                <a:cubicBezTo>
                  <a:pt x="59" y="106"/>
                  <a:pt x="57" y="117"/>
                  <a:pt x="57" y="128"/>
                </a:cubicBezTo>
                <a:cubicBezTo>
                  <a:pt x="57" y="139"/>
                  <a:pt x="59" y="149"/>
                  <a:pt x="64" y="159"/>
                </a:cubicBezTo>
                <a:cubicBezTo>
                  <a:pt x="64" y="97"/>
                  <a:pt x="64" y="97"/>
                  <a:pt x="64" y="97"/>
                </a:cubicBezTo>
                <a:close/>
                <a:moveTo>
                  <a:pt x="64" y="55"/>
                </a:moveTo>
                <a:cubicBezTo>
                  <a:pt x="64" y="71"/>
                  <a:pt x="64" y="71"/>
                  <a:pt x="64" y="71"/>
                </a:cubicBezTo>
                <a:cubicBezTo>
                  <a:pt x="62" y="71"/>
                  <a:pt x="61" y="70"/>
                  <a:pt x="60" y="69"/>
                </a:cubicBezTo>
                <a:cubicBezTo>
                  <a:pt x="60" y="69"/>
                  <a:pt x="60" y="69"/>
                  <a:pt x="60" y="69"/>
                </a:cubicBezTo>
                <a:cubicBezTo>
                  <a:pt x="38" y="47"/>
                  <a:pt x="38" y="47"/>
                  <a:pt x="38" y="47"/>
                </a:cubicBezTo>
                <a:cubicBezTo>
                  <a:pt x="35" y="44"/>
                  <a:pt x="35" y="40"/>
                  <a:pt x="38" y="38"/>
                </a:cubicBezTo>
                <a:cubicBezTo>
                  <a:pt x="40" y="35"/>
                  <a:pt x="44" y="35"/>
                  <a:pt x="47" y="38"/>
                </a:cubicBezTo>
                <a:cubicBezTo>
                  <a:pt x="64" y="55"/>
                  <a:pt x="64" y="55"/>
                  <a:pt x="64" y="55"/>
                </a:cubicBezTo>
                <a:close/>
                <a:moveTo>
                  <a:pt x="64" y="185"/>
                </a:moveTo>
                <a:cubicBezTo>
                  <a:pt x="64" y="201"/>
                  <a:pt x="64" y="201"/>
                  <a:pt x="64" y="201"/>
                </a:cubicBezTo>
                <a:cubicBezTo>
                  <a:pt x="47" y="218"/>
                  <a:pt x="47" y="218"/>
                  <a:pt x="47" y="218"/>
                </a:cubicBezTo>
                <a:cubicBezTo>
                  <a:pt x="44" y="221"/>
                  <a:pt x="40" y="221"/>
                  <a:pt x="38" y="218"/>
                </a:cubicBezTo>
                <a:cubicBezTo>
                  <a:pt x="35" y="216"/>
                  <a:pt x="35" y="211"/>
                  <a:pt x="38" y="209"/>
                </a:cubicBezTo>
                <a:cubicBezTo>
                  <a:pt x="60" y="187"/>
                  <a:pt x="60" y="187"/>
                  <a:pt x="60" y="187"/>
                </a:cubicBezTo>
                <a:cubicBezTo>
                  <a:pt x="60" y="187"/>
                  <a:pt x="60" y="187"/>
                  <a:pt x="60" y="187"/>
                </a:cubicBezTo>
                <a:cubicBezTo>
                  <a:pt x="61" y="185"/>
                  <a:pt x="62" y="185"/>
                  <a:pt x="64" y="185"/>
                </a:cubicBezTo>
                <a:close/>
                <a:moveTo>
                  <a:pt x="45" y="128"/>
                </a:moveTo>
                <a:cubicBezTo>
                  <a:pt x="45" y="128"/>
                  <a:pt x="45" y="128"/>
                  <a:pt x="45" y="128"/>
                </a:cubicBezTo>
                <a:cubicBezTo>
                  <a:pt x="45" y="124"/>
                  <a:pt x="42" y="121"/>
                  <a:pt x="38" y="121"/>
                </a:cubicBezTo>
                <a:cubicBezTo>
                  <a:pt x="7" y="121"/>
                  <a:pt x="7" y="121"/>
                  <a:pt x="7" y="121"/>
                </a:cubicBezTo>
                <a:cubicBezTo>
                  <a:pt x="3" y="121"/>
                  <a:pt x="0" y="124"/>
                  <a:pt x="0" y="128"/>
                </a:cubicBezTo>
                <a:cubicBezTo>
                  <a:pt x="0" y="132"/>
                  <a:pt x="3" y="134"/>
                  <a:pt x="7" y="134"/>
                </a:cubicBezTo>
                <a:cubicBezTo>
                  <a:pt x="38" y="134"/>
                  <a:pt x="38" y="134"/>
                  <a:pt x="38" y="134"/>
                </a:cubicBezTo>
                <a:cubicBezTo>
                  <a:pt x="42" y="134"/>
                  <a:pt x="45" y="132"/>
                  <a:pt x="45" y="128"/>
                </a:cubicBezTo>
                <a:close/>
              </a:path>
            </a:pathLst>
          </a:custGeom>
          <a:solidFill>
            <a:srgbClr val="C5C5C9"/>
          </a:solidFill>
          <a:ln>
            <a:noFill/>
          </a:ln>
          <a:extLst>
            <a:ext uri="{91240B29-F687-4F45-9708-019B960494DF}">
              <a14:hiddenLine xmlns:a14="http://schemas.microsoft.com/office/drawing/2010/main" w="9525">
                <a:solidFill>
                  <a:srgbClr val="000000"/>
                </a:solidFill>
                <a:round/>
              </a14:hiddenLine>
            </a:ext>
          </a:extLst>
        </p:spPr>
        <p:txBody>
          <a:bodyPr vert="horz" wrap="square" lIns="68562" tIns="34281" rIns="68562" bIns="34281"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id-ID" sz="101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94" name="Freeform 57"/>
          <p:cNvSpPr>
            <a:spLocks noEditPoints="1"/>
          </p:cNvSpPr>
          <p:nvPr/>
        </p:nvSpPr>
        <p:spPr bwMode="auto">
          <a:xfrm>
            <a:off x="6776705" y="852478"/>
            <a:ext cx="396375" cy="389233"/>
          </a:xfrm>
          <a:custGeom>
            <a:avLst/>
            <a:gdLst>
              <a:gd name="T0" fmla="*/ 231 w 243"/>
              <a:gd name="T1" fmla="*/ 92 h 238"/>
              <a:gd name="T2" fmla="*/ 214 w 243"/>
              <a:gd name="T3" fmla="*/ 83 h 238"/>
              <a:gd name="T4" fmla="*/ 206 w 243"/>
              <a:gd name="T5" fmla="*/ 71 h 238"/>
              <a:gd name="T6" fmla="*/ 192 w 243"/>
              <a:gd name="T7" fmla="*/ 82 h 238"/>
              <a:gd name="T8" fmla="*/ 194 w 243"/>
              <a:gd name="T9" fmla="*/ 64 h 238"/>
              <a:gd name="T10" fmla="*/ 179 w 243"/>
              <a:gd name="T11" fmla="*/ 64 h 238"/>
              <a:gd name="T12" fmla="*/ 162 w 243"/>
              <a:gd name="T13" fmla="*/ 54 h 238"/>
              <a:gd name="T14" fmla="*/ 154 w 243"/>
              <a:gd name="T15" fmla="*/ 42 h 238"/>
              <a:gd name="T16" fmla="*/ 140 w 243"/>
              <a:gd name="T17" fmla="*/ 53 h 238"/>
              <a:gd name="T18" fmla="*/ 142 w 243"/>
              <a:gd name="T19" fmla="*/ 35 h 238"/>
              <a:gd name="T20" fmla="*/ 128 w 243"/>
              <a:gd name="T21" fmla="*/ 35 h 238"/>
              <a:gd name="T22" fmla="*/ 110 w 243"/>
              <a:gd name="T23" fmla="*/ 25 h 238"/>
              <a:gd name="T24" fmla="*/ 102 w 243"/>
              <a:gd name="T25" fmla="*/ 13 h 238"/>
              <a:gd name="T26" fmla="*/ 101 w 243"/>
              <a:gd name="T27" fmla="*/ 22 h 238"/>
              <a:gd name="T28" fmla="*/ 208 w 243"/>
              <a:gd name="T29" fmla="*/ 128 h 238"/>
              <a:gd name="T30" fmla="*/ 206 w 243"/>
              <a:gd name="T31" fmla="*/ 132 h 238"/>
              <a:gd name="T32" fmla="*/ 101 w 243"/>
              <a:gd name="T33" fmla="*/ 74 h 238"/>
              <a:gd name="T34" fmla="*/ 196 w 243"/>
              <a:gd name="T35" fmla="*/ 149 h 238"/>
              <a:gd name="T36" fmla="*/ 194 w 243"/>
              <a:gd name="T37" fmla="*/ 153 h 238"/>
              <a:gd name="T38" fmla="*/ 101 w 243"/>
              <a:gd name="T39" fmla="*/ 101 h 238"/>
              <a:gd name="T40" fmla="*/ 185 w 243"/>
              <a:gd name="T41" fmla="*/ 170 h 238"/>
              <a:gd name="T42" fmla="*/ 182 w 243"/>
              <a:gd name="T43" fmla="*/ 174 h 238"/>
              <a:gd name="T44" fmla="*/ 101 w 243"/>
              <a:gd name="T45" fmla="*/ 129 h 238"/>
              <a:gd name="T46" fmla="*/ 173 w 243"/>
              <a:gd name="T47" fmla="*/ 191 h 238"/>
              <a:gd name="T48" fmla="*/ 171 w 243"/>
              <a:gd name="T49" fmla="*/ 195 h 238"/>
              <a:gd name="T50" fmla="*/ 101 w 243"/>
              <a:gd name="T51" fmla="*/ 156 h 238"/>
              <a:gd name="T52" fmla="*/ 138 w 243"/>
              <a:gd name="T53" fmla="*/ 231 h 238"/>
              <a:gd name="T54" fmla="*/ 243 w 243"/>
              <a:gd name="T55" fmla="*/ 91 h 238"/>
              <a:gd name="T56" fmla="*/ 101 w 243"/>
              <a:gd name="T57" fmla="*/ 22 h 238"/>
              <a:gd name="T58" fmla="*/ 85 w 243"/>
              <a:gd name="T59" fmla="*/ 11 h 238"/>
              <a:gd name="T60" fmla="*/ 78 w 243"/>
              <a:gd name="T61" fmla="*/ 0 h 238"/>
              <a:gd name="T62" fmla="*/ 15 w 243"/>
              <a:gd name="T63" fmla="*/ 163 h 238"/>
              <a:gd name="T64" fmla="*/ 101 w 243"/>
              <a:gd name="T65" fmla="*/ 156 h 238"/>
              <a:gd name="T66" fmla="*/ 27 w 243"/>
              <a:gd name="T67" fmla="*/ 113 h 238"/>
              <a:gd name="T68" fmla="*/ 101 w 243"/>
              <a:gd name="T69" fmla="*/ 151 h 238"/>
              <a:gd name="T70" fmla="*/ 40 w 243"/>
              <a:gd name="T71" fmla="*/ 95 h 238"/>
              <a:gd name="T72" fmla="*/ 42 w 243"/>
              <a:gd name="T73" fmla="*/ 91 h 238"/>
              <a:gd name="T74" fmla="*/ 101 w 243"/>
              <a:gd name="T75" fmla="*/ 101 h 238"/>
              <a:gd name="T76" fmla="*/ 51 w 243"/>
              <a:gd name="T77" fmla="*/ 71 h 238"/>
              <a:gd name="T78" fmla="*/ 101 w 243"/>
              <a:gd name="T79" fmla="*/ 96 h 238"/>
              <a:gd name="T80" fmla="*/ 63 w 243"/>
              <a:gd name="T81" fmla="*/ 53 h 238"/>
              <a:gd name="T82" fmla="*/ 65 w 243"/>
              <a:gd name="T83" fmla="*/ 49 h 238"/>
              <a:gd name="T84" fmla="*/ 101 w 243"/>
              <a:gd name="T85" fmla="*/ 22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43" h="238">
                <a:moveTo>
                  <a:pt x="232" y="85"/>
                </a:moveTo>
                <a:cubicBezTo>
                  <a:pt x="233" y="87"/>
                  <a:pt x="233" y="90"/>
                  <a:pt x="231" y="92"/>
                </a:cubicBezTo>
                <a:cubicBezTo>
                  <a:pt x="229" y="97"/>
                  <a:pt x="223" y="99"/>
                  <a:pt x="218" y="96"/>
                </a:cubicBezTo>
                <a:cubicBezTo>
                  <a:pt x="213" y="94"/>
                  <a:pt x="212" y="88"/>
                  <a:pt x="214" y="83"/>
                </a:cubicBezTo>
                <a:cubicBezTo>
                  <a:pt x="216" y="81"/>
                  <a:pt x="218" y="79"/>
                  <a:pt x="220" y="78"/>
                </a:cubicBezTo>
                <a:cubicBezTo>
                  <a:pt x="206" y="71"/>
                  <a:pt x="206" y="71"/>
                  <a:pt x="206" y="71"/>
                </a:cubicBezTo>
                <a:cubicBezTo>
                  <a:pt x="207" y="73"/>
                  <a:pt x="207" y="76"/>
                  <a:pt x="205" y="78"/>
                </a:cubicBezTo>
                <a:cubicBezTo>
                  <a:pt x="203" y="83"/>
                  <a:pt x="197" y="84"/>
                  <a:pt x="192" y="82"/>
                </a:cubicBezTo>
                <a:cubicBezTo>
                  <a:pt x="188" y="79"/>
                  <a:pt x="186" y="73"/>
                  <a:pt x="188" y="69"/>
                </a:cubicBezTo>
                <a:cubicBezTo>
                  <a:pt x="190" y="66"/>
                  <a:pt x="192" y="65"/>
                  <a:pt x="194" y="64"/>
                </a:cubicBezTo>
                <a:cubicBezTo>
                  <a:pt x="180" y="56"/>
                  <a:pt x="180" y="56"/>
                  <a:pt x="180" y="56"/>
                </a:cubicBezTo>
                <a:cubicBezTo>
                  <a:pt x="181" y="59"/>
                  <a:pt x="181" y="61"/>
                  <a:pt x="179" y="64"/>
                </a:cubicBezTo>
                <a:cubicBezTo>
                  <a:pt x="177" y="68"/>
                  <a:pt x="171" y="70"/>
                  <a:pt x="166" y="67"/>
                </a:cubicBezTo>
                <a:cubicBezTo>
                  <a:pt x="161" y="65"/>
                  <a:pt x="160" y="59"/>
                  <a:pt x="162" y="54"/>
                </a:cubicBezTo>
                <a:cubicBezTo>
                  <a:pt x="164" y="52"/>
                  <a:pt x="166" y="50"/>
                  <a:pt x="168" y="50"/>
                </a:cubicBezTo>
                <a:cubicBezTo>
                  <a:pt x="154" y="42"/>
                  <a:pt x="154" y="42"/>
                  <a:pt x="154" y="42"/>
                </a:cubicBezTo>
                <a:cubicBezTo>
                  <a:pt x="155" y="44"/>
                  <a:pt x="155" y="47"/>
                  <a:pt x="153" y="49"/>
                </a:cubicBezTo>
                <a:cubicBezTo>
                  <a:pt x="151" y="54"/>
                  <a:pt x="145" y="56"/>
                  <a:pt x="140" y="53"/>
                </a:cubicBezTo>
                <a:cubicBezTo>
                  <a:pt x="136" y="50"/>
                  <a:pt x="134" y="45"/>
                  <a:pt x="136" y="40"/>
                </a:cubicBezTo>
                <a:cubicBezTo>
                  <a:pt x="138" y="37"/>
                  <a:pt x="140" y="36"/>
                  <a:pt x="142" y="35"/>
                </a:cubicBezTo>
                <a:cubicBezTo>
                  <a:pt x="128" y="28"/>
                  <a:pt x="128" y="28"/>
                  <a:pt x="128" y="28"/>
                </a:cubicBezTo>
                <a:cubicBezTo>
                  <a:pt x="129" y="30"/>
                  <a:pt x="129" y="33"/>
                  <a:pt x="128" y="35"/>
                </a:cubicBezTo>
                <a:cubicBezTo>
                  <a:pt x="125" y="40"/>
                  <a:pt x="119" y="41"/>
                  <a:pt x="114" y="39"/>
                </a:cubicBezTo>
                <a:cubicBezTo>
                  <a:pt x="110" y="36"/>
                  <a:pt x="108" y="30"/>
                  <a:pt x="110" y="25"/>
                </a:cubicBezTo>
                <a:cubicBezTo>
                  <a:pt x="112" y="23"/>
                  <a:pt x="114" y="22"/>
                  <a:pt x="116" y="21"/>
                </a:cubicBezTo>
                <a:cubicBezTo>
                  <a:pt x="102" y="13"/>
                  <a:pt x="102" y="13"/>
                  <a:pt x="102" y="13"/>
                </a:cubicBezTo>
                <a:cubicBezTo>
                  <a:pt x="103" y="16"/>
                  <a:pt x="103" y="18"/>
                  <a:pt x="102" y="21"/>
                </a:cubicBezTo>
                <a:cubicBezTo>
                  <a:pt x="101" y="21"/>
                  <a:pt x="101" y="22"/>
                  <a:pt x="101" y="22"/>
                </a:cubicBezTo>
                <a:cubicBezTo>
                  <a:pt x="101" y="69"/>
                  <a:pt x="101" y="69"/>
                  <a:pt x="101" y="69"/>
                </a:cubicBezTo>
                <a:cubicBezTo>
                  <a:pt x="208" y="128"/>
                  <a:pt x="208" y="128"/>
                  <a:pt x="208" y="128"/>
                </a:cubicBezTo>
                <a:cubicBezTo>
                  <a:pt x="209" y="129"/>
                  <a:pt x="209" y="130"/>
                  <a:pt x="209" y="131"/>
                </a:cubicBezTo>
                <a:cubicBezTo>
                  <a:pt x="208" y="132"/>
                  <a:pt x="207" y="133"/>
                  <a:pt x="206" y="132"/>
                </a:cubicBezTo>
                <a:cubicBezTo>
                  <a:pt x="206" y="132"/>
                  <a:pt x="206" y="132"/>
                  <a:pt x="206" y="132"/>
                </a:cubicBezTo>
                <a:cubicBezTo>
                  <a:pt x="101" y="74"/>
                  <a:pt x="101" y="74"/>
                  <a:pt x="101" y="74"/>
                </a:cubicBezTo>
                <a:cubicBezTo>
                  <a:pt x="101" y="96"/>
                  <a:pt x="101" y="96"/>
                  <a:pt x="101" y="96"/>
                </a:cubicBezTo>
                <a:cubicBezTo>
                  <a:pt x="196" y="149"/>
                  <a:pt x="196" y="149"/>
                  <a:pt x="196" y="149"/>
                </a:cubicBezTo>
                <a:cubicBezTo>
                  <a:pt x="197" y="150"/>
                  <a:pt x="198" y="151"/>
                  <a:pt x="197" y="152"/>
                </a:cubicBezTo>
                <a:cubicBezTo>
                  <a:pt x="197" y="153"/>
                  <a:pt x="195" y="154"/>
                  <a:pt x="194" y="153"/>
                </a:cubicBezTo>
                <a:cubicBezTo>
                  <a:pt x="194" y="153"/>
                  <a:pt x="194" y="153"/>
                  <a:pt x="194" y="153"/>
                </a:cubicBezTo>
                <a:cubicBezTo>
                  <a:pt x="101" y="101"/>
                  <a:pt x="101" y="101"/>
                  <a:pt x="101" y="101"/>
                </a:cubicBezTo>
                <a:cubicBezTo>
                  <a:pt x="101" y="124"/>
                  <a:pt x="101" y="124"/>
                  <a:pt x="101" y="124"/>
                </a:cubicBezTo>
                <a:cubicBezTo>
                  <a:pt x="185" y="170"/>
                  <a:pt x="185" y="170"/>
                  <a:pt x="185" y="170"/>
                </a:cubicBezTo>
                <a:cubicBezTo>
                  <a:pt x="186" y="171"/>
                  <a:pt x="186" y="172"/>
                  <a:pt x="186" y="173"/>
                </a:cubicBezTo>
                <a:cubicBezTo>
                  <a:pt x="185" y="174"/>
                  <a:pt x="184" y="175"/>
                  <a:pt x="182" y="174"/>
                </a:cubicBezTo>
                <a:cubicBezTo>
                  <a:pt x="182" y="174"/>
                  <a:pt x="182" y="174"/>
                  <a:pt x="182" y="174"/>
                </a:cubicBezTo>
                <a:cubicBezTo>
                  <a:pt x="101" y="129"/>
                  <a:pt x="101" y="129"/>
                  <a:pt x="101" y="129"/>
                </a:cubicBezTo>
                <a:cubicBezTo>
                  <a:pt x="101" y="151"/>
                  <a:pt x="101" y="151"/>
                  <a:pt x="101" y="151"/>
                </a:cubicBezTo>
                <a:cubicBezTo>
                  <a:pt x="173" y="191"/>
                  <a:pt x="173" y="191"/>
                  <a:pt x="173" y="191"/>
                </a:cubicBezTo>
                <a:cubicBezTo>
                  <a:pt x="174" y="192"/>
                  <a:pt x="174" y="193"/>
                  <a:pt x="174" y="194"/>
                </a:cubicBezTo>
                <a:cubicBezTo>
                  <a:pt x="173" y="196"/>
                  <a:pt x="172" y="196"/>
                  <a:pt x="171" y="195"/>
                </a:cubicBezTo>
                <a:cubicBezTo>
                  <a:pt x="171" y="195"/>
                  <a:pt x="171" y="195"/>
                  <a:pt x="171" y="195"/>
                </a:cubicBezTo>
                <a:cubicBezTo>
                  <a:pt x="101" y="156"/>
                  <a:pt x="101" y="156"/>
                  <a:pt x="101" y="156"/>
                </a:cubicBezTo>
                <a:cubicBezTo>
                  <a:pt x="101" y="210"/>
                  <a:pt x="101" y="210"/>
                  <a:pt x="101" y="210"/>
                </a:cubicBezTo>
                <a:cubicBezTo>
                  <a:pt x="138" y="231"/>
                  <a:pt x="138" y="231"/>
                  <a:pt x="138" y="231"/>
                </a:cubicBezTo>
                <a:cubicBezTo>
                  <a:pt x="150" y="238"/>
                  <a:pt x="164" y="233"/>
                  <a:pt x="171" y="222"/>
                </a:cubicBezTo>
                <a:cubicBezTo>
                  <a:pt x="243" y="91"/>
                  <a:pt x="243" y="91"/>
                  <a:pt x="243" y="91"/>
                </a:cubicBezTo>
                <a:lnTo>
                  <a:pt x="232" y="85"/>
                </a:lnTo>
                <a:close/>
                <a:moveTo>
                  <a:pt x="101" y="22"/>
                </a:moveTo>
                <a:cubicBezTo>
                  <a:pt x="98" y="26"/>
                  <a:pt x="93" y="27"/>
                  <a:pt x="88" y="24"/>
                </a:cubicBezTo>
                <a:cubicBezTo>
                  <a:pt x="84" y="22"/>
                  <a:pt x="82" y="16"/>
                  <a:pt x="85" y="11"/>
                </a:cubicBezTo>
                <a:cubicBezTo>
                  <a:pt x="86" y="9"/>
                  <a:pt x="88" y="7"/>
                  <a:pt x="90" y="6"/>
                </a:cubicBezTo>
                <a:cubicBezTo>
                  <a:pt x="78" y="0"/>
                  <a:pt x="78" y="0"/>
                  <a:pt x="78" y="0"/>
                </a:cubicBezTo>
                <a:cubicBezTo>
                  <a:pt x="6" y="130"/>
                  <a:pt x="6" y="130"/>
                  <a:pt x="6" y="130"/>
                </a:cubicBezTo>
                <a:cubicBezTo>
                  <a:pt x="0" y="142"/>
                  <a:pt x="4" y="157"/>
                  <a:pt x="15" y="163"/>
                </a:cubicBezTo>
                <a:cubicBezTo>
                  <a:pt x="101" y="210"/>
                  <a:pt x="101" y="210"/>
                  <a:pt x="101" y="210"/>
                </a:cubicBezTo>
                <a:cubicBezTo>
                  <a:pt x="101" y="156"/>
                  <a:pt x="101" y="156"/>
                  <a:pt x="101" y="156"/>
                </a:cubicBezTo>
                <a:cubicBezTo>
                  <a:pt x="28" y="116"/>
                  <a:pt x="28" y="116"/>
                  <a:pt x="28" y="116"/>
                </a:cubicBezTo>
                <a:cubicBezTo>
                  <a:pt x="27" y="116"/>
                  <a:pt x="27" y="114"/>
                  <a:pt x="27" y="113"/>
                </a:cubicBezTo>
                <a:cubicBezTo>
                  <a:pt x="28" y="112"/>
                  <a:pt x="29" y="112"/>
                  <a:pt x="30" y="112"/>
                </a:cubicBezTo>
                <a:cubicBezTo>
                  <a:pt x="101" y="151"/>
                  <a:pt x="101" y="151"/>
                  <a:pt x="101" y="151"/>
                </a:cubicBezTo>
                <a:cubicBezTo>
                  <a:pt x="101" y="129"/>
                  <a:pt x="101" y="129"/>
                  <a:pt x="101" y="129"/>
                </a:cubicBezTo>
                <a:cubicBezTo>
                  <a:pt x="40" y="95"/>
                  <a:pt x="40" y="95"/>
                  <a:pt x="40" y="95"/>
                </a:cubicBezTo>
                <a:cubicBezTo>
                  <a:pt x="39" y="95"/>
                  <a:pt x="38" y="93"/>
                  <a:pt x="39" y="92"/>
                </a:cubicBezTo>
                <a:cubicBezTo>
                  <a:pt x="40" y="91"/>
                  <a:pt x="41" y="91"/>
                  <a:pt x="42" y="91"/>
                </a:cubicBezTo>
                <a:cubicBezTo>
                  <a:pt x="101" y="124"/>
                  <a:pt x="101" y="124"/>
                  <a:pt x="101" y="124"/>
                </a:cubicBezTo>
                <a:cubicBezTo>
                  <a:pt x="101" y="101"/>
                  <a:pt x="101" y="101"/>
                  <a:pt x="101" y="101"/>
                </a:cubicBezTo>
                <a:cubicBezTo>
                  <a:pt x="51" y="74"/>
                  <a:pt x="51" y="74"/>
                  <a:pt x="51" y="74"/>
                </a:cubicBezTo>
                <a:cubicBezTo>
                  <a:pt x="50" y="74"/>
                  <a:pt x="50" y="72"/>
                  <a:pt x="51" y="71"/>
                </a:cubicBezTo>
                <a:cubicBezTo>
                  <a:pt x="51" y="70"/>
                  <a:pt x="53" y="70"/>
                  <a:pt x="54" y="70"/>
                </a:cubicBezTo>
                <a:cubicBezTo>
                  <a:pt x="101" y="96"/>
                  <a:pt x="101" y="96"/>
                  <a:pt x="101" y="96"/>
                </a:cubicBezTo>
                <a:cubicBezTo>
                  <a:pt x="101" y="74"/>
                  <a:pt x="101" y="74"/>
                  <a:pt x="101" y="74"/>
                </a:cubicBezTo>
                <a:cubicBezTo>
                  <a:pt x="63" y="53"/>
                  <a:pt x="63" y="53"/>
                  <a:pt x="63" y="53"/>
                </a:cubicBezTo>
                <a:cubicBezTo>
                  <a:pt x="62" y="53"/>
                  <a:pt x="62" y="51"/>
                  <a:pt x="62" y="50"/>
                </a:cubicBezTo>
                <a:cubicBezTo>
                  <a:pt x="63" y="49"/>
                  <a:pt x="64" y="49"/>
                  <a:pt x="65" y="49"/>
                </a:cubicBezTo>
                <a:cubicBezTo>
                  <a:pt x="101" y="69"/>
                  <a:pt x="101" y="69"/>
                  <a:pt x="101" y="69"/>
                </a:cubicBezTo>
                <a:lnTo>
                  <a:pt x="101" y="22"/>
                </a:lnTo>
                <a:close/>
              </a:path>
            </a:pathLst>
          </a:custGeom>
          <a:solidFill>
            <a:srgbClr val="C5C5C9"/>
          </a:solidFill>
          <a:ln>
            <a:noFill/>
          </a:ln>
          <a:extLst>
            <a:ext uri="{91240B29-F687-4F45-9708-019B960494DF}">
              <a14:hiddenLine xmlns:a14="http://schemas.microsoft.com/office/drawing/2010/main" w="9525">
                <a:solidFill>
                  <a:srgbClr val="000000"/>
                </a:solidFill>
                <a:round/>
              </a14:hiddenLine>
            </a:ext>
          </a:extLst>
        </p:spPr>
        <p:txBody>
          <a:bodyPr vert="horz" wrap="square" lIns="68562" tIns="34281" rIns="68562" bIns="34281"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id-ID" sz="101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95" name="Freeform 58"/>
          <p:cNvSpPr>
            <a:spLocks noEditPoints="1"/>
          </p:cNvSpPr>
          <p:nvPr/>
        </p:nvSpPr>
        <p:spPr bwMode="auto">
          <a:xfrm>
            <a:off x="5376514" y="2476273"/>
            <a:ext cx="385662" cy="390423"/>
          </a:xfrm>
          <a:custGeom>
            <a:avLst/>
            <a:gdLst>
              <a:gd name="T0" fmla="*/ 189 w 236"/>
              <a:gd name="T1" fmla="*/ 60 h 239"/>
              <a:gd name="T2" fmla="*/ 196 w 236"/>
              <a:gd name="T3" fmla="*/ 122 h 239"/>
              <a:gd name="T4" fmla="*/ 198 w 236"/>
              <a:gd name="T5" fmla="*/ 136 h 239"/>
              <a:gd name="T6" fmla="*/ 208 w 236"/>
              <a:gd name="T7" fmla="*/ 157 h 239"/>
              <a:gd name="T8" fmla="*/ 189 w 236"/>
              <a:gd name="T9" fmla="*/ 195 h 239"/>
              <a:gd name="T10" fmla="*/ 168 w 236"/>
              <a:gd name="T11" fmla="*/ 156 h 239"/>
              <a:gd name="T12" fmla="*/ 168 w 236"/>
              <a:gd name="T13" fmla="*/ 78 h 239"/>
              <a:gd name="T14" fmla="*/ 182 w 236"/>
              <a:gd name="T15" fmla="*/ 92 h 239"/>
              <a:gd name="T16" fmla="*/ 185 w 236"/>
              <a:gd name="T17" fmla="*/ 107 h 239"/>
              <a:gd name="T18" fmla="*/ 189 w 236"/>
              <a:gd name="T19" fmla="*/ 141 h 239"/>
              <a:gd name="T20" fmla="*/ 189 w 236"/>
              <a:gd name="T21" fmla="*/ 130 h 239"/>
              <a:gd name="T22" fmla="*/ 168 w 236"/>
              <a:gd name="T23" fmla="*/ 155 h 239"/>
              <a:gd name="T24" fmla="*/ 160 w 236"/>
              <a:gd name="T25" fmla="*/ 138 h 239"/>
              <a:gd name="T26" fmla="*/ 165 w 236"/>
              <a:gd name="T27" fmla="*/ 172 h 239"/>
              <a:gd name="T28" fmla="*/ 168 w 236"/>
              <a:gd name="T29" fmla="*/ 16 h 239"/>
              <a:gd name="T30" fmla="*/ 163 w 236"/>
              <a:gd name="T31" fmla="*/ 49 h 239"/>
              <a:gd name="T32" fmla="*/ 168 w 236"/>
              <a:gd name="T33" fmla="*/ 78 h 239"/>
              <a:gd name="T34" fmla="*/ 159 w 236"/>
              <a:gd name="T35" fmla="*/ 118 h 239"/>
              <a:gd name="T36" fmla="*/ 159 w 236"/>
              <a:gd name="T37" fmla="*/ 209 h 239"/>
              <a:gd name="T38" fmla="*/ 159 w 236"/>
              <a:gd name="T39" fmla="*/ 5 h 239"/>
              <a:gd name="T40" fmla="*/ 159 w 236"/>
              <a:gd name="T41" fmla="*/ 40 h 239"/>
              <a:gd name="T42" fmla="*/ 144 w 236"/>
              <a:gd name="T43" fmla="*/ 89 h 239"/>
              <a:gd name="T44" fmla="*/ 159 w 236"/>
              <a:gd name="T45" fmla="*/ 108 h 239"/>
              <a:gd name="T46" fmla="*/ 159 w 236"/>
              <a:gd name="T47" fmla="*/ 136 h 239"/>
              <a:gd name="T48" fmla="*/ 144 w 236"/>
              <a:gd name="T49" fmla="*/ 162 h 239"/>
              <a:gd name="T50" fmla="*/ 151 w 236"/>
              <a:gd name="T51" fmla="*/ 143 h 239"/>
              <a:gd name="T52" fmla="*/ 146 w 236"/>
              <a:gd name="T53" fmla="*/ 109 h 239"/>
              <a:gd name="T54" fmla="*/ 123 w 236"/>
              <a:gd name="T55" fmla="*/ 7 h 239"/>
              <a:gd name="T56" fmla="*/ 144 w 236"/>
              <a:gd name="T57" fmla="*/ 0 h 239"/>
              <a:gd name="T58" fmla="*/ 144 w 236"/>
              <a:gd name="T59" fmla="*/ 187 h 239"/>
              <a:gd name="T60" fmla="*/ 123 w 236"/>
              <a:gd name="T61" fmla="*/ 225 h 239"/>
              <a:gd name="T62" fmla="*/ 140 w 236"/>
              <a:gd name="T63" fmla="*/ 96 h 239"/>
              <a:gd name="T64" fmla="*/ 123 w 236"/>
              <a:gd name="T65" fmla="*/ 135 h 239"/>
              <a:gd name="T66" fmla="*/ 137 w 236"/>
              <a:gd name="T67" fmla="*/ 113 h 239"/>
              <a:gd name="T68" fmla="*/ 123 w 236"/>
              <a:gd name="T69" fmla="*/ 82 h 239"/>
              <a:gd name="T70" fmla="*/ 125 w 236"/>
              <a:gd name="T71" fmla="*/ 171 h 239"/>
              <a:gd name="T72" fmla="*/ 123 w 236"/>
              <a:gd name="T73" fmla="*/ 7 h 239"/>
              <a:gd name="T74" fmla="*/ 123 w 236"/>
              <a:gd name="T75" fmla="*/ 7 h 239"/>
              <a:gd name="T76" fmla="*/ 123 w 236"/>
              <a:gd name="T77" fmla="*/ 177 h 239"/>
              <a:gd name="T78" fmla="*/ 121 w 236"/>
              <a:gd name="T79" fmla="*/ 162 h 239"/>
              <a:gd name="T80" fmla="*/ 123 w 236"/>
              <a:gd name="T81" fmla="*/ 135 h 239"/>
              <a:gd name="T82" fmla="*/ 99 w 236"/>
              <a:gd name="T83" fmla="*/ 124 h 239"/>
              <a:gd name="T84" fmla="*/ 106 w 236"/>
              <a:gd name="T85" fmla="*/ 164 h 239"/>
              <a:gd name="T86" fmla="*/ 108 w 236"/>
              <a:gd name="T87" fmla="*/ 179 h 239"/>
              <a:gd name="T88" fmla="*/ 118 w 236"/>
              <a:gd name="T89" fmla="*/ 199 h 239"/>
              <a:gd name="T90" fmla="*/ 123 w 236"/>
              <a:gd name="T91" fmla="*/ 99 h 239"/>
              <a:gd name="T92" fmla="*/ 99 w 236"/>
              <a:gd name="T93" fmla="*/ 18 h 239"/>
              <a:gd name="T94" fmla="*/ 99 w 236"/>
              <a:gd name="T95" fmla="*/ 18 h 239"/>
              <a:gd name="T96" fmla="*/ 89 w 236"/>
              <a:gd name="T97" fmla="*/ 212 h 239"/>
              <a:gd name="T98" fmla="*/ 99 w 236"/>
              <a:gd name="T99" fmla="*/ 183 h 239"/>
              <a:gd name="T100" fmla="*/ 71 w 236"/>
              <a:gd name="T101" fmla="*/ 227 h 239"/>
              <a:gd name="T102" fmla="*/ 95 w 236"/>
              <a:gd name="T103" fmla="*/ 117 h 239"/>
              <a:gd name="T104" fmla="*/ 71 w 236"/>
              <a:gd name="T105" fmla="*/ 160 h 239"/>
              <a:gd name="T106" fmla="*/ 92 w 236"/>
              <a:gd name="T107" fmla="*/ 134 h 239"/>
              <a:gd name="T108" fmla="*/ 71 w 236"/>
              <a:gd name="T109" fmla="*/ 107 h 239"/>
              <a:gd name="T110" fmla="*/ 7 w 236"/>
              <a:gd name="T111" fmla="*/ 91 h 239"/>
              <a:gd name="T112" fmla="*/ 70 w 236"/>
              <a:gd name="T113" fmla="*/ 181 h 239"/>
              <a:gd name="T114" fmla="*/ 71 w 236"/>
              <a:gd name="T115" fmla="*/ 149 h 239"/>
              <a:gd name="T116" fmla="*/ 52 w 236"/>
              <a:gd name="T117" fmla="*/ 133 h 239"/>
              <a:gd name="T118" fmla="*/ 35 w 236"/>
              <a:gd name="T119" fmla="*/ 109 h 239"/>
              <a:gd name="T120" fmla="*/ 71 w 236"/>
              <a:gd name="T121" fmla="*/ 31 h 2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36" h="239">
                <a:moveTo>
                  <a:pt x="189" y="195"/>
                </a:moveTo>
                <a:cubicBezTo>
                  <a:pt x="216" y="182"/>
                  <a:pt x="216" y="182"/>
                  <a:pt x="216" y="182"/>
                </a:cubicBezTo>
                <a:cubicBezTo>
                  <a:pt x="230" y="176"/>
                  <a:pt x="236" y="159"/>
                  <a:pt x="229" y="146"/>
                </a:cubicBezTo>
                <a:cubicBezTo>
                  <a:pt x="189" y="60"/>
                  <a:pt x="189" y="60"/>
                  <a:pt x="189" y="60"/>
                </a:cubicBezTo>
                <a:cubicBezTo>
                  <a:pt x="189" y="107"/>
                  <a:pt x="189" y="107"/>
                  <a:pt x="189" y="107"/>
                </a:cubicBezTo>
                <a:cubicBezTo>
                  <a:pt x="190" y="108"/>
                  <a:pt x="190" y="108"/>
                  <a:pt x="190" y="109"/>
                </a:cubicBezTo>
                <a:cubicBezTo>
                  <a:pt x="196" y="122"/>
                  <a:pt x="196" y="122"/>
                  <a:pt x="196" y="122"/>
                </a:cubicBezTo>
                <a:cubicBezTo>
                  <a:pt x="196" y="122"/>
                  <a:pt x="196" y="122"/>
                  <a:pt x="196" y="122"/>
                </a:cubicBezTo>
                <a:cubicBezTo>
                  <a:pt x="197" y="124"/>
                  <a:pt x="196" y="126"/>
                  <a:pt x="194" y="127"/>
                </a:cubicBezTo>
                <a:cubicBezTo>
                  <a:pt x="189" y="130"/>
                  <a:pt x="189" y="130"/>
                  <a:pt x="189" y="130"/>
                </a:cubicBezTo>
                <a:cubicBezTo>
                  <a:pt x="189" y="141"/>
                  <a:pt x="189" y="141"/>
                  <a:pt x="189" y="141"/>
                </a:cubicBezTo>
                <a:cubicBezTo>
                  <a:pt x="198" y="136"/>
                  <a:pt x="198" y="136"/>
                  <a:pt x="198" y="136"/>
                </a:cubicBezTo>
                <a:cubicBezTo>
                  <a:pt x="201" y="135"/>
                  <a:pt x="203" y="136"/>
                  <a:pt x="204" y="138"/>
                </a:cubicBezTo>
                <a:cubicBezTo>
                  <a:pt x="210" y="151"/>
                  <a:pt x="210" y="151"/>
                  <a:pt x="210" y="151"/>
                </a:cubicBezTo>
                <a:cubicBezTo>
                  <a:pt x="210" y="151"/>
                  <a:pt x="210" y="151"/>
                  <a:pt x="210" y="151"/>
                </a:cubicBezTo>
                <a:cubicBezTo>
                  <a:pt x="211" y="153"/>
                  <a:pt x="210" y="156"/>
                  <a:pt x="208" y="157"/>
                </a:cubicBezTo>
                <a:cubicBezTo>
                  <a:pt x="189" y="166"/>
                  <a:pt x="189" y="166"/>
                  <a:pt x="189" y="166"/>
                </a:cubicBezTo>
                <a:lnTo>
                  <a:pt x="189" y="195"/>
                </a:lnTo>
                <a:close/>
                <a:moveTo>
                  <a:pt x="168" y="204"/>
                </a:moveTo>
                <a:cubicBezTo>
                  <a:pt x="189" y="195"/>
                  <a:pt x="189" y="195"/>
                  <a:pt x="189" y="195"/>
                </a:cubicBezTo>
                <a:cubicBezTo>
                  <a:pt x="189" y="166"/>
                  <a:pt x="189" y="166"/>
                  <a:pt x="189" y="166"/>
                </a:cubicBezTo>
                <a:cubicBezTo>
                  <a:pt x="180" y="170"/>
                  <a:pt x="180" y="170"/>
                  <a:pt x="180" y="170"/>
                </a:cubicBezTo>
                <a:cubicBezTo>
                  <a:pt x="178" y="171"/>
                  <a:pt x="175" y="170"/>
                  <a:pt x="174" y="168"/>
                </a:cubicBezTo>
                <a:cubicBezTo>
                  <a:pt x="168" y="156"/>
                  <a:pt x="168" y="156"/>
                  <a:pt x="168" y="156"/>
                </a:cubicBezTo>
                <a:cubicBezTo>
                  <a:pt x="168" y="204"/>
                  <a:pt x="168" y="204"/>
                  <a:pt x="168" y="204"/>
                </a:cubicBezTo>
                <a:close/>
                <a:moveTo>
                  <a:pt x="189" y="60"/>
                </a:moveTo>
                <a:cubicBezTo>
                  <a:pt x="168" y="16"/>
                  <a:pt x="168" y="16"/>
                  <a:pt x="168" y="16"/>
                </a:cubicBezTo>
                <a:cubicBezTo>
                  <a:pt x="168" y="78"/>
                  <a:pt x="168" y="78"/>
                  <a:pt x="168" y="78"/>
                </a:cubicBezTo>
                <a:cubicBezTo>
                  <a:pt x="171" y="77"/>
                  <a:pt x="171" y="77"/>
                  <a:pt x="171" y="77"/>
                </a:cubicBezTo>
                <a:cubicBezTo>
                  <a:pt x="173" y="76"/>
                  <a:pt x="175" y="77"/>
                  <a:pt x="176" y="79"/>
                </a:cubicBezTo>
                <a:cubicBezTo>
                  <a:pt x="182" y="92"/>
                  <a:pt x="182" y="92"/>
                  <a:pt x="182" y="92"/>
                </a:cubicBezTo>
                <a:cubicBezTo>
                  <a:pt x="182" y="92"/>
                  <a:pt x="182" y="92"/>
                  <a:pt x="182" y="92"/>
                </a:cubicBezTo>
                <a:cubicBezTo>
                  <a:pt x="183" y="94"/>
                  <a:pt x="182" y="97"/>
                  <a:pt x="180" y="98"/>
                </a:cubicBezTo>
                <a:cubicBezTo>
                  <a:pt x="168" y="103"/>
                  <a:pt x="168" y="103"/>
                  <a:pt x="168" y="103"/>
                </a:cubicBezTo>
                <a:cubicBezTo>
                  <a:pt x="168" y="114"/>
                  <a:pt x="168" y="114"/>
                  <a:pt x="168" y="114"/>
                </a:cubicBezTo>
                <a:cubicBezTo>
                  <a:pt x="185" y="107"/>
                  <a:pt x="185" y="107"/>
                  <a:pt x="185" y="107"/>
                </a:cubicBezTo>
                <a:cubicBezTo>
                  <a:pt x="186" y="106"/>
                  <a:pt x="188" y="106"/>
                  <a:pt x="189" y="107"/>
                </a:cubicBezTo>
                <a:cubicBezTo>
                  <a:pt x="189" y="60"/>
                  <a:pt x="189" y="60"/>
                  <a:pt x="189" y="60"/>
                </a:cubicBezTo>
                <a:close/>
                <a:moveTo>
                  <a:pt x="189" y="130"/>
                </a:moveTo>
                <a:cubicBezTo>
                  <a:pt x="189" y="141"/>
                  <a:pt x="189" y="141"/>
                  <a:pt x="189" y="141"/>
                </a:cubicBezTo>
                <a:cubicBezTo>
                  <a:pt x="170" y="150"/>
                  <a:pt x="170" y="150"/>
                  <a:pt x="170" y="150"/>
                </a:cubicBezTo>
                <a:cubicBezTo>
                  <a:pt x="169" y="150"/>
                  <a:pt x="169" y="151"/>
                  <a:pt x="168" y="151"/>
                </a:cubicBezTo>
                <a:cubicBezTo>
                  <a:pt x="168" y="139"/>
                  <a:pt x="168" y="139"/>
                  <a:pt x="168" y="139"/>
                </a:cubicBezTo>
                <a:lnTo>
                  <a:pt x="189" y="130"/>
                </a:lnTo>
                <a:close/>
                <a:moveTo>
                  <a:pt x="159" y="209"/>
                </a:moveTo>
                <a:cubicBezTo>
                  <a:pt x="168" y="204"/>
                  <a:pt x="168" y="204"/>
                  <a:pt x="168" y="204"/>
                </a:cubicBezTo>
                <a:cubicBezTo>
                  <a:pt x="168" y="156"/>
                  <a:pt x="168" y="156"/>
                  <a:pt x="168" y="156"/>
                </a:cubicBezTo>
                <a:cubicBezTo>
                  <a:pt x="168" y="155"/>
                  <a:pt x="168" y="155"/>
                  <a:pt x="168" y="155"/>
                </a:cubicBezTo>
                <a:cubicBezTo>
                  <a:pt x="168" y="154"/>
                  <a:pt x="168" y="152"/>
                  <a:pt x="168" y="151"/>
                </a:cubicBezTo>
                <a:cubicBezTo>
                  <a:pt x="168" y="139"/>
                  <a:pt x="168" y="139"/>
                  <a:pt x="168" y="139"/>
                </a:cubicBezTo>
                <a:cubicBezTo>
                  <a:pt x="166" y="141"/>
                  <a:pt x="166" y="141"/>
                  <a:pt x="166" y="141"/>
                </a:cubicBezTo>
                <a:cubicBezTo>
                  <a:pt x="164" y="142"/>
                  <a:pt x="161" y="141"/>
                  <a:pt x="160" y="138"/>
                </a:cubicBezTo>
                <a:cubicBezTo>
                  <a:pt x="159" y="136"/>
                  <a:pt x="159" y="136"/>
                  <a:pt x="159" y="136"/>
                </a:cubicBezTo>
                <a:cubicBezTo>
                  <a:pt x="159" y="160"/>
                  <a:pt x="159" y="160"/>
                  <a:pt x="159" y="160"/>
                </a:cubicBezTo>
                <a:cubicBezTo>
                  <a:pt x="165" y="172"/>
                  <a:pt x="165" y="172"/>
                  <a:pt x="165" y="172"/>
                </a:cubicBezTo>
                <a:cubicBezTo>
                  <a:pt x="165" y="172"/>
                  <a:pt x="165" y="172"/>
                  <a:pt x="165" y="172"/>
                </a:cubicBezTo>
                <a:cubicBezTo>
                  <a:pt x="166" y="175"/>
                  <a:pt x="165" y="177"/>
                  <a:pt x="163" y="178"/>
                </a:cubicBezTo>
                <a:cubicBezTo>
                  <a:pt x="159" y="180"/>
                  <a:pt x="159" y="180"/>
                  <a:pt x="159" y="180"/>
                </a:cubicBezTo>
                <a:cubicBezTo>
                  <a:pt x="159" y="209"/>
                  <a:pt x="159" y="209"/>
                  <a:pt x="159" y="209"/>
                </a:cubicBezTo>
                <a:close/>
                <a:moveTo>
                  <a:pt x="168" y="16"/>
                </a:moveTo>
                <a:cubicBezTo>
                  <a:pt x="168" y="15"/>
                  <a:pt x="168" y="15"/>
                  <a:pt x="168" y="15"/>
                </a:cubicBezTo>
                <a:cubicBezTo>
                  <a:pt x="166" y="11"/>
                  <a:pt x="163" y="7"/>
                  <a:pt x="159" y="5"/>
                </a:cubicBezTo>
                <a:cubicBezTo>
                  <a:pt x="159" y="40"/>
                  <a:pt x="159" y="40"/>
                  <a:pt x="159" y="40"/>
                </a:cubicBezTo>
                <a:cubicBezTo>
                  <a:pt x="163" y="49"/>
                  <a:pt x="163" y="49"/>
                  <a:pt x="163" y="49"/>
                </a:cubicBezTo>
                <a:cubicBezTo>
                  <a:pt x="163" y="49"/>
                  <a:pt x="163" y="49"/>
                  <a:pt x="163" y="49"/>
                </a:cubicBezTo>
                <a:cubicBezTo>
                  <a:pt x="166" y="55"/>
                  <a:pt x="164" y="61"/>
                  <a:pt x="159" y="65"/>
                </a:cubicBezTo>
                <a:cubicBezTo>
                  <a:pt x="159" y="82"/>
                  <a:pt x="159" y="82"/>
                  <a:pt x="159" y="82"/>
                </a:cubicBezTo>
                <a:cubicBezTo>
                  <a:pt x="168" y="78"/>
                  <a:pt x="168" y="78"/>
                  <a:pt x="168" y="78"/>
                </a:cubicBezTo>
                <a:cubicBezTo>
                  <a:pt x="168" y="16"/>
                  <a:pt x="168" y="16"/>
                  <a:pt x="168" y="16"/>
                </a:cubicBezTo>
                <a:close/>
                <a:moveTo>
                  <a:pt x="168" y="103"/>
                </a:moveTo>
                <a:cubicBezTo>
                  <a:pt x="168" y="114"/>
                  <a:pt x="168" y="114"/>
                  <a:pt x="168" y="114"/>
                </a:cubicBezTo>
                <a:cubicBezTo>
                  <a:pt x="159" y="118"/>
                  <a:pt x="159" y="118"/>
                  <a:pt x="159" y="118"/>
                </a:cubicBezTo>
                <a:cubicBezTo>
                  <a:pt x="159" y="108"/>
                  <a:pt x="159" y="108"/>
                  <a:pt x="159" y="108"/>
                </a:cubicBezTo>
                <a:lnTo>
                  <a:pt x="168" y="103"/>
                </a:lnTo>
                <a:close/>
                <a:moveTo>
                  <a:pt x="144" y="216"/>
                </a:moveTo>
                <a:cubicBezTo>
                  <a:pt x="159" y="209"/>
                  <a:pt x="159" y="209"/>
                  <a:pt x="159" y="209"/>
                </a:cubicBezTo>
                <a:cubicBezTo>
                  <a:pt x="159" y="180"/>
                  <a:pt x="159" y="180"/>
                  <a:pt x="159" y="180"/>
                </a:cubicBezTo>
                <a:cubicBezTo>
                  <a:pt x="144" y="187"/>
                  <a:pt x="144" y="187"/>
                  <a:pt x="144" y="187"/>
                </a:cubicBezTo>
                <a:cubicBezTo>
                  <a:pt x="144" y="216"/>
                  <a:pt x="144" y="216"/>
                  <a:pt x="144" y="216"/>
                </a:cubicBezTo>
                <a:close/>
                <a:moveTo>
                  <a:pt x="159" y="5"/>
                </a:moveTo>
                <a:cubicBezTo>
                  <a:pt x="155" y="2"/>
                  <a:pt x="149" y="0"/>
                  <a:pt x="144" y="0"/>
                </a:cubicBezTo>
                <a:cubicBezTo>
                  <a:pt x="144" y="22"/>
                  <a:pt x="144" y="22"/>
                  <a:pt x="144" y="22"/>
                </a:cubicBezTo>
                <a:cubicBezTo>
                  <a:pt x="148" y="23"/>
                  <a:pt x="152" y="25"/>
                  <a:pt x="154" y="30"/>
                </a:cubicBezTo>
                <a:cubicBezTo>
                  <a:pt x="159" y="40"/>
                  <a:pt x="159" y="40"/>
                  <a:pt x="159" y="40"/>
                </a:cubicBezTo>
                <a:cubicBezTo>
                  <a:pt x="159" y="5"/>
                  <a:pt x="159" y="5"/>
                  <a:pt x="159" y="5"/>
                </a:cubicBezTo>
                <a:close/>
                <a:moveTo>
                  <a:pt x="159" y="65"/>
                </a:moveTo>
                <a:cubicBezTo>
                  <a:pt x="159" y="82"/>
                  <a:pt x="159" y="82"/>
                  <a:pt x="159" y="82"/>
                </a:cubicBezTo>
                <a:cubicBezTo>
                  <a:pt x="144" y="89"/>
                  <a:pt x="144" y="89"/>
                  <a:pt x="144" y="89"/>
                </a:cubicBezTo>
                <a:cubicBezTo>
                  <a:pt x="144" y="72"/>
                  <a:pt x="144" y="72"/>
                  <a:pt x="144" y="72"/>
                </a:cubicBezTo>
                <a:cubicBezTo>
                  <a:pt x="157" y="66"/>
                  <a:pt x="157" y="66"/>
                  <a:pt x="157" y="66"/>
                </a:cubicBezTo>
                <a:cubicBezTo>
                  <a:pt x="158" y="66"/>
                  <a:pt x="159" y="66"/>
                  <a:pt x="159" y="65"/>
                </a:cubicBezTo>
                <a:close/>
                <a:moveTo>
                  <a:pt x="159" y="108"/>
                </a:moveTo>
                <a:cubicBezTo>
                  <a:pt x="159" y="118"/>
                  <a:pt x="159" y="118"/>
                  <a:pt x="159" y="118"/>
                </a:cubicBezTo>
                <a:cubicBezTo>
                  <a:pt x="156" y="120"/>
                  <a:pt x="156" y="120"/>
                  <a:pt x="156" y="120"/>
                </a:cubicBezTo>
                <a:cubicBezTo>
                  <a:pt x="154" y="121"/>
                  <a:pt x="153" y="123"/>
                  <a:pt x="154" y="126"/>
                </a:cubicBezTo>
                <a:cubicBezTo>
                  <a:pt x="159" y="136"/>
                  <a:pt x="159" y="136"/>
                  <a:pt x="159" y="136"/>
                </a:cubicBezTo>
                <a:cubicBezTo>
                  <a:pt x="159" y="160"/>
                  <a:pt x="159" y="160"/>
                  <a:pt x="159" y="160"/>
                </a:cubicBezTo>
                <a:cubicBezTo>
                  <a:pt x="159" y="159"/>
                  <a:pt x="159" y="159"/>
                  <a:pt x="159" y="159"/>
                </a:cubicBezTo>
                <a:cubicBezTo>
                  <a:pt x="158" y="157"/>
                  <a:pt x="155" y="156"/>
                  <a:pt x="153" y="157"/>
                </a:cubicBezTo>
                <a:cubicBezTo>
                  <a:pt x="144" y="162"/>
                  <a:pt x="144" y="162"/>
                  <a:pt x="144" y="162"/>
                </a:cubicBezTo>
                <a:cubicBezTo>
                  <a:pt x="144" y="151"/>
                  <a:pt x="144" y="151"/>
                  <a:pt x="144" y="151"/>
                </a:cubicBezTo>
                <a:cubicBezTo>
                  <a:pt x="149" y="148"/>
                  <a:pt x="149" y="148"/>
                  <a:pt x="149" y="148"/>
                </a:cubicBezTo>
                <a:cubicBezTo>
                  <a:pt x="151" y="147"/>
                  <a:pt x="152" y="145"/>
                  <a:pt x="151" y="143"/>
                </a:cubicBezTo>
                <a:cubicBezTo>
                  <a:pt x="151" y="143"/>
                  <a:pt x="151" y="143"/>
                  <a:pt x="151" y="143"/>
                </a:cubicBezTo>
                <a:cubicBezTo>
                  <a:pt x="145" y="130"/>
                  <a:pt x="145" y="130"/>
                  <a:pt x="145" y="130"/>
                </a:cubicBezTo>
                <a:cubicBezTo>
                  <a:pt x="145" y="129"/>
                  <a:pt x="144" y="129"/>
                  <a:pt x="144" y="128"/>
                </a:cubicBezTo>
                <a:cubicBezTo>
                  <a:pt x="144" y="104"/>
                  <a:pt x="144" y="104"/>
                  <a:pt x="144" y="104"/>
                </a:cubicBezTo>
                <a:cubicBezTo>
                  <a:pt x="146" y="109"/>
                  <a:pt x="146" y="109"/>
                  <a:pt x="146" y="109"/>
                </a:cubicBezTo>
                <a:cubicBezTo>
                  <a:pt x="147" y="111"/>
                  <a:pt x="150" y="112"/>
                  <a:pt x="152" y="111"/>
                </a:cubicBezTo>
                <a:lnTo>
                  <a:pt x="159" y="108"/>
                </a:lnTo>
                <a:close/>
                <a:moveTo>
                  <a:pt x="132" y="2"/>
                </a:moveTo>
                <a:cubicBezTo>
                  <a:pt x="123" y="7"/>
                  <a:pt x="123" y="7"/>
                  <a:pt x="123" y="7"/>
                </a:cubicBezTo>
                <a:cubicBezTo>
                  <a:pt x="123" y="30"/>
                  <a:pt x="123" y="30"/>
                  <a:pt x="123" y="30"/>
                </a:cubicBezTo>
                <a:cubicBezTo>
                  <a:pt x="137" y="23"/>
                  <a:pt x="137" y="23"/>
                  <a:pt x="137" y="23"/>
                </a:cubicBezTo>
                <a:cubicBezTo>
                  <a:pt x="139" y="22"/>
                  <a:pt x="142" y="22"/>
                  <a:pt x="144" y="22"/>
                </a:cubicBezTo>
                <a:cubicBezTo>
                  <a:pt x="144" y="0"/>
                  <a:pt x="144" y="0"/>
                  <a:pt x="144" y="0"/>
                </a:cubicBezTo>
                <a:cubicBezTo>
                  <a:pt x="140" y="0"/>
                  <a:pt x="136" y="1"/>
                  <a:pt x="132" y="2"/>
                </a:cubicBezTo>
                <a:close/>
                <a:moveTo>
                  <a:pt x="123" y="225"/>
                </a:moveTo>
                <a:cubicBezTo>
                  <a:pt x="144" y="216"/>
                  <a:pt x="144" y="216"/>
                  <a:pt x="144" y="216"/>
                </a:cubicBezTo>
                <a:cubicBezTo>
                  <a:pt x="144" y="187"/>
                  <a:pt x="144" y="187"/>
                  <a:pt x="144" y="187"/>
                </a:cubicBezTo>
                <a:cubicBezTo>
                  <a:pt x="135" y="191"/>
                  <a:pt x="135" y="191"/>
                  <a:pt x="135" y="191"/>
                </a:cubicBezTo>
                <a:cubicBezTo>
                  <a:pt x="133" y="192"/>
                  <a:pt x="130" y="191"/>
                  <a:pt x="129" y="189"/>
                </a:cubicBezTo>
                <a:cubicBezTo>
                  <a:pt x="123" y="177"/>
                  <a:pt x="123" y="177"/>
                  <a:pt x="123" y="177"/>
                </a:cubicBezTo>
                <a:cubicBezTo>
                  <a:pt x="123" y="225"/>
                  <a:pt x="123" y="225"/>
                  <a:pt x="123" y="225"/>
                </a:cubicBezTo>
                <a:close/>
                <a:moveTo>
                  <a:pt x="144" y="72"/>
                </a:moveTo>
                <a:cubicBezTo>
                  <a:pt x="144" y="89"/>
                  <a:pt x="144" y="89"/>
                  <a:pt x="144" y="89"/>
                </a:cubicBezTo>
                <a:cubicBezTo>
                  <a:pt x="142" y="90"/>
                  <a:pt x="142" y="90"/>
                  <a:pt x="142" y="90"/>
                </a:cubicBezTo>
                <a:cubicBezTo>
                  <a:pt x="140" y="91"/>
                  <a:pt x="139" y="94"/>
                  <a:pt x="140" y="96"/>
                </a:cubicBezTo>
                <a:cubicBezTo>
                  <a:pt x="144" y="104"/>
                  <a:pt x="144" y="104"/>
                  <a:pt x="144" y="104"/>
                </a:cubicBezTo>
                <a:cubicBezTo>
                  <a:pt x="144" y="128"/>
                  <a:pt x="144" y="128"/>
                  <a:pt x="144" y="128"/>
                </a:cubicBezTo>
                <a:cubicBezTo>
                  <a:pt x="143" y="127"/>
                  <a:pt x="141" y="127"/>
                  <a:pt x="139" y="128"/>
                </a:cubicBezTo>
                <a:cubicBezTo>
                  <a:pt x="123" y="135"/>
                  <a:pt x="123" y="135"/>
                  <a:pt x="123" y="135"/>
                </a:cubicBezTo>
                <a:cubicBezTo>
                  <a:pt x="123" y="125"/>
                  <a:pt x="123" y="125"/>
                  <a:pt x="123" y="125"/>
                </a:cubicBezTo>
                <a:cubicBezTo>
                  <a:pt x="135" y="119"/>
                  <a:pt x="135" y="119"/>
                  <a:pt x="135" y="119"/>
                </a:cubicBezTo>
                <a:cubicBezTo>
                  <a:pt x="137" y="118"/>
                  <a:pt x="138" y="115"/>
                  <a:pt x="137" y="113"/>
                </a:cubicBezTo>
                <a:cubicBezTo>
                  <a:pt x="137" y="113"/>
                  <a:pt x="137" y="113"/>
                  <a:pt x="137" y="113"/>
                </a:cubicBezTo>
                <a:cubicBezTo>
                  <a:pt x="131" y="100"/>
                  <a:pt x="131" y="100"/>
                  <a:pt x="131" y="100"/>
                </a:cubicBezTo>
                <a:cubicBezTo>
                  <a:pt x="130" y="98"/>
                  <a:pt x="128" y="97"/>
                  <a:pt x="126" y="98"/>
                </a:cubicBezTo>
                <a:cubicBezTo>
                  <a:pt x="123" y="99"/>
                  <a:pt x="123" y="99"/>
                  <a:pt x="123" y="99"/>
                </a:cubicBezTo>
                <a:cubicBezTo>
                  <a:pt x="123" y="82"/>
                  <a:pt x="123" y="82"/>
                  <a:pt x="123" y="82"/>
                </a:cubicBezTo>
                <a:cubicBezTo>
                  <a:pt x="144" y="72"/>
                  <a:pt x="144" y="72"/>
                  <a:pt x="144" y="72"/>
                </a:cubicBezTo>
                <a:close/>
                <a:moveTo>
                  <a:pt x="144" y="151"/>
                </a:moveTo>
                <a:cubicBezTo>
                  <a:pt x="144" y="162"/>
                  <a:pt x="144" y="162"/>
                  <a:pt x="144" y="162"/>
                </a:cubicBezTo>
                <a:cubicBezTo>
                  <a:pt x="125" y="171"/>
                  <a:pt x="125" y="171"/>
                  <a:pt x="125" y="171"/>
                </a:cubicBezTo>
                <a:cubicBezTo>
                  <a:pt x="124" y="171"/>
                  <a:pt x="124" y="172"/>
                  <a:pt x="123" y="172"/>
                </a:cubicBezTo>
                <a:cubicBezTo>
                  <a:pt x="123" y="161"/>
                  <a:pt x="123" y="161"/>
                  <a:pt x="123" y="161"/>
                </a:cubicBezTo>
                <a:lnTo>
                  <a:pt x="144" y="151"/>
                </a:lnTo>
                <a:close/>
                <a:moveTo>
                  <a:pt x="123" y="7"/>
                </a:moveTo>
                <a:cubicBezTo>
                  <a:pt x="99" y="18"/>
                  <a:pt x="99" y="18"/>
                  <a:pt x="99" y="18"/>
                </a:cubicBezTo>
                <a:cubicBezTo>
                  <a:pt x="99" y="41"/>
                  <a:pt x="99" y="41"/>
                  <a:pt x="99" y="41"/>
                </a:cubicBezTo>
                <a:cubicBezTo>
                  <a:pt x="123" y="30"/>
                  <a:pt x="123" y="30"/>
                  <a:pt x="123" y="30"/>
                </a:cubicBezTo>
                <a:cubicBezTo>
                  <a:pt x="123" y="7"/>
                  <a:pt x="123" y="7"/>
                  <a:pt x="123" y="7"/>
                </a:cubicBezTo>
                <a:close/>
                <a:moveTo>
                  <a:pt x="99" y="236"/>
                </a:moveTo>
                <a:cubicBezTo>
                  <a:pt x="100" y="236"/>
                  <a:pt x="102" y="235"/>
                  <a:pt x="103" y="235"/>
                </a:cubicBezTo>
                <a:cubicBezTo>
                  <a:pt x="123" y="225"/>
                  <a:pt x="123" y="225"/>
                  <a:pt x="123" y="225"/>
                </a:cubicBezTo>
                <a:cubicBezTo>
                  <a:pt x="123" y="177"/>
                  <a:pt x="123" y="177"/>
                  <a:pt x="123" y="177"/>
                </a:cubicBezTo>
                <a:cubicBezTo>
                  <a:pt x="123" y="176"/>
                  <a:pt x="123" y="176"/>
                  <a:pt x="123" y="176"/>
                </a:cubicBezTo>
                <a:cubicBezTo>
                  <a:pt x="122" y="175"/>
                  <a:pt x="123" y="174"/>
                  <a:pt x="123" y="172"/>
                </a:cubicBezTo>
                <a:cubicBezTo>
                  <a:pt x="123" y="161"/>
                  <a:pt x="123" y="161"/>
                  <a:pt x="123" y="161"/>
                </a:cubicBezTo>
                <a:cubicBezTo>
                  <a:pt x="121" y="162"/>
                  <a:pt x="121" y="162"/>
                  <a:pt x="121" y="162"/>
                </a:cubicBezTo>
                <a:cubicBezTo>
                  <a:pt x="119" y="163"/>
                  <a:pt x="116" y="162"/>
                  <a:pt x="115" y="159"/>
                </a:cubicBezTo>
                <a:cubicBezTo>
                  <a:pt x="109" y="147"/>
                  <a:pt x="109" y="147"/>
                  <a:pt x="109" y="147"/>
                </a:cubicBezTo>
                <a:cubicBezTo>
                  <a:pt x="108" y="145"/>
                  <a:pt x="109" y="142"/>
                  <a:pt x="111" y="141"/>
                </a:cubicBezTo>
                <a:cubicBezTo>
                  <a:pt x="123" y="135"/>
                  <a:pt x="123" y="135"/>
                  <a:pt x="123" y="135"/>
                </a:cubicBezTo>
                <a:cubicBezTo>
                  <a:pt x="123" y="125"/>
                  <a:pt x="123" y="125"/>
                  <a:pt x="123" y="125"/>
                </a:cubicBezTo>
                <a:cubicBezTo>
                  <a:pt x="107" y="132"/>
                  <a:pt x="107" y="132"/>
                  <a:pt x="107" y="132"/>
                </a:cubicBezTo>
                <a:cubicBezTo>
                  <a:pt x="105" y="133"/>
                  <a:pt x="102" y="132"/>
                  <a:pt x="101" y="130"/>
                </a:cubicBezTo>
                <a:cubicBezTo>
                  <a:pt x="99" y="124"/>
                  <a:pt x="99" y="124"/>
                  <a:pt x="99" y="124"/>
                </a:cubicBezTo>
                <a:cubicBezTo>
                  <a:pt x="99" y="150"/>
                  <a:pt x="99" y="150"/>
                  <a:pt x="99" y="150"/>
                </a:cubicBezTo>
                <a:cubicBezTo>
                  <a:pt x="99" y="150"/>
                  <a:pt x="99" y="151"/>
                  <a:pt x="100" y="151"/>
                </a:cubicBezTo>
                <a:cubicBezTo>
                  <a:pt x="106" y="164"/>
                  <a:pt x="106" y="164"/>
                  <a:pt x="106" y="164"/>
                </a:cubicBezTo>
                <a:cubicBezTo>
                  <a:pt x="106" y="164"/>
                  <a:pt x="106" y="164"/>
                  <a:pt x="106" y="164"/>
                </a:cubicBezTo>
                <a:cubicBezTo>
                  <a:pt x="107" y="166"/>
                  <a:pt x="106" y="169"/>
                  <a:pt x="104" y="170"/>
                </a:cubicBezTo>
                <a:cubicBezTo>
                  <a:pt x="99" y="172"/>
                  <a:pt x="99" y="172"/>
                  <a:pt x="99" y="172"/>
                </a:cubicBezTo>
                <a:cubicBezTo>
                  <a:pt x="99" y="183"/>
                  <a:pt x="99" y="183"/>
                  <a:pt x="99" y="183"/>
                </a:cubicBezTo>
                <a:cubicBezTo>
                  <a:pt x="108" y="179"/>
                  <a:pt x="108" y="179"/>
                  <a:pt x="108" y="179"/>
                </a:cubicBezTo>
                <a:cubicBezTo>
                  <a:pt x="110" y="178"/>
                  <a:pt x="113" y="179"/>
                  <a:pt x="114" y="181"/>
                </a:cubicBezTo>
                <a:cubicBezTo>
                  <a:pt x="120" y="194"/>
                  <a:pt x="120" y="194"/>
                  <a:pt x="120" y="194"/>
                </a:cubicBezTo>
                <a:cubicBezTo>
                  <a:pt x="120" y="194"/>
                  <a:pt x="120" y="194"/>
                  <a:pt x="120" y="194"/>
                </a:cubicBezTo>
                <a:cubicBezTo>
                  <a:pt x="121" y="196"/>
                  <a:pt x="120" y="198"/>
                  <a:pt x="118" y="199"/>
                </a:cubicBezTo>
                <a:cubicBezTo>
                  <a:pt x="99" y="208"/>
                  <a:pt x="99" y="208"/>
                  <a:pt x="99" y="208"/>
                </a:cubicBezTo>
                <a:cubicBezTo>
                  <a:pt x="99" y="236"/>
                  <a:pt x="99" y="236"/>
                  <a:pt x="99" y="236"/>
                </a:cubicBezTo>
                <a:close/>
                <a:moveTo>
                  <a:pt x="123" y="82"/>
                </a:moveTo>
                <a:cubicBezTo>
                  <a:pt x="123" y="99"/>
                  <a:pt x="123" y="99"/>
                  <a:pt x="123" y="99"/>
                </a:cubicBezTo>
                <a:cubicBezTo>
                  <a:pt x="99" y="111"/>
                  <a:pt x="99" y="111"/>
                  <a:pt x="99" y="111"/>
                </a:cubicBezTo>
                <a:cubicBezTo>
                  <a:pt x="99" y="94"/>
                  <a:pt x="99" y="94"/>
                  <a:pt x="99" y="94"/>
                </a:cubicBezTo>
                <a:lnTo>
                  <a:pt x="123" y="82"/>
                </a:lnTo>
                <a:close/>
                <a:moveTo>
                  <a:pt x="99" y="18"/>
                </a:moveTo>
                <a:cubicBezTo>
                  <a:pt x="71" y="31"/>
                  <a:pt x="71" y="31"/>
                  <a:pt x="71" y="31"/>
                </a:cubicBezTo>
                <a:cubicBezTo>
                  <a:pt x="71" y="54"/>
                  <a:pt x="71" y="54"/>
                  <a:pt x="71" y="54"/>
                </a:cubicBezTo>
                <a:cubicBezTo>
                  <a:pt x="99" y="41"/>
                  <a:pt x="99" y="41"/>
                  <a:pt x="99" y="41"/>
                </a:cubicBezTo>
                <a:cubicBezTo>
                  <a:pt x="99" y="18"/>
                  <a:pt x="99" y="18"/>
                  <a:pt x="99" y="18"/>
                </a:cubicBezTo>
                <a:close/>
                <a:moveTo>
                  <a:pt x="71" y="227"/>
                </a:moveTo>
                <a:cubicBezTo>
                  <a:pt x="77" y="235"/>
                  <a:pt x="88" y="239"/>
                  <a:pt x="99" y="236"/>
                </a:cubicBezTo>
                <a:cubicBezTo>
                  <a:pt x="99" y="208"/>
                  <a:pt x="99" y="208"/>
                  <a:pt x="99" y="208"/>
                </a:cubicBezTo>
                <a:cubicBezTo>
                  <a:pt x="89" y="212"/>
                  <a:pt x="89" y="212"/>
                  <a:pt x="89" y="212"/>
                </a:cubicBezTo>
                <a:cubicBezTo>
                  <a:pt x="87" y="213"/>
                  <a:pt x="85" y="213"/>
                  <a:pt x="84" y="210"/>
                </a:cubicBezTo>
                <a:cubicBezTo>
                  <a:pt x="78" y="197"/>
                  <a:pt x="78" y="197"/>
                  <a:pt x="78" y="197"/>
                </a:cubicBezTo>
                <a:cubicBezTo>
                  <a:pt x="77" y="195"/>
                  <a:pt x="78" y="193"/>
                  <a:pt x="80" y="192"/>
                </a:cubicBezTo>
                <a:cubicBezTo>
                  <a:pt x="99" y="183"/>
                  <a:pt x="99" y="183"/>
                  <a:pt x="99" y="183"/>
                </a:cubicBezTo>
                <a:cubicBezTo>
                  <a:pt x="99" y="172"/>
                  <a:pt x="99" y="172"/>
                  <a:pt x="99" y="172"/>
                </a:cubicBezTo>
                <a:cubicBezTo>
                  <a:pt x="75" y="183"/>
                  <a:pt x="75" y="183"/>
                  <a:pt x="75" y="183"/>
                </a:cubicBezTo>
                <a:cubicBezTo>
                  <a:pt x="74" y="184"/>
                  <a:pt x="72" y="183"/>
                  <a:pt x="71" y="182"/>
                </a:cubicBezTo>
                <a:cubicBezTo>
                  <a:pt x="71" y="227"/>
                  <a:pt x="71" y="227"/>
                  <a:pt x="71" y="227"/>
                </a:cubicBezTo>
                <a:close/>
                <a:moveTo>
                  <a:pt x="99" y="94"/>
                </a:moveTo>
                <a:cubicBezTo>
                  <a:pt x="99" y="111"/>
                  <a:pt x="99" y="111"/>
                  <a:pt x="99" y="111"/>
                </a:cubicBezTo>
                <a:cubicBezTo>
                  <a:pt x="97" y="111"/>
                  <a:pt x="97" y="111"/>
                  <a:pt x="97" y="111"/>
                </a:cubicBezTo>
                <a:cubicBezTo>
                  <a:pt x="95" y="112"/>
                  <a:pt x="94" y="115"/>
                  <a:pt x="95" y="117"/>
                </a:cubicBezTo>
                <a:cubicBezTo>
                  <a:pt x="99" y="124"/>
                  <a:pt x="99" y="124"/>
                  <a:pt x="99" y="124"/>
                </a:cubicBezTo>
                <a:cubicBezTo>
                  <a:pt x="99" y="150"/>
                  <a:pt x="99" y="150"/>
                  <a:pt x="99" y="150"/>
                </a:cubicBezTo>
                <a:cubicBezTo>
                  <a:pt x="97" y="149"/>
                  <a:pt x="96" y="148"/>
                  <a:pt x="94" y="149"/>
                </a:cubicBezTo>
                <a:cubicBezTo>
                  <a:pt x="71" y="160"/>
                  <a:pt x="71" y="160"/>
                  <a:pt x="71" y="160"/>
                </a:cubicBezTo>
                <a:cubicBezTo>
                  <a:pt x="71" y="149"/>
                  <a:pt x="71" y="149"/>
                  <a:pt x="71" y="149"/>
                </a:cubicBezTo>
                <a:cubicBezTo>
                  <a:pt x="90" y="140"/>
                  <a:pt x="90" y="140"/>
                  <a:pt x="90" y="140"/>
                </a:cubicBezTo>
                <a:cubicBezTo>
                  <a:pt x="92" y="139"/>
                  <a:pt x="93" y="136"/>
                  <a:pt x="92" y="134"/>
                </a:cubicBezTo>
                <a:cubicBezTo>
                  <a:pt x="92" y="134"/>
                  <a:pt x="92" y="134"/>
                  <a:pt x="92" y="134"/>
                </a:cubicBezTo>
                <a:cubicBezTo>
                  <a:pt x="86" y="122"/>
                  <a:pt x="86" y="122"/>
                  <a:pt x="86" y="122"/>
                </a:cubicBezTo>
                <a:cubicBezTo>
                  <a:pt x="85" y="119"/>
                  <a:pt x="82" y="118"/>
                  <a:pt x="80" y="119"/>
                </a:cubicBezTo>
                <a:cubicBezTo>
                  <a:pt x="71" y="124"/>
                  <a:pt x="71" y="124"/>
                  <a:pt x="71" y="124"/>
                </a:cubicBezTo>
                <a:cubicBezTo>
                  <a:pt x="71" y="107"/>
                  <a:pt x="71" y="107"/>
                  <a:pt x="71" y="107"/>
                </a:cubicBezTo>
                <a:lnTo>
                  <a:pt x="99" y="94"/>
                </a:lnTo>
                <a:close/>
                <a:moveTo>
                  <a:pt x="71" y="31"/>
                </a:moveTo>
                <a:cubicBezTo>
                  <a:pt x="20" y="55"/>
                  <a:pt x="20" y="55"/>
                  <a:pt x="20" y="55"/>
                </a:cubicBezTo>
                <a:cubicBezTo>
                  <a:pt x="6" y="62"/>
                  <a:pt x="0" y="78"/>
                  <a:pt x="7" y="91"/>
                </a:cubicBezTo>
                <a:cubicBezTo>
                  <a:pt x="68" y="222"/>
                  <a:pt x="68" y="222"/>
                  <a:pt x="68" y="222"/>
                </a:cubicBezTo>
                <a:cubicBezTo>
                  <a:pt x="69" y="223"/>
                  <a:pt x="70" y="225"/>
                  <a:pt x="71" y="227"/>
                </a:cubicBezTo>
                <a:cubicBezTo>
                  <a:pt x="71" y="182"/>
                  <a:pt x="71" y="182"/>
                  <a:pt x="71" y="182"/>
                </a:cubicBezTo>
                <a:cubicBezTo>
                  <a:pt x="71" y="182"/>
                  <a:pt x="70" y="181"/>
                  <a:pt x="70" y="181"/>
                </a:cubicBezTo>
                <a:cubicBezTo>
                  <a:pt x="64" y="168"/>
                  <a:pt x="64" y="168"/>
                  <a:pt x="64" y="168"/>
                </a:cubicBezTo>
                <a:cubicBezTo>
                  <a:pt x="63" y="166"/>
                  <a:pt x="64" y="163"/>
                  <a:pt x="66" y="162"/>
                </a:cubicBezTo>
                <a:cubicBezTo>
                  <a:pt x="71" y="160"/>
                  <a:pt x="71" y="160"/>
                  <a:pt x="71" y="160"/>
                </a:cubicBezTo>
                <a:cubicBezTo>
                  <a:pt x="71" y="149"/>
                  <a:pt x="71" y="149"/>
                  <a:pt x="71" y="149"/>
                </a:cubicBezTo>
                <a:cubicBezTo>
                  <a:pt x="62" y="153"/>
                  <a:pt x="62" y="153"/>
                  <a:pt x="62" y="153"/>
                </a:cubicBezTo>
                <a:cubicBezTo>
                  <a:pt x="60" y="154"/>
                  <a:pt x="57" y="153"/>
                  <a:pt x="56" y="151"/>
                </a:cubicBezTo>
                <a:cubicBezTo>
                  <a:pt x="50" y="138"/>
                  <a:pt x="50" y="138"/>
                  <a:pt x="50" y="138"/>
                </a:cubicBezTo>
                <a:cubicBezTo>
                  <a:pt x="49" y="136"/>
                  <a:pt x="50" y="134"/>
                  <a:pt x="52" y="133"/>
                </a:cubicBezTo>
                <a:cubicBezTo>
                  <a:pt x="71" y="124"/>
                  <a:pt x="71" y="124"/>
                  <a:pt x="71" y="124"/>
                </a:cubicBezTo>
                <a:cubicBezTo>
                  <a:pt x="71" y="107"/>
                  <a:pt x="71" y="107"/>
                  <a:pt x="71" y="107"/>
                </a:cubicBezTo>
                <a:cubicBezTo>
                  <a:pt x="53" y="115"/>
                  <a:pt x="53" y="115"/>
                  <a:pt x="53" y="115"/>
                </a:cubicBezTo>
                <a:cubicBezTo>
                  <a:pt x="46" y="118"/>
                  <a:pt x="38" y="116"/>
                  <a:pt x="35" y="109"/>
                </a:cubicBezTo>
                <a:cubicBezTo>
                  <a:pt x="26" y="89"/>
                  <a:pt x="26" y="89"/>
                  <a:pt x="26" y="89"/>
                </a:cubicBezTo>
                <a:cubicBezTo>
                  <a:pt x="23" y="83"/>
                  <a:pt x="26" y="75"/>
                  <a:pt x="33" y="72"/>
                </a:cubicBezTo>
                <a:cubicBezTo>
                  <a:pt x="71" y="54"/>
                  <a:pt x="71" y="54"/>
                  <a:pt x="71" y="54"/>
                </a:cubicBezTo>
                <a:lnTo>
                  <a:pt x="71" y="31"/>
                </a:lnTo>
                <a:close/>
              </a:path>
            </a:pathLst>
          </a:custGeom>
          <a:solidFill>
            <a:srgbClr val="E62A2A"/>
          </a:solidFill>
          <a:ln>
            <a:noFill/>
          </a:ln>
        </p:spPr>
        <p:txBody>
          <a:bodyPr vert="horz" wrap="square" lIns="68562" tIns="34281" rIns="68562" bIns="34281"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id-ID" sz="101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96" name="Rectangle 59"/>
          <p:cNvSpPr>
            <a:spLocks noChangeArrowheads="1"/>
          </p:cNvSpPr>
          <p:nvPr/>
        </p:nvSpPr>
        <p:spPr bwMode="auto">
          <a:xfrm>
            <a:off x="6873120" y="2105880"/>
            <a:ext cx="470175" cy="23806"/>
          </a:xfrm>
          <a:prstGeom prst="rect">
            <a:avLst/>
          </a:prstGeom>
          <a:solidFill>
            <a:srgbClr val="C5C5C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62" tIns="34281" rIns="68562" bIns="34281"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id-ID" sz="101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97" name="Rectangle 60"/>
          <p:cNvSpPr>
            <a:spLocks noChangeArrowheads="1"/>
          </p:cNvSpPr>
          <p:nvPr/>
        </p:nvSpPr>
        <p:spPr bwMode="auto">
          <a:xfrm>
            <a:off x="6892165" y="2058267"/>
            <a:ext cx="432085" cy="23806"/>
          </a:xfrm>
          <a:prstGeom prst="rect">
            <a:avLst/>
          </a:prstGeom>
          <a:solidFill>
            <a:srgbClr val="C5C5C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62" tIns="34281" rIns="68562" bIns="34281"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id-ID" sz="101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98" name="Rectangle 61"/>
          <p:cNvSpPr>
            <a:spLocks noChangeArrowheads="1"/>
          </p:cNvSpPr>
          <p:nvPr/>
        </p:nvSpPr>
        <p:spPr bwMode="auto">
          <a:xfrm>
            <a:off x="7062380" y="2009464"/>
            <a:ext cx="91655" cy="23806"/>
          </a:xfrm>
          <a:prstGeom prst="rect">
            <a:avLst/>
          </a:prstGeom>
          <a:solidFill>
            <a:srgbClr val="C5C5C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62" tIns="34281" rIns="68562" bIns="34281"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id-ID" sz="101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99" name="Rectangle 62"/>
          <p:cNvSpPr>
            <a:spLocks noChangeArrowheads="1"/>
          </p:cNvSpPr>
          <p:nvPr/>
        </p:nvSpPr>
        <p:spPr bwMode="auto">
          <a:xfrm>
            <a:off x="7079045" y="1834488"/>
            <a:ext cx="58326" cy="190450"/>
          </a:xfrm>
          <a:prstGeom prst="rect">
            <a:avLst/>
          </a:prstGeom>
          <a:solidFill>
            <a:srgbClr val="C5C5C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62" tIns="34281" rIns="68562" bIns="34281"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id-ID" sz="101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00" name="Rectangle 63"/>
          <p:cNvSpPr>
            <a:spLocks noChangeArrowheads="1"/>
          </p:cNvSpPr>
          <p:nvPr/>
        </p:nvSpPr>
        <p:spPr bwMode="auto">
          <a:xfrm>
            <a:off x="7062380" y="1824966"/>
            <a:ext cx="91655" cy="23806"/>
          </a:xfrm>
          <a:prstGeom prst="rect">
            <a:avLst/>
          </a:prstGeom>
          <a:solidFill>
            <a:srgbClr val="C5C5C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62" tIns="34281" rIns="68562" bIns="34281"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id-ID" sz="101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01" name="Rectangle 64"/>
          <p:cNvSpPr>
            <a:spLocks noChangeArrowheads="1"/>
          </p:cNvSpPr>
          <p:nvPr/>
        </p:nvSpPr>
        <p:spPr bwMode="auto">
          <a:xfrm>
            <a:off x="7201647" y="2009464"/>
            <a:ext cx="89274" cy="23806"/>
          </a:xfrm>
          <a:prstGeom prst="rect">
            <a:avLst/>
          </a:prstGeom>
          <a:solidFill>
            <a:srgbClr val="C5C5C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62" tIns="34281" rIns="68562" bIns="34281"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id-ID" sz="101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02" name="Rectangle 65"/>
          <p:cNvSpPr>
            <a:spLocks noChangeArrowheads="1"/>
          </p:cNvSpPr>
          <p:nvPr/>
        </p:nvSpPr>
        <p:spPr bwMode="auto">
          <a:xfrm>
            <a:off x="7217121" y="1834488"/>
            <a:ext cx="57135" cy="190450"/>
          </a:xfrm>
          <a:prstGeom prst="rect">
            <a:avLst/>
          </a:prstGeom>
          <a:solidFill>
            <a:srgbClr val="C5C5C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62" tIns="34281" rIns="68562" bIns="34281"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id-ID" sz="101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03" name="Rectangle 66"/>
          <p:cNvSpPr>
            <a:spLocks noChangeArrowheads="1"/>
          </p:cNvSpPr>
          <p:nvPr/>
        </p:nvSpPr>
        <p:spPr bwMode="auto">
          <a:xfrm>
            <a:off x="7201647" y="1824966"/>
            <a:ext cx="89274" cy="23806"/>
          </a:xfrm>
          <a:prstGeom prst="rect">
            <a:avLst/>
          </a:prstGeom>
          <a:solidFill>
            <a:srgbClr val="C5C5C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62" tIns="34281" rIns="68562" bIns="34281"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id-ID" sz="101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04" name="Rectangle 67"/>
          <p:cNvSpPr>
            <a:spLocks noChangeArrowheads="1"/>
          </p:cNvSpPr>
          <p:nvPr/>
        </p:nvSpPr>
        <p:spPr bwMode="auto">
          <a:xfrm>
            <a:off x="6925494" y="2009464"/>
            <a:ext cx="91655" cy="23806"/>
          </a:xfrm>
          <a:prstGeom prst="rect">
            <a:avLst/>
          </a:prstGeom>
          <a:solidFill>
            <a:srgbClr val="C5C5C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62" tIns="34281" rIns="68562" bIns="34281"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id-ID" sz="101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05" name="Rectangle 68"/>
          <p:cNvSpPr>
            <a:spLocks noChangeArrowheads="1"/>
          </p:cNvSpPr>
          <p:nvPr/>
        </p:nvSpPr>
        <p:spPr bwMode="auto">
          <a:xfrm>
            <a:off x="6940969" y="1834488"/>
            <a:ext cx="59516" cy="190450"/>
          </a:xfrm>
          <a:prstGeom prst="rect">
            <a:avLst/>
          </a:prstGeom>
          <a:solidFill>
            <a:srgbClr val="C5C5C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62" tIns="34281" rIns="68562" bIns="34281"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id-ID" sz="101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06" name="Rectangle 69"/>
          <p:cNvSpPr>
            <a:spLocks noChangeArrowheads="1"/>
          </p:cNvSpPr>
          <p:nvPr/>
        </p:nvSpPr>
        <p:spPr bwMode="auto">
          <a:xfrm>
            <a:off x="6925494" y="1824966"/>
            <a:ext cx="91655" cy="23806"/>
          </a:xfrm>
          <a:prstGeom prst="rect">
            <a:avLst/>
          </a:prstGeom>
          <a:solidFill>
            <a:srgbClr val="C5C5C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62" tIns="34281" rIns="68562" bIns="34281"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id-ID" sz="101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07" name="Rectangle 70"/>
          <p:cNvSpPr>
            <a:spLocks noChangeArrowheads="1"/>
          </p:cNvSpPr>
          <p:nvPr/>
        </p:nvSpPr>
        <p:spPr bwMode="auto">
          <a:xfrm>
            <a:off x="6892165" y="1772592"/>
            <a:ext cx="432085" cy="23806"/>
          </a:xfrm>
          <a:prstGeom prst="rect">
            <a:avLst/>
          </a:prstGeom>
          <a:solidFill>
            <a:srgbClr val="C5C5C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62" tIns="34281" rIns="68562" bIns="34281"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id-ID" sz="101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08" name="Freeform 71"/>
          <p:cNvSpPr/>
          <p:nvPr/>
        </p:nvSpPr>
        <p:spPr bwMode="auto">
          <a:xfrm>
            <a:off x="6892165" y="1634515"/>
            <a:ext cx="432085" cy="138077"/>
          </a:xfrm>
          <a:custGeom>
            <a:avLst/>
            <a:gdLst>
              <a:gd name="T0" fmla="*/ 181 w 363"/>
              <a:gd name="T1" fmla="*/ 0 h 116"/>
              <a:gd name="T2" fmla="*/ 363 w 363"/>
              <a:gd name="T3" fmla="*/ 116 h 116"/>
              <a:gd name="T4" fmla="*/ 0 w 363"/>
              <a:gd name="T5" fmla="*/ 116 h 116"/>
              <a:gd name="T6" fmla="*/ 181 w 363"/>
              <a:gd name="T7" fmla="*/ 0 h 116"/>
            </a:gdLst>
            <a:ahLst/>
            <a:cxnLst>
              <a:cxn ang="0">
                <a:pos x="T0" y="T1"/>
              </a:cxn>
              <a:cxn ang="0">
                <a:pos x="T2" y="T3"/>
              </a:cxn>
              <a:cxn ang="0">
                <a:pos x="T4" y="T5"/>
              </a:cxn>
              <a:cxn ang="0">
                <a:pos x="T6" y="T7"/>
              </a:cxn>
            </a:cxnLst>
            <a:rect l="0" t="0" r="r" b="b"/>
            <a:pathLst>
              <a:path w="363" h="116">
                <a:moveTo>
                  <a:pt x="181" y="0"/>
                </a:moveTo>
                <a:lnTo>
                  <a:pt x="363" y="116"/>
                </a:lnTo>
                <a:lnTo>
                  <a:pt x="0" y="116"/>
                </a:lnTo>
                <a:lnTo>
                  <a:pt x="181" y="0"/>
                </a:lnTo>
                <a:close/>
              </a:path>
            </a:pathLst>
          </a:custGeom>
          <a:solidFill>
            <a:srgbClr val="C5C5C9"/>
          </a:solidFill>
          <a:ln>
            <a:noFill/>
          </a:ln>
          <a:extLst>
            <a:ext uri="{91240B29-F687-4F45-9708-019B960494DF}">
              <a14:hiddenLine xmlns:a14="http://schemas.microsoft.com/office/drawing/2010/main" w="9525">
                <a:solidFill>
                  <a:srgbClr val="000000"/>
                </a:solidFill>
                <a:round/>
              </a14:hiddenLine>
            </a:ext>
          </a:extLst>
        </p:spPr>
        <p:txBody>
          <a:bodyPr vert="horz" wrap="square" lIns="68562" tIns="34281" rIns="68562" bIns="34281"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id-ID" sz="101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09" name="Freeform 72"/>
          <p:cNvSpPr>
            <a:spLocks noEditPoints="1"/>
          </p:cNvSpPr>
          <p:nvPr/>
        </p:nvSpPr>
        <p:spPr bwMode="auto">
          <a:xfrm>
            <a:off x="5704231" y="1759498"/>
            <a:ext cx="599919" cy="391614"/>
          </a:xfrm>
          <a:custGeom>
            <a:avLst/>
            <a:gdLst>
              <a:gd name="T0" fmla="*/ 82 w 367"/>
              <a:gd name="T1" fmla="*/ 27 h 240"/>
              <a:gd name="T2" fmla="*/ 367 w 367"/>
              <a:gd name="T3" fmla="*/ 120 h 240"/>
              <a:gd name="T4" fmla="*/ 82 w 367"/>
              <a:gd name="T5" fmla="*/ 213 h 240"/>
              <a:gd name="T6" fmla="*/ 82 w 367"/>
              <a:gd name="T7" fmla="*/ 177 h 240"/>
              <a:gd name="T8" fmla="*/ 127 w 367"/>
              <a:gd name="T9" fmla="*/ 143 h 240"/>
              <a:gd name="T10" fmla="*/ 127 w 367"/>
              <a:gd name="T11" fmla="*/ 87 h 240"/>
              <a:gd name="T12" fmla="*/ 138 w 367"/>
              <a:gd name="T13" fmla="*/ 87 h 240"/>
              <a:gd name="T14" fmla="*/ 138 w 367"/>
              <a:gd name="T15" fmla="*/ 64 h 240"/>
              <a:gd name="T16" fmla="*/ 127 w 367"/>
              <a:gd name="T17" fmla="*/ 64 h 240"/>
              <a:gd name="T18" fmla="*/ 102 w 367"/>
              <a:gd name="T19" fmla="*/ 64 h 240"/>
              <a:gd name="T20" fmla="*/ 91 w 367"/>
              <a:gd name="T21" fmla="*/ 64 h 240"/>
              <a:gd name="T22" fmla="*/ 91 w 367"/>
              <a:gd name="T23" fmla="*/ 87 h 240"/>
              <a:gd name="T24" fmla="*/ 102 w 367"/>
              <a:gd name="T25" fmla="*/ 87 h 240"/>
              <a:gd name="T26" fmla="*/ 102 w 367"/>
              <a:gd name="T27" fmla="*/ 143 h 240"/>
              <a:gd name="T28" fmla="*/ 82 w 367"/>
              <a:gd name="T29" fmla="*/ 156 h 240"/>
              <a:gd name="T30" fmla="*/ 82 w 367"/>
              <a:gd name="T31" fmla="*/ 27 h 240"/>
              <a:gd name="T32" fmla="*/ 0 w 367"/>
              <a:gd name="T33" fmla="*/ 0 h 240"/>
              <a:gd name="T34" fmla="*/ 82 w 367"/>
              <a:gd name="T35" fmla="*/ 27 h 240"/>
              <a:gd name="T36" fmla="*/ 82 w 367"/>
              <a:gd name="T37" fmla="*/ 156 h 240"/>
              <a:gd name="T38" fmla="*/ 82 w 367"/>
              <a:gd name="T39" fmla="*/ 156 h 240"/>
              <a:gd name="T40" fmla="*/ 62 w 367"/>
              <a:gd name="T41" fmla="*/ 143 h 240"/>
              <a:gd name="T42" fmla="*/ 62 w 367"/>
              <a:gd name="T43" fmla="*/ 87 h 240"/>
              <a:gd name="T44" fmla="*/ 73 w 367"/>
              <a:gd name="T45" fmla="*/ 87 h 240"/>
              <a:gd name="T46" fmla="*/ 73 w 367"/>
              <a:gd name="T47" fmla="*/ 64 h 240"/>
              <a:gd name="T48" fmla="*/ 62 w 367"/>
              <a:gd name="T49" fmla="*/ 64 h 240"/>
              <a:gd name="T50" fmla="*/ 37 w 367"/>
              <a:gd name="T51" fmla="*/ 64 h 240"/>
              <a:gd name="T52" fmla="*/ 26 w 367"/>
              <a:gd name="T53" fmla="*/ 64 h 240"/>
              <a:gd name="T54" fmla="*/ 26 w 367"/>
              <a:gd name="T55" fmla="*/ 87 h 240"/>
              <a:gd name="T56" fmla="*/ 37 w 367"/>
              <a:gd name="T57" fmla="*/ 87 h 240"/>
              <a:gd name="T58" fmla="*/ 37 w 367"/>
              <a:gd name="T59" fmla="*/ 143 h 240"/>
              <a:gd name="T60" fmla="*/ 82 w 367"/>
              <a:gd name="T61" fmla="*/ 177 h 240"/>
              <a:gd name="T62" fmla="*/ 82 w 367"/>
              <a:gd name="T63" fmla="*/ 177 h 240"/>
              <a:gd name="T64" fmla="*/ 82 w 367"/>
              <a:gd name="T65" fmla="*/ 213 h 240"/>
              <a:gd name="T66" fmla="*/ 0 w 367"/>
              <a:gd name="T67" fmla="*/ 240 h 240"/>
              <a:gd name="T68" fmla="*/ 0 w 367"/>
              <a:gd name="T69" fmla="*/ 0 h 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367" h="240">
                <a:moveTo>
                  <a:pt x="82" y="27"/>
                </a:moveTo>
                <a:cubicBezTo>
                  <a:pt x="367" y="120"/>
                  <a:pt x="367" y="120"/>
                  <a:pt x="367" y="120"/>
                </a:cubicBezTo>
                <a:cubicBezTo>
                  <a:pt x="82" y="213"/>
                  <a:pt x="82" y="213"/>
                  <a:pt x="82" y="213"/>
                </a:cubicBezTo>
                <a:cubicBezTo>
                  <a:pt x="82" y="177"/>
                  <a:pt x="82" y="177"/>
                  <a:pt x="82" y="177"/>
                </a:cubicBezTo>
                <a:cubicBezTo>
                  <a:pt x="107" y="177"/>
                  <a:pt x="127" y="162"/>
                  <a:pt x="127" y="143"/>
                </a:cubicBezTo>
                <a:cubicBezTo>
                  <a:pt x="127" y="87"/>
                  <a:pt x="127" y="87"/>
                  <a:pt x="127" y="87"/>
                </a:cubicBezTo>
                <a:cubicBezTo>
                  <a:pt x="138" y="87"/>
                  <a:pt x="138" y="87"/>
                  <a:pt x="138" y="87"/>
                </a:cubicBezTo>
                <a:cubicBezTo>
                  <a:pt x="138" y="64"/>
                  <a:pt x="138" y="64"/>
                  <a:pt x="138" y="64"/>
                </a:cubicBezTo>
                <a:cubicBezTo>
                  <a:pt x="127" y="64"/>
                  <a:pt x="127" y="64"/>
                  <a:pt x="127" y="64"/>
                </a:cubicBezTo>
                <a:cubicBezTo>
                  <a:pt x="102" y="64"/>
                  <a:pt x="102" y="64"/>
                  <a:pt x="102" y="64"/>
                </a:cubicBezTo>
                <a:cubicBezTo>
                  <a:pt x="91" y="64"/>
                  <a:pt x="91" y="64"/>
                  <a:pt x="91" y="64"/>
                </a:cubicBezTo>
                <a:cubicBezTo>
                  <a:pt x="91" y="87"/>
                  <a:pt x="91" y="87"/>
                  <a:pt x="91" y="87"/>
                </a:cubicBezTo>
                <a:cubicBezTo>
                  <a:pt x="102" y="87"/>
                  <a:pt x="102" y="87"/>
                  <a:pt x="102" y="87"/>
                </a:cubicBezTo>
                <a:cubicBezTo>
                  <a:pt x="102" y="143"/>
                  <a:pt x="102" y="143"/>
                  <a:pt x="102" y="143"/>
                </a:cubicBezTo>
                <a:cubicBezTo>
                  <a:pt x="102" y="150"/>
                  <a:pt x="93" y="156"/>
                  <a:pt x="82" y="156"/>
                </a:cubicBezTo>
                <a:lnTo>
                  <a:pt x="82" y="27"/>
                </a:lnTo>
                <a:close/>
                <a:moveTo>
                  <a:pt x="0" y="0"/>
                </a:moveTo>
                <a:cubicBezTo>
                  <a:pt x="82" y="27"/>
                  <a:pt x="82" y="27"/>
                  <a:pt x="82" y="27"/>
                </a:cubicBezTo>
                <a:cubicBezTo>
                  <a:pt x="82" y="156"/>
                  <a:pt x="82" y="156"/>
                  <a:pt x="82" y="156"/>
                </a:cubicBezTo>
                <a:cubicBezTo>
                  <a:pt x="82" y="156"/>
                  <a:pt x="82" y="156"/>
                  <a:pt x="82" y="156"/>
                </a:cubicBezTo>
                <a:cubicBezTo>
                  <a:pt x="71" y="156"/>
                  <a:pt x="62" y="150"/>
                  <a:pt x="62" y="143"/>
                </a:cubicBezTo>
                <a:cubicBezTo>
                  <a:pt x="62" y="87"/>
                  <a:pt x="62" y="87"/>
                  <a:pt x="62" y="87"/>
                </a:cubicBezTo>
                <a:cubicBezTo>
                  <a:pt x="73" y="87"/>
                  <a:pt x="73" y="87"/>
                  <a:pt x="73" y="87"/>
                </a:cubicBezTo>
                <a:cubicBezTo>
                  <a:pt x="73" y="64"/>
                  <a:pt x="73" y="64"/>
                  <a:pt x="73" y="64"/>
                </a:cubicBezTo>
                <a:cubicBezTo>
                  <a:pt x="62" y="64"/>
                  <a:pt x="62" y="64"/>
                  <a:pt x="62" y="64"/>
                </a:cubicBezTo>
                <a:cubicBezTo>
                  <a:pt x="37" y="64"/>
                  <a:pt x="37" y="64"/>
                  <a:pt x="37" y="64"/>
                </a:cubicBezTo>
                <a:cubicBezTo>
                  <a:pt x="26" y="64"/>
                  <a:pt x="26" y="64"/>
                  <a:pt x="26" y="64"/>
                </a:cubicBezTo>
                <a:cubicBezTo>
                  <a:pt x="26" y="87"/>
                  <a:pt x="26" y="87"/>
                  <a:pt x="26" y="87"/>
                </a:cubicBezTo>
                <a:cubicBezTo>
                  <a:pt x="37" y="87"/>
                  <a:pt x="37" y="87"/>
                  <a:pt x="37" y="87"/>
                </a:cubicBezTo>
                <a:cubicBezTo>
                  <a:pt x="37" y="143"/>
                  <a:pt x="37" y="143"/>
                  <a:pt x="37" y="143"/>
                </a:cubicBezTo>
                <a:cubicBezTo>
                  <a:pt x="37" y="162"/>
                  <a:pt x="57" y="177"/>
                  <a:pt x="82" y="177"/>
                </a:cubicBezTo>
                <a:cubicBezTo>
                  <a:pt x="82" y="177"/>
                  <a:pt x="82" y="177"/>
                  <a:pt x="82" y="177"/>
                </a:cubicBezTo>
                <a:cubicBezTo>
                  <a:pt x="82" y="213"/>
                  <a:pt x="82" y="213"/>
                  <a:pt x="82" y="213"/>
                </a:cubicBezTo>
                <a:cubicBezTo>
                  <a:pt x="0" y="240"/>
                  <a:pt x="0" y="240"/>
                  <a:pt x="0" y="240"/>
                </a:cubicBezTo>
                <a:lnTo>
                  <a:pt x="0" y="0"/>
                </a:lnTo>
                <a:close/>
              </a:path>
            </a:pathLst>
          </a:custGeom>
          <a:solidFill>
            <a:srgbClr val="C5C5C9"/>
          </a:solidFill>
          <a:ln>
            <a:noFill/>
          </a:ln>
          <a:extLst>
            <a:ext uri="{91240B29-F687-4F45-9708-019B960494DF}">
              <a14:hiddenLine xmlns:a14="http://schemas.microsoft.com/office/drawing/2010/main" w="9525">
                <a:solidFill>
                  <a:srgbClr val="000000"/>
                </a:solidFill>
                <a:round/>
              </a14:hiddenLine>
            </a:ext>
          </a:extLst>
        </p:spPr>
        <p:txBody>
          <a:bodyPr vert="horz" wrap="square" lIns="68562" tIns="34281" rIns="68562" bIns="34281"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id-ID" sz="101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10" name="Freeform 73"/>
          <p:cNvSpPr>
            <a:spLocks noEditPoints="1"/>
          </p:cNvSpPr>
          <p:nvPr/>
        </p:nvSpPr>
        <p:spPr bwMode="auto">
          <a:xfrm>
            <a:off x="7027861" y="2189202"/>
            <a:ext cx="140457" cy="245205"/>
          </a:xfrm>
          <a:custGeom>
            <a:avLst/>
            <a:gdLst>
              <a:gd name="T0" fmla="*/ 37 w 86"/>
              <a:gd name="T1" fmla="*/ 128 h 150"/>
              <a:gd name="T2" fmla="*/ 34 w 86"/>
              <a:gd name="T3" fmla="*/ 127 h 150"/>
              <a:gd name="T4" fmla="*/ 34 w 86"/>
              <a:gd name="T5" fmla="*/ 150 h 150"/>
              <a:gd name="T6" fmla="*/ 45 w 86"/>
              <a:gd name="T7" fmla="*/ 142 h 150"/>
              <a:gd name="T8" fmla="*/ 37 w 86"/>
              <a:gd name="T9" fmla="*/ 128 h 150"/>
              <a:gd name="T10" fmla="*/ 34 w 86"/>
              <a:gd name="T11" fmla="*/ 118 h 150"/>
              <a:gd name="T12" fmla="*/ 34 w 86"/>
              <a:gd name="T13" fmla="*/ 51 h 150"/>
              <a:gd name="T14" fmla="*/ 51 w 86"/>
              <a:gd name="T15" fmla="*/ 46 h 150"/>
              <a:gd name="T16" fmla="*/ 61 w 86"/>
              <a:gd name="T17" fmla="*/ 8 h 150"/>
              <a:gd name="T18" fmla="*/ 72 w 86"/>
              <a:gd name="T19" fmla="*/ 1 h 150"/>
              <a:gd name="T20" fmla="*/ 78 w 86"/>
              <a:gd name="T21" fmla="*/ 12 h 150"/>
              <a:gd name="T22" fmla="*/ 69 w 86"/>
              <a:gd name="T23" fmla="*/ 51 h 150"/>
              <a:gd name="T24" fmla="*/ 82 w 86"/>
              <a:gd name="T25" fmla="*/ 84 h 150"/>
              <a:gd name="T26" fmla="*/ 77 w 86"/>
              <a:gd name="T27" fmla="*/ 103 h 150"/>
              <a:gd name="T28" fmla="*/ 77 w 86"/>
              <a:gd name="T29" fmla="*/ 103 h 150"/>
              <a:gd name="T30" fmla="*/ 86 w 86"/>
              <a:gd name="T31" fmla="*/ 117 h 150"/>
              <a:gd name="T32" fmla="*/ 83 w 86"/>
              <a:gd name="T33" fmla="*/ 130 h 150"/>
              <a:gd name="T34" fmla="*/ 34 w 86"/>
              <a:gd name="T35" fmla="*/ 118 h 150"/>
              <a:gd name="T36" fmla="*/ 34 w 86"/>
              <a:gd name="T37" fmla="*/ 127 h 150"/>
              <a:gd name="T38" fmla="*/ 23 w 86"/>
              <a:gd name="T39" fmla="*/ 136 h 150"/>
              <a:gd name="T40" fmla="*/ 31 w 86"/>
              <a:gd name="T41" fmla="*/ 150 h 150"/>
              <a:gd name="T42" fmla="*/ 34 w 86"/>
              <a:gd name="T43" fmla="*/ 150 h 150"/>
              <a:gd name="T44" fmla="*/ 34 w 86"/>
              <a:gd name="T45" fmla="*/ 127 h 150"/>
              <a:gd name="T46" fmla="*/ 34 w 86"/>
              <a:gd name="T47" fmla="*/ 51 h 150"/>
              <a:gd name="T48" fmla="*/ 34 w 86"/>
              <a:gd name="T49" fmla="*/ 118 h 150"/>
              <a:gd name="T50" fmla="*/ 0 w 86"/>
              <a:gd name="T51" fmla="*/ 109 h 150"/>
              <a:gd name="T52" fmla="*/ 3 w 86"/>
              <a:gd name="T53" fmla="*/ 96 h 150"/>
              <a:gd name="T54" fmla="*/ 18 w 86"/>
              <a:gd name="T55" fmla="*/ 88 h 150"/>
              <a:gd name="T56" fmla="*/ 23 w 86"/>
              <a:gd name="T57" fmla="*/ 69 h 150"/>
              <a:gd name="T58" fmla="*/ 34 w 86"/>
              <a:gd name="T59" fmla="*/ 51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86" h="150">
                <a:moveTo>
                  <a:pt x="37" y="128"/>
                </a:moveTo>
                <a:cubicBezTo>
                  <a:pt x="36" y="127"/>
                  <a:pt x="35" y="127"/>
                  <a:pt x="34" y="127"/>
                </a:cubicBezTo>
                <a:cubicBezTo>
                  <a:pt x="34" y="150"/>
                  <a:pt x="34" y="150"/>
                  <a:pt x="34" y="150"/>
                </a:cubicBezTo>
                <a:cubicBezTo>
                  <a:pt x="39" y="150"/>
                  <a:pt x="44" y="147"/>
                  <a:pt x="45" y="142"/>
                </a:cubicBezTo>
                <a:cubicBezTo>
                  <a:pt x="47" y="136"/>
                  <a:pt x="43" y="129"/>
                  <a:pt x="37" y="128"/>
                </a:cubicBezTo>
                <a:close/>
                <a:moveTo>
                  <a:pt x="34" y="118"/>
                </a:moveTo>
                <a:cubicBezTo>
                  <a:pt x="34" y="51"/>
                  <a:pt x="34" y="51"/>
                  <a:pt x="34" y="51"/>
                </a:cubicBezTo>
                <a:cubicBezTo>
                  <a:pt x="39" y="48"/>
                  <a:pt x="45" y="46"/>
                  <a:pt x="51" y="46"/>
                </a:cubicBezTo>
                <a:cubicBezTo>
                  <a:pt x="61" y="8"/>
                  <a:pt x="61" y="8"/>
                  <a:pt x="61" y="8"/>
                </a:cubicBezTo>
                <a:cubicBezTo>
                  <a:pt x="62" y="3"/>
                  <a:pt x="67" y="0"/>
                  <a:pt x="72" y="1"/>
                </a:cubicBezTo>
                <a:cubicBezTo>
                  <a:pt x="77" y="2"/>
                  <a:pt x="80" y="7"/>
                  <a:pt x="78" y="12"/>
                </a:cubicBezTo>
                <a:cubicBezTo>
                  <a:pt x="69" y="51"/>
                  <a:pt x="69" y="51"/>
                  <a:pt x="69" y="51"/>
                </a:cubicBezTo>
                <a:cubicBezTo>
                  <a:pt x="79" y="57"/>
                  <a:pt x="86" y="68"/>
                  <a:pt x="82" y="84"/>
                </a:cubicBezTo>
                <a:cubicBezTo>
                  <a:pt x="82" y="84"/>
                  <a:pt x="79" y="97"/>
                  <a:pt x="77" y="103"/>
                </a:cubicBezTo>
                <a:cubicBezTo>
                  <a:pt x="77" y="103"/>
                  <a:pt x="77" y="103"/>
                  <a:pt x="77" y="103"/>
                </a:cubicBezTo>
                <a:cubicBezTo>
                  <a:pt x="75" y="112"/>
                  <a:pt x="86" y="117"/>
                  <a:pt x="86" y="117"/>
                </a:cubicBezTo>
                <a:cubicBezTo>
                  <a:pt x="83" y="130"/>
                  <a:pt x="83" y="130"/>
                  <a:pt x="83" y="130"/>
                </a:cubicBezTo>
                <a:lnTo>
                  <a:pt x="34" y="118"/>
                </a:lnTo>
                <a:close/>
                <a:moveTo>
                  <a:pt x="34" y="127"/>
                </a:moveTo>
                <a:cubicBezTo>
                  <a:pt x="29" y="127"/>
                  <a:pt x="24" y="131"/>
                  <a:pt x="23" y="136"/>
                </a:cubicBezTo>
                <a:cubicBezTo>
                  <a:pt x="21" y="142"/>
                  <a:pt x="25" y="148"/>
                  <a:pt x="31" y="150"/>
                </a:cubicBezTo>
                <a:cubicBezTo>
                  <a:pt x="32" y="150"/>
                  <a:pt x="33" y="150"/>
                  <a:pt x="34" y="150"/>
                </a:cubicBezTo>
                <a:cubicBezTo>
                  <a:pt x="34" y="127"/>
                  <a:pt x="34" y="127"/>
                  <a:pt x="34" y="127"/>
                </a:cubicBezTo>
                <a:close/>
                <a:moveTo>
                  <a:pt x="34" y="51"/>
                </a:moveTo>
                <a:cubicBezTo>
                  <a:pt x="34" y="118"/>
                  <a:pt x="34" y="118"/>
                  <a:pt x="34" y="118"/>
                </a:cubicBezTo>
                <a:cubicBezTo>
                  <a:pt x="0" y="109"/>
                  <a:pt x="0" y="109"/>
                  <a:pt x="0" y="109"/>
                </a:cubicBezTo>
                <a:cubicBezTo>
                  <a:pt x="3" y="96"/>
                  <a:pt x="3" y="96"/>
                  <a:pt x="3" y="96"/>
                </a:cubicBezTo>
                <a:cubicBezTo>
                  <a:pt x="3" y="96"/>
                  <a:pt x="16" y="97"/>
                  <a:pt x="18" y="88"/>
                </a:cubicBezTo>
                <a:cubicBezTo>
                  <a:pt x="20" y="80"/>
                  <a:pt x="23" y="69"/>
                  <a:pt x="23" y="69"/>
                </a:cubicBezTo>
                <a:cubicBezTo>
                  <a:pt x="25" y="61"/>
                  <a:pt x="29" y="55"/>
                  <a:pt x="34" y="51"/>
                </a:cubicBezTo>
                <a:close/>
              </a:path>
            </a:pathLst>
          </a:custGeom>
          <a:solidFill>
            <a:srgbClr val="C5C5C9"/>
          </a:solidFill>
          <a:ln>
            <a:noFill/>
          </a:ln>
          <a:extLst>
            <a:ext uri="{91240B29-F687-4F45-9708-019B960494DF}">
              <a14:hiddenLine xmlns:a14="http://schemas.microsoft.com/office/drawing/2010/main" w="9525">
                <a:solidFill>
                  <a:srgbClr val="000000"/>
                </a:solidFill>
                <a:round/>
              </a14:hiddenLine>
            </a:ext>
          </a:extLst>
        </p:spPr>
        <p:txBody>
          <a:bodyPr vert="horz" wrap="square" lIns="68562" tIns="34281" rIns="68562" bIns="34281"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id-ID" sz="101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11" name="Freeform 74"/>
          <p:cNvSpPr>
            <a:spLocks noEditPoints="1"/>
          </p:cNvSpPr>
          <p:nvPr/>
        </p:nvSpPr>
        <p:spPr bwMode="auto">
          <a:xfrm>
            <a:off x="5801836" y="1348840"/>
            <a:ext cx="282105" cy="345191"/>
          </a:xfrm>
          <a:custGeom>
            <a:avLst/>
            <a:gdLst>
              <a:gd name="T0" fmla="*/ 172 w 172"/>
              <a:gd name="T1" fmla="*/ 9 h 211"/>
              <a:gd name="T2" fmla="*/ 121 w 172"/>
              <a:gd name="T3" fmla="*/ 37 h 211"/>
              <a:gd name="T4" fmla="*/ 143 w 172"/>
              <a:gd name="T5" fmla="*/ 211 h 211"/>
              <a:gd name="T6" fmla="*/ 124 w 172"/>
              <a:gd name="T7" fmla="*/ 165 h 211"/>
              <a:gd name="T8" fmla="*/ 131 w 172"/>
              <a:gd name="T9" fmla="*/ 108 h 211"/>
              <a:gd name="T10" fmla="*/ 121 w 172"/>
              <a:gd name="T11" fmla="*/ 86 h 211"/>
              <a:gd name="T12" fmla="*/ 129 w 172"/>
              <a:gd name="T13" fmla="*/ 146 h 211"/>
              <a:gd name="T14" fmla="*/ 127 w 172"/>
              <a:gd name="T15" fmla="*/ 116 h 211"/>
              <a:gd name="T16" fmla="*/ 121 w 172"/>
              <a:gd name="T17" fmla="*/ 156 h 211"/>
              <a:gd name="T18" fmla="*/ 121 w 172"/>
              <a:gd name="T19" fmla="*/ 9 h 211"/>
              <a:gd name="T20" fmla="*/ 98 w 172"/>
              <a:gd name="T21" fmla="*/ 37 h 211"/>
              <a:gd name="T22" fmla="*/ 110 w 172"/>
              <a:gd name="T23" fmla="*/ 88 h 211"/>
              <a:gd name="T24" fmla="*/ 100 w 172"/>
              <a:gd name="T25" fmla="*/ 81 h 211"/>
              <a:gd name="T26" fmla="*/ 121 w 172"/>
              <a:gd name="T27" fmla="*/ 211 h 211"/>
              <a:gd name="T28" fmla="*/ 101 w 172"/>
              <a:gd name="T29" fmla="*/ 163 h 211"/>
              <a:gd name="T30" fmla="*/ 121 w 172"/>
              <a:gd name="T31" fmla="*/ 211 h 211"/>
              <a:gd name="T32" fmla="*/ 113 w 172"/>
              <a:gd name="T33" fmla="*/ 148 h 211"/>
              <a:gd name="T34" fmla="*/ 121 w 172"/>
              <a:gd name="T35" fmla="*/ 156 h 211"/>
              <a:gd name="T36" fmla="*/ 98 w 172"/>
              <a:gd name="T37" fmla="*/ 0 h 211"/>
              <a:gd name="T38" fmla="*/ 71 w 172"/>
              <a:gd name="T39" fmla="*/ 0 h 211"/>
              <a:gd name="T40" fmla="*/ 98 w 172"/>
              <a:gd name="T41" fmla="*/ 80 h 211"/>
              <a:gd name="T42" fmla="*/ 71 w 172"/>
              <a:gd name="T43" fmla="*/ 37 h 211"/>
              <a:gd name="T44" fmla="*/ 71 w 172"/>
              <a:gd name="T45" fmla="*/ 166 h 211"/>
              <a:gd name="T46" fmla="*/ 98 w 172"/>
              <a:gd name="T47" fmla="*/ 141 h 211"/>
              <a:gd name="T48" fmla="*/ 98 w 172"/>
              <a:gd name="T49" fmla="*/ 160 h 211"/>
              <a:gd name="T50" fmla="*/ 74 w 172"/>
              <a:gd name="T51" fmla="*/ 124 h 211"/>
              <a:gd name="T52" fmla="*/ 71 w 172"/>
              <a:gd name="T53" fmla="*/ 118 h 211"/>
              <a:gd name="T54" fmla="*/ 71 w 172"/>
              <a:gd name="T55" fmla="*/ 98 h 211"/>
              <a:gd name="T56" fmla="*/ 71 w 172"/>
              <a:gd name="T57" fmla="*/ 0 h 211"/>
              <a:gd name="T58" fmla="*/ 60 w 172"/>
              <a:gd name="T59" fmla="*/ 0 h 211"/>
              <a:gd name="T60" fmla="*/ 71 w 172"/>
              <a:gd name="T61" fmla="*/ 88 h 211"/>
              <a:gd name="T62" fmla="*/ 60 w 172"/>
              <a:gd name="T63" fmla="*/ 37 h 211"/>
              <a:gd name="T64" fmla="*/ 60 w 172"/>
              <a:gd name="T65" fmla="*/ 120 h 211"/>
              <a:gd name="T66" fmla="*/ 65 w 172"/>
              <a:gd name="T67" fmla="*/ 166 h 211"/>
              <a:gd name="T68" fmla="*/ 71 w 172"/>
              <a:gd name="T69" fmla="*/ 98 h 211"/>
              <a:gd name="T70" fmla="*/ 71 w 172"/>
              <a:gd name="T71" fmla="*/ 98 h 211"/>
              <a:gd name="T72" fmla="*/ 60 w 172"/>
              <a:gd name="T73" fmla="*/ 9 h 211"/>
              <a:gd name="T74" fmla="*/ 12 w 172"/>
              <a:gd name="T75" fmla="*/ 23 h 211"/>
              <a:gd name="T76" fmla="*/ 60 w 172"/>
              <a:gd name="T77" fmla="*/ 100 h 211"/>
              <a:gd name="T78" fmla="*/ 28 w 172"/>
              <a:gd name="T79" fmla="*/ 118 h 211"/>
              <a:gd name="T80" fmla="*/ 29 w 172"/>
              <a:gd name="T81" fmla="*/ 134 h 211"/>
              <a:gd name="T82" fmla="*/ 34 w 172"/>
              <a:gd name="T83" fmla="*/ 127 h 211"/>
              <a:gd name="T84" fmla="*/ 47 w 172"/>
              <a:gd name="T85" fmla="*/ 120 h 211"/>
              <a:gd name="T86" fmla="*/ 36 w 172"/>
              <a:gd name="T87" fmla="*/ 178 h 211"/>
              <a:gd name="T88" fmla="*/ 45 w 172"/>
              <a:gd name="T89" fmla="*/ 163 h 211"/>
              <a:gd name="T90" fmla="*/ 60 w 172"/>
              <a:gd name="T91" fmla="*/ 211 h 211"/>
              <a:gd name="T92" fmla="*/ 0 w 172"/>
              <a:gd name="T93" fmla="*/ 29 h 2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72" h="211">
                <a:moveTo>
                  <a:pt x="121" y="0"/>
                </a:moveTo>
                <a:cubicBezTo>
                  <a:pt x="172" y="0"/>
                  <a:pt x="172" y="0"/>
                  <a:pt x="172" y="0"/>
                </a:cubicBezTo>
                <a:cubicBezTo>
                  <a:pt x="172" y="9"/>
                  <a:pt x="172" y="9"/>
                  <a:pt x="172" y="9"/>
                </a:cubicBezTo>
                <a:cubicBezTo>
                  <a:pt x="121" y="9"/>
                  <a:pt x="121" y="9"/>
                  <a:pt x="121" y="9"/>
                </a:cubicBezTo>
                <a:cubicBezTo>
                  <a:pt x="121" y="0"/>
                  <a:pt x="121" y="0"/>
                  <a:pt x="121" y="0"/>
                </a:cubicBezTo>
                <a:close/>
                <a:moveTo>
                  <a:pt x="121" y="37"/>
                </a:moveTo>
                <a:cubicBezTo>
                  <a:pt x="172" y="37"/>
                  <a:pt x="172" y="37"/>
                  <a:pt x="172" y="37"/>
                </a:cubicBezTo>
                <a:cubicBezTo>
                  <a:pt x="172" y="183"/>
                  <a:pt x="172" y="183"/>
                  <a:pt x="172" y="183"/>
                </a:cubicBezTo>
                <a:cubicBezTo>
                  <a:pt x="172" y="198"/>
                  <a:pt x="159" y="211"/>
                  <a:pt x="143" y="211"/>
                </a:cubicBezTo>
                <a:cubicBezTo>
                  <a:pt x="121" y="211"/>
                  <a:pt x="121" y="211"/>
                  <a:pt x="121" y="211"/>
                </a:cubicBezTo>
                <a:cubicBezTo>
                  <a:pt x="121" y="166"/>
                  <a:pt x="121" y="166"/>
                  <a:pt x="121" y="166"/>
                </a:cubicBezTo>
                <a:cubicBezTo>
                  <a:pt x="122" y="166"/>
                  <a:pt x="123" y="166"/>
                  <a:pt x="124" y="165"/>
                </a:cubicBezTo>
                <a:cubicBezTo>
                  <a:pt x="130" y="163"/>
                  <a:pt x="134" y="159"/>
                  <a:pt x="138" y="153"/>
                </a:cubicBezTo>
                <a:cubicBezTo>
                  <a:pt x="142" y="145"/>
                  <a:pt x="145" y="137"/>
                  <a:pt x="145" y="128"/>
                </a:cubicBezTo>
                <a:cubicBezTo>
                  <a:pt x="145" y="115"/>
                  <a:pt x="140" y="108"/>
                  <a:pt x="131" y="108"/>
                </a:cubicBezTo>
                <a:cubicBezTo>
                  <a:pt x="128" y="108"/>
                  <a:pt x="125" y="109"/>
                  <a:pt x="121" y="111"/>
                </a:cubicBezTo>
                <a:cubicBezTo>
                  <a:pt x="127" y="85"/>
                  <a:pt x="127" y="85"/>
                  <a:pt x="127" y="85"/>
                </a:cubicBezTo>
                <a:cubicBezTo>
                  <a:pt x="121" y="86"/>
                  <a:pt x="121" y="86"/>
                  <a:pt x="121" y="86"/>
                </a:cubicBezTo>
                <a:cubicBezTo>
                  <a:pt x="121" y="37"/>
                  <a:pt x="121" y="37"/>
                  <a:pt x="121" y="37"/>
                </a:cubicBezTo>
                <a:close/>
                <a:moveTo>
                  <a:pt x="121" y="156"/>
                </a:moveTo>
                <a:cubicBezTo>
                  <a:pt x="123" y="155"/>
                  <a:pt x="126" y="152"/>
                  <a:pt x="129" y="146"/>
                </a:cubicBezTo>
                <a:cubicBezTo>
                  <a:pt x="131" y="140"/>
                  <a:pt x="133" y="134"/>
                  <a:pt x="133" y="129"/>
                </a:cubicBezTo>
                <a:cubicBezTo>
                  <a:pt x="133" y="123"/>
                  <a:pt x="132" y="119"/>
                  <a:pt x="129" y="117"/>
                </a:cubicBezTo>
                <a:cubicBezTo>
                  <a:pt x="129" y="117"/>
                  <a:pt x="128" y="116"/>
                  <a:pt x="127" y="116"/>
                </a:cubicBezTo>
                <a:cubicBezTo>
                  <a:pt x="126" y="116"/>
                  <a:pt x="124" y="117"/>
                  <a:pt x="123" y="117"/>
                </a:cubicBezTo>
                <a:cubicBezTo>
                  <a:pt x="122" y="117"/>
                  <a:pt x="121" y="117"/>
                  <a:pt x="121" y="118"/>
                </a:cubicBezTo>
                <a:lnTo>
                  <a:pt x="121" y="156"/>
                </a:lnTo>
                <a:close/>
                <a:moveTo>
                  <a:pt x="98" y="0"/>
                </a:moveTo>
                <a:cubicBezTo>
                  <a:pt x="121" y="0"/>
                  <a:pt x="121" y="0"/>
                  <a:pt x="121" y="0"/>
                </a:cubicBezTo>
                <a:cubicBezTo>
                  <a:pt x="121" y="9"/>
                  <a:pt x="121" y="9"/>
                  <a:pt x="121" y="9"/>
                </a:cubicBezTo>
                <a:cubicBezTo>
                  <a:pt x="98" y="9"/>
                  <a:pt x="98" y="9"/>
                  <a:pt x="98" y="9"/>
                </a:cubicBezTo>
                <a:cubicBezTo>
                  <a:pt x="98" y="0"/>
                  <a:pt x="98" y="0"/>
                  <a:pt x="98" y="0"/>
                </a:cubicBezTo>
                <a:close/>
                <a:moveTo>
                  <a:pt x="98" y="37"/>
                </a:moveTo>
                <a:cubicBezTo>
                  <a:pt x="121" y="37"/>
                  <a:pt x="121" y="37"/>
                  <a:pt x="121" y="37"/>
                </a:cubicBezTo>
                <a:cubicBezTo>
                  <a:pt x="121" y="86"/>
                  <a:pt x="121" y="86"/>
                  <a:pt x="121" y="86"/>
                </a:cubicBezTo>
                <a:cubicBezTo>
                  <a:pt x="110" y="88"/>
                  <a:pt x="110" y="88"/>
                  <a:pt x="110" y="88"/>
                </a:cubicBezTo>
                <a:cubicBezTo>
                  <a:pt x="98" y="141"/>
                  <a:pt x="98" y="141"/>
                  <a:pt x="98" y="141"/>
                </a:cubicBezTo>
                <a:cubicBezTo>
                  <a:pt x="98" y="90"/>
                  <a:pt x="98" y="90"/>
                  <a:pt x="98" y="90"/>
                </a:cubicBezTo>
                <a:cubicBezTo>
                  <a:pt x="100" y="81"/>
                  <a:pt x="100" y="81"/>
                  <a:pt x="100" y="81"/>
                </a:cubicBezTo>
                <a:cubicBezTo>
                  <a:pt x="100" y="81"/>
                  <a:pt x="99" y="81"/>
                  <a:pt x="98" y="80"/>
                </a:cubicBezTo>
                <a:cubicBezTo>
                  <a:pt x="98" y="37"/>
                  <a:pt x="98" y="37"/>
                  <a:pt x="98" y="37"/>
                </a:cubicBezTo>
                <a:close/>
                <a:moveTo>
                  <a:pt x="121" y="211"/>
                </a:moveTo>
                <a:cubicBezTo>
                  <a:pt x="98" y="211"/>
                  <a:pt x="98" y="211"/>
                  <a:pt x="98" y="211"/>
                </a:cubicBezTo>
                <a:cubicBezTo>
                  <a:pt x="98" y="160"/>
                  <a:pt x="98" y="160"/>
                  <a:pt x="98" y="160"/>
                </a:cubicBezTo>
                <a:cubicBezTo>
                  <a:pt x="99" y="161"/>
                  <a:pt x="100" y="162"/>
                  <a:pt x="101" y="163"/>
                </a:cubicBezTo>
                <a:cubicBezTo>
                  <a:pt x="103" y="166"/>
                  <a:pt x="107" y="167"/>
                  <a:pt x="112" y="167"/>
                </a:cubicBezTo>
                <a:cubicBezTo>
                  <a:pt x="115" y="167"/>
                  <a:pt x="118" y="167"/>
                  <a:pt x="121" y="166"/>
                </a:cubicBezTo>
                <a:cubicBezTo>
                  <a:pt x="121" y="211"/>
                  <a:pt x="121" y="211"/>
                  <a:pt x="121" y="211"/>
                </a:cubicBezTo>
                <a:close/>
                <a:moveTo>
                  <a:pt x="121" y="118"/>
                </a:moveTo>
                <a:cubicBezTo>
                  <a:pt x="120" y="118"/>
                  <a:pt x="120" y="118"/>
                  <a:pt x="120" y="119"/>
                </a:cubicBezTo>
                <a:cubicBezTo>
                  <a:pt x="113" y="148"/>
                  <a:pt x="113" y="148"/>
                  <a:pt x="113" y="148"/>
                </a:cubicBezTo>
                <a:cubicBezTo>
                  <a:pt x="113" y="149"/>
                  <a:pt x="113" y="150"/>
                  <a:pt x="113" y="151"/>
                </a:cubicBezTo>
                <a:cubicBezTo>
                  <a:pt x="113" y="154"/>
                  <a:pt x="115" y="156"/>
                  <a:pt x="119" y="156"/>
                </a:cubicBezTo>
                <a:cubicBezTo>
                  <a:pt x="120" y="156"/>
                  <a:pt x="120" y="156"/>
                  <a:pt x="121" y="156"/>
                </a:cubicBezTo>
                <a:lnTo>
                  <a:pt x="121" y="118"/>
                </a:lnTo>
                <a:close/>
                <a:moveTo>
                  <a:pt x="71" y="0"/>
                </a:moveTo>
                <a:cubicBezTo>
                  <a:pt x="98" y="0"/>
                  <a:pt x="98" y="0"/>
                  <a:pt x="98" y="0"/>
                </a:cubicBezTo>
                <a:cubicBezTo>
                  <a:pt x="98" y="9"/>
                  <a:pt x="98" y="9"/>
                  <a:pt x="98" y="9"/>
                </a:cubicBezTo>
                <a:cubicBezTo>
                  <a:pt x="71" y="9"/>
                  <a:pt x="71" y="9"/>
                  <a:pt x="71" y="9"/>
                </a:cubicBezTo>
                <a:cubicBezTo>
                  <a:pt x="71" y="0"/>
                  <a:pt x="71" y="0"/>
                  <a:pt x="71" y="0"/>
                </a:cubicBezTo>
                <a:close/>
                <a:moveTo>
                  <a:pt x="71" y="37"/>
                </a:moveTo>
                <a:cubicBezTo>
                  <a:pt x="98" y="37"/>
                  <a:pt x="98" y="37"/>
                  <a:pt x="98" y="37"/>
                </a:cubicBezTo>
                <a:cubicBezTo>
                  <a:pt x="98" y="80"/>
                  <a:pt x="98" y="80"/>
                  <a:pt x="98" y="80"/>
                </a:cubicBezTo>
                <a:cubicBezTo>
                  <a:pt x="96" y="80"/>
                  <a:pt x="94" y="80"/>
                  <a:pt x="91" y="80"/>
                </a:cubicBezTo>
                <a:cubicBezTo>
                  <a:pt x="85" y="80"/>
                  <a:pt x="78" y="83"/>
                  <a:pt x="71" y="88"/>
                </a:cubicBezTo>
                <a:cubicBezTo>
                  <a:pt x="71" y="37"/>
                  <a:pt x="71" y="37"/>
                  <a:pt x="71" y="37"/>
                </a:cubicBezTo>
                <a:close/>
                <a:moveTo>
                  <a:pt x="98" y="211"/>
                </a:moveTo>
                <a:cubicBezTo>
                  <a:pt x="71" y="211"/>
                  <a:pt x="71" y="211"/>
                  <a:pt x="71" y="211"/>
                </a:cubicBezTo>
                <a:cubicBezTo>
                  <a:pt x="71" y="166"/>
                  <a:pt x="71" y="166"/>
                  <a:pt x="71" y="166"/>
                </a:cubicBezTo>
                <a:cubicBezTo>
                  <a:pt x="82" y="166"/>
                  <a:pt x="82" y="166"/>
                  <a:pt x="82" y="166"/>
                </a:cubicBezTo>
                <a:cubicBezTo>
                  <a:pt x="98" y="90"/>
                  <a:pt x="98" y="90"/>
                  <a:pt x="98" y="90"/>
                </a:cubicBezTo>
                <a:cubicBezTo>
                  <a:pt x="98" y="141"/>
                  <a:pt x="98" y="141"/>
                  <a:pt x="98" y="141"/>
                </a:cubicBezTo>
                <a:cubicBezTo>
                  <a:pt x="97" y="146"/>
                  <a:pt x="97" y="146"/>
                  <a:pt x="97" y="146"/>
                </a:cubicBezTo>
                <a:cubicBezTo>
                  <a:pt x="97" y="148"/>
                  <a:pt x="97" y="150"/>
                  <a:pt x="97" y="152"/>
                </a:cubicBezTo>
                <a:cubicBezTo>
                  <a:pt x="97" y="155"/>
                  <a:pt x="97" y="158"/>
                  <a:pt x="98" y="160"/>
                </a:cubicBezTo>
                <a:cubicBezTo>
                  <a:pt x="98" y="211"/>
                  <a:pt x="98" y="211"/>
                  <a:pt x="98" y="211"/>
                </a:cubicBezTo>
                <a:close/>
                <a:moveTo>
                  <a:pt x="71" y="137"/>
                </a:moveTo>
                <a:cubicBezTo>
                  <a:pt x="74" y="124"/>
                  <a:pt x="74" y="124"/>
                  <a:pt x="74" y="124"/>
                </a:cubicBezTo>
                <a:cubicBezTo>
                  <a:pt x="73" y="124"/>
                  <a:pt x="72" y="124"/>
                  <a:pt x="71" y="123"/>
                </a:cubicBezTo>
                <a:cubicBezTo>
                  <a:pt x="71" y="137"/>
                  <a:pt x="71" y="137"/>
                  <a:pt x="71" y="137"/>
                </a:cubicBezTo>
                <a:close/>
                <a:moveTo>
                  <a:pt x="71" y="118"/>
                </a:moveTo>
                <a:cubicBezTo>
                  <a:pt x="73" y="118"/>
                  <a:pt x="74" y="119"/>
                  <a:pt x="75" y="119"/>
                </a:cubicBezTo>
                <a:cubicBezTo>
                  <a:pt x="82" y="88"/>
                  <a:pt x="82" y="88"/>
                  <a:pt x="82" y="88"/>
                </a:cubicBezTo>
                <a:cubicBezTo>
                  <a:pt x="79" y="90"/>
                  <a:pt x="75" y="93"/>
                  <a:pt x="71" y="98"/>
                </a:cubicBezTo>
                <a:lnTo>
                  <a:pt x="71" y="118"/>
                </a:lnTo>
                <a:close/>
                <a:moveTo>
                  <a:pt x="60" y="0"/>
                </a:moveTo>
                <a:cubicBezTo>
                  <a:pt x="71" y="0"/>
                  <a:pt x="71" y="0"/>
                  <a:pt x="71" y="0"/>
                </a:cubicBezTo>
                <a:cubicBezTo>
                  <a:pt x="71" y="9"/>
                  <a:pt x="71" y="9"/>
                  <a:pt x="71" y="9"/>
                </a:cubicBezTo>
                <a:cubicBezTo>
                  <a:pt x="60" y="9"/>
                  <a:pt x="60" y="9"/>
                  <a:pt x="60" y="9"/>
                </a:cubicBezTo>
                <a:cubicBezTo>
                  <a:pt x="60" y="0"/>
                  <a:pt x="60" y="0"/>
                  <a:pt x="60" y="0"/>
                </a:cubicBezTo>
                <a:close/>
                <a:moveTo>
                  <a:pt x="60" y="37"/>
                </a:moveTo>
                <a:cubicBezTo>
                  <a:pt x="71" y="37"/>
                  <a:pt x="71" y="37"/>
                  <a:pt x="71" y="37"/>
                </a:cubicBezTo>
                <a:cubicBezTo>
                  <a:pt x="71" y="88"/>
                  <a:pt x="71" y="88"/>
                  <a:pt x="71" y="88"/>
                </a:cubicBezTo>
                <a:cubicBezTo>
                  <a:pt x="71" y="89"/>
                  <a:pt x="71" y="89"/>
                  <a:pt x="71" y="89"/>
                </a:cubicBezTo>
                <a:cubicBezTo>
                  <a:pt x="67" y="92"/>
                  <a:pt x="64" y="96"/>
                  <a:pt x="60" y="100"/>
                </a:cubicBezTo>
                <a:cubicBezTo>
                  <a:pt x="60" y="37"/>
                  <a:pt x="60" y="37"/>
                  <a:pt x="60" y="37"/>
                </a:cubicBezTo>
                <a:close/>
                <a:moveTo>
                  <a:pt x="71" y="211"/>
                </a:moveTo>
                <a:cubicBezTo>
                  <a:pt x="60" y="211"/>
                  <a:pt x="60" y="211"/>
                  <a:pt x="60" y="211"/>
                </a:cubicBezTo>
                <a:cubicBezTo>
                  <a:pt x="60" y="120"/>
                  <a:pt x="60" y="120"/>
                  <a:pt x="60" y="120"/>
                </a:cubicBezTo>
                <a:cubicBezTo>
                  <a:pt x="64" y="121"/>
                  <a:pt x="68" y="122"/>
                  <a:pt x="71" y="123"/>
                </a:cubicBezTo>
                <a:cubicBezTo>
                  <a:pt x="71" y="137"/>
                  <a:pt x="71" y="137"/>
                  <a:pt x="71" y="137"/>
                </a:cubicBezTo>
                <a:cubicBezTo>
                  <a:pt x="65" y="166"/>
                  <a:pt x="65" y="166"/>
                  <a:pt x="65" y="166"/>
                </a:cubicBezTo>
                <a:cubicBezTo>
                  <a:pt x="71" y="166"/>
                  <a:pt x="71" y="166"/>
                  <a:pt x="71" y="166"/>
                </a:cubicBezTo>
                <a:cubicBezTo>
                  <a:pt x="71" y="211"/>
                  <a:pt x="71" y="211"/>
                  <a:pt x="71" y="211"/>
                </a:cubicBezTo>
                <a:close/>
                <a:moveTo>
                  <a:pt x="71" y="98"/>
                </a:moveTo>
                <a:cubicBezTo>
                  <a:pt x="68" y="102"/>
                  <a:pt x="65" y="108"/>
                  <a:pt x="61" y="115"/>
                </a:cubicBezTo>
                <a:cubicBezTo>
                  <a:pt x="65" y="116"/>
                  <a:pt x="68" y="117"/>
                  <a:pt x="71" y="118"/>
                </a:cubicBezTo>
                <a:lnTo>
                  <a:pt x="71" y="98"/>
                </a:lnTo>
                <a:close/>
                <a:moveTo>
                  <a:pt x="29" y="0"/>
                </a:moveTo>
                <a:cubicBezTo>
                  <a:pt x="60" y="0"/>
                  <a:pt x="60" y="0"/>
                  <a:pt x="60" y="0"/>
                </a:cubicBezTo>
                <a:cubicBezTo>
                  <a:pt x="60" y="9"/>
                  <a:pt x="60" y="9"/>
                  <a:pt x="60" y="9"/>
                </a:cubicBezTo>
                <a:cubicBezTo>
                  <a:pt x="26" y="9"/>
                  <a:pt x="26" y="9"/>
                  <a:pt x="26" y="9"/>
                </a:cubicBezTo>
                <a:cubicBezTo>
                  <a:pt x="18" y="9"/>
                  <a:pt x="12" y="15"/>
                  <a:pt x="12" y="23"/>
                </a:cubicBezTo>
                <a:cubicBezTo>
                  <a:pt x="12" y="23"/>
                  <a:pt x="12" y="23"/>
                  <a:pt x="12" y="23"/>
                </a:cubicBezTo>
                <a:cubicBezTo>
                  <a:pt x="12" y="30"/>
                  <a:pt x="18" y="37"/>
                  <a:pt x="26" y="37"/>
                </a:cubicBezTo>
                <a:cubicBezTo>
                  <a:pt x="60" y="37"/>
                  <a:pt x="60" y="37"/>
                  <a:pt x="60" y="37"/>
                </a:cubicBezTo>
                <a:cubicBezTo>
                  <a:pt x="60" y="100"/>
                  <a:pt x="60" y="100"/>
                  <a:pt x="60" y="100"/>
                </a:cubicBezTo>
                <a:cubicBezTo>
                  <a:pt x="57" y="104"/>
                  <a:pt x="54" y="109"/>
                  <a:pt x="51" y="114"/>
                </a:cubicBezTo>
                <a:cubicBezTo>
                  <a:pt x="48" y="114"/>
                  <a:pt x="46" y="113"/>
                  <a:pt x="45" y="113"/>
                </a:cubicBezTo>
                <a:cubicBezTo>
                  <a:pt x="38" y="113"/>
                  <a:pt x="32" y="115"/>
                  <a:pt x="28" y="118"/>
                </a:cubicBezTo>
                <a:cubicBezTo>
                  <a:pt x="23" y="120"/>
                  <a:pt x="21" y="124"/>
                  <a:pt x="21" y="128"/>
                </a:cubicBezTo>
                <a:cubicBezTo>
                  <a:pt x="21" y="130"/>
                  <a:pt x="22" y="131"/>
                  <a:pt x="23" y="133"/>
                </a:cubicBezTo>
                <a:cubicBezTo>
                  <a:pt x="24" y="134"/>
                  <a:pt x="26" y="134"/>
                  <a:pt x="29" y="134"/>
                </a:cubicBezTo>
                <a:cubicBezTo>
                  <a:pt x="30" y="134"/>
                  <a:pt x="31" y="134"/>
                  <a:pt x="33" y="133"/>
                </a:cubicBezTo>
                <a:cubicBezTo>
                  <a:pt x="34" y="132"/>
                  <a:pt x="35" y="131"/>
                  <a:pt x="35" y="130"/>
                </a:cubicBezTo>
                <a:cubicBezTo>
                  <a:pt x="35" y="129"/>
                  <a:pt x="34" y="128"/>
                  <a:pt x="34" y="127"/>
                </a:cubicBezTo>
                <a:cubicBezTo>
                  <a:pt x="34" y="127"/>
                  <a:pt x="33" y="126"/>
                  <a:pt x="33" y="126"/>
                </a:cubicBezTo>
                <a:cubicBezTo>
                  <a:pt x="34" y="124"/>
                  <a:pt x="35" y="123"/>
                  <a:pt x="38" y="122"/>
                </a:cubicBezTo>
                <a:cubicBezTo>
                  <a:pt x="40" y="121"/>
                  <a:pt x="43" y="120"/>
                  <a:pt x="47" y="120"/>
                </a:cubicBezTo>
                <a:cubicBezTo>
                  <a:pt x="44" y="125"/>
                  <a:pt x="42" y="129"/>
                  <a:pt x="40" y="134"/>
                </a:cubicBezTo>
                <a:cubicBezTo>
                  <a:pt x="33" y="148"/>
                  <a:pt x="30" y="159"/>
                  <a:pt x="30" y="167"/>
                </a:cubicBezTo>
                <a:cubicBezTo>
                  <a:pt x="30" y="173"/>
                  <a:pt x="32" y="176"/>
                  <a:pt x="36" y="178"/>
                </a:cubicBezTo>
                <a:cubicBezTo>
                  <a:pt x="37" y="179"/>
                  <a:pt x="41" y="180"/>
                  <a:pt x="45" y="180"/>
                </a:cubicBezTo>
                <a:cubicBezTo>
                  <a:pt x="44" y="178"/>
                  <a:pt x="44" y="176"/>
                  <a:pt x="44" y="173"/>
                </a:cubicBezTo>
                <a:cubicBezTo>
                  <a:pt x="44" y="170"/>
                  <a:pt x="44" y="167"/>
                  <a:pt x="45" y="163"/>
                </a:cubicBezTo>
                <a:cubicBezTo>
                  <a:pt x="47" y="150"/>
                  <a:pt x="52" y="136"/>
                  <a:pt x="59" y="120"/>
                </a:cubicBezTo>
                <a:cubicBezTo>
                  <a:pt x="59" y="120"/>
                  <a:pt x="60" y="120"/>
                  <a:pt x="60" y="120"/>
                </a:cubicBezTo>
                <a:cubicBezTo>
                  <a:pt x="60" y="211"/>
                  <a:pt x="60" y="211"/>
                  <a:pt x="60" y="211"/>
                </a:cubicBezTo>
                <a:cubicBezTo>
                  <a:pt x="29" y="211"/>
                  <a:pt x="29" y="211"/>
                  <a:pt x="29" y="211"/>
                </a:cubicBezTo>
                <a:cubicBezTo>
                  <a:pt x="13" y="211"/>
                  <a:pt x="0" y="198"/>
                  <a:pt x="0" y="183"/>
                </a:cubicBezTo>
                <a:cubicBezTo>
                  <a:pt x="0" y="29"/>
                  <a:pt x="0" y="29"/>
                  <a:pt x="0" y="29"/>
                </a:cubicBezTo>
                <a:cubicBezTo>
                  <a:pt x="0" y="13"/>
                  <a:pt x="13" y="0"/>
                  <a:pt x="29" y="0"/>
                </a:cubicBezTo>
                <a:close/>
              </a:path>
            </a:pathLst>
          </a:custGeom>
          <a:solidFill>
            <a:srgbClr val="C00000"/>
          </a:solidFill>
          <a:ln>
            <a:noFill/>
          </a:ln>
        </p:spPr>
        <p:txBody>
          <a:bodyPr vert="horz" wrap="square" lIns="68562" tIns="34281" rIns="68562" bIns="34281"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id-ID" sz="101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12" name="Freeform 75"/>
          <p:cNvSpPr>
            <a:spLocks noEditPoints="1"/>
          </p:cNvSpPr>
          <p:nvPr/>
        </p:nvSpPr>
        <p:spPr bwMode="auto">
          <a:xfrm>
            <a:off x="6344621" y="1711885"/>
            <a:ext cx="427323" cy="428513"/>
          </a:xfrm>
          <a:custGeom>
            <a:avLst/>
            <a:gdLst>
              <a:gd name="T0" fmla="*/ 249 w 261"/>
              <a:gd name="T1" fmla="*/ 220 h 262"/>
              <a:gd name="T2" fmla="*/ 261 w 261"/>
              <a:gd name="T3" fmla="*/ 70 h 262"/>
              <a:gd name="T4" fmla="*/ 249 w 261"/>
              <a:gd name="T5" fmla="*/ 70 h 262"/>
              <a:gd name="T6" fmla="*/ 249 w 261"/>
              <a:gd name="T7" fmla="*/ 154 h 262"/>
              <a:gd name="T8" fmla="*/ 227 w 261"/>
              <a:gd name="T9" fmla="*/ 180 h 262"/>
              <a:gd name="T10" fmla="*/ 209 w 261"/>
              <a:gd name="T11" fmla="*/ 262 h 262"/>
              <a:gd name="T12" fmla="*/ 209 w 261"/>
              <a:gd name="T13" fmla="*/ 262 h 262"/>
              <a:gd name="T14" fmla="*/ 209 w 261"/>
              <a:gd name="T15" fmla="*/ 15 h 262"/>
              <a:gd name="T16" fmla="*/ 203 w 261"/>
              <a:gd name="T17" fmla="*/ 28 h 262"/>
              <a:gd name="T18" fmla="*/ 209 w 261"/>
              <a:gd name="T19" fmla="*/ 50 h 262"/>
              <a:gd name="T20" fmla="*/ 201 w 261"/>
              <a:gd name="T21" fmla="*/ 120 h 262"/>
              <a:gd name="T22" fmla="*/ 209 w 261"/>
              <a:gd name="T23" fmla="*/ 197 h 262"/>
              <a:gd name="T24" fmla="*/ 209 w 261"/>
              <a:gd name="T25" fmla="*/ 197 h 262"/>
              <a:gd name="T26" fmla="*/ 195 w 261"/>
              <a:gd name="T27" fmla="*/ 232 h 262"/>
              <a:gd name="T28" fmla="*/ 168 w 261"/>
              <a:gd name="T29" fmla="*/ 36 h 262"/>
              <a:gd name="T30" fmla="*/ 195 w 261"/>
              <a:gd name="T31" fmla="*/ 20 h 262"/>
              <a:gd name="T32" fmla="*/ 195 w 261"/>
              <a:gd name="T33" fmla="*/ 50 h 262"/>
              <a:gd name="T34" fmla="*/ 195 w 261"/>
              <a:gd name="T35" fmla="*/ 120 h 262"/>
              <a:gd name="T36" fmla="*/ 168 w 261"/>
              <a:gd name="T37" fmla="*/ 220 h 262"/>
              <a:gd name="T38" fmla="*/ 192 w 261"/>
              <a:gd name="T39" fmla="*/ 249 h 262"/>
              <a:gd name="T40" fmla="*/ 168 w 261"/>
              <a:gd name="T41" fmla="*/ 21 h 262"/>
              <a:gd name="T42" fmla="*/ 168 w 261"/>
              <a:gd name="T43" fmla="*/ 44 h 262"/>
              <a:gd name="T44" fmla="*/ 135 w 261"/>
              <a:gd name="T45" fmla="*/ 120 h 262"/>
              <a:gd name="T46" fmla="*/ 167 w 261"/>
              <a:gd name="T47" fmla="*/ 198 h 262"/>
              <a:gd name="T48" fmla="*/ 167 w 261"/>
              <a:gd name="T49" fmla="*/ 167 h 262"/>
              <a:gd name="T50" fmla="*/ 130 w 261"/>
              <a:gd name="T51" fmla="*/ 147 h 262"/>
              <a:gd name="T52" fmla="*/ 93 w 261"/>
              <a:gd name="T53" fmla="*/ 44 h 262"/>
              <a:gd name="T54" fmla="*/ 130 w 261"/>
              <a:gd name="T55" fmla="*/ 0 h 262"/>
              <a:gd name="T56" fmla="*/ 126 w 261"/>
              <a:gd name="T57" fmla="*/ 120 h 262"/>
              <a:gd name="T58" fmla="*/ 130 w 261"/>
              <a:gd name="T59" fmla="*/ 159 h 262"/>
              <a:gd name="T60" fmla="*/ 130 w 261"/>
              <a:gd name="T61" fmla="*/ 179 h 262"/>
              <a:gd name="T62" fmla="*/ 130 w 261"/>
              <a:gd name="T63" fmla="*/ 198 h 262"/>
              <a:gd name="T64" fmla="*/ 93 w 261"/>
              <a:gd name="T65" fmla="*/ 3 h 262"/>
              <a:gd name="T66" fmla="*/ 93 w 261"/>
              <a:gd name="T67" fmla="*/ 36 h 262"/>
              <a:gd name="T68" fmla="*/ 67 w 261"/>
              <a:gd name="T69" fmla="*/ 20 h 262"/>
              <a:gd name="T70" fmla="*/ 67 w 261"/>
              <a:gd name="T71" fmla="*/ 70 h 262"/>
              <a:gd name="T72" fmla="*/ 92 w 261"/>
              <a:gd name="T73" fmla="*/ 147 h 262"/>
              <a:gd name="T74" fmla="*/ 92 w 261"/>
              <a:gd name="T75" fmla="*/ 179 h 262"/>
              <a:gd name="T76" fmla="*/ 93 w 261"/>
              <a:gd name="T77" fmla="*/ 198 h 262"/>
              <a:gd name="T78" fmla="*/ 67 w 261"/>
              <a:gd name="T79" fmla="*/ 171 h 262"/>
              <a:gd name="T80" fmla="*/ 69 w 261"/>
              <a:gd name="T81" fmla="*/ 232 h 262"/>
              <a:gd name="T82" fmla="*/ 58 w 261"/>
              <a:gd name="T83" fmla="*/ 28 h 262"/>
              <a:gd name="T84" fmla="*/ 67 w 261"/>
              <a:gd name="T85" fmla="*/ 9 h 262"/>
              <a:gd name="T86" fmla="*/ 67 w 261"/>
              <a:gd name="T87" fmla="*/ 120 h 262"/>
              <a:gd name="T88" fmla="*/ 67 w 261"/>
              <a:gd name="T89" fmla="*/ 188 h 262"/>
              <a:gd name="T90" fmla="*/ 67 w 261"/>
              <a:gd name="T91" fmla="*/ 232 h 262"/>
              <a:gd name="T92" fmla="*/ 67 w 261"/>
              <a:gd name="T93" fmla="*/ 232 h 262"/>
              <a:gd name="T94" fmla="*/ 52 w 261"/>
              <a:gd name="T95" fmla="*/ 50 h 262"/>
              <a:gd name="T96" fmla="*/ 12 w 261"/>
              <a:gd name="T97" fmla="*/ 220 h 262"/>
              <a:gd name="T98" fmla="*/ 52 w 261"/>
              <a:gd name="T99" fmla="*/ 232 h 262"/>
              <a:gd name="T100" fmla="*/ 52 w 261"/>
              <a:gd name="T101" fmla="*/ 232 h 262"/>
              <a:gd name="T102" fmla="*/ 12 w 261"/>
              <a:gd name="T103" fmla="*/ 114 h 262"/>
              <a:gd name="T104" fmla="*/ 0 w 261"/>
              <a:gd name="T105" fmla="*/ 104 h 262"/>
              <a:gd name="T106" fmla="*/ 12 w 261"/>
              <a:gd name="T107" fmla="*/ 154 h 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261" h="262">
                <a:moveTo>
                  <a:pt x="249" y="220"/>
                </a:moveTo>
                <a:cubicBezTo>
                  <a:pt x="249" y="154"/>
                  <a:pt x="249" y="154"/>
                  <a:pt x="249" y="154"/>
                </a:cubicBezTo>
                <a:cubicBezTo>
                  <a:pt x="251" y="157"/>
                  <a:pt x="252" y="160"/>
                  <a:pt x="252" y="164"/>
                </a:cubicBezTo>
                <a:cubicBezTo>
                  <a:pt x="252" y="220"/>
                  <a:pt x="252" y="220"/>
                  <a:pt x="252" y="220"/>
                </a:cubicBezTo>
                <a:cubicBezTo>
                  <a:pt x="249" y="220"/>
                  <a:pt x="249" y="220"/>
                  <a:pt x="249" y="220"/>
                </a:cubicBezTo>
                <a:close/>
                <a:moveTo>
                  <a:pt x="249" y="114"/>
                </a:moveTo>
                <a:cubicBezTo>
                  <a:pt x="249" y="70"/>
                  <a:pt x="249" y="70"/>
                  <a:pt x="249" y="70"/>
                </a:cubicBezTo>
                <a:cubicBezTo>
                  <a:pt x="250" y="70"/>
                  <a:pt x="250" y="70"/>
                  <a:pt x="250" y="69"/>
                </a:cubicBezTo>
                <a:cubicBezTo>
                  <a:pt x="257" y="67"/>
                  <a:pt x="257" y="67"/>
                  <a:pt x="257" y="67"/>
                </a:cubicBezTo>
                <a:cubicBezTo>
                  <a:pt x="259" y="66"/>
                  <a:pt x="261" y="67"/>
                  <a:pt x="261" y="70"/>
                </a:cubicBezTo>
                <a:cubicBezTo>
                  <a:pt x="261" y="104"/>
                  <a:pt x="261" y="104"/>
                  <a:pt x="261" y="104"/>
                </a:cubicBezTo>
                <a:cubicBezTo>
                  <a:pt x="261" y="107"/>
                  <a:pt x="259" y="110"/>
                  <a:pt x="257" y="111"/>
                </a:cubicBezTo>
                <a:cubicBezTo>
                  <a:pt x="250" y="113"/>
                  <a:pt x="250" y="113"/>
                  <a:pt x="250" y="113"/>
                </a:cubicBezTo>
                <a:cubicBezTo>
                  <a:pt x="250" y="114"/>
                  <a:pt x="250" y="114"/>
                  <a:pt x="249" y="114"/>
                </a:cubicBezTo>
                <a:close/>
                <a:moveTo>
                  <a:pt x="249" y="70"/>
                </a:moveTo>
                <a:cubicBezTo>
                  <a:pt x="249" y="114"/>
                  <a:pt x="249" y="114"/>
                  <a:pt x="249" y="114"/>
                </a:cubicBezTo>
                <a:cubicBezTo>
                  <a:pt x="248" y="114"/>
                  <a:pt x="246" y="112"/>
                  <a:pt x="246" y="110"/>
                </a:cubicBezTo>
                <a:cubicBezTo>
                  <a:pt x="246" y="76"/>
                  <a:pt x="246" y="76"/>
                  <a:pt x="246" y="76"/>
                </a:cubicBezTo>
                <a:cubicBezTo>
                  <a:pt x="246" y="74"/>
                  <a:pt x="248" y="71"/>
                  <a:pt x="249" y="70"/>
                </a:cubicBezTo>
                <a:close/>
                <a:moveTo>
                  <a:pt x="249" y="154"/>
                </a:moveTo>
                <a:cubicBezTo>
                  <a:pt x="246" y="150"/>
                  <a:pt x="241" y="146"/>
                  <a:pt x="235" y="146"/>
                </a:cubicBezTo>
                <a:cubicBezTo>
                  <a:pt x="235" y="50"/>
                  <a:pt x="235" y="50"/>
                  <a:pt x="235" y="50"/>
                </a:cubicBezTo>
                <a:cubicBezTo>
                  <a:pt x="209" y="50"/>
                  <a:pt x="209" y="50"/>
                  <a:pt x="209" y="50"/>
                </a:cubicBezTo>
                <a:cubicBezTo>
                  <a:pt x="209" y="162"/>
                  <a:pt x="209" y="162"/>
                  <a:pt x="209" y="162"/>
                </a:cubicBezTo>
                <a:cubicBezTo>
                  <a:pt x="219" y="162"/>
                  <a:pt x="227" y="170"/>
                  <a:pt x="227" y="180"/>
                </a:cubicBezTo>
                <a:cubicBezTo>
                  <a:pt x="227" y="189"/>
                  <a:pt x="219" y="197"/>
                  <a:pt x="209" y="197"/>
                </a:cubicBezTo>
                <a:cubicBezTo>
                  <a:pt x="209" y="220"/>
                  <a:pt x="209" y="220"/>
                  <a:pt x="209" y="220"/>
                </a:cubicBezTo>
                <a:cubicBezTo>
                  <a:pt x="249" y="220"/>
                  <a:pt x="249" y="220"/>
                  <a:pt x="249" y="220"/>
                </a:cubicBezTo>
                <a:cubicBezTo>
                  <a:pt x="249" y="154"/>
                  <a:pt x="249" y="154"/>
                  <a:pt x="249" y="154"/>
                </a:cubicBezTo>
                <a:close/>
                <a:moveTo>
                  <a:pt x="209" y="262"/>
                </a:moveTo>
                <a:cubicBezTo>
                  <a:pt x="209" y="232"/>
                  <a:pt x="209" y="232"/>
                  <a:pt x="209" y="232"/>
                </a:cubicBezTo>
                <a:cubicBezTo>
                  <a:pt x="226" y="232"/>
                  <a:pt x="226" y="232"/>
                  <a:pt x="226" y="232"/>
                </a:cubicBezTo>
                <a:cubicBezTo>
                  <a:pt x="226" y="249"/>
                  <a:pt x="226" y="249"/>
                  <a:pt x="226" y="249"/>
                </a:cubicBezTo>
                <a:cubicBezTo>
                  <a:pt x="226" y="257"/>
                  <a:pt x="220" y="262"/>
                  <a:pt x="213" y="262"/>
                </a:cubicBezTo>
                <a:cubicBezTo>
                  <a:pt x="209" y="262"/>
                  <a:pt x="209" y="262"/>
                  <a:pt x="209" y="262"/>
                </a:cubicBezTo>
                <a:close/>
                <a:moveTo>
                  <a:pt x="209" y="44"/>
                </a:moveTo>
                <a:cubicBezTo>
                  <a:pt x="209" y="15"/>
                  <a:pt x="209" y="15"/>
                  <a:pt x="209" y="15"/>
                </a:cubicBezTo>
                <a:cubicBezTo>
                  <a:pt x="225" y="23"/>
                  <a:pt x="235" y="33"/>
                  <a:pt x="235" y="44"/>
                </a:cubicBezTo>
                <a:lnTo>
                  <a:pt x="209" y="44"/>
                </a:lnTo>
                <a:close/>
                <a:moveTo>
                  <a:pt x="209" y="15"/>
                </a:moveTo>
                <a:cubicBezTo>
                  <a:pt x="209" y="44"/>
                  <a:pt x="209" y="44"/>
                  <a:pt x="209" y="44"/>
                </a:cubicBezTo>
                <a:cubicBezTo>
                  <a:pt x="195" y="44"/>
                  <a:pt x="195" y="44"/>
                  <a:pt x="195" y="44"/>
                </a:cubicBezTo>
                <a:cubicBezTo>
                  <a:pt x="195" y="37"/>
                  <a:pt x="195" y="37"/>
                  <a:pt x="195" y="37"/>
                </a:cubicBezTo>
                <a:cubicBezTo>
                  <a:pt x="195" y="37"/>
                  <a:pt x="195" y="37"/>
                  <a:pt x="195" y="37"/>
                </a:cubicBezTo>
                <a:cubicBezTo>
                  <a:pt x="199" y="37"/>
                  <a:pt x="203" y="33"/>
                  <a:pt x="203" y="28"/>
                </a:cubicBezTo>
                <a:cubicBezTo>
                  <a:pt x="203" y="24"/>
                  <a:pt x="199" y="20"/>
                  <a:pt x="195" y="20"/>
                </a:cubicBezTo>
                <a:cubicBezTo>
                  <a:pt x="195" y="20"/>
                  <a:pt x="195" y="20"/>
                  <a:pt x="195" y="20"/>
                </a:cubicBezTo>
                <a:cubicBezTo>
                  <a:pt x="195" y="9"/>
                  <a:pt x="195" y="9"/>
                  <a:pt x="195" y="9"/>
                </a:cubicBezTo>
                <a:cubicBezTo>
                  <a:pt x="200" y="11"/>
                  <a:pt x="205" y="13"/>
                  <a:pt x="209" y="15"/>
                </a:cubicBezTo>
                <a:close/>
                <a:moveTo>
                  <a:pt x="209" y="50"/>
                </a:moveTo>
                <a:cubicBezTo>
                  <a:pt x="209" y="162"/>
                  <a:pt x="209" y="162"/>
                  <a:pt x="209" y="162"/>
                </a:cubicBezTo>
                <a:cubicBezTo>
                  <a:pt x="209" y="162"/>
                  <a:pt x="209" y="162"/>
                  <a:pt x="209" y="162"/>
                </a:cubicBezTo>
                <a:cubicBezTo>
                  <a:pt x="203" y="162"/>
                  <a:pt x="198" y="166"/>
                  <a:pt x="195" y="171"/>
                </a:cubicBezTo>
                <a:cubicBezTo>
                  <a:pt x="195" y="120"/>
                  <a:pt x="195" y="120"/>
                  <a:pt x="195" y="120"/>
                </a:cubicBezTo>
                <a:cubicBezTo>
                  <a:pt x="201" y="120"/>
                  <a:pt x="201" y="120"/>
                  <a:pt x="201" y="120"/>
                </a:cubicBezTo>
                <a:cubicBezTo>
                  <a:pt x="201" y="70"/>
                  <a:pt x="201" y="70"/>
                  <a:pt x="201" y="70"/>
                </a:cubicBezTo>
                <a:cubicBezTo>
                  <a:pt x="195" y="70"/>
                  <a:pt x="195" y="70"/>
                  <a:pt x="195" y="70"/>
                </a:cubicBezTo>
                <a:cubicBezTo>
                  <a:pt x="195" y="50"/>
                  <a:pt x="195" y="50"/>
                  <a:pt x="195" y="50"/>
                </a:cubicBezTo>
                <a:cubicBezTo>
                  <a:pt x="209" y="50"/>
                  <a:pt x="209" y="50"/>
                  <a:pt x="209" y="50"/>
                </a:cubicBezTo>
                <a:close/>
                <a:moveTo>
                  <a:pt x="209" y="197"/>
                </a:moveTo>
                <a:cubicBezTo>
                  <a:pt x="209" y="220"/>
                  <a:pt x="209" y="220"/>
                  <a:pt x="209" y="220"/>
                </a:cubicBezTo>
                <a:cubicBezTo>
                  <a:pt x="195" y="220"/>
                  <a:pt x="195" y="220"/>
                  <a:pt x="195" y="220"/>
                </a:cubicBezTo>
                <a:cubicBezTo>
                  <a:pt x="195" y="188"/>
                  <a:pt x="195" y="188"/>
                  <a:pt x="195" y="188"/>
                </a:cubicBezTo>
                <a:cubicBezTo>
                  <a:pt x="198" y="193"/>
                  <a:pt x="203" y="197"/>
                  <a:pt x="209" y="197"/>
                </a:cubicBezTo>
                <a:cubicBezTo>
                  <a:pt x="209" y="197"/>
                  <a:pt x="209" y="197"/>
                  <a:pt x="209" y="197"/>
                </a:cubicBezTo>
                <a:close/>
                <a:moveTo>
                  <a:pt x="209" y="232"/>
                </a:moveTo>
                <a:cubicBezTo>
                  <a:pt x="209" y="262"/>
                  <a:pt x="209" y="262"/>
                  <a:pt x="209" y="262"/>
                </a:cubicBezTo>
                <a:cubicBezTo>
                  <a:pt x="206" y="262"/>
                  <a:pt x="206" y="262"/>
                  <a:pt x="206" y="262"/>
                </a:cubicBezTo>
                <a:cubicBezTo>
                  <a:pt x="201" y="262"/>
                  <a:pt x="197" y="260"/>
                  <a:pt x="195" y="257"/>
                </a:cubicBezTo>
                <a:cubicBezTo>
                  <a:pt x="195" y="232"/>
                  <a:pt x="195" y="232"/>
                  <a:pt x="195" y="232"/>
                </a:cubicBezTo>
                <a:lnTo>
                  <a:pt x="209" y="232"/>
                </a:lnTo>
                <a:close/>
                <a:moveTo>
                  <a:pt x="171" y="20"/>
                </a:moveTo>
                <a:cubicBezTo>
                  <a:pt x="175" y="20"/>
                  <a:pt x="179" y="24"/>
                  <a:pt x="179" y="28"/>
                </a:cubicBezTo>
                <a:cubicBezTo>
                  <a:pt x="179" y="33"/>
                  <a:pt x="175" y="37"/>
                  <a:pt x="171" y="37"/>
                </a:cubicBezTo>
                <a:cubicBezTo>
                  <a:pt x="170" y="37"/>
                  <a:pt x="169" y="37"/>
                  <a:pt x="168" y="36"/>
                </a:cubicBezTo>
                <a:cubicBezTo>
                  <a:pt x="168" y="44"/>
                  <a:pt x="168" y="44"/>
                  <a:pt x="168" y="44"/>
                </a:cubicBezTo>
                <a:cubicBezTo>
                  <a:pt x="195" y="44"/>
                  <a:pt x="195" y="44"/>
                  <a:pt x="195" y="44"/>
                </a:cubicBezTo>
                <a:cubicBezTo>
                  <a:pt x="195" y="37"/>
                  <a:pt x="195" y="37"/>
                  <a:pt x="195" y="37"/>
                </a:cubicBezTo>
                <a:cubicBezTo>
                  <a:pt x="190" y="37"/>
                  <a:pt x="186" y="33"/>
                  <a:pt x="186" y="28"/>
                </a:cubicBezTo>
                <a:cubicBezTo>
                  <a:pt x="186" y="24"/>
                  <a:pt x="190" y="20"/>
                  <a:pt x="195" y="20"/>
                </a:cubicBezTo>
                <a:cubicBezTo>
                  <a:pt x="195" y="9"/>
                  <a:pt x="195" y="9"/>
                  <a:pt x="195" y="9"/>
                </a:cubicBezTo>
                <a:cubicBezTo>
                  <a:pt x="187" y="6"/>
                  <a:pt x="178" y="4"/>
                  <a:pt x="168" y="3"/>
                </a:cubicBezTo>
                <a:cubicBezTo>
                  <a:pt x="168" y="21"/>
                  <a:pt x="168" y="21"/>
                  <a:pt x="168" y="21"/>
                </a:cubicBezTo>
                <a:cubicBezTo>
                  <a:pt x="169" y="20"/>
                  <a:pt x="170" y="20"/>
                  <a:pt x="171" y="20"/>
                </a:cubicBezTo>
                <a:close/>
                <a:moveTo>
                  <a:pt x="195" y="50"/>
                </a:moveTo>
                <a:cubicBezTo>
                  <a:pt x="195" y="70"/>
                  <a:pt x="195" y="70"/>
                  <a:pt x="195" y="70"/>
                </a:cubicBezTo>
                <a:cubicBezTo>
                  <a:pt x="168" y="70"/>
                  <a:pt x="168" y="70"/>
                  <a:pt x="168" y="70"/>
                </a:cubicBezTo>
                <a:cubicBezTo>
                  <a:pt x="168" y="50"/>
                  <a:pt x="168" y="50"/>
                  <a:pt x="168" y="50"/>
                </a:cubicBezTo>
                <a:cubicBezTo>
                  <a:pt x="195" y="50"/>
                  <a:pt x="195" y="50"/>
                  <a:pt x="195" y="50"/>
                </a:cubicBezTo>
                <a:close/>
                <a:moveTo>
                  <a:pt x="195" y="120"/>
                </a:moveTo>
                <a:cubicBezTo>
                  <a:pt x="195" y="171"/>
                  <a:pt x="195" y="171"/>
                  <a:pt x="195" y="171"/>
                </a:cubicBezTo>
                <a:cubicBezTo>
                  <a:pt x="193" y="173"/>
                  <a:pt x="192" y="176"/>
                  <a:pt x="192" y="180"/>
                </a:cubicBezTo>
                <a:cubicBezTo>
                  <a:pt x="192" y="183"/>
                  <a:pt x="193" y="186"/>
                  <a:pt x="195" y="188"/>
                </a:cubicBezTo>
                <a:cubicBezTo>
                  <a:pt x="195" y="220"/>
                  <a:pt x="195" y="220"/>
                  <a:pt x="195" y="220"/>
                </a:cubicBezTo>
                <a:cubicBezTo>
                  <a:pt x="168" y="220"/>
                  <a:pt x="168" y="220"/>
                  <a:pt x="168" y="220"/>
                </a:cubicBezTo>
                <a:cubicBezTo>
                  <a:pt x="168" y="120"/>
                  <a:pt x="168" y="120"/>
                  <a:pt x="168" y="120"/>
                </a:cubicBezTo>
                <a:cubicBezTo>
                  <a:pt x="195" y="120"/>
                  <a:pt x="195" y="120"/>
                  <a:pt x="195" y="120"/>
                </a:cubicBezTo>
                <a:close/>
                <a:moveTo>
                  <a:pt x="195" y="232"/>
                </a:moveTo>
                <a:cubicBezTo>
                  <a:pt x="195" y="257"/>
                  <a:pt x="195" y="257"/>
                  <a:pt x="195" y="257"/>
                </a:cubicBezTo>
                <a:cubicBezTo>
                  <a:pt x="193" y="254"/>
                  <a:pt x="192" y="252"/>
                  <a:pt x="192" y="249"/>
                </a:cubicBezTo>
                <a:cubicBezTo>
                  <a:pt x="192" y="232"/>
                  <a:pt x="192" y="232"/>
                  <a:pt x="192" y="232"/>
                </a:cubicBezTo>
                <a:lnTo>
                  <a:pt x="195" y="232"/>
                </a:lnTo>
                <a:close/>
                <a:moveTo>
                  <a:pt x="168" y="36"/>
                </a:moveTo>
                <a:cubicBezTo>
                  <a:pt x="165" y="35"/>
                  <a:pt x="162" y="32"/>
                  <a:pt x="162" y="28"/>
                </a:cubicBezTo>
                <a:cubicBezTo>
                  <a:pt x="162" y="25"/>
                  <a:pt x="165" y="22"/>
                  <a:pt x="168" y="21"/>
                </a:cubicBezTo>
                <a:cubicBezTo>
                  <a:pt x="168" y="3"/>
                  <a:pt x="168" y="3"/>
                  <a:pt x="168" y="3"/>
                </a:cubicBezTo>
                <a:cubicBezTo>
                  <a:pt x="157" y="1"/>
                  <a:pt x="144" y="0"/>
                  <a:pt x="131" y="0"/>
                </a:cubicBezTo>
                <a:cubicBezTo>
                  <a:pt x="130" y="0"/>
                  <a:pt x="130" y="0"/>
                  <a:pt x="130" y="0"/>
                </a:cubicBezTo>
                <a:cubicBezTo>
                  <a:pt x="130" y="44"/>
                  <a:pt x="130" y="44"/>
                  <a:pt x="130" y="44"/>
                </a:cubicBezTo>
                <a:cubicBezTo>
                  <a:pt x="168" y="44"/>
                  <a:pt x="168" y="44"/>
                  <a:pt x="168" y="44"/>
                </a:cubicBezTo>
                <a:cubicBezTo>
                  <a:pt x="168" y="36"/>
                  <a:pt x="168" y="36"/>
                  <a:pt x="168" y="36"/>
                </a:cubicBezTo>
                <a:close/>
                <a:moveTo>
                  <a:pt x="168" y="50"/>
                </a:moveTo>
                <a:cubicBezTo>
                  <a:pt x="168" y="70"/>
                  <a:pt x="168" y="70"/>
                  <a:pt x="168" y="70"/>
                </a:cubicBezTo>
                <a:cubicBezTo>
                  <a:pt x="135" y="70"/>
                  <a:pt x="135" y="70"/>
                  <a:pt x="135" y="70"/>
                </a:cubicBezTo>
                <a:cubicBezTo>
                  <a:pt x="135" y="120"/>
                  <a:pt x="135" y="120"/>
                  <a:pt x="135" y="120"/>
                </a:cubicBezTo>
                <a:cubicBezTo>
                  <a:pt x="168" y="120"/>
                  <a:pt x="168" y="120"/>
                  <a:pt x="168" y="120"/>
                </a:cubicBezTo>
                <a:cubicBezTo>
                  <a:pt x="168" y="220"/>
                  <a:pt x="168" y="220"/>
                  <a:pt x="168" y="220"/>
                </a:cubicBezTo>
                <a:cubicBezTo>
                  <a:pt x="130" y="220"/>
                  <a:pt x="130" y="220"/>
                  <a:pt x="130" y="220"/>
                </a:cubicBezTo>
                <a:cubicBezTo>
                  <a:pt x="130" y="198"/>
                  <a:pt x="130" y="198"/>
                  <a:pt x="130" y="198"/>
                </a:cubicBezTo>
                <a:cubicBezTo>
                  <a:pt x="167" y="198"/>
                  <a:pt x="167" y="198"/>
                  <a:pt x="167" y="198"/>
                </a:cubicBezTo>
                <a:cubicBezTo>
                  <a:pt x="167" y="187"/>
                  <a:pt x="167" y="187"/>
                  <a:pt x="167" y="187"/>
                </a:cubicBezTo>
                <a:cubicBezTo>
                  <a:pt x="130" y="187"/>
                  <a:pt x="130" y="187"/>
                  <a:pt x="130" y="187"/>
                </a:cubicBezTo>
                <a:cubicBezTo>
                  <a:pt x="130" y="179"/>
                  <a:pt x="130" y="179"/>
                  <a:pt x="130" y="179"/>
                </a:cubicBezTo>
                <a:cubicBezTo>
                  <a:pt x="167" y="179"/>
                  <a:pt x="167" y="179"/>
                  <a:pt x="167" y="179"/>
                </a:cubicBezTo>
                <a:cubicBezTo>
                  <a:pt x="167" y="167"/>
                  <a:pt x="167" y="167"/>
                  <a:pt x="167" y="167"/>
                </a:cubicBezTo>
                <a:cubicBezTo>
                  <a:pt x="130" y="167"/>
                  <a:pt x="130" y="167"/>
                  <a:pt x="130" y="167"/>
                </a:cubicBezTo>
                <a:cubicBezTo>
                  <a:pt x="130" y="159"/>
                  <a:pt x="130" y="159"/>
                  <a:pt x="130" y="159"/>
                </a:cubicBezTo>
                <a:cubicBezTo>
                  <a:pt x="167" y="159"/>
                  <a:pt x="167" y="159"/>
                  <a:pt x="167" y="159"/>
                </a:cubicBezTo>
                <a:cubicBezTo>
                  <a:pt x="167" y="147"/>
                  <a:pt x="167" y="147"/>
                  <a:pt x="167" y="147"/>
                </a:cubicBezTo>
                <a:cubicBezTo>
                  <a:pt x="130" y="147"/>
                  <a:pt x="130" y="147"/>
                  <a:pt x="130" y="147"/>
                </a:cubicBezTo>
                <a:cubicBezTo>
                  <a:pt x="130" y="50"/>
                  <a:pt x="130" y="50"/>
                  <a:pt x="130" y="50"/>
                </a:cubicBezTo>
                <a:lnTo>
                  <a:pt x="168" y="50"/>
                </a:lnTo>
                <a:close/>
                <a:moveTo>
                  <a:pt x="130" y="0"/>
                </a:moveTo>
                <a:cubicBezTo>
                  <a:pt x="130" y="44"/>
                  <a:pt x="130" y="44"/>
                  <a:pt x="130" y="44"/>
                </a:cubicBezTo>
                <a:cubicBezTo>
                  <a:pt x="93" y="44"/>
                  <a:pt x="93" y="44"/>
                  <a:pt x="93" y="44"/>
                </a:cubicBezTo>
                <a:cubicBezTo>
                  <a:pt x="93" y="36"/>
                  <a:pt x="93" y="36"/>
                  <a:pt x="93" y="36"/>
                </a:cubicBezTo>
                <a:cubicBezTo>
                  <a:pt x="96" y="35"/>
                  <a:pt x="99" y="32"/>
                  <a:pt x="99" y="28"/>
                </a:cubicBezTo>
                <a:cubicBezTo>
                  <a:pt x="99" y="25"/>
                  <a:pt x="96" y="22"/>
                  <a:pt x="93" y="21"/>
                </a:cubicBezTo>
                <a:cubicBezTo>
                  <a:pt x="93" y="3"/>
                  <a:pt x="93" y="3"/>
                  <a:pt x="93" y="3"/>
                </a:cubicBezTo>
                <a:cubicBezTo>
                  <a:pt x="104" y="1"/>
                  <a:pt x="117" y="0"/>
                  <a:pt x="130" y="0"/>
                </a:cubicBezTo>
                <a:close/>
                <a:moveTo>
                  <a:pt x="130" y="50"/>
                </a:moveTo>
                <a:cubicBezTo>
                  <a:pt x="130" y="147"/>
                  <a:pt x="130" y="147"/>
                  <a:pt x="130" y="147"/>
                </a:cubicBezTo>
                <a:cubicBezTo>
                  <a:pt x="93" y="147"/>
                  <a:pt x="93" y="147"/>
                  <a:pt x="93" y="147"/>
                </a:cubicBezTo>
                <a:cubicBezTo>
                  <a:pt x="93" y="120"/>
                  <a:pt x="93" y="120"/>
                  <a:pt x="93" y="120"/>
                </a:cubicBezTo>
                <a:cubicBezTo>
                  <a:pt x="126" y="120"/>
                  <a:pt x="126" y="120"/>
                  <a:pt x="126" y="120"/>
                </a:cubicBezTo>
                <a:cubicBezTo>
                  <a:pt x="126" y="70"/>
                  <a:pt x="126" y="70"/>
                  <a:pt x="126" y="70"/>
                </a:cubicBezTo>
                <a:cubicBezTo>
                  <a:pt x="93" y="70"/>
                  <a:pt x="93" y="70"/>
                  <a:pt x="93" y="70"/>
                </a:cubicBezTo>
                <a:cubicBezTo>
                  <a:pt x="93" y="50"/>
                  <a:pt x="93" y="50"/>
                  <a:pt x="93" y="50"/>
                </a:cubicBezTo>
                <a:cubicBezTo>
                  <a:pt x="130" y="50"/>
                  <a:pt x="130" y="50"/>
                  <a:pt x="130" y="50"/>
                </a:cubicBezTo>
                <a:close/>
                <a:moveTo>
                  <a:pt x="130" y="159"/>
                </a:moveTo>
                <a:cubicBezTo>
                  <a:pt x="130" y="167"/>
                  <a:pt x="130" y="167"/>
                  <a:pt x="130" y="167"/>
                </a:cubicBezTo>
                <a:cubicBezTo>
                  <a:pt x="93" y="167"/>
                  <a:pt x="93" y="167"/>
                  <a:pt x="93" y="167"/>
                </a:cubicBezTo>
                <a:cubicBezTo>
                  <a:pt x="93" y="159"/>
                  <a:pt x="93" y="159"/>
                  <a:pt x="93" y="159"/>
                </a:cubicBezTo>
                <a:cubicBezTo>
                  <a:pt x="130" y="159"/>
                  <a:pt x="130" y="159"/>
                  <a:pt x="130" y="159"/>
                </a:cubicBezTo>
                <a:close/>
                <a:moveTo>
                  <a:pt x="130" y="179"/>
                </a:moveTo>
                <a:cubicBezTo>
                  <a:pt x="130" y="187"/>
                  <a:pt x="130" y="187"/>
                  <a:pt x="130" y="187"/>
                </a:cubicBezTo>
                <a:cubicBezTo>
                  <a:pt x="93" y="187"/>
                  <a:pt x="93" y="187"/>
                  <a:pt x="93" y="187"/>
                </a:cubicBezTo>
                <a:cubicBezTo>
                  <a:pt x="93" y="179"/>
                  <a:pt x="93" y="179"/>
                  <a:pt x="93" y="179"/>
                </a:cubicBezTo>
                <a:cubicBezTo>
                  <a:pt x="130" y="179"/>
                  <a:pt x="130" y="179"/>
                  <a:pt x="130" y="179"/>
                </a:cubicBezTo>
                <a:close/>
                <a:moveTo>
                  <a:pt x="130" y="198"/>
                </a:moveTo>
                <a:cubicBezTo>
                  <a:pt x="130" y="220"/>
                  <a:pt x="130" y="220"/>
                  <a:pt x="130" y="220"/>
                </a:cubicBezTo>
                <a:cubicBezTo>
                  <a:pt x="93" y="220"/>
                  <a:pt x="93" y="220"/>
                  <a:pt x="93" y="220"/>
                </a:cubicBezTo>
                <a:cubicBezTo>
                  <a:pt x="93" y="198"/>
                  <a:pt x="93" y="198"/>
                  <a:pt x="93" y="198"/>
                </a:cubicBezTo>
                <a:lnTo>
                  <a:pt x="130" y="198"/>
                </a:lnTo>
                <a:close/>
                <a:moveTo>
                  <a:pt x="93" y="3"/>
                </a:moveTo>
                <a:cubicBezTo>
                  <a:pt x="93" y="21"/>
                  <a:pt x="93" y="21"/>
                  <a:pt x="93" y="21"/>
                </a:cubicBezTo>
                <a:cubicBezTo>
                  <a:pt x="92" y="20"/>
                  <a:pt x="92" y="20"/>
                  <a:pt x="91" y="20"/>
                </a:cubicBezTo>
                <a:cubicBezTo>
                  <a:pt x="86" y="20"/>
                  <a:pt x="83" y="24"/>
                  <a:pt x="83" y="28"/>
                </a:cubicBezTo>
                <a:cubicBezTo>
                  <a:pt x="83" y="33"/>
                  <a:pt x="86" y="37"/>
                  <a:pt x="91" y="37"/>
                </a:cubicBezTo>
                <a:cubicBezTo>
                  <a:pt x="92" y="37"/>
                  <a:pt x="92" y="37"/>
                  <a:pt x="93" y="36"/>
                </a:cubicBezTo>
                <a:cubicBezTo>
                  <a:pt x="93" y="44"/>
                  <a:pt x="93" y="44"/>
                  <a:pt x="93" y="44"/>
                </a:cubicBezTo>
                <a:cubicBezTo>
                  <a:pt x="67" y="44"/>
                  <a:pt x="67" y="44"/>
                  <a:pt x="67" y="44"/>
                </a:cubicBezTo>
                <a:cubicBezTo>
                  <a:pt x="67" y="37"/>
                  <a:pt x="67" y="37"/>
                  <a:pt x="67" y="37"/>
                </a:cubicBezTo>
                <a:cubicBezTo>
                  <a:pt x="71" y="37"/>
                  <a:pt x="75" y="33"/>
                  <a:pt x="75" y="28"/>
                </a:cubicBezTo>
                <a:cubicBezTo>
                  <a:pt x="75" y="24"/>
                  <a:pt x="71" y="20"/>
                  <a:pt x="67" y="20"/>
                </a:cubicBezTo>
                <a:cubicBezTo>
                  <a:pt x="67" y="9"/>
                  <a:pt x="67" y="9"/>
                  <a:pt x="67" y="9"/>
                </a:cubicBezTo>
                <a:cubicBezTo>
                  <a:pt x="75" y="6"/>
                  <a:pt x="84" y="4"/>
                  <a:pt x="93" y="3"/>
                </a:cubicBezTo>
                <a:close/>
                <a:moveTo>
                  <a:pt x="93" y="50"/>
                </a:moveTo>
                <a:cubicBezTo>
                  <a:pt x="93" y="70"/>
                  <a:pt x="93" y="70"/>
                  <a:pt x="93" y="70"/>
                </a:cubicBezTo>
                <a:cubicBezTo>
                  <a:pt x="67" y="70"/>
                  <a:pt x="67" y="70"/>
                  <a:pt x="67" y="70"/>
                </a:cubicBezTo>
                <a:cubicBezTo>
                  <a:pt x="67" y="50"/>
                  <a:pt x="67" y="50"/>
                  <a:pt x="67" y="50"/>
                </a:cubicBezTo>
                <a:cubicBezTo>
                  <a:pt x="93" y="50"/>
                  <a:pt x="93" y="50"/>
                  <a:pt x="93" y="50"/>
                </a:cubicBezTo>
                <a:close/>
                <a:moveTo>
                  <a:pt x="93" y="120"/>
                </a:moveTo>
                <a:cubicBezTo>
                  <a:pt x="93" y="147"/>
                  <a:pt x="93" y="147"/>
                  <a:pt x="93" y="147"/>
                </a:cubicBezTo>
                <a:cubicBezTo>
                  <a:pt x="92" y="147"/>
                  <a:pt x="92" y="147"/>
                  <a:pt x="92" y="147"/>
                </a:cubicBezTo>
                <a:cubicBezTo>
                  <a:pt x="92" y="159"/>
                  <a:pt x="92" y="159"/>
                  <a:pt x="92" y="159"/>
                </a:cubicBezTo>
                <a:cubicBezTo>
                  <a:pt x="93" y="159"/>
                  <a:pt x="93" y="159"/>
                  <a:pt x="93" y="159"/>
                </a:cubicBezTo>
                <a:cubicBezTo>
                  <a:pt x="93" y="167"/>
                  <a:pt x="93" y="167"/>
                  <a:pt x="93" y="167"/>
                </a:cubicBezTo>
                <a:cubicBezTo>
                  <a:pt x="92" y="167"/>
                  <a:pt x="92" y="167"/>
                  <a:pt x="92" y="167"/>
                </a:cubicBezTo>
                <a:cubicBezTo>
                  <a:pt x="92" y="179"/>
                  <a:pt x="92" y="179"/>
                  <a:pt x="92" y="179"/>
                </a:cubicBezTo>
                <a:cubicBezTo>
                  <a:pt x="93" y="179"/>
                  <a:pt x="93" y="179"/>
                  <a:pt x="93" y="179"/>
                </a:cubicBezTo>
                <a:cubicBezTo>
                  <a:pt x="93" y="187"/>
                  <a:pt x="93" y="187"/>
                  <a:pt x="93" y="187"/>
                </a:cubicBezTo>
                <a:cubicBezTo>
                  <a:pt x="92" y="187"/>
                  <a:pt x="92" y="187"/>
                  <a:pt x="92" y="187"/>
                </a:cubicBezTo>
                <a:cubicBezTo>
                  <a:pt x="92" y="198"/>
                  <a:pt x="92" y="198"/>
                  <a:pt x="92" y="198"/>
                </a:cubicBezTo>
                <a:cubicBezTo>
                  <a:pt x="93" y="198"/>
                  <a:pt x="93" y="198"/>
                  <a:pt x="93" y="198"/>
                </a:cubicBezTo>
                <a:cubicBezTo>
                  <a:pt x="93" y="220"/>
                  <a:pt x="93" y="220"/>
                  <a:pt x="93" y="220"/>
                </a:cubicBezTo>
                <a:cubicBezTo>
                  <a:pt x="67" y="220"/>
                  <a:pt x="67" y="220"/>
                  <a:pt x="67" y="220"/>
                </a:cubicBezTo>
                <a:cubicBezTo>
                  <a:pt x="67" y="188"/>
                  <a:pt x="67" y="188"/>
                  <a:pt x="67" y="188"/>
                </a:cubicBezTo>
                <a:cubicBezTo>
                  <a:pt x="68" y="186"/>
                  <a:pt x="69" y="183"/>
                  <a:pt x="69" y="180"/>
                </a:cubicBezTo>
                <a:cubicBezTo>
                  <a:pt x="69" y="176"/>
                  <a:pt x="68" y="173"/>
                  <a:pt x="67" y="171"/>
                </a:cubicBezTo>
                <a:cubicBezTo>
                  <a:pt x="67" y="120"/>
                  <a:pt x="67" y="120"/>
                  <a:pt x="67" y="120"/>
                </a:cubicBezTo>
                <a:cubicBezTo>
                  <a:pt x="93" y="120"/>
                  <a:pt x="93" y="120"/>
                  <a:pt x="93" y="120"/>
                </a:cubicBezTo>
                <a:close/>
                <a:moveTo>
                  <a:pt x="67" y="257"/>
                </a:moveTo>
                <a:cubicBezTo>
                  <a:pt x="67" y="232"/>
                  <a:pt x="67" y="232"/>
                  <a:pt x="67" y="232"/>
                </a:cubicBezTo>
                <a:cubicBezTo>
                  <a:pt x="69" y="232"/>
                  <a:pt x="69" y="232"/>
                  <a:pt x="69" y="232"/>
                </a:cubicBezTo>
                <a:cubicBezTo>
                  <a:pt x="69" y="249"/>
                  <a:pt x="69" y="249"/>
                  <a:pt x="69" y="249"/>
                </a:cubicBezTo>
                <a:cubicBezTo>
                  <a:pt x="69" y="252"/>
                  <a:pt x="68" y="254"/>
                  <a:pt x="67" y="257"/>
                </a:cubicBezTo>
                <a:close/>
                <a:moveTo>
                  <a:pt x="67" y="9"/>
                </a:moveTo>
                <a:cubicBezTo>
                  <a:pt x="67" y="20"/>
                  <a:pt x="67" y="20"/>
                  <a:pt x="67" y="20"/>
                </a:cubicBezTo>
                <a:cubicBezTo>
                  <a:pt x="62" y="20"/>
                  <a:pt x="58" y="24"/>
                  <a:pt x="58" y="28"/>
                </a:cubicBezTo>
                <a:cubicBezTo>
                  <a:pt x="58" y="33"/>
                  <a:pt x="62" y="37"/>
                  <a:pt x="67" y="37"/>
                </a:cubicBezTo>
                <a:cubicBezTo>
                  <a:pt x="67" y="44"/>
                  <a:pt x="67" y="44"/>
                  <a:pt x="67" y="44"/>
                </a:cubicBezTo>
                <a:cubicBezTo>
                  <a:pt x="52" y="44"/>
                  <a:pt x="52" y="44"/>
                  <a:pt x="52" y="44"/>
                </a:cubicBezTo>
                <a:cubicBezTo>
                  <a:pt x="52" y="15"/>
                  <a:pt x="52" y="15"/>
                  <a:pt x="52" y="15"/>
                </a:cubicBezTo>
                <a:cubicBezTo>
                  <a:pt x="56" y="13"/>
                  <a:pt x="61" y="11"/>
                  <a:pt x="67" y="9"/>
                </a:cubicBezTo>
                <a:close/>
                <a:moveTo>
                  <a:pt x="67" y="50"/>
                </a:moveTo>
                <a:cubicBezTo>
                  <a:pt x="67" y="70"/>
                  <a:pt x="67" y="70"/>
                  <a:pt x="67" y="70"/>
                </a:cubicBezTo>
                <a:cubicBezTo>
                  <a:pt x="60" y="70"/>
                  <a:pt x="60" y="70"/>
                  <a:pt x="60" y="70"/>
                </a:cubicBezTo>
                <a:cubicBezTo>
                  <a:pt x="60" y="120"/>
                  <a:pt x="60" y="120"/>
                  <a:pt x="60" y="120"/>
                </a:cubicBezTo>
                <a:cubicBezTo>
                  <a:pt x="67" y="120"/>
                  <a:pt x="67" y="120"/>
                  <a:pt x="67" y="120"/>
                </a:cubicBezTo>
                <a:cubicBezTo>
                  <a:pt x="67" y="171"/>
                  <a:pt x="67" y="171"/>
                  <a:pt x="67" y="171"/>
                </a:cubicBezTo>
                <a:cubicBezTo>
                  <a:pt x="64" y="166"/>
                  <a:pt x="58" y="162"/>
                  <a:pt x="52" y="162"/>
                </a:cubicBezTo>
                <a:cubicBezTo>
                  <a:pt x="52" y="50"/>
                  <a:pt x="52" y="50"/>
                  <a:pt x="52" y="50"/>
                </a:cubicBezTo>
                <a:cubicBezTo>
                  <a:pt x="67" y="50"/>
                  <a:pt x="67" y="50"/>
                  <a:pt x="67" y="50"/>
                </a:cubicBezTo>
                <a:close/>
                <a:moveTo>
                  <a:pt x="67" y="188"/>
                </a:moveTo>
                <a:cubicBezTo>
                  <a:pt x="67" y="220"/>
                  <a:pt x="67" y="220"/>
                  <a:pt x="67" y="220"/>
                </a:cubicBezTo>
                <a:cubicBezTo>
                  <a:pt x="52" y="220"/>
                  <a:pt x="52" y="220"/>
                  <a:pt x="52" y="220"/>
                </a:cubicBezTo>
                <a:cubicBezTo>
                  <a:pt x="52" y="197"/>
                  <a:pt x="52" y="197"/>
                  <a:pt x="52" y="197"/>
                </a:cubicBezTo>
                <a:cubicBezTo>
                  <a:pt x="58" y="197"/>
                  <a:pt x="64" y="193"/>
                  <a:pt x="67" y="188"/>
                </a:cubicBezTo>
                <a:close/>
                <a:moveTo>
                  <a:pt x="67" y="232"/>
                </a:moveTo>
                <a:cubicBezTo>
                  <a:pt x="67" y="257"/>
                  <a:pt x="67" y="257"/>
                  <a:pt x="67" y="257"/>
                </a:cubicBezTo>
                <a:cubicBezTo>
                  <a:pt x="64" y="260"/>
                  <a:pt x="60" y="262"/>
                  <a:pt x="56" y="262"/>
                </a:cubicBezTo>
                <a:cubicBezTo>
                  <a:pt x="52" y="262"/>
                  <a:pt x="52" y="262"/>
                  <a:pt x="52" y="262"/>
                </a:cubicBezTo>
                <a:cubicBezTo>
                  <a:pt x="52" y="232"/>
                  <a:pt x="52" y="232"/>
                  <a:pt x="52" y="232"/>
                </a:cubicBezTo>
                <a:lnTo>
                  <a:pt x="67" y="232"/>
                </a:lnTo>
                <a:close/>
                <a:moveTo>
                  <a:pt x="52" y="15"/>
                </a:moveTo>
                <a:cubicBezTo>
                  <a:pt x="52" y="44"/>
                  <a:pt x="52" y="44"/>
                  <a:pt x="52" y="44"/>
                </a:cubicBezTo>
                <a:cubicBezTo>
                  <a:pt x="27" y="44"/>
                  <a:pt x="27" y="44"/>
                  <a:pt x="27" y="44"/>
                </a:cubicBezTo>
                <a:cubicBezTo>
                  <a:pt x="27" y="33"/>
                  <a:pt x="36" y="23"/>
                  <a:pt x="52" y="15"/>
                </a:cubicBezTo>
                <a:close/>
                <a:moveTo>
                  <a:pt x="52" y="50"/>
                </a:moveTo>
                <a:cubicBezTo>
                  <a:pt x="52" y="162"/>
                  <a:pt x="52" y="162"/>
                  <a:pt x="52" y="162"/>
                </a:cubicBezTo>
                <a:cubicBezTo>
                  <a:pt x="42" y="162"/>
                  <a:pt x="35" y="170"/>
                  <a:pt x="35" y="180"/>
                </a:cubicBezTo>
                <a:cubicBezTo>
                  <a:pt x="35" y="189"/>
                  <a:pt x="42" y="197"/>
                  <a:pt x="52" y="197"/>
                </a:cubicBezTo>
                <a:cubicBezTo>
                  <a:pt x="52" y="220"/>
                  <a:pt x="52" y="220"/>
                  <a:pt x="52" y="220"/>
                </a:cubicBezTo>
                <a:cubicBezTo>
                  <a:pt x="12" y="220"/>
                  <a:pt x="12" y="220"/>
                  <a:pt x="12" y="220"/>
                </a:cubicBezTo>
                <a:cubicBezTo>
                  <a:pt x="12" y="154"/>
                  <a:pt x="12" y="154"/>
                  <a:pt x="12" y="154"/>
                </a:cubicBezTo>
                <a:cubicBezTo>
                  <a:pt x="15" y="150"/>
                  <a:pt x="21" y="146"/>
                  <a:pt x="27" y="146"/>
                </a:cubicBezTo>
                <a:cubicBezTo>
                  <a:pt x="27" y="50"/>
                  <a:pt x="27" y="50"/>
                  <a:pt x="27" y="50"/>
                </a:cubicBezTo>
                <a:cubicBezTo>
                  <a:pt x="52" y="50"/>
                  <a:pt x="52" y="50"/>
                  <a:pt x="52" y="50"/>
                </a:cubicBezTo>
                <a:close/>
                <a:moveTo>
                  <a:pt x="52" y="232"/>
                </a:moveTo>
                <a:cubicBezTo>
                  <a:pt x="52" y="262"/>
                  <a:pt x="52" y="262"/>
                  <a:pt x="52" y="262"/>
                </a:cubicBezTo>
                <a:cubicBezTo>
                  <a:pt x="48" y="262"/>
                  <a:pt x="48" y="262"/>
                  <a:pt x="48" y="262"/>
                </a:cubicBezTo>
                <a:cubicBezTo>
                  <a:pt x="41" y="262"/>
                  <a:pt x="35" y="257"/>
                  <a:pt x="35" y="249"/>
                </a:cubicBezTo>
                <a:cubicBezTo>
                  <a:pt x="35" y="232"/>
                  <a:pt x="35" y="232"/>
                  <a:pt x="35" y="232"/>
                </a:cubicBezTo>
                <a:cubicBezTo>
                  <a:pt x="52" y="232"/>
                  <a:pt x="52" y="232"/>
                  <a:pt x="52" y="232"/>
                </a:cubicBezTo>
                <a:close/>
                <a:moveTo>
                  <a:pt x="12" y="114"/>
                </a:moveTo>
                <a:cubicBezTo>
                  <a:pt x="14" y="114"/>
                  <a:pt x="15" y="112"/>
                  <a:pt x="15" y="110"/>
                </a:cubicBezTo>
                <a:cubicBezTo>
                  <a:pt x="15" y="76"/>
                  <a:pt x="15" y="76"/>
                  <a:pt x="15" y="76"/>
                </a:cubicBezTo>
                <a:cubicBezTo>
                  <a:pt x="15" y="74"/>
                  <a:pt x="14" y="71"/>
                  <a:pt x="12" y="70"/>
                </a:cubicBezTo>
                <a:lnTo>
                  <a:pt x="12" y="114"/>
                </a:lnTo>
                <a:close/>
                <a:moveTo>
                  <a:pt x="12" y="70"/>
                </a:moveTo>
                <a:cubicBezTo>
                  <a:pt x="12" y="114"/>
                  <a:pt x="12" y="114"/>
                  <a:pt x="12" y="114"/>
                </a:cubicBezTo>
                <a:cubicBezTo>
                  <a:pt x="12" y="114"/>
                  <a:pt x="11" y="114"/>
                  <a:pt x="11" y="113"/>
                </a:cubicBezTo>
                <a:cubicBezTo>
                  <a:pt x="4" y="111"/>
                  <a:pt x="4" y="111"/>
                  <a:pt x="4" y="111"/>
                </a:cubicBezTo>
                <a:cubicBezTo>
                  <a:pt x="2" y="110"/>
                  <a:pt x="0" y="107"/>
                  <a:pt x="0" y="104"/>
                </a:cubicBezTo>
                <a:cubicBezTo>
                  <a:pt x="0" y="70"/>
                  <a:pt x="0" y="70"/>
                  <a:pt x="0" y="70"/>
                </a:cubicBezTo>
                <a:cubicBezTo>
                  <a:pt x="0" y="67"/>
                  <a:pt x="2" y="66"/>
                  <a:pt x="4" y="67"/>
                </a:cubicBezTo>
                <a:cubicBezTo>
                  <a:pt x="11" y="69"/>
                  <a:pt x="11" y="69"/>
                  <a:pt x="11" y="69"/>
                </a:cubicBezTo>
                <a:cubicBezTo>
                  <a:pt x="11" y="70"/>
                  <a:pt x="12" y="70"/>
                  <a:pt x="12" y="70"/>
                </a:cubicBezTo>
                <a:close/>
                <a:moveTo>
                  <a:pt x="12" y="154"/>
                </a:moveTo>
                <a:cubicBezTo>
                  <a:pt x="12" y="220"/>
                  <a:pt x="12" y="220"/>
                  <a:pt x="12" y="220"/>
                </a:cubicBezTo>
                <a:cubicBezTo>
                  <a:pt x="9" y="220"/>
                  <a:pt x="9" y="220"/>
                  <a:pt x="9" y="220"/>
                </a:cubicBezTo>
                <a:cubicBezTo>
                  <a:pt x="9" y="164"/>
                  <a:pt x="9" y="164"/>
                  <a:pt x="9" y="164"/>
                </a:cubicBezTo>
                <a:cubicBezTo>
                  <a:pt x="9" y="160"/>
                  <a:pt x="10" y="157"/>
                  <a:pt x="12" y="154"/>
                </a:cubicBezTo>
                <a:close/>
              </a:path>
            </a:pathLst>
          </a:custGeom>
          <a:solidFill>
            <a:srgbClr val="E62A2A"/>
          </a:solidFill>
          <a:ln>
            <a:noFill/>
          </a:ln>
        </p:spPr>
        <p:txBody>
          <a:bodyPr vert="horz" wrap="square" lIns="68562" tIns="34281" rIns="68562" bIns="34281"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id-ID" sz="101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13" name="Freeform 76"/>
          <p:cNvSpPr>
            <a:spLocks noEditPoints="1"/>
          </p:cNvSpPr>
          <p:nvPr/>
        </p:nvSpPr>
        <p:spPr bwMode="auto">
          <a:xfrm>
            <a:off x="5918487" y="2264192"/>
            <a:ext cx="482078" cy="365427"/>
          </a:xfrm>
          <a:custGeom>
            <a:avLst/>
            <a:gdLst>
              <a:gd name="T0" fmla="*/ 271 w 295"/>
              <a:gd name="T1" fmla="*/ 0 h 224"/>
              <a:gd name="T2" fmla="*/ 277 w 295"/>
              <a:gd name="T3" fmla="*/ 35 h 224"/>
              <a:gd name="T4" fmla="*/ 224 w 295"/>
              <a:gd name="T5" fmla="*/ 224 h 224"/>
              <a:gd name="T6" fmla="*/ 248 w 295"/>
              <a:gd name="T7" fmla="*/ 188 h 224"/>
              <a:gd name="T8" fmla="*/ 249 w 295"/>
              <a:gd name="T9" fmla="*/ 29 h 224"/>
              <a:gd name="T10" fmla="*/ 224 w 295"/>
              <a:gd name="T11" fmla="*/ 194 h 224"/>
              <a:gd name="T12" fmla="*/ 224 w 295"/>
              <a:gd name="T13" fmla="*/ 16 h 224"/>
              <a:gd name="T14" fmla="*/ 224 w 295"/>
              <a:gd name="T15" fmla="*/ 208 h 224"/>
              <a:gd name="T16" fmla="*/ 224 w 295"/>
              <a:gd name="T17" fmla="*/ 179 h 224"/>
              <a:gd name="T18" fmla="*/ 224 w 295"/>
              <a:gd name="T19" fmla="*/ 194 h 224"/>
              <a:gd name="T20" fmla="*/ 201 w 295"/>
              <a:gd name="T21" fmla="*/ 128 h 224"/>
              <a:gd name="T22" fmla="*/ 203 w 295"/>
              <a:gd name="T23" fmla="*/ 98 h 224"/>
              <a:gd name="T24" fmla="*/ 195 w 295"/>
              <a:gd name="T25" fmla="*/ 67 h 224"/>
              <a:gd name="T26" fmla="*/ 187 w 295"/>
              <a:gd name="T27" fmla="*/ 128 h 224"/>
              <a:gd name="T28" fmla="*/ 187 w 295"/>
              <a:gd name="T29" fmla="*/ 100 h 224"/>
              <a:gd name="T30" fmla="*/ 190 w 295"/>
              <a:gd name="T31" fmla="*/ 75 h 224"/>
              <a:gd name="T32" fmla="*/ 187 w 295"/>
              <a:gd name="T33" fmla="*/ 0 h 224"/>
              <a:gd name="T34" fmla="*/ 187 w 295"/>
              <a:gd name="T35" fmla="*/ 0 h 224"/>
              <a:gd name="T36" fmla="*/ 147 w 295"/>
              <a:gd name="T37" fmla="*/ 208 h 224"/>
              <a:gd name="T38" fmla="*/ 182 w 295"/>
              <a:gd name="T39" fmla="*/ 67 h 224"/>
              <a:gd name="T40" fmla="*/ 168 w 295"/>
              <a:gd name="T41" fmla="*/ 109 h 224"/>
              <a:gd name="T42" fmla="*/ 187 w 295"/>
              <a:gd name="T43" fmla="*/ 194 h 224"/>
              <a:gd name="T44" fmla="*/ 148 w 295"/>
              <a:gd name="T45" fmla="*/ 125 h 224"/>
              <a:gd name="T46" fmla="*/ 147 w 295"/>
              <a:gd name="T47" fmla="*/ 106 h 224"/>
              <a:gd name="T48" fmla="*/ 184 w 295"/>
              <a:gd name="T49" fmla="*/ 70 h 224"/>
              <a:gd name="T50" fmla="*/ 187 w 295"/>
              <a:gd name="T51" fmla="*/ 91 h 224"/>
              <a:gd name="T52" fmla="*/ 179 w 295"/>
              <a:gd name="T53" fmla="*/ 116 h 224"/>
              <a:gd name="T54" fmla="*/ 187 w 295"/>
              <a:gd name="T55" fmla="*/ 100 h 224"/>
              <a:gd name="T56" fmla="*/ 147 w 295"/>
              <a:gd name="T57" fmla="*/ 16 h 224"/>
              <a:gd name="T58" fmla="*/ 147 w 295"/>
              <a:gd name="T59" fmla="*/ 208 h 224"/>
              <a:gd name="T60" fmla="*/ 147 w 295"/>
              <a:gd name="T61" fmla="*/ 106 h 224"/>
              <a:gd name="T62" fmla="*/ 127 w 295"/>
              <a:gd name="T63" fmla="*/ 121 h 224"/>
              <a:gd name="T64" fmla="*/ 147 w 295"/>
              <a:gd name="T65" fmla="*/ 137 h 224"/>
              <a:gd name="T66" fmla="*/ 102 w 295"/>
              <a:gd name="T67" fmla="*/ 156 h 224"/>
              <a:gd name="T68" fmla="*/ 109 w 295"/>
              <a:gd name="T69" fmla="*/ 113 h 224"/>
              <a:gd name="T70" fmla="*/ 100 w 295"/>
              <a:gd name="T71" fmla="*/ 93 h 224"/>
              <a:gd name="T72" fmla="*/ 111 w 295"/>
              <a:gd name="T73" fmla="*/ 97 h 224"/>
              <a:gd name="T74" fmla="*/ 99 w 295"/>
              <a:gd name="T75" fmla="*/ 88 h 224"/>
              <a:gd name="T76" fmla="*/ 101 w 295"/>
              <a:gd name="T77" fmla="*/ 150 h 224"/>
              <a:gd name="T78" fmla="*/ 99 w 295"/>
              <a:gd name="T79" fmla="*/ 123 h 224"/>
              <a:gd name="T80" fmla="*/ 0 w 295"/>
              <a:gd name="T81" fmla="*/ 23 h 224"/>
              <a:gd name="T82" fmla="*/ 99 w 295"/>
              <a:gd name="T83" fmla="*/ 208 h 224"/>
              <a:gd name="T84" fmla="*/ 17 w 295"/>
              <a:gd name="T85" fmla="*/ 35 h 224"/>
              <a:gd name="T86" fmla="*/ 99 w 295"/>
              <a:gd name="T87" fmla="*/ 29 h 224"/>
              <a:gd name="T88" fmla="*/ 79 w 295"/>
              <a:gd name="T89" fmla="*/ 129 h 224"/>
              <a:gd name="T90" fmla="*/ 99 w 295"/>
              <a:gd name="T91" fmla="*/ 157 h 224"/>
              <a:gd name="T92" fmla="*/ 30 w 295"/>
              <a:gd name="T93" fmla="*/ 45 h 224"/>
              <a:gd name="T94" fmla="*/ 99 w 295"/>
              <a:gd name="T95" fmla="*/ 115 h 224"/>
              <a:gd name="T96" fmla="*/ 99 w 295"/>
              <a:gd name="T97" fmla="*/ 123 h 224"/>
              <a:gd name="T98" fmla="*/ 91 w 295"/>
              <a:gd name="T99" fmla="*/ 133 h 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95" h="224">
                <a:moveTo>
                  <a:pt x="271" y="224"/>
                </a:moveTo>
                <a:cubicBezTo>
                  <a:pt x="284" y="224"/>
                  <a:pt x="295" y="213"/>
                  <a:pt x="295" y="200"/>
                </a:cubicBezTo>
                <a:cubicBezTo>
                  <a:pt x="295" y="23"/>
                  <a:pt x="295" y="23"/>
                  <a:pt x="295" y="23"/>
                </a:cubicBezTo>
                <a:cubicBezTo>
                  <a:pt x="295" y="10"/>
                  <a:pt x="284" y="0"/>
                  <a:pt x="271" y="0"/>
                </a:cubicBezTo>
                <a:cubicBezTo>
                  <a:pt x="224" y="0"/>
                  <a:pt x="224" y="0"/>
                  <a:pt x="224" y="0"/>
                </a:cubicBezTo>
                <a:cubicBezTo>
                  <a:pt x="224" y="16"/>
                  <a:pt x="224" y="16"/>
                  <a:pt x="224" y="16"/>
                </a:cubicBezTo>
                <a:cubicBezTo>
                  <a:pt x="258" y="16"/>
                  <a:pt x="258" y="16"/>
                  <a:pt x="258" y="16"/>
                </a:cubicBezTo>
                <a:cubicBezTo>
                  <a:pt x="268" y="16"/>
                  <a:pt x="277" y="24"/>
                  <a:pt x="277" y="35"/>
                </a:cubicBezTo>
                <a:cubicBezTo>
                  <a:pt x="277" y="189"/>
                  <a:pt x="277" y="189"/>
                  <a:pt x="277" y="189"/>
                </a:cubicBezTo>
                <a:cubicBezTo>
                  <a:pt x="277" y="199"/>
                  <a:pt x="268" y="208"/>
                  <a:pt x="258" y="208"/>
                </a:cubicBezTo>
                <a:cubicBezTo>
                  <a:pt x="224" y="208"/>
                  <a:pt x="224" y="208"/>
                  <a:pt x="224" y="208"/>
                </a:cubicBezTo>
                <a:cubicBezTo>
                  <a:pt x="224" y="224"/>
                  <a:pt x="224" y="224"/>
                  <a:pt x="224" y="224"/>
                </a:cubicBezTo>
                <a:cubicBezTo>
                  <a:pt x="271" y="224"/>
                  <a:pt x="271" y="224"/>
                  <a:pt x="271" y="224"/>
                </a:cubicBezTo>
                <a:close/>
                <a:moveTo>
                  <a:pt x="224" y="194"/>
                </a:moveTo>
                <a:cubicBezTo>
                  <a:pt x="224" y="188"/>
                  <a:pt x="224" y="188"/>
                  <a:pt x="224" y="188"/>
                </a:cubicBezTo>
                <a:cubicBezTo>
                  <a:pt x="248" y="188"/>
                  <a:pt x="248" y="188"/>
                  <a:pt x="248" y="188"/>
                </a:cubicBezTo>
                <a:cubicBezTo>
                  <a:pt x="248" y="179"/>
                  <a:pt x="248" y="179"/>
                  <a:pt x="248" y="179"/>
                </a:cubicBezTo>
                <a:cubicBezTo>
                  <a:pt x="224" y="179"/>
                  <a:pt x="224" y="179"/>
                  <a:pt x="224" y="179"/>
                </a:cubicBezTo>
                <a:cubicBezTo>
                  <a:pt x="224" y="29"/>
                  <a:pt x="224" y="29"/>
                  <a:pt x="224" y="29"/>
                </a:cubicBezTo>
                <a:cubicBezTo>
                  <a:pt x="249" y="29"/>
                  <a:pt x="249" y="29"/>
                  <a:pt x="249" y="29"/>
                </a:cubicBezTo>
                <a:cubicBezTo>
                  <a:pt x="257" y="29"/>
                  <a:pt x="264" y="36"/>
                  <a:pt x="264" y="45"/>
                </a:cubicBezTo>
                <a:cubicBezTo>
                  <a:pt x="264" y="179"/>
                  <a:pt x="264" y="179"/>
                  <a:pt x="264" y="179"/>
                </a:cubicBezTo>
                <a:cubicBezTo>
                  <a:pt x="264" y="187"/>
                  <a:pt x="257" y="194"/>
                  <a:pt x="249" y="194"/>
                </a:cubicBezTo>
                <a:lnTo>
                  <a:pt x="224" y="194"/>
                </a:lnTo>
                <a:close/>
                <a:moveTo>
                  <a:pt x="224" y="0"/>
                </a:moveTo>
                <a:cubicBezTo>
                  <a:pt x="187" y="0"/>
                  <a:pt x="187" y="0"/>
                  <a:pt x="187" y="0"/>
                </a:cubicBezTo>
                <a:cubicBezTo>
                  <a:pt x="187" y="16"/>
                  <a:pt x="187" y="16"/>
                  <a:pt x="187" y="16"/>
                </a:cubicBezTo>
                <a:cubicBezTo>
                  <a:pt x="224" y="16"/>
                  <a:pt x="224" y="16"/>
                  <a:pt x="224" y="16"/>
                </a:cubicBezTo>
                <a:cubicBezTo>
                  <a:pt x="224" y="0"/>
                  <a:pt x="224" y="0"/>
                  <a:pt x="224" y="0"/>
                </a:cubicBezTo>
                <a:close/>
                <a:moveTo>
                  <a:pt x="187" y="224"/>
                </a:moveTo>
                <a:cubicBezTo>
                  <a:pt x="224" y="224"/>
                  <a:pt x="224" y="224"/>
                  <a:pt x="224" y="224"/>
                </a:cubicBezTo>
                <a:cubicBezTo>
                  <a:pt x="224" y="208"/>
                  <a:pt x="224" y="208"/>
                  <a:pt x="224" y="208"/>
                </a:cubicBezTo>
                <a:cubicBezTo>
                  <a:pt x="187" y="208"/>
                  <a:pt x="187" y="208"/>
                  <a:pt x="187" y="208"/>
                </a:cubicBezTo>
                <a:cubicBezTo>
                  <a:pt x="187" y="224"/>
                  <a:pt x="187" y="224"/>
                  <a:pt x="187" y="224"/>
                </a:cubicBezTo>
                <a:close/>
                <a:moveTo>
                  <a:pt x="224" y="29"/>
                </a:moveTo>
                <a:cubicBezTo>
                  <a:pt x="224" y="179"/>
                  <a:pt x="224" y="179"/>
                  <a:pt x="224" y="179"/>
                </a:cubicBezTo>
                <a:cubicBezTo>
                  <a:pt x="200" y="179"/>
                  <a:pt x="200" y="179"/>
                  <a:pt x="200" y="179"/>
                </a:cubicBezTo>
                <a:cubicBezTo>
                  <a:pt x="200" y="188"/>
                  <a:pt x="200" y="188"/>
                  <a:pt x="200" y="188"/>
                </a:cubicBezTo>
                <a:cubicBezTo>
                  <a:pt x="224" y="188"/>
                  <a:pt x="224" y="188"/>
                  <a:pt x="224" y="188"/>
                </a:cubicBezTo>
                <a:cubicBezTo>
                  <a:pt x="224" y="194"/>
                  <a:pt x="224" y="194"/>
                  <a:pt x="224" y="194"/>
                </a:cubicBezTo>
                <a:cubicBezTo>
                  <a:pt x="187" y="194"/>
                  <a:pt x="187" y="194"/>
                  <a:pt x="187" y="194"/>
                </a:cubicBezTo>
                <a:cubicBezTo>
                  <a:pt x="187" y="135"/>
                  <a:pt x="187" y="135"/>
                  <a:pt x="187" y="135"/>
                </a:cubicBezTo>
                <a:cubicBezTo>
                  <a:pt x="188" y="135"/>
                  <a:pt x="189" y="134"/>
                  <a:pt x="189" y="134"/>
                </a:cubicBezTo>
                <a:cubicBezTo>
                  <a:pt x="194" y="133"/>
                  <a:pt x="197" y="131"/>
                  <a:pt x="201" y="128"/>
                </a:cubicBezTo>
                <a:cubicBezTo>
                  <a:pt x="204" y="124"/>
                  <a:pt x="206" y="121"/>
                  <a:pt x="207" y="117"/>
                </a:cubicBezTo>
                <a:cubicBezTo>
                  <a:pt x="208" y="115"/>
                  <a:pt x="208" y="113"/>
                  <a:pt x="208" y="111"/>
                </a:cubicBezTo>
                <a:cubicBezTo>
                  <a:pt x="208" y="109"/>
                  <a:pt x="208" y="107"/>
                  <a:pt x="207" y="104"/>
                </a:cubicBezTo>
                <a:cubicBezTo>
                  <a:pt x="207" y="102"/>
                  <a:pt x="205" y="100"/>
                  <a:pt x="203" y="98"/>
                </a:cubicBezTo>
                <a:cubicBezTo>
                  <a:pt x="200" y="96"/>
                  <a:pt x="197" y="94"/>
                  <a:pt x="193" y="94"/>
                </a:cubicBezTo>
                <a:cubicBezTo>
                  <a:pt x="197" y="91"/>
                  <a:pt x="199" y="88"/>
                  <a:pt x="201" y="85"/>
                </a:cubicBezTo>
                <a:cubicBezTo>
                  <a:pt x="202" y="81"/>
                  <a:pt x="202" y="78"/>
                  <a:pt x="201" y="74"/>
                </a:cubicBezTo>
                <a:cubicBezTo>
                  <a:pt x="200" y="71"/>
                  <a:pt x="198" y="69"/>
                  <a:pt x="195" y="67"/>
                </a:cubicBezTo>
                <a:cubicBezTo>
                  <a:pt x="193" y="66"/>
                  <a:pt x="190" y="66"/>
                  <a:pt x="187" y="66"/>
                </a:cubicBezTo>
                <a:cubicBezTo>
                  <a:pt x="187" y="29"/>
                  <a:pt x="187" y="29"/>
                  <a:pt x="187" y="29"/>
                </a:cubicBezTo>
                <a:cubicBezTo>
                  <a:pt x="224" y="29"/>
                  <a:pt x="224" y="29"/>
                  <a:pt x="224" y="29"/>
                </a:cubicBezTo>
                <a:close/>
                <a:moveTo>
                  <a:pt x="187" y="128"/>
                </a:moveTo>
                <a:cubicBezTo>
                  <a:pt x="187" y="128"/>
                  <a:pt x="188" y="128"/>
                  <a:pt x="188" y="128"/>
                </a:cubicBezTo>
                <a:cubicBezTo>
                  <a:pt x="191" y="127"/>
                  <a:pt x="193" y="125"/>
                  <a:pt x="194" y="122"/>
                </a:cubicBezTo>
                <a:cubicBezTo>
                  <a:pt x="195" y="118"/>
                  <a:pt x="195" y="115"/>
                  <a:pt x="194" y="111"/>
                </a:cubicBezTo>
                <a:cubicBezTo>
                  <a:pt x="193" y="106"/>
                  <a:pt x="191" y="103"/>
                  <a:pt x="187" y="100"/>
                </a:cubicBezTo>
                <a:cubicBezTo>
                  <a:pt x="187" y="128"/>
                  <a:pt x="187" y="128"/>
                  <a:pt x="187" y="128"/>
                </a:cubicBezTo>
                <a:close/>
                <a:moveTo>
                  <a:pt x="187" y="91"/>
                </a:moveTo>
                <a:cubicBezTo>
                  <a:pt x="189" y="87"/>
                  <a:pt x="190" y="84"/>
                  <a:pt x="190" y="80"/>
                </a:cubicBezTo>
                <a:cubicBezTo>
                  <a:pt x="190" y="78"/>
                  <a:pt x="190" y="77"/>
                  <a:pt x="190" y="75"/>
                </a:cubicBezTo>
                <a:cubicBezTo>
                  <a:pt x="189" y="74"/>
                  <a:pt x="189" y="72"/>
                  <a:pt x="188" y="71"/>
                </a:cubicBezTo>
                <a:cubicBezTo>
                  <a:pt x="187" y="71"/>
                  <a:pt x="187" y="71"/>
                  <a:pt x="187" y="71"/>
                </a:cubicBezTo>
                <a:lnTo>
                  <a:pt x="187" y="91"/>
                </a:lnTo>
                <a:close/>
                <a:moveTo>
                  <a:pt x="187" y="0"/>
                </a:moveTo>
                <a:cubicBezTo>
                  <a:pt x="147" y="0"/>
                  <a:pt x="147" y="0"/>
                  <a:pt x="147" y="0"/>
                </a:cubicBezTo>
                <a:cubicBezTo>
                  <a:pt x="147" y="16"/>
                  <a:pt x="147" y="16"/>
                  <a:pt x="147" y="16"/>
                </a:cubicBezTo>
                <a:cubicBezTo>
                  <a:pt x="187" y="16"/>
                  <a:pt x="187" y="16"/>
                  <a:pt x="187" y="16"/>
                </a:cubicBezTo>
                <a:cubicBezTo>
                  <a:pt x="187" y="0"/>
                  <a:pt x="187" y="0"/>
                  <a:pt x="187" y="0"/>
                </a:cubicBezTo>
                <a:close/>
                <a:moveTo>
                  <a:pt x="147" y="224"/>
                </a:moveTo>
                <a:cubicBezTo>
                  <a:pt x="187" y="224"/>
                  <a:pt x="187" y="224"/>
                  <a:pt x="187" y="224"/>
                </a:cubicBezTo>
                <a:cubicBezTo>
                  <a:pt x="187" y="208"/>
                  <a:pt x="187" y="208"/>
                  <a:pt x="187" y="208"/>
                </a:cubicBezTo>
                <a:cubicBezTo>
                  <a:pt x="147" y="208"/>
                  <a:pt x="147" y="208"/>
                  <a:pt x="147" y="208"/>
                </a:cubicBezTo>
                <a:cubicBezTo>
                  <a:pt x="147" y="224"/>
                  <a:pt x="147" y="224"/>
                  <a:pt x="147" y="224"/>
                </a:cubicBezTo>
                <a:close/>
                <a:moveTo>
                  <a:pt x="187" y="29"/>
                </a:moveTo>
                <a:cubicBezTo>
                  <a:pt x="187" y="66"/>
                  <a:pt x="187" y="66"/>
                  <a:pt x="187" y="66"/>
                </a:cubicBezTo>
                <a:cubicBezTo>
                  <a:pt x="185" y="66"/>
                  <a:pt x="184" y="66"/>
                  <a:pt x="182" y="67"/>
                </a:cubicBezTo>
                <a:cubicBezTo>
                  <a:pt x="176" y="68"/>
                  <a:pt x="172" y="71"/>
                  <a:pt x="169" y="75"/>
                </a:cubicBezTo>
                <a:cubicBezTo>
                  <a:pt x="167" y="80"/>
                  <a:pt x="166" y="84"/>
                  <a:pt x="167" y="88"/>
                </a:cubicBezTo>
                <a:cubicBezTo>
                  <a:pt x="168" y="93"/>
                  <a:pt x="172" y="97"/>
                  <a:pt x="177" y="98"/>
                </a:cubicBezTo>
                <a:cubicBezTo>
                  <a:pt x="173" y="101"/>
                  <a:pt x="169" y="105"/>
                  <a:pt x="168" y="109"/>
                </a:cubicBezTo>
                <a:cubicBezTo>
                  <a:pt x="166" y="113"/>
                  <a:pt x="165" y="117"/>
                  <a:pt x="167" y="122"/>
                </a:cubicBezTo>
                <a:cubicBezTo>
                  <a:pt x="168" y="126"/>
                  <a:pt x="170" y="130"/>
                  <a:pt x="175" y="133"/>
                </a:cubicBezTo>
                <a:cubicBezTo>
                  <a:pt x="178" y="135"/>
                  <a:pt x="182" y="135"/>
                  <a:pt x="187" y="135"/>
                </a:cubicBezTo>
                <a:cubicBezTo>
                  <a:pt x="187" y="194"/>
                  <a:pt x="187" y="194"/>
                  <a:pt x="187" y="194"/>
                </a:cubicBezTo>
                <a:cubicBezTo>
                  <a:pt x="147" y="194"/>
                  <a:pt x="147" y="194"/>
                  <a:pt x="147" y="194"/>
                </a:cubicBezTo>
                <a:cubicBezTo>
                  <a:pt x="147" y="137"/>
                  <a:pt x="147" y="137"/>
                  <a:pt x="147" y="137"/>
                </a:cubicBezTo>
                <a:cubicBezTo>
                  <a:pt x="148" y="137"/>
                  <a:pt x="148" y="137"/>
                  <a:pt x="148" y="137"/>
                </a:cubicBezTo>
                <a:cubicBezTo>
                  <a:pt x="148" y="125"/>
                  <a:pt x="148" y="125"/>
                  <a:pt x="148" y="125"/>
                </a:cubicBezTo>
                <a:cubicBezTo>
                  <a:pt x="159" y="123"/>
                  <a:pt x="159" y="123"/>
                  <a:pt x="159" y="123"/>
                </a:cubicBezTo>
                <a:cubicBezTo>
                  <a:pt x="158" y="112"/>
                  <a:pt x="158" y="112"/>
                  <a:pt x="158" y="112"/>
                </a:cubicBezTo>
                <a:cubicBezTo>
                  <a:pt x="147" y="115"/>
                  <a:pt x="147" y="115"/>
                  <a:pt x="147" y="115"/>
                </a:cubicBezTo>
                <a:cubicBezTo>
                  <a:pt x="147" y="106"/>
                  <a:pt x="147" y="106"/>
                  <a:pt x="147" y="106"/>
                </a:cubicBezTo>
                <a:cubicBezTo>
                  <a:pt x="147" y="29"/>
                  <a:pt x="147" y="29"/>
                  <a:pt x="147" y="29"/>
                </a:cubicBezTo>
                <a:cubicBezTo>
                  <a:pt x="187" y="29"/>
                  <a:pt x="187" y="29"/>
                  <a:pt x="187" y="29"/>
                </a:cubicBezTo>
                <a:close/>
                <a:moveTo>
                  <a:pt x="187" y="71"/>
                </a:moveTo>
                <a:cubicBezTo>
                  <a:pt x="186" y="70"/>
                  <a:pt x="185" y="70"/>
                  <a:pt x="184" y="70"/>
                </a:cubicBezTo>
                <a:cubicBezTo>
                  <a:pt x="181" y="71"/>
                  <a:pt x="179" y="73"/>
                  <a:pt x="178" y="76"/>
                </a:cubicBezTo>
                <a:cubicBezTo>
                  <a:pt x="177" y="78"/>
                  <a:pt x="177" y="81"/>
                  <a:pt x="178" y="83"/>
                </a:cubicBezTo>
                <a:cubicBezTo>
                  <a:pt x="179" y="88"/>
                  <a:pt x="181" y="91"/>
                  <a:pt x="185" y="93"/>
                </a:cubicBezTo>
                <a:cubicBezTo>
                  <a:pt x="186" y="92"/>
                  <a:pt x="187" y="91"/>
                  <a:pt x="187" y="91"/>
                </a:cubicBezTo>
                <a:cubicBezTo>
                  <a:pt x="187" y="71"/>
                  <a:pt x="187" y="71"/>
                  <a:pt x="187" y="71"/>
                </a:cubicBezTo>
                <a:close/>
                <a:moveTo>
                  <a:pt x="187" y="100"/>
                </a:moveTo>
                <a:cubicBezTo>
                  <a:pt x="187" y="100"/>
                  <a:pt x="186" y="100"/>
                  <a:pt x="186" y="99"/>
                </a:cubicBezTo>
                <a:cubicBezTo>
                  <a:pt x="181" y="104"/>
                  <a:pt x="179" y="110"/>
                  <a:pt x="179" y="116"/>
                </a:cubicBezTo>
                <a:cubicBezTo>
                  <a:pt x="179" y="118"/>
                  <a:pt x="179" y="120"/>
                  <a:pt x="180" y="121"/>
                </a:cubicBezTo>
                <a:cubicBezTo>
                  <a:pt x="180" y="124"/>
                  <a:pt x="182" y="126"/>
                  <a:pt x="183" y="127"/>
                </a:cubicBezTo>
                <a:cubicBezTo>
                  <a:pt x="184" y="128"/>
                  <a:pt x="186" y="128"/>
                  <a:pt x="187" y="128"/>
                </a:cubicBezTo>
                <a:lnTo>
                  <a:pt x="187" y="100"/>
                </a:lnTo>
                <a:close/>
                <a:moveTo>
                  <a:pt x="147" y="0"/>
                </a:moveTo>
                <a:cubicBezTo>
                  <a:pt x="99" y="0"/>
                  <a:pt x="99" y="0"/>
                  <a:pt x="99" y="0"/>
                </a:cubicBezTo>
                <a:cubicBezTo>
                  <a:pt x="99" y="16"/>
                  <a:pt x="99" y="16"/>
                  <a:pt x="99" y="16"/>
                </a:cubicBezTo>
                <a:cubicBezTo>
                  <a:pt x="147" y="16"/>
                  <a:pt x="147" y="16"/>
                  <a:pt x="147" y="16"/>
                </a:cubicBezTo>
                <a:cubicBezTo>
                  <a:pt x="147" y="0"/>
                  <a:pt x="147" y="0"/>
                  <a:pt x="147" y="0"/>
                </a:cubicBezTo>
                <a:close/>
                <a:moveTo>
                  <a:pt x="99" y="224"/>
                </a:moveTo>
                <a:cubicBezTo>
                  <a:pt x="147" y="224"/>
                  <a:pt x="147" y="224"/>
                  <a:pt x="147" y="224"/>
                </a:cubicBezTo>
                <a:cubicBezTo>
                  <a:pt x="147" y="208"/>
                  <a:pt x="147" y="208"/>
                  <a:pt x="147" y="208"/>
                </a:cubicBezTo>
                <a:cubicBezTo>
                  <a:pt x="99" y="208"/>
                  <a:pt x="99" y="208"/>
                  <a:pt x="99" y="208"/>
                </a:cubicBezTo>
                <a:cubicBezTo>
                  <a:pt x="99" y="224"/>
                  <a:pt x="99" y="224"/>
                  <a:pt x="99" y="224"/>
                </a:cubicBezTo>
                <a:close/>
                <a:moveTo>
                  <a:pt x="147" y="29"/>
                </a:moveTo>
                <a:cubicBezTo>
                  <a:pt x="147" y="106"/>
                  <a:pt x="147" y="106"/>
                  <a:pt x="147" y="106"/>
                </a:cubicBezTo>
                <a:cubicBezTo>
                  <a:pt x="147" y="104"/>
                  <a:pt x="147" y="104"/>
                  <a:pt x="147" y="104"/>
                </a:cubicBezTo>
                <a:cubicBezTo>
                  <a:pt x="137" y="107"/>
                  <a:pt x="137" y="107"/>
                  <a:pt x="137" y="107"/>
                </a:cubicBezTo>
                <a:cubicBezTo>
                  <a:pt x="138" y="118"/>
                  <a:pt x="138" y="118"/>
                  <a:pt x="138" y="118"/>
                </a:cubicBezTo>
                <a:cubicBezTo>
                  <a:pt x="127" y="121"/>
                  <a:pt x="127" y="121"/>
                  <a:pt x="127" y="121"/>
                </a:cubicBezTo>
                <a:cubicBezTo>
                  <a:pt x="127" y="131"/>
                  <a:pt x="127" y="131"/>
                  <a:pt x="127" y="131"/>
                </a:cubicBezTo>
                <a:cubicBezTo>
                  <a:pt x="138" y="128"/>
                  <a:pt x="138" y="128"/>
                  <a:pt x="138" y="128"/>
                </a:cubicBezTo>
                <a:cubicBezTo>
                  <a:pt x="138" y="139"/>
                  <a:pt x="138" y="139"/>
                  <a:pt x="138" y="139"/>
                </a:cubicBezTo>
                <a:cubicBezTo>
                  <a:pt x="147" y="137"/>
                  <a:pt x="147" y="137"/>
                  <a:pt x="147" y="137"/>
                </a:cubicBezTo>
                <a:cubicBezTo>
                  <a:pt x="147" y="194"/>
                  <a:pt x="147" y="194"/>
                  <a:pt x="147" y="194"/>
                </a:cubicBezTo>
                <a:cubicBezTo>
                  <a:pt x="99" y="194"/>
                  <a:pt x="99" y="194"/>
                  <a:pt x="99" y="194"/>
                </a:cubicBezTo>
                <a:cubicBezTo>
                  <a:pt x="99" y="157"/>
                  <a:pt x="99" y="157"/>
                  <a:pt x="99" y="157"/>
                </a:cubicBezTo>
                <a:cubicBezTo>
                  <a:pt x="100" y="157"/>
                  <a:pt x="101" y="157"/>
                  <a:pt x="102" y="156"/>
                </a:cubicBezTo>
                <a:cubicBezTo>
                  <a:pt x="109" y="155"/>
                  <a:pt x="113" y="151"/>
                  <a:pt x="117" y="145"/>
                </a:cubicBezTo>
                <a:cubicBezTo>
                  <a:pt x="120" y="139"/>
                  <a:pt x="121" y="132"/>
                  <a:pt x="119" y="124"/>
                </a:cubicBezTo>
                <a:cubicBezTo>
                  <a:pt x="118" y="120"/>
                  <a:pt x="116" y="117"/>
                  <a:pt x="114" y="115"/>
                </a:cubicBezTo>
                <a:cubicBezTo>
                  <a:pt x="112" y="114"/>
                  <a:pt x="111" y="113"/>
                  <a:pt x="109" y="113"/>
                </a:cubicBezTo>
                <a:cubicBezTo>
                  <a:pt x="108" y="112"/>
                  <a:pt x="105" y="113"/>
                  <a:pt x="103" y="113"/>
                </a:cubicBezTo>
                <a:cubicBezTo>
                  <a:pt x="101" y="114"/>
                  <a:pt x="100" y="114"/>
                  <a:pt x="99" y="115"/>
                </a:cubicBezTo>
                <a:cubicBezTo>
                  <a:pt x="99" y="93"/>
                  <a:pt x="99" y="93"/>
                  <a:pt x="99" y="93"/>
                </a:cubicBezTo>
                <a:cubicBezTo>
                  <a:pt x="100" y="93"/>
                  <a:pt x="100" y="93"/>
                  <a:pt x="100" y="93"/>
                </a:cubicBezTo>
                <a:cubicBezTo>
                  <a:pt x="102" y="93"/>
                  <a:pt x="103" y="93"/>
                  <a:pt x="104" y="94"/>
                </a:cubicBezTo>
                <a:cubicBezTo>
                  <a:pt x="105" y="94"/>
                  <a:pt x="106" y="95"/>
                  <a:pt x="106" y="97"/>
                </a:cubicBezTo>
                <a:cubicBezTo>
                  <a:pt x="106" y="98"/>
                  <a:pt x="106" y="99"/>
                  <a:pt x="105" y="100"/>
                </a:cubicBezTo>
                <a:cubicBezTo>
                  <a:pt x="108" y="99"/>
                  <a:pt x="110" y="98"/>
                  <a:pt x="111" y="97"/>
                </a:cubicBezTo>
                <a:cubicBezTo>
                  <a:pt x="112" y="95"/>
                  <a:pt x="112" y="93"/>
                  <a:pt x="111" y="92"/>
                </a:cubicBezTo>
                <a:cubicBezTo>
                  <a:pt x="111" y="90"/>
                  <a:pt x="110" y="89"/>
                  <a:pt x="107" y="88"/>
                </a:cubicBezTo>
                <a:cubicBezTo>
                  <a:pt x="105" y="87"/>
                  <a:pt x="103" y="87"/>
                  <a:pt x="100" y="88"/>
                </a:cubicBezTo>
                <a:cubicBezTo>
                  <a:pt x="99" y="88"/>
                  <a:pt x="99" y="88"/>
                  <a:pt x="99" y="88"/>
                </a:cubicBezTo>
                <a:cubicBezTo>
                  <a:pt x="99" y="29"/>
                  <a:pt x="99" y="29"/>
                  <a:pt x="99" y="29"/>
                </a:cubicBezTo>
                <a:cubicBezTo>
                  <a:pt x="147" y="29"/>
                  <a:pt x="147" y="29"/>
                  <a:pt x="147" y="29"/>
                </a:cubicBezTo>
                <a:close/>
                <a:moveTo>
                  <a:pt x="99" y="150"/>
                </a:moveTo>
                <a:cubicBezTo>
                  <a:pt x="100" y="150"/>
                  <a:pt x="101" y="150"/>
                  <a:pt x="101" y="150"/>
                </a:cubicBezTo>
                <a:cubicBezTo>
                  <a:pt x="105" y="149"/>
                  <a:pt x="107" y="146"/>
                  <a:pt x="109" y="142"/>
                </a:cubicBezTo>
                <a:cubicBezTo>
                  <a:pt x="110" y="137"/>
                  <a:pt x="111" y="133"/>
                  <a:pt x="110" y="129"/>
                </a:cubicBezTo>
                <a:cubicBezTo>
                  <a:pt x="108" y="123"/>
                  <a:pt x="106" y="120"/>
                  <a:pt x="103" y="121"/>
                </a:cubicBezTo>
                <a:cubicBezTo>
                  <a:pt x="101" y="121"/>
                  <a:pt x="100" y="122"/>
                  <a:pt x="99" y="123"/>
                </a:cubicBezTo>
                <a:lnTo>
                  <a:pt x="99" y="150"/>
                </a:lnTo>
                <a:close/>
                <a:moveTo>
                  <a:pt x="99" y="0"/>
                </a:moveTo>
                <a:cubicBezTo>
                  <a:pt x="23" y="0"/>
                  <a:pt x="23" y="0"/>
                  <a:pt x="23" y="0"/>
                </a:cubicBezTo>
                <a:cubicBezTo>
                  <a:pt x="10" y="0"/>
                  <a:pt x="0" y="10"/>
                  <a:pt x="0" y="23"/>
                </a:cubicBezTo>
                <a:cubicBezTo>
                  <a:pt x="0" y="200"/>
                  <a:pt x="0" y="200"/>
                  <a:pt x="0" y="200"/>
                </a:cubicBezTo>
                <a:cubicBezTo>
                  <a:pt x="0" y="213"/>
                  <a:pt x="10" y="224"/>
                  <a:pt x="23" y="224"/>
                </a:cubicBezTo>
                <a:cubicBezTo>
                  <a:pt x="99" y="224"/>
                  <a:pt x="99" y="224"/>
                  <a:pt x="99" y="224"/>
                </a:cubicBezTo>
                <a:cubicBezTo>
                  <a:pt x="99" y="208"/>
                  <a:pt x="99" y="208"/>
                  <a:pt x="99" y="208"/>
                </a:cubicBezTo>
                <a:cubicBezTo>
                  <a:pt x="37" y="208"/>
                  <a:pt x="37" y="208"/>
                  <a:pt x="37" y="208"/>
                </a:cubicBezTo>
                <a:cubicBezTo>
                  <a:pt x="37" y="208"/>
                  <a:pt x="37" y="208"/>
                  <a:pt x="37" y="208"/>
                </a:cubicBezTo>
                <a:cubicBezTo>
                  <a:pt x="26" y="208"/>
                  <a:pt x="17" y="199"/>
                  <a:pt x="17" y="189"/>
                </a:cubicBezTo>
                <a:cubicBezTo>
                  <a:pt x="17" y="35"/>
                  <a:pt x="17" y="35"/>
                  <a:pt x="17" y="35"/>
                </a:cubicBezTo>
                <a:cubicBezTo>
                  <a:pt x="17" y="24"/>
                  <a:pt x="26" y="16"/>
                  <a:pt x="37" y="16"/>
                </a:cubicBezTo>
                <a:cubicBezTo>
                  <a:pt x="99" y="16"/>
                  <a:pt x="99" y="16"/>
                  <a:pt x="99" y="16"/>
                </a:cubicBezTo>
                <a:cubicBezTo>
                  <a:pt x="99" y="0"/>
                  <a:pt x="99" y="0"/>
                  <a:pt x="99" y="0"/>
                </a:cubicBezTo>
                <a:close/>
                <a:moveTo>
                  <a:pt x="99" y="29"/>
                </a:moveTo>
                <a:cubicBezTo>
                  <a:pt x="99" y="88"/>
                  <a:pt x="99" y="88"/>
                  <a:pt x="99" y="88"/>
                </a:cubicBezTo>
                <a:cubicBezTo>
                  <a:pt x="93" y="89"/>
                  <a:pt x="89" y="93"/>
                  <a:pt x="85" y="97"/>
                </a:cubicBezTo>
                <a:cubicBezTo>
                  <a:pt x="82" y="102"/>
                  <a:pt x="80" y="109"/>
                  <a:pt x="79" y="116"/>
                </a:cubicBezTo>
                <a:cubicBezTo>
                  <a:pt x="78" y="120"/>
                  <a:pt x="78" y="124"/>
                  <a:pt x="79" y="129"/>
                </a:cubicBezTo>
                <a:cubicBezTo>
                  <a:pt x="79" y="134"/>
                  <a:pt x="80" y="138"/>
                  <a:pt x="81" y="142"/>
                </a:cubicBezTo>
                <a:cubicBezTo>
                  <a:pt x="81" y="144"/>
                  <a:pt x="81" y="144"/>
                  <a:pt x="81" y="144"/>
                </a:cubicBezTo>
                <a:cubicBezTo>
                  <a:pt x="82" y="146"/>
                  <a:pt x="82" y="148"/>
                  <a:pt x="83" y="150"/>
                </a:cubicBezTo>
                <a:cubicBezTo>
                  <a:pt x="86" y="156"/>
                  <a:pt x="92" y="158"/>
                  <a:pt x="99" y="157"/>
                </a:cubicBezTo>
                <a:cubicBezTo>
                  <a:pt x="99" y="194"/>
                  <a:pt x="99" y="194"/>
                  <a:pt x="99" y="194"/>
                </a:cubicBezTo>
                <a:cubicBezTo>
                  <a:pt x="46" y="194"/>
                  <a:pt x="46" y="194"/>
                  <a:pt x="46" y="194"/>
                </a:cubicBezTo>
                <a:cubicBezTo>
                  <a:pt x="37" y="194"/>
                  <a:pt x="30" y="187"/>
                  <a:pt x="30" y="179"/>
                </a:cubicBezTo>
                <a:cubicBezTo>
                  <a:pt x="30" y="45"/>
                  <a:pt x="30" y="45"/>
                  <a:pt x="30" y="45"/>
                </a:cubicBezTo>
                <a:cubicBezTo>
                  <a:pt x="30" y="36"/>
                  <a:pt x="37" y="29"/>
                  <a:pt x="46" y="29"/>
                </a:cubicBezTo>
                <a:cubicBezTo>
                  <a:pt x="99" y="29"/>
                  <a:pt x="99" y="29"/>
                  <a:pt x="99" y="29"/>
                </a:cubicBezTo>
                <a:close/>
                <a:moveTo>
                  <a:pt x="99" y="93"/>
                </a:moveTo>
                <a:cubicBezTo>
                  <a:pt x="99" y="115"/>
                  <a:pt x="99" y="115"/>
                  <a:pt x="99" y="115"/>
                </a:cubicBezTo>
                <a:cubicBezTo>
                  <a:pt x="98" y="115"/>
                  <a:pt x="97" y="116"/>
                  <a:pt x="96" y="118"/>
                </a:cubicBezTo>
                <a:cubicBezTo>
                  <a:pt x="94" y="120"/>
                  <a:pt x="93" y="122"/>
                  <a:pt x="94" y="125"/>
                </a:cubicBezTo>
                <a:cubicBezTo>
                  <a:pt x="94" y="127"/>
                  <a:pt x="95" y="128"/>
                  <a:pt x="97" y="129"/>
                </a:cubicBezTo>
                <a:cubicBezTo>
                  <a:pt x="97" y="127"/>
                  <a:pt x="98" y="125"/>
                  <a:pt x="99" y="123"/>
                </a:cubicBezTo>
                <a:cubicBezTo>
                  <a:pt x="99" y="150"/>
                  <a:pt x="99" y="150"/>
                  <a:pt x="99" y="150"/>
                </a:cubicBezTo>
                <a:cubicBezTo>
                  <a:pt x="98" y="150"/>
                  <a:pt x="97" y="149"/>
                  <a:pt x="96" y="149"/>
                </a:cubicBezTo>
                <a:cubicBezTo>
                  <a:pt x="95" y="148"/>
                  <a:pt x="94" y="146"/>
                  <a:pt x="93" y="142"/>
                </a:cubicBezTo>
                <a:cubicBezTo>
                  <a:pt x="92" y="140"/>
                  <a:pt x="92" y="137"/>
                  <a:pt x="91" y="133"/>
                </a:cubicBezTo>
                <a:cubicBezTo>
                  <a:pt x="91" y="128"/>
                  <a:pt x="90" y="124"/>
                  <a:pt x="90" y="119"/>
                </a:cubicBezTo>
                <a:cubicBezTo>
                  <a:pt x="90" y="111"/>
                  <a:pt x="91" y="104"/>
                  <a:pt x="93" y="100"/>
                </a:cubicBezTo>
                <a:cubicBezTo>
                  <a:pt x="95" y="97"/>
                  <a:pt x="97" y="94"/>
                  <a:pt x="99" y="93"/>
                </a:cubicBezTo>
                <a:close/>
              </a:path>
            </a:pathLst>
          </a:custGeom>
          <a:solidFill>
            <a:srgbClr val="C00000"/>
          </a:solidFill>
          <a:ln>
            <a:noFill/>
          </a:ln>
        </p:spPr>
        <p:txBody>
          <a:bodyPr vert="horz" wrap="square" lIns="68562" tIns="34281" rIns="68562" bIns="34281"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id-ID" sz="101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14" name="Freeform 77"/>
          <p:cNvSpPr/>
          <p:nvPr/>
        </p:nvSpPr>
        <p:spPr bwMode="auto">
          <a:xfrm>
            <a:off x="6129174" y="1728550"/>
            <a:ext cx="160693" cy="120222"/>
          </a:xfrm>
          <a:custGeom>
            <a:avLst/>
            <a:gdLst>
              <a:gd name="T0" fmla="*/ 69 w 98"/>
              <a:gd name="T1" fmla="*/ 0 h 74"/>
              <a:gd name="T2" fmla="*/ 49 w 98"/>
              <a:gd name="T3" fmla="*/ 8 h 74"/>
              <a:gd name="T4" fmla="*/ 30 w 98"/>
              <a:gd name="T5" fmla="*/ 0 h 74"/>
              <a:gd name="T6" fmla="*/ 0 w 98"/>
              <a:gd name="T7" fmla="*/ 29 h 74"/>
              <a:gd name="T8" fmla="*/ 51 w 98"/>
              <a:gd name="T9" fmla="*/ 74 h 74"/>
              <a:gd name="T10" fmla="*/ 98 w 98"/>
              <a:gd name="T11" fmla="*/ 29 h 74"/>
              <a:gd name="T12" fmla="*/ 69 w 98"/>
              <a:gd name="T13" fmla="*/ 0 h 74"/>
            </a:gdLst>
            <a:ahLst/>
            <a:cxnLst>
              <a:cxn ang="0">
                <a:pos x="T0" y="T1"/>
              </a:cxn>
              <a:cxn ang="0">
                <a:pos x="T2" y="T3"/>
              </a:cxn>
              <a:cxn ang="0">
                <a:pos x="T4" y="T5"/>
              </a:cxn>
              <a:cxn ang="0">
                <a:pos x="T6" y="T7"/>
              </a:cxn>
              <a:cxn ang="0">
                <a:pos x="T8" y="T9"/>
              </a:cxn>
              <a:cxn ang="0">
                <a:pos x="T10" y="T11"/>
              </a:cxn>
              <a:cxn ang="0">
                <a:pos x="T12" y="T13"/>
              </a:cxn>
            </a:cxnLst>
            <a:rect l="0" t="0" r="r" b="b"/>
            <a:pathLst>
              <a:path w="98" h="74">
                <a:moveTo>
                  <a:pt x="69" y="0"/>
                </a:moveTo>
                <a:cubicBezTo>
                  <a:pt x="61" y="0"/>
                  <a:pt x="54" y="3"/>
                  <a:pt x="49" y="8"/>
                </a:cubicBezTo>
                <a:cubicBezTo>
                  <a:pt x="44" y="3"/>
                  <a:pt x="37" y="0"/>
                  <a:pt x="30" y="0"/>
                </a:cubicBezTo>
                <a:cubicBezTo>
                  <a:pt x="13" y="0"/>
                  <a:pt x="0" y="13"/>
                  <a:pt x="0" y="29"/>
                </a:cubicBezTo>
                <a:cubicBezTo>
                  <a:pt x="0" y="47"/>
                  <a:pt x="15" y="74"/>
                  <a:pt x="51" y="74"/>
                </a:cubicBezTo>
                <a:cubicBezTo>
                  <a:pt x="88" y="74"/>
                  <a:pt x="98" y="45"/>
                  <a:pt x="98" y="29"/>
                </a:cubicBezTo>
                <a:cubicBezTo>
                  <a:pt x="98" y="13"/>
                  <a:pt x="85" y="0"/>
                  <a:pt x="69" y="0"/>
                </a:cubicBezTo>
                <a:close/>
              </a:path>
            </a:pathLst>
          </a:custGeom>
          <a:solidFill>
            <a:srgbClr val="C5C5C9"/>
          </a:solidFill>
          <a:ln>
            <a:noFill/>
          </a:ln>
          <a:extLst>
            <a:ext uri="{91240B29-F687-4F45-9708-019B960494DF}">
              <a14:hiddenLine xmlns:a14="http://schemas.microsoft.com/office/drawing/2010/main" w="9525">
                <a:solidFill>
                  <a:srgbClr val="000000"/>
                </a:solidFill>
                <a:round/>
              </a14:hiddenLine>
            </a:ext>
          </a:extLst>
        </p:spPr>
        <p:txBody>
          <a:bodyPr vert="horz" wrap="square" lIns="68562" tIns="34281" rIns="68562" bIns="34281"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id-ID" sz="101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15" name="Freeform 78"/>
          <p:cNvSpPr/>
          <p:nvPr/>
        </p:nvSpPr>
        <p:spPr bwMode="auto">
          <a:xfrm>
            <a:off x="6200592" y="1697602"/>
            <a:ext cx="44042" cy="54754"/>
          </a:xfrm>
          <a:custGeom>
            <a:avLst/>
            <a:gdLst>
              <a:gd name="T0" fmla="*/ 6 w 27"/>
              <a:gd name="T1" fmla="*/ 34 h 34"/>
              <a:gd name="T2" fmla="*/ 13 w 27"/>
              <a:gd name="T3" fmla="*/ 0 h 34"/>
              <a:gd name="T4" fmla="*/ 27 w 27"/>
              <a:gd name="T5" fmla="*/ 3 h 34"/>
              <a:gd name="T6" fmla="*/ 6 w 27"/>
              <a:gd name="T7" fmla="*/ 34 h 34"/>
            </a:gdLst>
            <a:ahLst/>
            <a:cxnLst>
              <a:cxn ang="0">
                <a:pos x="T0" y="T1"/>
              </a:cxn>
              <a:cxn ang="0">
                <a:pos x="T2" y="T3"/>
              </a:cxn>
              <a:cxn ang="0">
                <a:pos x="T4" y="T5"/>
              </a:cxn>
              <a:cxn ang="0">
                <a:pos x="T6" y="T7"/>
              </a:cxn>
            </a:cxnLst>
            <a:rect l="0" t="0" r="r" b="b"/>
            <a:pathLst>
              <a:path w="27" h="34">
                <a:moveTo>
                  <a:pt x="6" y="34"/>
                </a:moveTo>
                <a:cubicBezTo>
                  <a:pt x="0" y="22"/>
                  <a:pt x="4" y="9"/>
                  <a:pt x="13" y="0"/>
                </a:cubicBezTo>
                <a:cubicBezTo>
                  <a:pt x="27" y="3"/>
                  <a:pt x="27" y="3"/>
                  <a:pt x="27" y="3"/>
                </a:cubicBezTo>
                <a:cubicBezTo>
                  <a:pt x="14" y="10"/>
                  <a:pt x="6" y="18"/>
                  <a:pt x="6" y="34"/>
                </a:cubicBezTo>
                <a:close/>
              </a:path>
            </a:pathLst>
          </a:custGeom>
          <a:solidFill>
            <a:srgbClr val="C5C5C9"/>
          </a:solidFill>
          <a:ln>
            <a:noFill/>
          </a:ln>
          <a:extLst>
            <a:ext uri="{91240B29-F687-4F45-9708-019B960494DF}">
              <a14:hiddenLine xmlns:a14="http://schemas.microsoft.com/office/drawing/2010/main" w="9525">
                <a:solidFill>
                  <a:srgbClr val="000000"/>
                </a:solidFill>
                <a:round/>
              </a14:hiddenLine>
            </a:ext>
          </a:extLst>
        </p:spPr>
        <p:txBody>
          <a:bodyPr vert="horz" wrap="square" lIns="68562" tIns="34281" rIns="68562" bIns="34281"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id-ID" sz="101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16" name="Freeform 79"/>
          <p:cNvSpPr>
            <a:spLocks noEditPoints="1"/>
          </p:cNvSpPr>
          <p:nvPr/>
        </p:nvSpPr>
        <p:spPr bwMode="auto">
          <a:xfrm>
            <a:off x="5950626" y="2699847"/>
            <a:ext cx="169025" cy="234492"/>
          </a:xfrm>
          <a:custGeom>
            <a:avLst/>
            <a:gdLst>
              <a:gd name="T0" fmla="*/ 87 w 103"/>
              <a:gd name="T1" fmla="*/ 88 h 143"/>
              <a:gd name="T2" fmla="*/ 103 w 103"/>
              <a:gd name="T3" fmla="*/ 112 h 143"/>
              <a:gd name="T4" fmla="*/ 102 w 103"/>
              <a:gd name="T5" fmla="*/ 143 h 143"/>
              <a:gd name="T6" fmla="*/ 87 w 103"/>
              <a:gd name="T7" fmla="*/ 137 h 143"/>
              <a:gd name="T8" fmla="*/ 87 w 103"/>
              <a:gd name="T9" fmla="*/ 134 h 143"/>
              <a:gd name="T10" fmla="*/ 91 w 103"/>
              <a:gd name="T11" fmla="*/ 136 h 143"/>
              <a:gd name="T12" fmla="*/ 100 w 103"/>
              <a:gd name="T13" fmla="*/ 130 h 143"/>
              <a:gd name="T14" fmla="*/ 100 w 103"/>
              <a:gd name="T15" fmla="*/ 113 h 143"/>
              <a:gd name="T16" fmla="*/ 100 w 103"/>
              <a:gd name="T17" fmla="*/ 113 h 143"/>
              <a:gd name="T18" fmla="*/ 99 w 103"/>
              <a:gd name="T19" fmla="*/ 111 h 143"/>
              <a:gd name="T20" fmla="*/ 92 w 103"/>
              <a:gd name="T21" fmla="*/ 110 h 143"/>
              <a:gd name="T22" fmla="*/ 90 w 103"/>
              <a:gd name="T23" fmla="*/ 116 h 143"/>
              <a:gd name="T24" fmla="*/ 87 w 103"/>
              <a:gd name="T25" fmla="*/ 115 h 143"/>
              <a:gd name="T26" fmla="*/ 87 w 103"/>
              <a:gd name="T27" fmla="*/ 88 h 143"/>
              <a:gd name="T28" fmla="*/ 73 w 103"/>
              <a:gd name="T29" fmla="*/ 132 h 143"/>
              <a:gd name="T30" fmla="*/ 32 w 103"/>
              <a:gd name="T31" fmla="*/ 70 h 143"/>
              <a:gd name="T32" fmla="*/ 28 w 103"/>
              <a:gd name="T33" fmla="*/ 68 h 143"/>
              <a:gd name="T34" fmla="*/ 28 w 103"/>
              <a:gd name="T35" fmla="*/ 67 h 143"/>
              <a:gd name="T36" fmla="*/ 28 w 103"/>
              <a:gd name="T37" fmla="*/ 63 h 143"/>
              <a:gd name="T38" fmla="*/ 29 w 103"/>
              <a:gd name="T39" fmla="*/ 65 h 143"/>
              <a:gd name="T40" fmla="*/ 34 w 103"/>
              <a:gd name="T41" fmla="*/ 66 h 143"/>
              <a:gd name="T42" fmla="*/ 41 w 103"/>
              <a:gd name="T43" fmla="*/ 61 h 143"/>
              <a:gd name="T44" fmla="*/ 41 w 103"/>
              <a:gd name="T45" fmla="*/ 61 h 143"/>
              <a:gd name="T46" fmla="*/ 37 w 103"/>
              <a:gd name="T47" fmla="*/ 59 h 143"/>
              <a:gd name="T48" fmla="*/ 28 w 103"/>
              <a:gd name="T49" fmla="*/ 45 h 143"/>
              <a:gd name="T50" fmla="*/ 28 w 103"/>
              <a:gd name="T51" fmla="*/ 26 h 143"/>
              <a:gd name="T52" fmla="*/ 39 w 103"/>
              <a:gd name="T53" fmla="*/ 19 h 143"/>
              <a:gd name="T54" fmla="*/ 44 w 103"/>
              <a:gd name="T55" fmla="*/ 21 h 143"/>
              <a:gd name="T56" fmla="*/ 61 w 103"/>
              <a:gd name="T57" fmla="*/ 46 h 143"/>
              <a:gd name="T58" fmla="*/ 61 w 103"/>
              <a:gd name="T59" fmla="*/ 50 h 143"/>
              <a:gd name="T60" fmla="*/ 87 w 103"/>
              <a:gd name="T61" fmla="*/ 88 h 143"/>
              <a:gd name="T62" fmla="*/ 87 w 103"/>
              <a:gd name="T63" fmla="*/ 115 h 143"/>
              <a:gd name="T64" fmla="*/ 84 w 103"/>
              <a:gd name="T65" fmla="*/ 116 h 143"/>
              <a:gd name="T66" fmla="*/ 82 w 103"/>
              <a:gd name="T67" fmla="*/ 122 h 143"/>
              <a:gd name="T68" fmla="*/ 75 w 103"/>
              <a:gd name="T69" fmla="*/ 121 h 143"/>
              <a:gd name="T70" fmla="*/ 74 w 103"/>
              <a:gd name="T71" fmla="*/ 128 h 143"/>
              <a:gd name="T72" fmla="*/ 75 w 103"/>
              <a:gd name="T73" fmla="*/ 130 h 143"/>
              <a:gd name="T74" fmla="*/ 87 w 103"/>
              <a:gd name="T75" fmla="*/ 134 h 143"/>
              <a:gd name="T76" fmla="*/ 87 w 103"/>
              <a:gd name="T77" fmla="*/ 137 h 143"/>
              <a:gd name="T78" fmla="*/ 73 w 103"/>
              <a:gd name="T79" fmla="*/ 132 h 143"/>
              <a:gd name="T80" fmla="*/ 28 w 103"/>
              <a:gd name="T81" fmla="*/ 4 h 143"/>
              <a:gd name="T82" fmla="*/ 28 w 103"/>
              <a:gd name="T83" fmla="*/ 24 h 143"/>
              <a:gd name="T84" fmla="*/ 36 w 103"/>
              <a:gd name="T85" fmla="*/ 15 h 143"/>
              <a:gd name="T86" fmla="*/ 32 w 103"/>
              <a:gd name="T87" fmla="*/ 8 h 143"/>
              <a:gd name="T88" fmla="*/ 28 w 103"/>
              <a:gd name="T89" fmla="*/ 4 h 143"/>
              <a:gd name="T90" fmla="*/ 28 w 103"/>
              <a:gd name="T91" fmla="*/ 67 h 143"/>
              <a:gd name="T92" fmla="*/ 11 w 103"/>
              <a:gd name="T93" fmla="*/ 43 h 143"/>
              <a:gd name="T94" fmla="*/ 11 w 103"/>
              <a:gd name="T95" fmla="*/ 37 h 143"/>
              <a:gd name="T96" fmla="*/ 5 w 103"/>
              <a:gd name="T97" fmla="*/ 27 h 143"/>
              <a:gd name="T98" fmla="*/ 9 w 103"/>
              <a:gd name="T99" fmla="*/ 4 h 143"/>
              <a:gd name="T100" fmla="*/ 28 w 103"/>
              <a:gd name="T101" fmla="*/ 4 h 143"/>
              <a:gd name="T102" fmla="*/ 28 w 103"/>
              <a:gd name="T103" fmla="*/ 24 h 143"/>
              <a:gd name="T104" fmla="*/ 21 w 103"/>
              <a:gd name="T105" fmla="*/ 31 h 143"/>
              <a:gd name="T106" fmla="*/ 28 w 103"/>
              <a:gd name="T107" fmla="*/ 26 h 143"/>
              <a:gd name="T108" fmla="*/ 28 w 103"/>
              <a:gd name="T109" fmla="*/ 45 h 143"/>
              <a:gd name="T110" fmla="*/ 22 w 103"/>
              <a:gd name="T111" fmla="*/ 37 h 143"/>
              <a:gd name="T112" fmla="*/ 22 w 103"/>
              <a:gd name="T113" fmla="*/ 33 h 143"/>
              <a:gd name="T114" fmla="*/ 15 w 103"/>
              <a:gd name="T115" fmla="*/ 37 h 143"/>
              <a:gd name="T116" fmla="*/ 14 w 103"/>
              <a:gd name="T117" fmla="*/ 43 h 143"/>
              <a:gd name="T118" fmla="*/ 28 w 103"/>
              <a:gd name="T119" fmla="*/ 63 h 143"/>
              <a:gd name="T120" fmla="*/ 28 w 103"/>
              <a:gd name="T121" fmla="*/ 67 h 1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03" h="143">
                <a:moveTo>
                  <a:pt x="87" y="88"/>
                </a:moveTo>
                <a:cubicBezTo>
                  <a:pt x="103" y="112"/>
                  <a:pt x="103" y="112"/>
                  <a:pt x="103" y="112"/>
                </a:cubicBezTo>
                <a:cubicBezTo>
                  <a:pt x="102" y="143"/>
                  <a:pt x="102" y="143"/>
                  <a:pt x="102" y="143"/>
                </a:cubicBezTo>
                <a:cubicBezTo>
                  <a:pt x="87" y="137"/>
                  <a:pt x="87" y="137"/>
                  <a:pt x="87" y="137"/>
                </a:cubicBezTo>
                <a:cubicBezTo>
                  <a:pt x="87" y="134"/>
                  <a:pt x="87" y="134"/>
                  <a:pt x="87" y="134"/>
                </a:cubicBezTo>
                <a:cubicBezTo>
                  <a:pt x="91" y="136"/>
                  <a:pt x="91" y="136"/>
                  <a:pt x="91" y="136"/>
                </a:cubicBezTo>
                <a:cubicBezTo>
                  <a:pt x="100" y="130"/>
                  <a:pt x="100" y="130"/>
                  <a:pt x="100" y="130"/>
                </a:cubicBezTo>
                <a:cubicBezTo>
                  <a:pt x="100" y="113"/>
                  <a:pt x="100" y="113"/>
                  <a:pt x="100" y="113"/>
                </a:cubicBezTo>
                <a:cubicBezTo>
                  <a:pt x="100" y="113"/>
                  <a:pt x="100" y="113"/>
                  <a:pt x="100" y="113"/>
                </a:cubicBezTo>
                <a:cubicBezTo>
                  <a:pt x="99" y="111"/>
                  <a:pt x="99" y="111"/>
                  <a:pt x="99" y="111"/>
                </a:cubicBezTo>
                <a:cubicBezTo>
                  <a:pt x="98" y="109"/>
                  <a:pt x="95" y="108"/>
                  <a:pt x="92" y="110"/>
                </a:cubicBezTo>
                <a:cubicBezTo>
                  <a:pt x="90" y="111"/>
                  <a:pt x="89" y="114"/>
                  <a:pt x="90" y="116"/>
                </a:cubicBezTo>
                <a:cubicBezTo>
                  <a:pt x="89" y="115"/>
                  <a:pt x="88" y="115"/>
                  <a:pt x="87" y="115"/>
                </a:cubicBezTo>
                <a:lnTo>
                  <a:pt x="87" y="88"/>
                </a:lnTo>
                <a:close/>
                <a:moveTo>
                  <a:pt x="73" y="132"/>
                </a:moveTo>
                <a:cubicBezTo>
                  <a:pt x="32" y="70"/>
                  <a:pt x="32" y="70"/>
                  <a:pt x="32" y="70"/>
                </a:cubicBezTo>
                <a:cubicBezTo>
                  <a:pt x="30" y="70"/>
                  <a:pt x="29" y="69"/>
                  <a:pt x="28" y="68"/>
                </a:cubicBezTo>
                <a:cubicBezTo>
                  <a:pt x="28" y="67"/>
                  <a:pt x="28" y="67"/>
                  <a:pt x="28" y="67"/>
                </a:cubicBezTo>
                <a:cubicBezTo>
                  <a:pt x="28" y="63"/>
                  <a:pt x="28" y="63"/>
                  <a:pt x="28" y="63"/>
                </a:cubicBezTo>
                <a:cubicBezTo>
                  <a:pt x="29" y="65"/>
                  <a:pt x="29" y="65"/>
                  <a:pt x="29" y="65"/>
                </a:cubicBezTo>
                <a:cubicBezTo>
                  <a:pt x="30" y="67"/>
                  <a:pt x="33" y="67"/>
                  <a:pt x="34" y="66"/>
                </a:cubicBezTo>
                <a:cubicBezTo>
                  <a:pt x="41" y="61"/>
                  <a:pt x="41" y="61"/>
                  <a:pt x="41" y="61"/>
                </a:cubicBezTo>
                <a:cubicBezTo>
                  <a:pt x="41" y="61"/>
                  <a:pt x="41" y="61"/>
                  <a:pt x="41" y="61"/>
                </a:cubicBezTo>
                <a:cubicBezTo>
                  <a:pt x="40" y="61"/>
                  <a:pt x="38" y="61"/>
                  <a:pt x="37" y="59"/>
                </a:cubicBezTo>
                <a:cubicBezTo>
                  <a:pt x="28" y="45"/>
                  <a:pt x="28" y="45"/>
                  <a:pt x="28" y="45"/>
                </a:cubicBezTo>
                <a:cubicBezTo>
                  <a:pt x="28" y="26"/>
                  <a:pt x="28" y="26"/>
                  <a:pt x="28" y="26"/>
                </a:cubicBezTo>
                <a:cubicBezTo>
                  <a:pt x="39" y="19"/>
                  <a:pt x="39" y="19"/>
                  <a:pt x="39" y="19"/>
                </a:cubicBezTo>
                <a:cubicBezTo>
                  <a:pt x="41" y="18"/>
                  <a:pt x="43" y="19"/>
                  <a:pt x="44" y="21"/>
                </a:cubicBezTo>
                <a:cubicBezTo>
                  <a:pt x="61" y="46"/>
                  <a:pt x="61" y="46"/>
                  <a:pt x="61" y="46"/>
                </a:cubicBezTo>
                <a:cubicBezTo>
                  <a:pt x="62" y="47"/>
                  <a:pt x="62" y="49"/>
                  <a:pt x="61" y="50"/>
                </a:cubicBezTo>
                <a:cubicBezTo>
                  <a:pt x="87" y="88"/>
                  <a:pt x="87" y="88"/>
                  <a:pt x="87" y="88"/>
                </a:cubicBezTo>
                <a:cubicBezTo>
                  <a:pt x="87" y="115"/>
                  <a:pt x="87" y="115"/>
                  <a:pt x="87" y="115"/>
                </a:cubicBezTo>
                <a:cubicBezTo>
                  <a:pt x="86" y="115"/>
                  <a:pt x="85" y="115"/>
                  <a:pt x="84" y="116"/>
                </a:cubicBezTo>
                <a:cubicBezTo>
                  <a:pt x="82" y="117"/>
                  <a:pt x="81" y="120"/>
                  <a:pt x="82" y="122"/>
                </a:cubicBezTo>
                <a:cubicBezTo>
                  <a:pt x="80" y="120"/>
                  <a:pt x="77" y="120"/>
                  <a:pt x="75" y="121"/>
                </a:cubicBezTo>
                <a:cubicBezTo>
                  <a:pt x="73" y="123"/>
                  <a:pt x="72" y="126"/>
                  <a:pt x="74" y="128"/>
                </a:cubicBezTo>
                <a:cubicBezTo>
                  <a:pt x="75" y="130"/>
                  <a:pt x="75" y="130"/>
                  <a:pt x="75" y="130"/>
                </a:cubicBezTo>
                <a:cubicBezTo>
                  <a:pt x="87" y="134"/>
                  <a:pt x="87" y="134"/>
                  <a:pt x="87" y="134"/>
                </a:cubicBezTo>
                <a:cubicBezTo>
                  <a:pt x="87" y="137"/>
                  <a:pt x="87" y="137"/>
                  <a:pt x="87" y="137"/>
                </a:cubicBezTo>
                <a:cubicBezTo>
                  <a:pt x="73" y="132"/>
                  <a:pt x="73" y="132"/>
                  <a:pt x="73" y="132"/>
                </a:cubicBezTo>
                <a:close/>
                <a:moveTo>
                  <a:pt x="28" y="4"/>
                </a:moveTo>
                <a:cubicBezTo>
                  <a:pt x="28" y="24"/>
                  <a:pt x="28" y="24"/>
                  <a:pt x="28" y="24"/>
                </a:cubicBezTo>
                <a:cubicBezTo>
                  <a:pt x="36" y="15"/>
                  <a:pt x="36" y="15"/>
                  <a:pt x="36" y="15"/>
                </a:cubicBezTo>
                <a:cubicBezTo>
                  <a:pt x="32" y="8"/>
                  <a:pt x="32" y="8"/>
                  <a:pt x="32" y="8"/>
                </a:cubicBezTo>
                <a:cubicBezTo>
                  <a:pt x="31" y="7"/>
                  <a:pt x="29" y="5"/>
                  <a:pt x="28" y="4"/>
                </a:cubicBezTo>
                <a:close/>
                <a:moveTo>
                  <a:pt x="28" y="67"/>
                </a:moveTo>
                <a:cubicBezTo>
                  <a:pt x="11" y="43"/>
                  <a:pt x="11" y="43"/>
                  <a:pt x="11" y="43"/>
                </a:cubicBezTo>
                <a:cubicBezTo>
                  <a:pt x="10" y="41"/>
                  <a:pt x="10" y="38"/>
                  <a:pt x="11" y="37"/>
                </a:cubicBezTo>
                <a:cubicBezTo>
                  <a:pt x="5" y="27"/>
                  <a:pt x="5" y="27"/>
                  <a:pt x="5" y="27"/>
                </a:cubicBezTo>
                <a:cubicBezTo>
                  <a:pt x="0" y="19"/>
                  <a:pt x="2" y="9"/>
                  <a:pt x="9" y="4"/>
                </a:cubicBezTo>
                <a:cubicBezTo>
                  <a:pt x="15" y="0"/>
                  <a:pt x="22" y="0"/>
                  <a:pt x="28" y="4"/>
                </a:cubicBezTo>
                <a:cubicBezTo>
                  <a:pt x="28" y="24"/>
                  <a:pt x="28" y="24"/>
                  <a:pt x="28" y="24"/>
                </a:cubicBezTo>
                <a:cubicBezTo>
                  <a:pt x="21" y="31"/>
                  <a:pt x="21" y="31"/>
                  <a:pt x="21" y="31"/>
                </a:cubicBezTo>
                <a:cubicBezTo>
                  <a:pt x="28" y="26"/>
                  <a:pt x="28" y="26"/>
                  <a:pt x="28" y="26"/>
                </a:cubicBezTo>
                <a:cubicBezTo>
                  <a:pt x="28" y="45"/>
                  <a:pt x="28" y="45"/>
                  <a:pt x="28" y="45"/>
                </a:cubicBezTo>
                <a:cubicBezTo>
                  <a:pt x="22" y="37"/>
                  <a:pt x="22" y="37"/>
                  <a:pt x="22" y="37"/>
                </a:cubicBezTo>
                <a:cubicBezTo>
                  <a:pt x="21" y="36"/>
                  <a:pt x="21" y="34"/>
                  <a:pt x="22" y="33"/>
                </a:cubicBezTo>
                <a:cubicBezTo>
                  <a:pt x="15" y="37"/>
                  <a:pt x="15" y="37"/>
                  <a:pt x="15" y="37"/>
                </a:cubicBezTo>
                <a:cubicBezTo>
                  <a:pt x="14" y="39"/>
                  <a:pt x="13" y="41"/>
                  <a:pt x="14" y="43"/>
                </a:cubicBezTo>
                <a:cubicBezTo>
                  <a:pt x="28" y="63"/>
                  <a:pt x="28" y="63"/>
                  <a:pt x="28" y="63"/>
                </a:cubicBezTo>
                <a:lnTo>
                  <a:pt x="28" y="67"/>
                </a:lnTo>
                <a:close/>
              </a:path>
            </a:pathLst>
          </a:custGeom>
          <a:solidFill>
            <a:srgbClr val="C5C5C9"/>
          </a:solidFill>
          <a:ln>
            <a:noFill/>
          </a:ln>
          <a:extLst>
            <a:ext uri="{91240B29-F687-4F45-9708-019B960494DF}">
              <a14:hiddenLine xmlns:a14="http://schemas.microsoft.com/office/drawing/2010/main" w="9525">
                <a:solidFill>
                  <a:srgbClr val="000000"/>
                </a:solidFill>
                <a:round/>
              </a14:hiddenLine>
            </a:ext>
          </a:extLst>
        </p:spPr>
        <p:txBody>
          <a:bodyPr vert="horz" wrap="square" lIns="68562" tIns="34281" rIns="68562" bIns="34281"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id-ID" sz="101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17" name="Freeform 80"/>
          <p:cNvSpPr>
            <a:spLocks noEditPoints="1"/>
          </p:cNvSpPr>
          <p:nvPr/>
        </p:nvSpPr>
        <p:spPr bwMode="auto">
          <a:xfrm>
            <a:off x="7249260" y="1497629"/>
            <a:ext cx="211876" cy="232112"/>
          </a:xfrm>
          <a:custGeom>
            <a:avLst/>
            <a:gdLst>
              <a:gd name="T0" fmla="*/ 101 w 130"/>
              <a:gd name="T1" fmla="*/ 65 h 142"/>
              <a:gd name="T2" fmla="*/ 97 w 130"/>
              <a:gd name="T3" fmla="*/ 81 h 142"/>
              <a:gd name="T4" fmla="*/ 97 w 130"/>
              <a:gd name="T5" fmla="*/ 94 h 142"/>
              <a:gd name="T6" fmla="*/ 100 w 130"/>
              <a:gd name="T7" fmla="*/ 95 h 142"/>
              <a:gd name="T8" fmla="*/ 111 w 130"/>
              <a:gd name="T9" fmla="*/ 112 h 142"/>
              <a:gd name="T10" fmla="*/ 97 w 130"/>
              <a:gd name="T11" fmla="*/ 103 h 142"/>
              <a:gd name="T12" fmla="*/ 97 w 130"/>
              <a:gd name="T13" fmla="*/ 28 h 142"/>
              <a:gd name="T14" fmla="*/ 111 w 130"/>
              <a:gd name="T15" fmla="*/ 19 h 142"/>
              <a:gd name="T16" fmla="*/ 100 w 130"/>
              <a:gd name="T17" fmla="*/ 35 h 142"/>
              <a:gd name="T18" fmla="*/ 97 w 130"/>
              <a:gd name="T19" fmla="*/ 36 h 142"/>
              <a:gd name="T20" fmla="*/ 127 w 130"/>
              <a:gd name="T21" fmla="*/ 62 h 142"/>
              <a:gd name="T22" fmla="*/ 108 w 130"/>
              <a:gd name="T23" fmla="*/ 65 h 142"/>
              <a:gd name="T24" fmla="*/ 127 w 130"/>
              <a:gd name="T25" fmla="*/ 69 h 142"/>
              <a:gd name="T26" fmla="*/ 127 w 130"/>
              <a:gd name="T27" fmla="*/ 62 h 142"/>
              <a:gd name="T28" fmla="*/ 67 w 130"/>
              <a:gd name="T29" fmla="*/ 142 h 142"/>
              <a:gd name="T30" fmla="*/ 85 w 130"/>
              <a:gd name="T31" fmla="*/ 95 h 142"/>
              <a:gd name="T32" fmla="*/ 97 w 130"/>
              <a:gd name="T33" fmla="*/ 50 h 142"/>
              <a:gd name="T34" fmla="*/ 65 w 130"/>
              <a:gd name="T35" fmla="*/ 37 h 142"/>
              <a:gd name="T36" fmla="*/ 93 w 130"/>
              <a:gd name="T37" fmla="*/ 65 h 142"/>
              <a:gd name="T38" fmla="*/ 79 w 130"/>
              <a:gd name="T39" fmla="*/ 90 h 142"/>
              <a:gd name="T40" fmla="*/ 78 w 130"/>
              <a:gd name="T41" fmla="*/ 110 h 142"/>
              <a:gd name="T42" fmla="*/ 65 w 130"/>
              <a:gd name="T43" fmla="*/ 142 h 142"/>
              <a:gd name="T44" fmla="*/ 97 w 130"/>
              <a:gd name="T45" fmla="*/ 36 h 142"/>
              <a:gd name="T46" fmla="*/ 95 w 130"/>
              <a:gd name="T47" fmla="*/ 31 h 142"/>
              <a:gd name="T48" fmla="*/ 97 w 130"/>
              <a:gd name="T49" fmla="*/ 94 h 142"/>
              <a:gd name="T50" fmla="*/ 95 w 130"/>
              <a:gd name="T51" fmla="*/ 100 h 142"/>
              <a:gd name="T52" fmla="*/ 97 w 130"/>
              <a:gd name="T53" fmla="*/ 94 h 142"/>
              <a:gd name="T54" fmla="*/ 65 w 130"/>
              <a:gd name="T55" fmla="*/ 0 h 142"/>
              <a:gd name="T56" fmla="*/ 68 w 130"/>
              <a:gd name="T57" fmla="*/ 3 h 142"/>
              <a:gd name="T58" fmla="*/ 65 w 130"/>
              <a:gd name="T59" fmla="*/ 23 h 142"/>
              <a:gd name="T60" fmla="*/ 65 w 130"/>
              <a:gd name="T61" fmla="*/ 23 h 142"/>
              <a:gd name="T62" fmla="*/ 32 w 130"/>
              <a:gd name="T63" fmla="*/ 50 h 142"/>
              <a:gd name="T64" fmla="*/ 45 w 130"/>
              <a:gd name="T65" fmla="*/ 96 h 142"/>
              <a:gd name="T66" fmla="*/ 63 w 130"/>
              <a:gd name="T67" fmla="*/ 142 h 142"/>
              <a:gd name="T68" fmla="*/ 65 w 130"/>
              <a:gd name="T69" fmla="*/ 110 h 142"/>
              <a:gd name="T70" fmla="*/ 52 w 130"/>
              <a:gd name="T71" fmla="*/ 93 h 142"/>
              <a:gd name="T72" fmla="*/ 36 w 130"/>
              <a:gd name="T73" fmla="*/ 65 h 142"/>
              <a:gd name="T74" fmla="*/ 65 w 130"/>
              <a:gd name="T75" fmla="*/ 37 h 142"/>
              <a:gd name="T76" fmla="*/ 65 w 130"/>
              <a:gd name="T77" fmla="*/ 29 h 142"/>
              <a:gd name="T78" fmla="*/ 65 w 130"/>
              <a:gd name="T79" fmla="*/ 0 h 142"/>
              <a:gd name="T80" fmla="*/ 62 w 130"/>
              <a:gd name="T81" fmla="*/ 20 h 142"/>
              <a:gd name="T82" fmla="*/ 65 w 130"/>
              <a:gd name="T83" fmla="*/ 0 h 142"/>
              <a:gd name="T84" fmla="*/ 32 w 130"/>
              <a:gd name="T85" fmla="*/ 94 h 142"/>
              <a:gd name="T86" fmla="*/ 35 w 130"/>
              <a:gd name="T87" fmla="*/ 100 h 142"/>
              <a:gd name="T88" fmla="*/ 32 w 130"/>
              <a:gd name="T89" fmla="*/ 36 h 142"/>
              <a:gd name="T90" fmla="*/ 35 w 130"/>
              <a:gd name="T91" fmla="*/ 31 h 142"/>
              <a:gd name="T92" fmla="*/ 32 w 130"/>
              <a:gd name="T93" fmla="*/ 36 h 142"/>
              <a:gd name="T94" fmla="*/ 29 w 130"/>
              <a:gd name="T95" fmla="*/ 65 h 142"/>
              <a:gd name="T96" fmla="*/ 32 w 130"/>
              <a:gd name="T97" fmla="*/ 50 h 142"/>
              <a:gd name="T98" fmla="*/ 32 w 130"/>
              <a:gd name="T99" fmla="*/ 36 h 142"/>
              <a:gd name="T100" fmla="*/ 30 w 130"/>
              <a:gd name="T101" fmla="*/ 35 h 142"/>
              <a:gd name="T102" fmla="*/ 19 w 130"/>
              <a:gd name="T103" fmla="*/ 19 h 142"/>
              <a:gd name="T104" fmla="*/ 32 w 130"/>
              <a:gd name="T105" fmla="*/ 28 h 142"/>
              <a:gd name="T106" fmla="*/ 32 w 130"/>
              <a:gd name="T107" fmla="*/ 103 h 142"/>
              <a:gd name="T108" fmla="*/ 19 w 130"/>
              <a:gd name="T109" fmla="*/ 112 h 142"/>
              <a:gd name="T110" fmla="*/ 30 w 130"/>
              <a:gd name="T111" fmla="*/ 95 h 142"/>
              <a:gd name="T112" fmla="*/ 32 w 130"/>
              <a:gd name="T113" fmla="*/ 94 h 142"/>
              <a:gd name="T114" fmla="*/ 22 w 130"/>
              <a:gd name="T115" fmla="*/ 65 h 142"/>
              <a:gd name="T116" fmla="*/ 3 w 130"/>
              <a:gd name="T117" fmla="*/ 62 h 142"/>
              <a:gd name="T118" fmla="*/ 3 w 130"/>
              <a:gd name="T119" fmla="*/ 69 h 142"/>
              <a:gd name="T120" fmla="*/ 22 w 130"/>
              <a:gd name="T121" fmla="*/ 65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30" h="142">
                <a:moveTo>
                  <a:pt x="97" y="81"/>
                </a:moveTo>
                <a:cubicBezTo>
                  <a:pt x="100" y="76"/>
                  <a:pt x="101" y="71"/>
                  <a:pt x="101" y="65"/>
                </a:cubicBezTo>
                <a:cubicBezTo>
                  <a:pt x="101" y="60"/>
                  <a:pt x="100" y="55"/>
                  <a:pt x="97" y="50"/>
                </a:cubicBezTo>
                <a:cubicBezTo>
                  <a:pt x="97" y="81"/>
                  <a:pt x="97" y="81"/>
                  <a:pt x="97" y="81"/>
                </a:cubicBezTo>
                <a:close/>
                <a:moveTo>
                  <a:pt x="97" y="103"/>
                </a:moveTo>
                <a:cubicBezTo>
                  <a:pt x="97" y="94"/>
                  <a:pt x="97" y="94"/>
                  <a:pt x="97" y="94"/>
                </a:cubicBezTo>
                <a:cubicBezTo>
                  <a:pt x="98" y="94"/>
                  <a:pt x="99" y="95"/>
                  <a:pt x="100" y="95"/>
                </a:cubicBezTo>
                <a:cubicBezTo>
                  <a:pt x="100" y="95"/>
                  <a:pt x="100" y="95"/>
                  <a:pt x="100" y="95"/>
                </a:cubicBezTo>
                <a:cubicBezTo>
                  <a:pt x="111" y="107"/>
                  <a:pt x="111" y="107"/>
                  <a:pt x="111" y="107"/>
                </a:cubicBezTo>
                <a:cubicBezTo>
                  <a:pt x="113" y="108"/>
                  <a:pt x="113" y="110"/>
                  <a:pt x="111" y="112"/>
                </a:cubicBezTo>
                <a:cubicBezTo>
                  <a:pt x="110" y="113"/>
                  <a:pt x="108" y="113"/>
                  <a:pt x="106" y="112"/>
                </a:cubicBezTo>
                <a:cubicBezTo>
                  <a:pt x="97" y="103"/>
                  <a:pt x="97" y="103"/>
                  <a:pt x="97" y="103"/>
                </a:cubicBezTo>
                <a:close/>
                <a:moveTo>
                  <a:pt x="97" y="36"/>
                </a:moveTo>
                <a:cubicBezTo>
                  <a:pt x="97" y="28"/>
                  <a:pt x="97" y="28"/>
                  <a:pt x="97" y="28"/>
                </a:cubicBezTo>
                <a:cubicBezTo>
                  <a:pt x="106" y="19"/>
                  <a:pt x="106" y="19"/>
                  <a:pt x="106" y="19"/>
                </a:cubicBezTo>
                <a:cubicBezTo>
                  <a:pt x="108" y="18"/>
                  <a:pt x="110" y="18"/>
                  <a:pt x="111" y="19"/>
                </a:cubicBezTo>
                <a:cubicBezTo>
                  <a:pt x="113" y="20"/>
                  <a:pt x="113" y="23"/>
                  <a:pt x="111" y="24"/>
                </a:cubicBezTo>
                <a:cubicBezTo>
                  <a:pt x="100" y="35"/>
                  <a:pt x="100" y="35"/>
                  <a:pt x="100" y="35"/>
                </a:cubicBezTo>
                <a:cubicBezTo>
                  <a:pt x="100" y="35"/>
                  <a:pt x="100" y="35"/>
                  <a:pt x="100" y="35"/>
                </a:cubicBezTo>
                <a:cubicBezTo>
                  <a:pt x="99" y="36"/>
                  <a:pt x="98" y="36"/>
                  <a:pt x="97" y="36"/>
                </a:cubicBezTo>
                <a:close/>
                <a:moveTo>
                  <a:pt x="127" y="62"/>
                </a:moveTo>
                <a:cubicBezTo>
                  <a:pt x="127" y="62"/>
                  <a:pt x="127" y="62"/>
                  <a:pt x="127" y="62"/>
                </a:cubicBezTo>
                <a:cubicBezTo>
                  <a:pt x="111" y="62"/>
                  <a:pt x="111" y="62"/>
                  <a:pt x="111" y="62"/>
                </a:cubicBezTo>
                <a:cubicBezTo>
                  <a:pt x="109" y="62"/>
                  <a:pt x="108" y="64"/>
                  <a:pt x="108" y="65"/>
                </a:cubicBezTo>
                <a:cubicBezTo>
                  <a:pt x="108" y="67"/>
                  <a:pt x="109" y="69"/>
                  <a:pt x="111" y="69"/>
                </a:cubicBezTo>
                <a:cubicBezTo>
                  <a:pt x="127" y="69"/>
                  <a:pt x="127" y="69"/>
                  <a:pt x="127" y="69"/>
                </a:cubicBezTo>
                <a:cubicBezTo>
                  <a:pt x="129" y="69"/>
                  <a:pt x="130" y="67"/>
                  <a:pt x="130" y="65"/>
                </a:cubicBezTo>
                <a:cubicBezTo>
                  <a:pt x="130" y="64"/>
                  <a:pt x="129" y="62"/>
                  <a:pt x="127" y="62"/>
                </a:cubicBezTo>
                <a:close/>
                <a:moveTo>
                  <a:pt x="65" y="142"/>
                </a:moveTo>
                <a:cubicBezTo>
                  <a:pt x="67" y="142"/>
                  <a:pt x="67" y="142"/>
                  <a:pt x="67" y="142"/>
                </a:cubicBezTo>
                <a:cubicBezTo>
                  <a:pt x="77" y="142"/>
                  <a:pt x="85" y="134"/>
                  <a:pt x="85" y="124"/>
                </a:cubicBezTo>
                <a:cubicBezTo>
                  <a:pt x="85" y="95"/>
                  <a:pt x="85" y="95"/>
                  <a:pt x="85" y="95"/>
                </a:cubicBezTo>
                <a:cubicBezTo>
                  <a:pt x="90" y="92"/>
                  <a:pt x="95" y="87"/>
                  <a:pt x="97" y="81"/>
                </a:cubicBezTo>
                <a:cubicBezTo>
                  <a:pt x="97" y="50"/>
                  <a:pt x="97" y="50"/>
                  <a:pt x="97" y="50"/>
                </a:cubicBezTo>
                <a:cubicBezTo>
                  <a:pt x="92" y="38"/>
                  <a:pt x="79" y="29"/>
                  <a:pt x="65" y="29"/>
                </a:cubicBezTo>
                <a:cubicBezTo>
                  <a:pt x="65" y="37"/>
                  <a:pt x="65" y="37"/>
                  <a:pt x="65" y="37"/>
                </a:cubicBezTo>
                <a:cubicBezTo>
                  <a:pt x="73" y="37"/>
                  <a:pt x="80" y="40"/>
                  <a:pt x="85" y="45"/>
                </a:cubicBezTo>
                <a:cubicBezTo>
                  <a:pt x="90" y="50"/>
                  <a:pt x="93" y="57"/>
                  <a:pt x="93" y="65"/>
                </a:cubicBezTo>
                <a:cubicBezTo>
                  <a:pt x="93" y="76"/>
                  <a:pt x="88" y="85"/>
                  <a:pt x="79" y="90"/>
                </a:cubicBezTo>
                <a:cubicBezTo>
                  <a:pt x="79" y="90"/>
                  <a:pt x="79" y="90"/>
                  <a:pt x="79" y="90"/>
                </a:cubicBezTo>
                <a:cubicBezTo>
                  <a:pt x="78" y="91"/>
                  <a:pt x="78" y="92"/>
                  <a:pt x="78" y="93"/>
                </a:cubicBezTo>
                <a:cubicBezTo>
                  <a:pt x="78" y="110"/>
                  <a:pt x="78" y="110"/>
                  <a:pt x="78" y="110"/>
                </a:cubicBezTo>
                <a:cubicBezTo>
                  <a:pt x="65" y="110"/>
                  <a:pt x="65" y="110"/>
                  <a:pt x="65" y="110"/>
                </a:cubicBezTo>
                <a:cubicBezTo>
                  <a:pt x="65" y="142"/>
                  <a:pt x="65" y="142"/>
                  <a:pt x="65" y="142"/>
                </a:cubicBezTo>
                <a:close/>
                <a:moveTo>
                  <a:pt x="97" y="28"/>
                </a:moveTo>
                <a:cubicBezTo>
                  <a:pt x="97" y="36"/>
                  <a:pt x="97" y="36"/>
                  <a:pt x="97" y="36"/>
                </a:cubicBezTo>
                <a:cubicBezTo>
                  <a:pt x="97" y="36"/>
                  <a:pt x="96" y="36"/>
                  <a:pt x="95" y="35"/>
                </a:cubicBezTo>
                <a:cubicBezTo>
                  <a:pt x="94" y="34"/>
                  <a:pt x="94" y="32"/>
                  <a:pt x="95" y="31"/>
                </a:cubicBezTo>
                <a:cubicBezTo>
                  <a:pt x="97" y="28"/>
                  <a:pt x="97" y="28"/>
                  <a:pt x="97" y="28"/>
                </a:cubicBezTo>
                <a:close/>
                <a:moveTo>
                  <a:pt x="97" y="94"/>
                </a:moveTo>
                <a:cubicBezTo>
                  <a:pt x="97" y="103"/>
                  <a:pt x="97" y="103"/>
                  <a:pt x="97" y="103"/>
                </a:cubicBezTo>
                <a:cubicBezTo>
                  <a:pt x="95" y="100"/>
                  <a:pt x="95" y="100"/>
                  <a:pt x="95" y="100"/>
                </a:cubicBezTo>
                <a:cubicBezTo>
                  <a:pt x="94" y="99"/>
                  <a:pt x="94" y="97"/>
                  <a:pt x="95" y="95"/>
                </a:cubicBezTo>
                <a:cubicBezTo>
                  <a:pt x="96" y="95"/>
                  <a:pt x="97" y="94"/>
                  <a:pt x="97" y="94"/>
                </a:cubicBezTo>
                <a:close/>
                <a:moveTo>
                  <a:pt x="65" y="23"/>
                </a:moveTo>
                <a:cubicBezTo>
                  <a:pt x="65" y="0"/>
                  <a:pt x="65" y="0"/>
                  <a:pt x="65" y="0"/>
                </a:cubicBezTo>
                <a:cubicBezTo>
                  <a:pt x="65" y="0"/>
                  <a:pt x="65" y="0"/>
                  <a:pt x="65" y="0"/>
                </a:cubicBezTo>
                <a:cubicBezTo>
                  <a:pt x="67" y="0"/>
                  <a:pt x="68" y="2"/>
                  <a:pt x="68" y="3"/>
                </a:cubicBezTo>
                <a:cubicBezTo>
                  <a:pt x="68" y="20"/>
                  <a:pt x="68" y="20"/>
                  <a:pt x="68" y="20"/>
                </a:cubicBezTo>
                <a:cubicBezTo>
                  <a:pt x="68" y="21"/>
                  <a:pt x="67" y="23"/>
                  <a:pt x="65" y="23"/>
                </a:cubicBezTo>
                <a:cubicBezTo>
                  <a:pt x="65" y="23"/>
                  <a:pt x="65" y="23"/>
                  <a:pt x="65" y="23"/>
                </a:cubicBezTo>
                <a:cubicBezTo>
                  <a:pt x="65" y="23"/>
                  <a:pt x="65" y="23"/>
                  <a:pt x="65" y="23"/>
                </a:cubicBezTo>
                <a:close/>
                <a:moveTo>
                  <a:pt x="65" y="29"/>
                </a:moveTo>
                <a:cubicBezTo>
                  <a:pt x="50" y="29"/>
                  <a:pt x="38" y="37"/>
                  <a:pt x="32" y="50"/>
                </a:cubicBezTo>
                <a:cubicBezTo>
                  <a:pt x="32" y="81"/>
                  <a:pt x="32" y="81"/>
                  <a:pt x="32" y="81"/>
                </a:cubicBezTo>
                <a:cubicBezTo>
                  <a:pt x="35" y="87"/>
                  <a:pt x="40" y="92"/>
                  <a:pt x="45" y="96"/>
                </a:cubicBezTo>
                <a:cubicBezTo>
                  <a:pt x="45" y="124"/>
                  <a:pt x="45" y="124"/>
                  <a:pt x="45" y="124"/>
                </a:cubicBezTo>
                <a:cubicBezTo>
                  <a:pt x="45" y="134"/>
                  <a:pt x="53" y="142"/>
                  <a:pt x="63" y="142"/>
                </a:cubicBezTo>
                <a:cubicBezTo>
                  <a:pt x="65" y="142"/>
                  <a:pt x="65" y="142"/>
                  <a:pt x="65" y="142"/>
                </a:cubicBezTo>
                <a:cubicBezTo>
                  <a:pt x="65" y="110"/>
                  <a:pt x="65" y="110"/>
                  <a:pt x="65" y="110"/>
                </a:cubicBezTo>
                <a:cubicBezTo>
                  <a:pt x="52" y="110"/>
                  <a:pt x="52" y="110"/>
                  <a:pt x="52" y="110"/>
                </a:cubicBezTo>
                <a:cubicBezTo>
                  <a:pt x="52" y="93"/>
                  <a:pt x="52" y="93"/>
                  <a:pt x="52" y="93"/>
                </a:cubicBezTo>
                <a:cubicBezTo>
                  <a:pt x="52" y="92"/>
                  <a:pt x="52" y="91"/>
                  <a:pt x="51" y="90"/>
                </a:cubicBezTo>
                <a:cubicBezTo>
                  <a:pt x="42" y="85"/>
                  <a:pt x="36" y="76"/>
                  <a:pt x="36" y="65"/>
                </a:cubicBezTo>
                <a:cubicBezTo>
                  <a:pt x="36" y="57"/>
                  <a:pt x="39" y="50"/>
                  <a:pt x="44" y="45"/>
                </a:cubicBezTo>
                <a:cubicBezTo>
                  <a:pt x="50" y="40"/>
                  <a:pt x="57" y="37"/>
                  <a:pt x="65" y="37"/>
                </a:cubicBezTo>
                <a:cubicBezTo>
                  <a:pt x="65" y="37"/>
                  <a:pt x="65" y="37"/>
                  <a:pt x="65" y="37"/>
                </a:cubicBezTo>
                <a:cubicBezTo>
                  <a:pt x="65" y="29"/>
                  <a:pt x="65" y="29"/>
                  <a:pt x="65" y="29"/>
                </a:cubicBezTo>
                <a:cubicBezTo>
                  <a:pt x="65" y="29"/>
                  <a:pt x="65" y="29"/>
                  <a:pt x="65" y="29"/>
                </a:cubicBezTo>
                <a:close/>
                <a:moveTo>
                  <a:pt x="65" y="0"/>
                </a:moveTo>
                <a:cubicBezTo>
                  <a:pt x="65" y="23"/>
                  <a:pt x="65" y="23"/>
                  <a:pt x="65" y="23"/>
                </a:cubicBezTo>
                <a:cubicBezTo>
                  <a:pt x="63" y="23"/>
                  <a:pt x="62" y="21"/>
                  <a:pt x="62" y="20"/>
                </a:cubicBezTo>
                <a:cubicBezTo>
                  <a:pt x="62" y="3"/>
                  <a:pt x="62" y="3"/>
                  <a:pt x="62" y="3"/>
                </a:cubicBezTo>
                <a:cubicBezTo>
                  <a:pt x="62" y="2"/>
                  <a:pt x="63" y="0"/>
                  <a:pt x="65" y="0"/>
                </a:cubicBezTo>
                <a:close/>
                <a:moveTo>
                  <a:pt x="32" y="103"/>
                </a:moveTo>
                <a:cubicBezTo>
                  <a:pt x="32" y="94"/>
                  <a:pt x="32" y="94"/>
                  <a:pt x="32" y="94"/>
                </a:cubicBezTo>
                <a:cubicBezTo>
                  <a:pt x="33" y="94"/>
                  <a:pt x="34" y="95"/>
                  <a:pt x="35" y="95"/>
                </a:cubicBezTo>
                <a:cubicBezTo>
                  <a:pt x="36" y="97"/>
                  <a:pt x="36" y="99"/>
                  <a:pt x="35" y="100"/>
                </a:cubicBezTo>
                <a:cubicBezTo>
                  <a:pt x="32" y="103"/>
                  <a:pt x="32" y="103"/>
                  <a:pt x="32" y="103"/>
                </a:cubicBezTo>
                <a:close/>
                <a:moveTo>
                  <a:pt x="32" y="36"/>
                </a:moveTo>
                <a:cubicBezTo>
                  <a:pt x="32" y="28"/>
                  <a:pt x="32" y="28"/>
                  <a:pt x="32" y="28"/>
                </a:cubicBezTo>
                <a:cubicBezTo>
                  <a:pt x="35" y="31"/>
                  <a:pt x="35" y="31"/>
                  <a:pt x="35" y="31"/>
                </a:cubicBezTo>
                <a:cubicBezTo>
                  <a:pt x="36" y="32"/>
                  <a:pt x="36" y="34"/>
                  <a:pt x="35" y="35"/>
                </a:cubicBezTo>
                <a:cubicBezTo>
                  <a:pt x="34" y="36"/>
                  <a:pt x="33" y="36"/>
                  <a:pt x="32" y="36"/>
                </a:cubicBezTo>
                <a:close/>
                <a:moveTo>
                  <a:pt x="32" y="50"/>
                </a:moveTo>
                <a:cubicBezTo>
                  <a:pt x="30" y="54"/>
                  <a:pt x="29" y="60"/>
                  <a:pt x="29" y="65"/>
                </a:cubicBezTo>
                <a:cubicBezTo>
                  <a:pt x="29" y="71"/>
                  <a:pt x="30" y="76"/>
                  <a:pt x="32" y="81"/>
                </a:cubicBezTo>
                <a:cubicBezTo>
                  <a:pt x="32" y="50"/>
                  <a:pt x="32" y="50"/>
                  <a:pt x="32" y="50"/>
                </a:cubicBezTo>
                <a:close/>
                <a:moveTo>
                  <a:pt x="32" y="28"/>
                </a:moveTo>
                <a:cubicBezTo>
                  <a:pt x="32" y="36"/>
                  <a:pt x="32" y="36"/>
                  <a:pt x="32" y="36"/>
                </a:cubicBezTo>
                <a:cubicBezTo>
                  <a:pt x="32" y="36"/>
                  <a:pt x="31" y="36"/>
                  <a:pt x="30" y="35"/>
                </a:cubicBezTo>
                <a:cubicBezTo>
                  <a:pt x="30" y="35"/>
                  <a:pt x="30" y="35"/>
                  <a:pt x="30" y="35"/>
                </a:cubicBezTo>
                <a:cubicBezTo>
                  <a:pt x="19" y="24"/>
                  <a:pt x="19" y="24"/>
                  <a:pt x="19" y="24"/>
                </a:cubicBezTo>
                <a:cubicBezTo>
                  <a:pt x="17" y="23"/>
                  <a:pt x="17" y="20"/>
                  <a:pt x="19" y="19"/>
                </a:cubicBezTo>
                <a:cubicBezTo>
                  <a:pt x="20" y="18"/>
                  <a:pt x="22" y="18"/>
                  <a:pt x="24" y="19"/>
                </a:cubicBezTo>
                <a:cubicBezTo>
                  <a:pt x="32" y="28"/>
                  <a:pt x="32" y="28"/>
                  <a:pt x="32" y="28"/>
                </a:cubicBezTo>
                <a:close/>
                <a:moveTo>
                  <a:pt x="32" y="94"/>
                </a:moveTo>
                <a:cubicBezTo>
                  <a:pt x="32" y="103"/>
                  <a:pt x="32" y="103"/>
                  <a:pt x="32" y="103"/>
                </a:cubicBezTo>
                <a:cubicBezTo>
                  <a:pt x="24" y="112"/>
                  <a:pt x="24" y="112"/>
                  <a:pt x="24" y="112"/>
                </a:cubicBezTo>
                <a:cubicBezTo>
                  <a:pt x="22" y="113"/>
                  <a:pt x="20" y="113"/>
                  <a:pt x="19" y="112"/>
                </a:cubicBezTo>
                <a:cubicBezTo>
                  <a:pt x="17" y="110"/>
                  <a:pt x="17" y="108"/>
                  <a:pt x="19" y="107"/>
                </a:cubicBezTo>
                <a:cubicBezTo>
                  <a:pt x="30" y="95"/>
                  <a:pt x="30" y="95"/>
                  <a:pt x="30" y="95"/>
                </a:cubicBezTo>
                <a:cubicBezTo>
                  <a:pt x="30" y="95"/>
                  <a:pt x="30" y="95"/>
                  <a:pt x="30" y="95"/>
                </a:cubicBezTo>
                <a:cubicBezTo>
                  <a:pt x="31" y="95"/>
                  <a:pt x="32" y="95"/>
                  <a:pt x="32" y="94"/>
                </a:cubicBezTo>
                <a:close/>
                <a:moveTo>
                  <a:pt x="22" y="65"/>
                </a:moveTo>
                <a:cubicBezTo>
                  <a:pt x="22" y="65"/>
                  <a:pt x="22" y="65"/>
                  <a:pt x="22" y="65"/>
                </a:cubicBezTo>
                <a:cubicBezTo>
                  <a:pt x="22" y="64"/>
                  <a:pt x="21" y="62"/>
                  <a:pt x="19" y="62"/>
                </a:cubicBezTo>
                <a:cubicBezTo>
                  <a:pt x="3" y="62"/>
                  <a:pt x="3" y="62"/>
                  <a:pt x="3" y="62"/>
                </a:cubicBezTo>
                <a:cubicBezTo>
                  <a:pt x="1" y="62"/>
                  <a:pt x="0" y="64"/>
                  <a:pt x="0" y="65"/>
                </a:cubicBezTo>
                <a:cubicBezTo>
                  <a:pt x="0" y="67"/>
                  <a:pt x="1" y="69"/>
                  <a:pt x="3" y="69"/>
                </a:cubicBezTo>
                <a:cubicBezTo>
                  <a:pt x="19" y="69"/>
                  <a:pt x="19" y="69"/>
                  <a:pt x="19" y="69"/>
                </a:cubicBezTo>
                <a:cubicBezTo>
                  <a:pt x="21" y="69"/>
                  <a:pt x="22" y="67"/>
                  <a:pt x="22" y="65"/>
                </a:cubicBezTo>
                <a:close/>
              </a:path>
            </a:pathLst>
          </a:custGeom>
          <a:solidFill>
            <a:srgbClr val="C5C5C9"/>
          </a:solidFill>
          <a:ln>
            <a:noFill/>
          </a:ln>
          <a:extLst>
            <a:ext uri="{91240B29-F687-4F45-9708-019B960494DF}">
              <a14:hiddenLine xmlns:a14="http://schemas.microsoft.com/office/drawing/2010/main" w="9525">
                <a:solidFill>
                  <a:srgbClr val="000000"/>
                </a:solidFill>
                <a:round/>
              </a14:hiddenLine>
            </a:ext>
          </a:extLst>
        </p:spPr>
        <p:txBody>
          <a:bodyPr vert="horz" wrap="square" lIns="68562" tIns="34281" rIns="68562" bIns="34281"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id-ID" sz="101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18" name="Freeform 81"/>
          <p:cNvSpPr>
            <a:spLocks noEditPoints="1"/>
          </p:cNvSpPr>
          <p:nvPr/>
        </p:nvSpPr>
        <p:spPr bwMode="auto">
          <a:xfrm>
            <a:off x="6189879" y="1185766"/>
            <a:ext cx="320195" cy="460652"/>
          </a:xfrm>
          <a:custGeom>
            <a:avLst/>
            <a:gdLst>
              <a:gd name="T0" fmla="*/ 98 w 196"/>
              <a:gd name="T1" fmla="*/ 5 h 282"/>
              <a:gd name="T2" fmla="*/ 113 w 196"/>
              <a:gd name="T3" fmla="*/ 0 h 282"/>
              <a:gd name="T4" fmla="*/ 155 w 196"/>
              <a:gd name="T5" fmla="*/ 128 h 282"/>
              <a:gd name="T6" fmla="*/ 108 w 196"/>
              <a:gd name="T7" fmla="*/ 143 h 282"/>
              <a:gd name="T8" fmla="*/ 98 w 196"/>
              <a:gd name="T9" fmla="*/ 111 h 282"/>
              <a:gd name="T10" fmla="*/ 98 w 196"/>
              <a:gd name="T11" fmla="*/ 5 h 282"/>
              <a:gd name="T12" fmla="*/ 98 w 196"/>
              <a:gd name="T13" fmla="*/ 222 h 282"/>
              <a:gd name="T14" fmla="*/ 136 w 196"/>
              <a:gd name="T15" fmla="*/ 209 h 282"/>
              <a:gd name="T16" fmla="*/ 107 w 196"/>
              <a:gd name="T17" fmla="*/ 209 h 282"/>
              <a:gd name="T18" fmla="*/ 107 w 196"/>
              <a:gd name="T19" fmla="*/ 192 h 282"/>
              <a:gd name="T20" fmla="*/ 152 w 196"/>
              <a:gd name="T21" fmla="*/ 192 h 282"/>
              <a:gd name="T22" fmla="*/ 189 w 196"/>
              <a:gd name="T23" fmla="*/ 192 h 282"/>
              <a:gd name="T24" fmla="*/ 196 w 196"/>
              <a:gd name="T25" fmla="*/ 192 h 282"/>
              <a:gd name="T26" fmla="*/ 196 w 196"/>
              <a:gd name="T27" fmla="*/ 209 h 282"/>
              <a:gd name="T28" fmla="*/ 180 w 196"/>
              <a:gd name="T29" fmla="*/ 209 h 282"/>
              <a:gd name="T30" fmla="*/ 134 w 196"/>
              <a:gd name="T31" fmla="*/ 247 h 282"/>
              <a:gd name="T32" fmla="*/ 169 w 196"/>
              <a:gd name="T33" fmla="*/ 267 h 282"/>
              <a:gd name="T34" fmla="*/ 169 w 196"/>
              <a:gd name="T35" fmla="*/ 282 h 282"/>
              <a:gd name="T36" fmla="*/ 98 w 196"/>
              <a:gd name="T37" fmla="*/ 282 h 282"/>
              <a:gd name="T38" fmla="*/ 98 w 196"/>
              <a:gd name="T39" fmla="*/ 268 h 282"/>
              <a:gd name="T40" fmla="*/ 111 w 196"/>
              <a:gd name="T41" fmla="*/ 255 h 282"/>
              <a:gd name="T42" fmla="*/ 98 w 196"/>
              <a:gd name="T43" fmla="*/ 242 h 282"/>
              <a:gd name="T44" fmla="*/ 98 w 196"/>
              <a:gd name="T45" fmla="*/ 222 h 282"/>
              <a:gd name="T46" fmla="*/ 67 w 196"/>
              <a:gd name="T47" fmla="*/ 15 h 282"/>
              <a:gd name="T48" fmla="*/ 98 w 196"/>
              <a:gd name="T49" fmla="*/ 5 h 282"/>
              <a:gd name="T50" fmla="*/ 98 w 196"/>
              <a:gd name="T51" fmla="*/ 111 h 282"/>
              <a:gd name="T52" fmla="*/ 92 w 196"/>
              <a:gd name="T53" fmla="*/ 92 h 282"/>
              <a:gd name="T54" fmla="*/ 33 w 196"/>
              <a:gd name="T55" fmla="*/ 157 h 282"/>
              <a:gd name="T56" fmla="*/ 98 w 196"/>
              <a:gd name="T57" fmla="*/ 222 h 282"/>
              <a:gd name="T58" fmla="*/ 98 w 196"/>
              <a:gd name="T59" fmla="*/ 222 h 282"/>
              <a:gd name="T60" fmla="*/ 98 w 196"/>
              <a:gd name="T61" fmla="*/ 242 h 282"/>
              <a:gd name="T62" fmla="*/ 85 w 196"/>
              <a:gd name="T63" fmla="*/ 255 h 282"/>
              <a:gd name="T64" fmla="*/ 98 w 196"/>
              <a:gd name="T65" fmla="*/ 268 h 282"/>
              <a:gd name="T66" fmla="*/ 98 w 196"/>
              <a:gd name="T67" fmla="*/ 282 h 282"/>
              <a:gd name="T68" fmla="*/ 27 w 196"/>
              <a:gd name="T69" fmla="*/ 282 h 282"/>
              <a:gd name="T70" fmla="*/ 27 w 196"/>
              <a:gd name="T71" fmla="*/ 267 h 282"/>
              <a:gd name="T72" fmla="*/ 61 w 196"/>
              <a:gd name="T73" fmla="*/ 247 h 282"/>
              <a:gd name="T74" fmla="*/ 0 w 196"/>
              <a:gd name="T75" fmla="*/ 157 h 282"/>
              <a:gd name="T76" fmla="*/ 82 w 196"/>
              <a:gd name="T77" fmla="*/ 61 h 282"/>
              <a:gd name="T78" fmla="*/ 67 w 196"/>
              <a:gd name="T79" fmla="*/ 15 h 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96" h="282">
                <a:moveTo>
                  <a:pt x="98" y="5"/>
                </a:moveTo>
                <a:cubicBezTo>
                  <a:pt x="113" y="0"/>
                  <a:pt x="113" y="0"/>
                  <a:pt x="113" y="0"/>
                </a:cubicBezTo>
                <a:cubicBezTo>
                  <a:pt x="155" y="128"/>
                  <a:pt x="155" y="128"/>
                  <a:pt x="155" y="128"/>
                </a:cubicBezTo>
                <a:cubicBezTo>
                  <a:pt x="108" y="143"/>
                  <a:pt x="108" y="143"/>
                  <a:pt x="108" y="143"/>
                </a:cubicBezTo>
                <a:cubicBezTo>
                  <a:pt x="98" y="111"/>
                  <a:pt x="98" y="111"/>
                  <a:pt x="98" y="111"/>
                </a:cubicBezTo>
                <a:cubicBezTo>
                  <a:pt x="98" y="5"/>
                  <a:pt x="98" y="5"/>
                  <a:pt x="98" y="5"/>
                </a:cubicBezTo>
                <a:close/>
                <a:moveTo>
                  <a:pt x="98" y="222"/>
                </a:moveTo>
                <a:cubicBezTo>
                  <a:pt x="112" y="222"/>
                  <a:pt x="125" y="217"/>
                  <a:pt x="136" y="209"/>
                </a:cubicBezTo>
                <a:cubicBezTo>
                  <a:pt x="107" y="209"/>
                  <a:pt x="107" y="209"/>
                  <a:pt x="107" y="209"/>
                </a:cubicBezTo>
                <a:cubicBezTo>
                  <a:pt x="107" y="192"/>
                  <a:pt x="107" y="192"/>
                  <a:pt x="107" y="192"/>
                </a:cubicBezTo>
                <a:cubicBezTo>
                  <a:pt x="152" y="192"/>
                  <a:pt x="152" y="192"/>
                  <a:pt x="152" y="192"/>
                </a:cubicBezTo>
                <a:cubicBezTo>
                  <a:pt x="189" y="192"/>
                  <a:pt x="189" y="192"/>
                  <a:pt x="189" y="192"/>
                </a:cubicBezTo>
                <a:cubicBezTo>
                  <a:pt x="196" y="192"/>
                  <a:pt x="196" y="192"/>
                  <a:pt x="196" y="192"/>
                </a:cubicBezTo>
                <a:cubicBezTo>
                  <a:pt x="196" y="209"/>
                  <a:pt x="196" y="209"/>
                  <a:pt x="196" y="209"/>
                </a:cubicBezTo>
                <a:cubicBezTo>
                  <a:pt x="180" y="209"/>
                  <a:pt x="180" y="209"/>
                  <a:pt x="180" y="209"/>
                </a:cubicBezTo>
                <a:cubicBezTo>
                  <a:pt x="169" y="226"/>
                  <a:pt x="153" y="239"/>
                  <a:pt x="134" y="247"/>
                </a:cubicBezTo>
                <a:cubicBezTo>
                  <a:pt x="154" y="251"/>
                  <a:pt x="169" y="257"/>
                  <a:pt x="169" y="267"/>
                </a:cubicBezTo>
                <a:cubicBezTo>
                  <a:pt x="169" y="282"/>
                  <a:pt x="169" y="282"/>
                  <a:pt x="169" y="282"/>
                </a:cubicBezTo>
                <a:cubicBezTo>
                  <a:pt x="98" y="282"/>
                  <a:pt x="98" y="282"/>
                  <a:pt x="98" y="282"/>
                </a:cubicBezTo>
                <a:cubicBezTo>
                  <a:pt x="98" y="268"/>
                  <a:pt x="98" y="268"/>
                  <a:pt x="98" y="268"/>
                </a:cubicBezTo>
                <a:cubicBezTo>
                  <a:pt x="105" y="268"/>
                  <a:pt x="111" y="262"/>
                  <a:pt x="111" y="255"/>
                </a:cubicBezTo>
                <a:cubicBezTo>
                  <a:pt x="111" y="248"/>
                  <a:pt x="105" y="242"/>
                  <a:pt x="98" y="242"/>
                </a:cubicBezTo>
                <a:lnTo>
                  <a:pt x="98" y="222"/>
                </a:lnTo>
                <a:close/>
                <a:moveTo>
                  <a:pt x="67" y="15"/>
                </a:moveTo>
                <a:cubicBezTo>
                  <a:pt x="98" y="5"/>
                  <a:pt x="98" y="5"/>
                  <a:pt x="98" y="5"/>
                </a:cubicBezTo>
                <a:cubicBezTo>
                  <a:pt x="98" y="111"/>
                  <a:pt x="98" y="111"/>
                  <a:pt x="98" y="111"/>
                </a:cubicBezTo>
                <a:cubicBezTo>
                  <a:pt x="92" y="92"/>
                  <a:pt x="92" y="92"/>
                  <a:pt x="92" y="92"/>
                </a:cubicBezTo>
                <a:cubicBezTo>
                  <a:pt x="59" y="95"/>
                  <a:pt x="33" y="123"/>
                  <a:pt x="33" y="157"/>
                </a:cubicBezTo>
                <a:cubicBezTo>
                  <a:pt x="33" y="193"/>
                  <a:pt x="62" y="222"/>
                  <a:pt x="98" y="222"/>
                </a:cubicBezTo>
                <a:cubicBezTo>
                  <a:pt x="98" y="222"/>
                  <a:pt x="98" y="222"/>
                  <a:pt x="98" y="222"/>
                </a:cubicBezTo>
                <a:cubicBezTo>
                  <a:pt x="98" y="242"/>
                  <a:pt x="98" y="242"/>
                  <a:pt x="98" y="242"/>
                </a:cubicBezTo>
                <a:cubicBezTo>
                  <a:pt x="91" y="242"/>
                  <a:pt x="85" y="248"/>
                  <a:pt x="85" y="255"/>
                </a:cubicBezTo>
                <a:cubicBezTo>
                  <a:pt x="85" y="262"/>
                  <a:pt x="91" y="268"/>
                  <a:pt x="98" y="268"/>
                </a:cubicBezTo>
                <a:cubicBezTo>
                  <a:pt x="98" y="282"/>
                  <a:pt x="98" y="282"/>
                  <a:pt x="98" y="282"/>
                </a:cubicBezTo>
                <a:cubicBezTo>
                  <a:pt x="27" y="282"/>
                  <a:pt x="27" y="282"/>
                  <a:pt x="27" y="282"/>
                </a:cubicBezTo>
                <a:cubicBezTo>
                  <a:pt x="27" y="267"/>
                  <a:pt x="27" y="267"/>
                  <a:pt x="27" y="267"/>
                </a:cubicBezTo>
                <a:cubicBezTo>
                  <a:pt x="27" y="257"/>
                  <a:pt x="41" y="251"/>
                  <a:pt x="61" y="247"/>
                </a:cubicBezTo>
                <a:cubicBezTo>
                  <a:pt x="26" y="233"/>
                  <a:pt x="0" y="198"/>
                  <a:pt x="0" y="157"/>
                </a:cubicBezTo>
                <a:cubicBezTo>
                  <a:pt x="0" y="108"/>
                  <a:pt x="36" y="68"/>
                  <a:pt x="82" y="61"/>
                </a:cubicBezTo>
                <a:lnTo>
                  <a:pt x="67" y="15"/>
                </a:lnTo>
                <a:close/>
              </a:path>
            </a:pathLst>
          </a:custGeom>
          <a:solidFill>
            <a:srgbClr val="C5C5C9"/>
          </a:solidFill>
          <a:ln>
            <a:noFill/>
          </a:ln>
          <a:extLst>
            <a:ext uri="{91240B29-F687-4F45-9708-019B960494DF}">
              <a14:hiddenLine xmlns:a14="http://schemas.microsoft.com/office/drawing/2010/main" w="9525">
                <a:solidFill>
                  <a:srgbClr val="000000"/>
                </a:solidFill>
                <a:round/>
              </a14:hiddenLine>
            </a:ext>
          </a:extLst>
        </p:spPr>
        <p:txBody>
          <a:bodyPr vert="horz" wrap="square" lIns="68562" tIns="34281" rIns="68562" bIns="34281"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id-ID" sz="101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19" name="Freeform 82"/>
          <p:cNvSpPr>
            <a:spLocks noEditPoints="1"/>
          </p:cNvSpPr>
          <p:nvPr/>
        </p:nvSpPr>
        <p:spPr bwMode="auto">
          <a:xfrm>
            <a:off x="6075609" y="1120299"/>
            <a:ext cx="184499" cy="163074"/>
          </a:xfrm>
          <a:custGeom>
            <a:avLst/>
            <a:gdLst>
              <a:gd name="T0" fmla="*/ 103 w 113"/>
              <a:gd name="T1" fmla="*/ 31 h 100"/>
              <a:gd name="T2" fmla="*/ 57 w 113"/>
              <a:gd name="T3" fmla="*/ 0 h 100"/>
              <a:gd name="T4" fmla="*/ 57 w 113"/>
              <a:gd name="T5" fmla="*/ 9 h 100"/>
              <a:gd name="T6" fmla="*/ 95 w 113"/>
              <a:gd name="T7" fmla="*/ 35 h 100"/>
              <a:gd name="T8" fmla="*/ 72 w 113"/>
              <a:gd name="T9" fmla="*/ 88 h 100"/>
              <a:gd name="T10" fmla="*/ 57 w 113"/>
              <a:gd name="T11" fmla="*/ 91 h 100"/>
              <a:gd name="T12" fmla="*/ 57 w 113"/>
              <a:gd name="T13" fmla="*/ 100 h 100"/>
              <a:gd name="T14" fmla="*/ 75 w 113"/>
              <a:gd name="T15" fmla="*/ 96 h 100"/>
              <a:gd name="T16" fmla="*/ 103 w 113"/>
              <a:gd name="T17" fmla="*/ 31 h 100"/>
              <a:gd name="T18" fmla="*/ 57 w 113"/>
              <a:gd name="T19" fmla="*/ 0 h 100"/>
              <a:gd name="T20" fmla="*/ 38 w 113"/>
              <a:gd name="T21" fmla="*/ 4 h 100"/>
              <a:gd name="T22" fmla="*/ 11 w 113"/>
              <a:gd name="T23" fmla="*/ 68 h 100"/>
              <a:gd name="T24" fmla="*/ 57 w 113"/>
              <a:gd name="T25" fmla="*/ 100 h 100"/>
              <a:gd name="T26" fmla="*/ 57 w 113"/>
              <a:gd name="T27" fmla="*/ 91 h 100"/>
              <a:gd name="T28" fmla="*/ 19 w 113"/>
              <a:gd name="T29" fmla="*/ 65 h 100"/>
              <a:gd name="T30" fmla="*/ 19 w 113"/>
              <a:gd name="T31" fmla="*/ 65 h 100"/>
              <a:gd name="T32" fmla="*/ 42 w 113"/>
              <a:gd name="T33" fmla="*/ 12 h 100"/>
              <a:gd name="T34" fmla="*/ 57 w 113"/>
              <a:gd name="T35" fmla="*/ 9 h 100"/>
              <a:gd name="T36" fmla="*/ 57 w 113"/>
              <a:gd name="T37" fmla="*/ 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13" h="100">
                <a:moveTo>
                  <a:pt x="103" y="31"/>
                </a:moveTo>
                <a:cubicBezTo>
                  <a:pt x="95" y="12"/>
                  <a:pt x="77" y="0"/>
                  <a:pt x="57" y="0"/>
                </a:cubicBezTo>
                <a:cubicBezTo>
                  <a:pt x="57" y="9"/>
                  <a:pt x="57" y="9"/>
                  <a:pt x="57" y="9"/>
                </a:cubicBezTo>
                <a:cubicBezTo>
                  <a:pt x="73" y="9"/>
                  <a:pt x="88" y="19"/>
                  <a:pt x="95" y="35"/>
                </a:cubicBezTo>
                <a:cubicBezTo>
                  <a:pt x="103" y="56"/>
                  <a:pt x="93" y="79"/>
                  <a:pt x="72" y="88"/>
                </a:cubicBezTo>
                <a:cubicBezTo>
                  <a:pt x="67" y="90"/>
                  <a:pt x="62" y="91"/>
                  <a:pt x="57" y="91"/>
                </a:cubicBezTo>
                <a:cubicBezTo>
                  <a:pt x="57" y="100"/>
                  <a:pt x="57" y="100"/>
                  <a:pt x="57" y="100"/>
                </a:cubicBezTo>
                <a:cubicBezTo>
                  <a:pt x="63" y="100"/>
                  <a:pt x="69" y="99"/>
                  <a:pt x="75" y="96"/>
                </a:cubicBezTo>
                <a:cubicBezTo>
                  <a:pt x="101" y="86"/>
                  <a:pt x="113" y="57"/>
                  <a:pt x="103" y="31"/>
                </a:cubicBezTo>
                <a:close/>
                <a:moveTo>
                  <a:pt x="57" y="0"/>
                </a:moveTo>
                <a:cubicBezTo>
                  <a:pt x="51" y="0"/>
                  <a:pt x="44" y="1"/>
                  <a:pt x="38" y="4"/>
                </a:cubicBezTo>
                <a:cubicBezTo>
                  <a:pt x="13" y="14"/>
                  <a:pt x="0" y="43"/>
                  <a:pt x="11" y="68"/>
                </a:cubicBezTo>
                <a:cubicBezTo>
                  <a:pt x="18" y="88"/>
                  <a:pt x="37" y="100"/>
                  <a:pt x="57" y="100"/>
                </a:cubicBezTo>
                <a:cubicBezTo>
                  <a:pt x="57" y="91"/>
                  <a:pt x="57" y="91"/>
                  <a:pt x="57" y="91"/>
                </a:cubicBezTo>
                <a:cubicBezTo>
                  <a:pt x="41" y="90"/>
                  <a:pt x="26" y="81"/>
                  <a:pt x="19" y="65"/>
                </a:cubicBezTo>
                <a:cubicBezTo>
                  <a:pt x="19" y="65"/>
                  <a:pt x="19" y="65"/>
                  <a:pt x="19" y="65"/>
                </a:cubicBezTo>
                <a:cubicBezTo>
                  <a:pt x="11" y="44"/>
                  <a:pt x="21" y="21"/>
                  <a:pt x="42" y="12"/>
                </a:cubicBezTo>
                <a:cubicBezTo>
                  <a:pt x="47" y="10"/>
                  <a:pt x="52" y="9"/>
                  <a:pt x="57" y="9"/>
                </a:cubicBezTo>
                <a:lnTo>
                  <a:pt x="57" y="0"/>
                </a:lnTo>
                <a:close/>
              </a:path>
            </a:pathLst>
          </a:custGeom>
          <a:solidFill>
            <a:srgbClr val="C5C5C9"/>
          </a:solidFill>
          <a:ln>
            <a:noFill/>
          </a:ln>
          <a:extLst>
            <a:ext uri="{91240B29-F687-4F45-9708-019B960494DF}">
              <a14:hiddenLine xmlns:a14="http://schemas.microsoft.com/office/drawing/2010/main" w="9525">
                <a:solidFill>
                  <a:srgbClr val="000000"/>
                </a:solidFill>
                <a:round/>
              </a14:hiddenLine>
            </a:ext>
          </a:extLst>
        </p:spPr>
        <p:txBody>
          <a:bodyPr vert="horz" wrap="square" lIns="68562" tIns="34281" rIns="68562" bIns="34281"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id-ID" sz="101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20" name="Freeform 83"/>
          <p:cNvSpPr/>
          <p:nvPr/>
        </p:nvSpPr>
        <p:spPr bwMode="auto">
          <a:xfrm>
            <a:off x="6023235" y="1217905"/>
            <a:ext cx="80941" cy="51184"/>
          </a:xfrm>
          <a:custGeom>
            <a:avLst/>
            <a:gdLst>
              <a:gd name="T0" fmla="*/ 7 w 68"/>
              <a:gd name="T1" fmla="*/ 43 h 43"/>
              <a:gd name="T2" fmla="*/ 0 w 68"/>
              <a:gd name="T3" fmla="*/ 25 h 43"/>
              <a:gd name="T4" fmla="*/ 62 w 68"/>
              <a:gd name="T5" fmla="*/ 0 h 43"/>
              <a:gd name="T6" fmla="*/ 68 w 68"/>
              <a:gd name="T7" fmla="*/ 18 h 43"/>
              <a:gd name="T8" fmla="*/ 7 w 68"/>
              <a:gd name="T9" fmla="*/ 43 h 43"/>
            </a:gdLst>
            <a:ahLst/>
            <a:cxnLst>
              <a:cxn ang="0">
                <a:pos x="T0" y="T1"/>
              </a:cxn>
              <a:cxn ang="0">
                <a:pos x="T2" y="T3"/>
              </a:cxn>
              <a:cxn ang="0">
                <a:pos x="T4" y="T5"/>
              </a:cxn>
              <a:cxn ang="0">
                <a:pos x="T6" y="T7"/>
              </a:cxn>
              <a:cxn ang="0">
                <a:pos x="T8" y="T9"/>
              </a:cxn>
            </a:cxnLst>
            <a:rect l="0" t="0" r="r" b="b"/>
            <a:pathLst>
              <a:path w="68" h="43">
                <a:moveTo>
                  <a:pt x="7" y="43"/>
                </a:moveTo>
                <a:lnTo>
                  <a:pt x="0" y="25"/>
                </a:lnTo>
                <a:lnTo>
                  <a:pt x="62" y="0"/>
                </a:lnTo>
                <a:lnTo>
                  <a:pt x="68" y="18"/>
                </a:lnTo>
                <a:lnTo>
                  <a:pt x="7" y="43"/>
                </a:lnTo>
                <a:close/>
              </a:path>
            </a:pathLst>
          </a:custGeom>
          <a:solidFill>
            <a:srgbClr val="C5C5C9"/>
          </a:solidFill>
          <a:ln>
            <a:noFill/>
          </a:ln>
          <a:extLst>
            <a:ext uri="{91240B29-F687-4F45-9708-019B960494DF}">
              <a14:hiddenLine xmlns:a14="http://schemas.microsoft.com/office/drawing/2010/main" w="9525">
                <a:solidFill>
                  <a:srgbClr val="000000"/>
                </a:solidFill>
                <a:round/>
              </a14:hiddenLine>
            </a:ext>
          </a:extLst>
        </p:spPr>
        <p:txBody>
          <a:bodyPr vert="horz" wrap="square" lIns="68562" tIns="34281" rIns="68562" bIns="34281"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id-ID" sz="101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21" name="Freeform 84"/>
          <p:cNvSpPr/>
          <p:nvPr/>
        </p:nvSpPr>
        <p:spPr bwMode="auto">
          <a:xfrm>
            <a:off x="5972052" y="1225047"/>
            <a:ext cx="109509" cy="66658"/>
          </a:xfrm>
          <a:custGeom>
            <a:avLst/>
            <a:gdLst>
              <a:gd name="T0" fmla="*/ 16 w 67"/>
              <a:gd name="T1" fmla="*/ 39 h 41"/>
              <a:gd name="T2" fmla="*/ 2 w 67"/>
              <a:gd name="T3" fmla="*/ 33 h 41"/>
              <a:gd name="T4" fmla="*/ 8 w 67"/>
              <a:gd name="T5" fmla="*/ 19 h 41"/>
              <a:gd name="T6" fmla="*/ 50 w 67"/>
              <a:gd name="T7" fmla="*/ 2 h 41"/>
              <a:gd name="T8" fmla="*/ 64 w 67"/>
              <a:gd name="T9" fmla="*/ 8 h 41"/>
              <a:gd name="T10" fmla="*/ 58 w 67"/>
              <a:gd name="T11" fmla="*/ 22 h 41"/>
              <a:gd name="T12" fmla="*/ 16 w 67"/>
              <a:gd name="T13" fmla="*/ 39 h 41"/>
            </a:gdLst>
            <a:ahLst/>
            <a:cxnLst>
              <a:cxn ang="0">
                <a:pos x="T0" y="T1"/>
              </a:cxn>
              <a:cxn ang="0">
                <a:pos x="T2" y="T3"/>
              </a:cxn>
              <a:cxn ang="0">
                <a:pos x="T4" y="T5"/>
              </a:cxn>
              <a:cxn ang="0">
                <a:pos x="T6" y="T7"/>
              </a:cxn>
              <a:cxn ang="0">
                <a:pos x="T8" y="T9"/>
              </a:cxn>
              <a:cxn ang="0">
                <a:pos x="T10" y="T11"/>
              </a:cxn>
              <a:cxn ang="0">
                <a:pos x="T12" y="T13"/>
              </a:cxn>
            </a:cxnLst>
            <a:rect l="0" t="0" r="r" b="b"/>
            <a:pathLst>
              <a:path w="67" h="41">
                <a:moveTo>
                  <a:pt x="16" y="39"/>
                </a:moveTo>
                <a:cubicBezTo>
                  <a:pt x="10" y="41"/>
                  <a:pt x="4" y="39"/>
                  <a:pt x="2" y="33"/>
                </a:cubicBezTo>
                <a:cubicBezTo>
                  <a:pt x="0" y="28"/>
                  <a:pt x="2" y="21"/>
                  <a:pt x="8" y="19"/>
                </a:cubicBezTo>
                <a:cubicBezTo>
                  <a:pt x="50" y="2"/>
                  <a:pt x="50" y="2"/>
                  <a:pt x="50" y="2"/>
                </a:cubicBezTo>
                <a:cubicBezTo>
                  <a:pt x="56" y="0"/>
                  <a:pt x="62" y="3"/>
                  <a:pt x="64" y="8"/>
                </a:cubicBezTo>
                <a:cubicBezTo>
                  <a:pt x="67" y="14"/>
                  <a:pt x="64" y="20"/>
                  <a:pt x="58" y="22"/>
                </a:cubicBezTo>
                <a:lnTo>
                  <a:pt x="16" y="39"/>
                </a:lnTo>
                <a:close/>
              </a:path>
            </a:pathLst>
          </a:custGeom>
          <a:solidFill>
            <a:srgbClr val="C5C5C9"/>
          </a:solidFill>
          <a:ln>
            <a:noFill/>
          </a:ln>
          <a:extLst>
            <a:ext uri="{91240B29-F687-4F45-9708-019B960494DF}">
              <a14:hiddenLine xmlns:a14="http://schemas.microsoft.com/office/drawing/2010/main" w="9525">
                <a:solidFill>
                  <a:srgbClr val="000000"/>
                </a:solidFill>
                <a:round/>
              </a14:hiddenLine>
            </a:ext>
          </a:extLst>
        </p:spPr>
        <p:txBody>
          <a:bodyPr vert="horz" wrap="square" lIns="68562" tIns="34281" rIns="68562" bIns="34281"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id-ID" sz="101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22" name="Freeform 85"/>
          <p:cNvSpPr>
            <a:spLocks noEditPoints="1"/>
          </p:cNvSpPr>
          <p:nvPr/>
        </p:nvSpPr>
        <p:spPr bwMode="auto">
          <a:xfrm>
            <a:off x="5908965" y="2093976"/>
            <a:ext cx="334479" cy="119032"/>
          </a:xfrm>
          <a:custGeom>
            <a:avLst/>
            <a:gdLst>
              <a:gd name="T0" fmla="*/ 142 w 205"/>
              <a:gd name="T1" fmla="*/ 5 h 73"/>
              <a:gd name="T2" fmla="*/ 157 w 205"/>
              <a:gd name="T3" fmla="*/ 2 h 73"/>
              <a:gd name="T4" fmla="*/ 164 w 205"/>
              <a:gd name="T5" fmla="*/ 5 h 73"/>
              <a:gd name="T6" fmla="*/ 179 w 205"/>
              <a:gd name="T7" fmla="*/ 2 h 73"/>
              <a:gd name="T8" fmla="*/ 202 w 205"/>
              <a:gd name="T9" fmla="*/ 18 h 73"/>
              <a:gd name="T10" fmla="*/ 187 w 205"/>
              <a:gd name="T11" fmla="*/ 42 h 73"/>
              <a:gd name="T12" fmla="*/ 177 w 205"/>
              <a:gd name="T13" fmla="*/ 43 h 73"/>
              <a:gd name="T14" fmla="*/ 166 w 205"/>
              <a:gd name="T15" fmla="*/ 18 h 73"/>
              <a:gd name="T16" fmla="*/ 172 w 205"/>
              <a:gd name="T17" fmla="*/ 45 h 73"/>
              <a:gd name="T18" fmla="*/ 167 w 205"/>
              <a:gd name="T19" fmla="*/ 50 h 73"/>
              <a:gd name="T20" fmla="*/ 142 w 205"/>
              <a:gd name="T21" fmla="*/ 55 h 73"/>
              <a:gd name="T22" fmla="*/ 142 w 205"/>
              <a:gd name="T23" fmla="*/ 20 h 73"/>
              <a:gd name="T24" fmla="*/ 158 w 205"/>
              <a:gd name="T25" fmla="*/ 17 h 73"/>
              <a:gd name="T26" fmla="*/ 163 w 205"/>
              <a:gd name="T27" fmla="*/ 19 h 73"/>
              <a:gd name="T28" fmla="*/ 161 w 205"/>
              <a:gd name="T29" fmla="*/ 9 h 73"/>
              <a:gd name="T30" fmla="*/ 155 w 205"/>
              <a:gd name="T31" fmla="*/ 5 h 73"/>
              <a:gd name="T32" fmla="*/ 142 w 205"/>
              <a:gd name="T33" fmla="*/ 8 h 73"/>
              <a:gd name="T34" fmla="*/ 142 w 205"/>
              <a:gd name="T35" fmla="*/ 5 h 73"/>
              <a:gd name="T36" fmla="*/ 28 w 205"/>
              <a:gd name="T37" fmla="*/ 30 h 73"/>
              <a:gd name="T38" fmla="*/ 116 w 205"/>
              <a:gd name="T39" fmla="*/ 13 h 73"/>
              <a:gd name="T40" fmla="*/ 121 w 205"/>
              <a:gd name="T41" fmla="*/ 9 h 73"/>
              <a:gd name="T42" fmla="*/ 142 w 205"/>
              <a:gd name="T43" fmla="*/ 5 h 73"/>
              <a:gd name="T44" fmla="*/ 142 w 205"/>
              <a:gd name="T45" fmla="*/ 8 h 73"/>
              <a:gd name="T46" fmla="*/ 124 w 205"/>
              <a:gd name="T47" fmla="*/ 11 h 73"/>
              <a:gd name="T48" fmla="*/ 120 w 205"/>
              <a:gd name="T49" fmla="*/ 17 h 73"/>
              <a:gd name="T50" fmla="*/ 122 w 205"/>
              <a:gd name="T51" fmla="*/ 28 h 73"/>
              <a:gd name="T52" fmla="*/ 122 w 205"/>
              <a:gd name="T53" fmla="*/ 28 h 73"/>
              <a:gd name="T54" fmla="*/ 126 w 205"/>
              <a:gd name="T55" fmla="*/ 24 h 73"/>
              <a:gd name="T56" fmla="*/ 142 w 205"/>
              <a:gd name="T57" fmla="*/ 20 h 73"/>
              <a:gd name="T58" fmla="*/ 142 w 205"/>
              <a:gd name="T59" fmla="*/ 55 h 73"/>
              <a:gd name="T60" fmla="*/ 130 w 205"/>
              <a:gd name="T61" fmla="*/ 57 h 73"/>
              <a:gd name="T62" fmla="*/ 125 w 205"/>
              <a:gd name="T63" fmla="*/ 56 h 73"/>
              <a:gd name="T64" fmla="*/ 35 w 205"/>
              <a:gd name="T65" fmla="*/ 73 h 73"/>
              <a:gd name="T66" fmla="*/ 28 w 205"/>
              <a:gd name="T67" fmla="*/ 70 h 73"/>
              <a:gd name="T68" fmla="*/ 28 w 205"/>
              <a:gd name="T69" fmla="*/ 67 h 73"/>
              <a:gd name="T70" fmla="*/ 35 w 205"/>
              <a:gd name="T71" fmla="*/ 70 h 73"/>
              <a:gd name="T72" fmla="*/ 35 w 205"/>
              <a:gd name="T73" fmla="*/ 70 h 73"/>
              <a:gd name="T74" fmla="*/ 37 w 205"/>
              <a:gd name="T75" fmla="*/ 70 h 73"/>
              <a:gd name="T76" fmla="*/ 42 w 205"/>
              <a:gd name="T77" fmla="*/ 62 h 73"/>
              <a:gd name="T78" fmla="*/ 36 w 205"/>
              <a:gd name="T79" fmla="*/ 57 h 73"/>
              <a:gd name="T80" fmla="*/ 40 w 205"/>
              <a:gd name="T81" fmla="*/ 50 h 73"/>
              <a:gd name="T82" fmla="*/ 34 w 205"/>
              <a:gd name="T83" fmla="*/ 45 h 73"/>
              <a:gd name="T84" fmla="*/ 37 w 205"/>
              <a:gd name="T85" fmla="*/ 38 h 73"/>
              <a:gd name="T86" fmla="*/ 30 w 205"/>
              <a:gd name="T87" fmla="*/ 33 h 73"/>
              <a:gd name="T88" fmla="*/ 28 w 205"/>
              <a:gd name="T89" fmla="*/ 33 h 73"/>
              <a:gd name="T90" fmla="*/ 28 w 205"/>
              <a:gd name="T91" fmla="*/ 34 h 73"/>
              <a:gd name="T92" fmla="*/ 28 w 205"/>
              <a:gd name="T93" fmla="*/ 30 h 73"/>
              <a:gd name="T94" fmla="*/ 26 w 205"/>
              <a:gd name="T95" fmla="*/ 31 h 73"/>
              <a:gd name="T96" fmla="*/ 28 w 205"/>
              <a:gd name="T97" fmla="*/ 30 h 73"/>
              <a:gd name="T98" fmla="*/ 28 w 205"/>
              <a:gd name="T99" fmla="*/ 34 h 73"/>
              <a:gd name="T100" fmla="*/ 13 w 205"/>
              <a:gd name="T101" fmla="*/ 49 h 73"/>
              <a:gd name="T102" fmla="*/ 15 w 205"/>
              <a:gd name="T103" fmla="*/ 62 h 73"/>
              <a:gd name="T104" fmla="*/ 28 w 205"/>
              <a:gd name="T105" fmla="*/ 67 h 73"/>
              <a:gd name="T106" fmla="*/ 28 w 205"/>
              <a:gd name="T107" fmla="*/ 70 h 73"/>
              <a:gd name="T108" fmla="*/ 0 w 205"/>
              <a:gd name="T109" fmla="*/ 58 h 73"/>
              <a:gd name="T110" fmla="*/ 26 w 205"/>
              <a:gd name="T111" fmla="*/ 31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205" h="73">
                <a:moveTo>
                  <a:pt x="142" y="5"/>
                </a:moveTo>
                <a:cubicBezTo>
                  <a:pt x="157" y="2"/>
                  <a:pt x="157" y="2"/>
                  <a:pt x="157" y="2"/>
                </a:cubicBezTo>
                <a:cubicBezTo>
                  <a:pt x="160" y="1"/>
                  <a:pt x="163" y="3"/>
                  <a:pt x="164" y="5"/>
                </a:cubicBezTo>
                <a:cubicBezTo>
                  <a:pt x="179" y="2"/>
                  <a:pt x="179" y="2"/>
                  <a:pt x="179" y="2"/>
                </a:cubicBezTo>
                <a:cubicBezTo>
                  <a:pt x="190" y="0"/>
                  <a:pt x="200" y="7"/>
                  <a:pt x="202" y="18"/>
                </a:cubicBezTo>
                <a:cubicBezTo>
                  <a:pt x="205" y="29"/>
                  <a:pt x="197" y="39"/>
                  <a:pt x="187" y="42"/>
                </a:cubicBezTo>
                <a:cubicBezTo>
                  <a:pt x="177" y="43"/>
                  <a:pt x="177" y="43"/>
                  <a:pt x="177" y="43"/>
                </a:cubicBezTo>
                <a:cubicBezTo>
                  <a:pt x="166" y="18"/>
                  <a:pt x="166" y="18"/>
                  <a:pt x="166" y="18"/>
                </a:cubicBezTo>
                <a:cubicBezTo>
                  <a:pt x="172" y="45"/>
                  <a:pt x="172" y="45"/>
                  <a:pt x="172" y="45"/>
                </a:cubicBezTo>
                <a:cubicBezTo>
                  <a:pt x="172" y="47"/>
                  <a:pt x="170" y="50"/>
                  <a:pt x="167" y="50"/>
                </a:cubicBezTo>
                <a:cubicBezTo>
                  <a:pt x="142" y="55"/>
                  <a:pt x="142" y="55"/>
                  <a:pt x="142" y="55"/>
                </a:cubicBezTo>
                <a:cubicBezTo>
                  <a:pt x="142" y="20"/>
                  <a:pt x="142" y="20"/>
                  <a:pt x="142" y="20"/>
                </a:cubicBezTo>
                <a:cubicBezTo>
                  <a:pt x="158" y="17"/>
                  <a:pt x="158" y="17"/>
                  <a:pt x="158" y="17"/>
                </a:cubicBezTo>
                <a:cubicBezTo>
                  <a:pt x="160" y="17"/>
                  <a:pt x="162" y="18"/>
                  <a:pt x="163" y="19"/>
                </a:cubicBezTo>
                <a:cubicBezTo>
                  <a:pt x="161" y="9"/>
                  <a:pt x="161" y="9"/>
                  <a:pt x="161" y="9"/>
                </a:cubicBezTo>
                <a:cubicBezTo>
                  <a:pt x="161" y="6"/>
                  <a:pt x="158" y="5"/>
                  <a:pt x="155" y="5"/>
                </a:cubicBezTo>
                <a:cubicBezTo>
                  <a:pt x="142" y="8"/>
                  <a:pt x="142" y="8"/>
                  <a:pt x="142" y="8"/>
                </a:cubicBezTo>
                <a:lnTo>
                  <a:pt x="142" y="5"/>
                </a:lnTo>
                <a:close/>
                <a:moveTo>
                  <a:pt x="28" y="30"/>
                </a:moveTo>
                <a:cubicBezTo>
                  <a:pt x="116" y="13"/>
                  <a:pt x="116" y="13"/>
                  <a:pt x="116" y="13"/>
                </a:cubicBezTo>
                <a:cubicBezTo>
                  <a:pt x="117" y="11"/>
                  <a:pt x="119" y="9"/>
                  <a:pt x="121" y="9"/>
                </a:cubicBezTo>
                <a:cubicBezTo>
                  <a:pt x="142" y="5"/>
                  <a:pt x="142" y="5"/>
                  <a:pt x="142" y="5"/>
                </a:cubicBezTo>
                <a:cubicBezTo>
                  <a:pt x="142" y="8"/>
                  <a:pt x="142" y="8"/>
                  <a:pt x="142" y="8"/>
                </a:cubicBezTo>
                <a:cubicBezTo>
                  <a:pt x="124" y="11"/>
                  <a:pt x="124" y="11"/>
                  <a:pt x="124" y="11"/>
                </a:cubicBezTo>
                <a:cubicBezTo>
                  <a:pt x="121" y="12"/>
                  <a:pt x="119" y="15"/>
                  <a:pt x="120" y="17"/>
                </a:cubicBezTo>
                <a:cubicBezTo>
                  <a:pt x="122" y="28"/>
                  <a:pt x="122" y="28"/>
                  <a:pt x="122" y="28"/>
                </a:cubicBezTo>
                <a:cubicBezTo>
                  <a:pt x="122" y="28"/>
                  <a:pt x="122" y="28"/>
                  <a:pt x="122" y="28"/>
                </a:cubicBezTo>
                <a:cubicBezTo>
                  <a:pt x="122" y="26"/>
                  <a:pt x="124" y="24"/>
                  <a:pt x="126" y="24"/>
                </a:cubicBezTo>
                <a:cubicBezTo>
                  <a:pt x="142" y="20"/>
                  <a:pt x="142" y="20"/>
                  <a:pt x="142" y="20"/>
                </a:cubicBezTo>
                <a:cubicBezTo>
                  <a:pt x="142" y="55"/>
                  <a:pt x="142" y="55"/>
                  <a:pt x="142" y="55"/>
                </a:cubicBezTo>
                <a:cubicBezTo>
                  <a:pt x="130" y="57"/>
                  <a:pt x="130" y="57"/>
                  <a:pt x="130" y="57"/>
                </a:cubicBezTo>
                <a:cubicBezTo>
                  <a:pt x="128" y="58"/>
                  <a:pt x="126" y="57"/>
                  <a:pt x="125" y="56"/>
                </a:cubicBezTo>
                <a:cubicBezTo>
                  <a:pt x="35" y="73"/>
                  <a:pt x="35" y="73"/>
                  <a:pt x="35" y="73"/>
                </a:cubicBezTo>
                <a:cubicBezTo>
                  <a:pt x="28" y="70"/>
                  <a:pt x="28" y="70"/>
                  <a:pt x="28" y="70"/>
                </a:cubicBezTo>
                <a:cubicBezTo>
                  <a:pt x="28" y="67"/>
                  <a:pt x="28" y="67"/>
                  <a:pt x="28" y="67"/>
                </a:cubicBezTo>
                <a:cubicBezTo>
                  <a:pt x="35" y="70"/>
                  <a:pt x="35" y="70"/>
                  <a:pt x="35" y="70"/>
                </a:cubicBezTo>
                <a:cubicBezTo>
                  <a:pt x="35" y="70"/>
                  <a:pt x="35" y="70"/>
                  <a:pt x="35" y="70"/>
                </a:cubicBezTo>
                <a:cubicBezTo>
                  <a:pt x="37" y="70"/>
                  <a:pt x="37" y="70"/>
                  <a:pt x="37" y="70"/>
                </a:cubicBezTo>
                <a:cubicBezTo>
                  <a:pt x="41" y="69"/>
                  <a:pt x="43" y="66"/>
                  <a:pt x="42" y="62"/>
                </a:cubicBezTo>
                <a:cubicBezTo>
                  <a:pt x="42" y="59"/>
                  <a:pt x="39" y="57"/>
                  <a:pt x="36" y="57"/>
                </a:cubicBezTo>
                <a:cubicBezTo>
                  <a:pt x="39" y="56"/>
                  <a:pt x="40" y="53"/>
                  <a:pt x="40" y="50"/>
                </a:cubicBezTo>
                <a:cubicBezTo>
                  <a:pt x="39" y="47"/>
                  <a:pt x="37" y="45"/>
                  <a:pt x="34" y="45"/>
                </a:cubicBezTo>
                <a:cubicBezTo>
                  <a:pt x="36" y="44"/>
                  <a:pt x="38" y="41"/>
                  <a:pt x="37" y="38"/>
                </a:cubicBezTo>
                <a:cubicBezTo>
                  <a:pt x="37" y="34"/>
                  <a:pt x="33" y="32"/>
                  <a:pt x="30" y="33"/>
                </a:cubicBezTo>
                <a:cubicBezTo>
                  <a:pt x="28" y="33"/>
                  <a:pt x="28" y="33"/>
                  <a:pt x="28" y="33"/>
                </a:cubicBezTo>
                <a:cubicBezTo>
                  <a:pt x="28" y="34"/>
                  <a:pt x="28" y="34"/>
                  <a:pt x="28" y="34"/>
                </a:cubicBezTo>
                <a:lnTo>
                  <a:pt x="28" y="30"/>
                </a:lnTo>
                <a:close/>
                <a:moveTo>
                  <a:pt x="26" y="31"/>
                </a:moveTo>
                <a:cubicBezTo>
                  <a:pt x="28" y="30"/>
                  <a:pt x="28" y="30"/>
                  <a:pt x="28" y="30"/>
                </a:cubicBezTo>
                <a:cubicBezTo>
                  <a:pt x="28" y="34"/>
                  <a:pt x="28" y="34"/>
                  <a:pt x="28" y="34"/>
                </a:cubicBezTo>
                <a:cubicBezTo>
                  <a:pt x="13" y="49"/>
                  <a:pt x="13" y="49"/>
                  <a:pt x="13" y="49"/>
                </a:cubicBezTo>
                <a:cubicBezTo>
                  <a:pt x="15" y="62"/>
                  <a:pt x="15" y="62"/>
                  <a:pt x="15" y="62"/>
                </a:cubicBezTo>
                <a:cubicBezTo>
                  <a:pt x="28" y="67"/>
                  <a:pt x="28" y="67"/>
                  <a:pt x="28" y="67"/>
                </a:cubicBezTo>
                <a:cubicBezTo>
                  <a:pt x="28" y="70"/>
                  <a:pt x="28" y="70"/>
                  <a:pt x="28" y="70"/>
                </a:cubicBezTo>
                <a:cubicBezTo>
                  <a:pt x="0" y="58"/>
                  <a:pt x="0" y="58"/>
                  <a:pt x="0" y="58"/>
                </a:cubicBezTo>
                <a:lnTo>
                  <a:pt x="26" y="31"/>
                </a:lnTo>
                <a:close/>
              </a:path>
            </a:pathLst>
          </a:custGeom>
          <a:solidFill>
            <a:srgbClr val="C5C5C9"/>
          </a:solidFill>
          <a:ln>
            <a:noFill/>
          </a:ln>
          <a:extLst>
            <a:ext uri="{91240B29-F687-4F45-9708-019B960494DF}">
              <a14:hiddenLine xmlns:a14="http://schemas.microsoft.com/office/drawing/2010/main" w="9525">
                <a:solidFill>
                  <a:srgbClr val="000000"/>
                </a:solidFill>
                <a:round/>
              </a14:hiddenLine>
            </a:ext>
          </a:extLst>
        </p:spPr>
        <p:txBody>
          <a:bodyPr vert="horz" wrap="square" lIns="68562" tIns="34281" rIns="68562" bIns="34281"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id-ID" sz="101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23" name="Freeform 86"/>
          <p:cNvSpPr/>
          <p:nvPr/>
        </p:nvSpPr>
        <p:spPr bwMode="auto">
          <a:xfrm>
            <a:off x="7294492" y="2401078"/>
            <a:ext cx="184499" cy="236873"/>
          </a:xfrm>
          <a:custGeom>
            <a:avLst/>
            <a:gdLst>
              <a:gd name="T0" fmla="*/ 113 w 113"/>
              <a:gd name="T1" fmla="*/ 25 h 145"/>
              <a:gd name="T2" fmla="*/ 108 w 113"/>
              <a:gd name="T3" fmla="*/ 22 h 145"/>
              <a:gd name="T4" fmla="*/ 42 w 113"/>
              <a:gd name="T5" fmla="*/ 128 h 145"/>
              <a:gd name="T6" fmla="*/ 19 w 113"/>
              <a:gd name="T7" fmla="*/ 132 h 145"/>
              <a:gd name="T8" fmla="*/ 12 w 113"/>
              <a:gd name="T9" fmla="*/ 109 h 145"/>
              <a:gd name="T10" fmla="*/ 78 w 113"/>
              <a:gd name="T11" fmla="*/ 3 h 145"/>
              <a:gd name="T12" fmla="*/ 73 w 113"/>
              <a:gd name="T13" fmla="*/ 0 h 145"/>
              <a:gd name="T14" fmla="*/ 6 w 113"/>
              <a:gd name="T15" fmla="*/ 107 h 145"/>
              <a:gd name="T16" fmla="*/ 15 w 113"/>
              <a:gd name="T17" fmla="*/ 138 h 145"/>
              <a:gd name="T18" fmla="*/ 47 w 113"/>
              <a:gd name="T19" fmla="*/ 132 h 145"/>
              <a:gd name="T20" fmla="*/ 113 w 113"/>
              <a:gd name="T21" fmla="*/ 25 h 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3" h="145">
                <a:moveTo>
                  <a:pt x="113" y="25"/>
                </a:moveTo>
                <a:cubicBezTo>
                  <a:pt x="108" y="22"/>
                  <a:pt x="108" y="22"/>
                  <a:pt x="108" y="22"/>
                </a:cubicBezTo>
                <a:cubicBezTo>
                  <a:pt x="42" y="128"/>
                  <a:pt x="42" y="128"/>
                  <a:pt x="42" y="128"/>
                </a:cubicBezTo>
                <a:cubicBezTo>
                  <a:pt x="38" y="135"/>
                  <a:pt x="27" y="137"/>
                  <a:pt x="19" y="132"/>
                </a:cubicBezTo>
                <a:cubicBezTo>
                  <a:pt x="11" y="127"/>
                  <a:pt x="8" y="117"/>
                  <a:pt x="12" y="109"/>
                </a:cubicBezTo>
                <a:cubicBezTo>
                  <a:pt x="78" y="3"/>
                  <a:pt x="78" y="3"/>
                  <a:pt x="78" y="3"/>
                </a:cubicBezTo>
                <a:cubicBezTo>
                  <a:pt x="73" y="0"/>
                  <a:pt x="73" y="0"/>
                  <a:pt x="73" y="0"/>
                </a:cubicBezTo>
                <a:cubicBezTo>
                  <a:pt x="6" y="107"/>
                  <a:pt x="6" y="107"/>
                  <a:pt x="6" y="107"/>
                </a:cubicBezTo>
                <a:cubicBezTo>
                  <a:pt x="0" y="117"/>
                  <a:pt x="4" y="131"/>
                  <a:pt x="15" y="138"/>
                </a:cubicBezTo>
                <a:cubicBezTo>
                  <a:pt x="26" y="145"/>
                  <a:pt x="40" y="142"/>
                  <a:pt x="47" y="132"/>
                </a:cubicBezTo>
                <a:lnTo>
                  <a:pt x="113" y="25"/>
                </a:lnTo>
                <a:close/>
              </a:path>
            </a:pathLst>
          </a:custGeom>
          <a:solidFill>
            <a:srgbClr val="C5C5C9"/>
          </a:solidFill>
          <a:ln>
            <a:noFill/>
          </a:ln>
          <a:extLst>
            <a:ext uri="{91240B29-F687-4F45-9708-019B960494DF}">
              <a14:hiddenLine xmlns:a14="http://schemas.microsoft.com/office/drawing/2010/main" w="9525">
                <a:solidFill>
                  <a:srgbClr val="000000"/>
                </a:solidFill>
                <a:round/>
              </a14:hiddenLine>
            </a:ext>
          </a:extLst>
        </p:spPr>
        <p:txBody>
          <a:bodyPr vert="horz" wrap="square" lIns="68562" tIns="34281" rIns="68562" bIns="34281"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id-ID" sz="101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24" name="Freeform 87"/>
          <p:cNvSpPr/>
          <p:nvPr/>
        </p:nvSpPr>
        <p:spPr bwMode="auto">
          <a:xfrm>
            <a:off x="7399240" y="2392746"/>
            <a:ext cx="89274" cy="61896"/>
          </a:xfrm>
          <a:custGeom>
            <a:avLst/>
            <a:gdLst>
              <a:gd name="T0" fmla="*/ 54 w 55"/>
              <a:gd name="T1" fmla="*/ 35 h 38"/>
              <a:gd name="T2" fmla="*/ 48 w 55"/>
              <a:gd name="T3" fmla="*/ 37 h 38"/>
              <a:gd name="T4" fmla="*/ 3 w 55"/>
              <a:gd name="T5" fmla="*/ 9 h 38"/>
              <a:gd name="T6" fmla="*/ 2 w 55"/>
              <a:gd name="T7" fmla="*/ 3 h 38"/>
              <a:gd name="T8" fmla="*/ 8 w 55"/>
              <a:gd name="T9" fmla="*/ 1 h 38"/>
              <a:gd name="T10" fmla="*/ 53 w 55"/>
              <a:gd name="T11" fmla="*/ 29 h 38"/>
              <a:gd name="T12" fmla="*/ 54 w 55"/>
              <a:gd name="T13" fmla="*/ 35 h 38"/>
            </a:gdLst>
            <a:ahLst/>
            <a:cxnLst>
              <a:cxn ang="0">
                <a:pos x="T0" y="T1"/>
              </a:cxn>
              <a:cxn ang="0">
                <a:pos x="T2" y="T3"/>
              </a:cxn>
              <a:cxn ang="0">
                <a:pos x="T4" y="T5"/>
              </a:cxn>
              <a:cxn ang="0">
                <a:pos x="T6" y="T7"/>
              </a:cxn>
              <a:cxn ang="0">
                <a:pos x="T8" y="T9"/>
              </a:cxn>
              <a:cxn ang="0">
                <a:pos x="T10" y="T11"/>
              </a:cxn>
              <a:cxn ang="0">
                <a:pos x="T12" y="T13"/>
              </a:cxn>
            </a:cxnLst>
            <a:rect l="0" t="0" r="r" b="b"/>
            <a:pathLst>
              <a:path w="55" h="38">
                <a:moveTo>
                  <a:pt x="54" y="35"/>
                </a:moveTo>
                <a:cubicBezTo>
                  <a:pt x="53" y="37"/>
                  <a:pt x="50" y="38"/>
                  <a:pt x="48" y="37"/>
                </a:cubicBezTo>
                <a:cubicBezTo>
                  <a:pt x="3" y="9"/>
                  <a:pt x="3" y="9"/>
                  <a:pt x="3" y="9"/>
                </a:cubicBezTo>
                <a:cubicBezTo>
                  <a:pt x="1" y="7"/>
                  <a:pt x="0" y="5"/>
                  <a:pt x="2" y="3"/>
                </a:cubicBezTo>
                <a:cubicBezTo>
                  <a:pt x="3" y="1"/>
                  <a:pt x="6" y="0"/>
                  <a:pt x="8" y="1"/>
                </a:cubicBezTo>
                <a:cubicBezTo>
                  <a:pt x="53" y="29"/>
                  <a:pt x="53" y="29"/>
                  <a:pt x="53" y="29"/>
                </a:cubicBezTo>
                <a:cubicBezTo>
                  <a:pt x="55" y="31"/>
                  <a:pt x="55" y="33"/>
                  <a:pt x="54" y="35"/>
                </a:cubicBezTo>
                <a:close/>
              </a:path>
            </a:pathLst>
          </a:custGeom>
          <a:solidFill>
            <a:srgbClr val="C5C5C9"/>
          </a:solidFill>
          <a:ln>
            <a:noFill/>
          </a:ln>
          <a:extLst>
            <a:ext uri="{91240B29-F687-4F45-9708-019B960494DF}">
              <a14:hiddenLine xmlns:a14="http://schemas.microsoft.com/office/drawing/2010/main" w="9525">
                <a:solidFill>
                  <a:srgbClr val="000000"/>
                </a:solidFill>
                <a:round/>
              </a14:hiddenLine>
            </a:ext>
          </a:extLst>
        </p:spPr>
        <p:txBody>
          <a:bodyPr vert="horz" wrap="square" lIns="68562" tIns="34281" rIns="68562" bIns="34281"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id-ID" sz="101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25" name="Freeform 88"/>
          <p:cNvSpPr/>
          <p:nvPr/>
        </p:nvSpPr>
        <p:spPr bwMode="auto">
          <a:xfrm>
            <a:off x="7330201" y="2441549"/>
            <a:ext cx="122603" cy="170215"/>
          </a:xfrm>
          <a:custGeom>
            <a:avLst/>
            <a:gdLst>
              <a:gd name="T0" fmla="*/ 75 w 75"/>
              <a:gd name="T1" fmla="*/ 4 h 104"/>
              <a:gd name="T2" fmla="*/ 69 w 75"/>
              <a:gd name="T3" fmla="*/ 0 h 104"/>
              <a:gd name="T4" fmla="*/ 10 w 75"/>
              <a:gd name="T5" fmla="*/ 95 h 104"/>
              <a:gd name="T6" fmla="*/ 0 w 75"/>
              <a:gd name="T7" fmla="*/ 100 h 104"/>
              <a:gd name="T8" fmla="*/ 1 w 75"/>
              <a:gd name="T9" fmla="*/ 101 h 104"/>
              <a:gd name="T10" fmla="*/ 17 w 75"/>
              <a:gd name="T11" fmla="*/ 98 h 104"/>
              <a:gd name="T12" fmla="*/ 75 w 75"/>
              <a:gd name="T13" fmla="*/ 4 h 104"/>
            </a:gdLst>
            <a:ahLst/>
            <a:cxnLst>
              <a:cxn ang="0">
                <a:pos x="T0" y="T1"/>
              </a:cxn>
              <a:cxn ang="0">
                <a:pos x="T2" y="T3"/>
              </a:cxn>
              <a:cxn ang="0">
                <a:pos x="T4" y="T5"/>
              </a:cxn>
              <a:cxn ang="0">
                <a:pos x="T6" y="T7"/>
              </a:cxn>
              <a:cxn ang="0">
                <a:pos x="T8" y="T9"/>
              </a:cxn>
              <a:cxn ang="0">
                <a:pos x="T10" y="T11"/>
              </a:cxn>
              <a:cxn ang="0">
                <a:pos x="T12" y="T13"/>
              </a:cxn>
            </a:cxnLst>
            <a:rect l="0" t="0" r="r" b="b"/>
            <a:pathLst>
              <a:path w="75" h="104">
                <a:moveTo>
                  <a:pt x="75" y="4"/>
                </a:moveTo>
                <a:cubicBezTo>
                  <a:pt x="69" y="0"/>
                  <a:pt x="69" y="0"/>
                  <a:pt x="69" y="0"/>
                </a:cubicBezTo>
                <a:cubicBezTo>
                  <a:pt x="10" y="95"/>
                  <a:pt x="10" y="95"/>
                  <a:pt x="10" y="95"/>
                </a:cubicBezTo>
                <a:cubicBezTo>
                  <a:pt x="8" y="98"/>
                  <a:pt x="4" y="100"/>
                  <a:pt x="0" y="100"/>
                </a:cubicBezTo>
                <a:cubicBezTo>
                  <a:pt x="0" y="100"/>
                  <a:pt x="1" y="100"/>
                  <a:pt x="1" y="101"/>
                </a:cubicBezTo>
                <a:cubicBezTo>
                  <a:pt x="7" y="104"/>
                  <a:pt x="14" y="103"/>
                  <a:pt x="17" y="98"/>
                </a:cubicBezTo>
                <a:lnTo>
                  <a:pt x="75" y="4"/>
                </a:lnTo>
                <a:close/>
              </a:path>
            </a:pathLst>
          </a:custGeom>
          <a:solidFill>
            <a:srgbClr val="C5C5C9"/>
          </a:solidFill>
          <a:ln>
            <a:noFill/>
          </a:ln>
          <a:extLst>
            <a:ext uri="{91240B29-F687-4F45-9708-019B960494DF}">
              <a14:hiddenLine xmlns:a14="http://schemas.microsoft.com/office/drawing/2010/main" w="9525">
                <a:solidFill>
                  <a:srgbClr val="000000"/>
                </a:solidFill>
                <a:round/>
              </a14:hiddenLine>
            </a:ext>
          </a:extLst>
        </p:spPr>
        <p:txBody>
          <a:bodyPr vert="horz" wrap="square" lIns="68562" tIns="34281" rIns="68562" bIns="34281"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id-ID" sz="101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26" name="Freeform 89"/>
          <p:cNvSpPr>
            <a:spLocks noEditPoints="1"/>
          </p:cNvSpPr>
          <p:nvPr/>
        </p:nvSpPr>
        <p:spPr bwMode="auto">
          <a:xfrm>
            <a:off x="7044525" y="1472633"/>
            <a:ext cx="166644" cy="121412"/>
          </a:xfrm>
          <a:custGeom>
            <a:avLst/>
            <a:gdLst>
              <a:gd name="T0" fmla="*/ 84 w 102"/>
              <a:gd name="T1" fmla="*/ 71 h 74"/>
              <a:gd name="T2" fmla="*/ 79 w 102"/>
              <a:gd name="T3" fmla="*/ 69 h 74"/>
              <a:gd name="T4" fmla="*/ 79 w 102"/>
              <a:gd name="T5" fmla="*/ 69 h 74"/>
              <a:gd name="T6" fmla="*/ 79 w 102"/>
              <a:gd name="T7" fmla="*/ 52 h 74"/>
              <a:gd name="T8" fmla="*/ 86 w 102"/>
              <a:gd name="T9" fmla="*/ 49 h 74"/>
              <a:gd name="T10" fmla="*/ 90 w 102"/>
              <a:gd name="T11" fmla="*/ 38 h 74"/>
              <a:gd name="T12" fmla="*/ 79 w 102"/>
              <a:gd name="T13" fmla="*/ 31 h 74"/>
              <a:gd name="T14" fmla="*/ 85 w 102"/>
              <a:gd name="T15" fmla="*/ 20 h 74"/>
              <a:gd name="T16" fmla="*/ 79 w 102"/>
              <a:gd name="T17" fmla="*/ 16 h 74"/>
              <a:gd name="T18" fmla="*/ 72 w 102"/>
              <a:gd name="T19" fmla="*/ 3 h 74"/>
              <a:gd name="T20" fmla="*/ 79 w 102"/>
              <a:gd name="T21" fmla="*/ 16 h 74"/>
              <a:gd name="T22" fmla="*/ 72 w 102"/>
              <a:gd name="T23" fmla="*/ 21 h 74"/>
              <a:gd name="T24" fmla="*/ 72 w 102"/>
              <a:gd name="T25" fmla="*/ 9 h 74"/>
              <a:gd name="T26" fmla="*/ 79 w 102"/>
              <a:gd name="T27" fmla="*/ 73 h 74"/>
              <a:gd name="T28" fmla="*/ 72 w 102"/>
              <a:gd name="T29" fmla="*/ 69 h 74"/>
              <a:gd name="T30" fmla="*/ 79 w 102"/>
              <a:gd name="T31" fmla="*/ 73 h 74"/>
              <a:gd name="T32" fmla="*/ 79 w 102"/>
              <a:gd name="T33" fmla="*/ 34 h 74"/>
              <a:gd name="T34" fmla="*/ 75 w 102"/>
              <a:gd name="T35" fmla="*/ 45 h 74"/>
              <a:gd name="T36" fmla="*/ 79 w 102"/>
              <a:gd name="T37" fmla="*/ 52 h 74"/>
              <a:gd name="T38" fmla="*/ 72 w 102"/>
              <a:gd name="T39" fmla="*/ 25 h 74"/>
              <a:gd name="T40" fmla="*/ 79 w 102"/>
              <a:gd name="T41" fmla="*/ 31 h 74"/>
              <a:gd name="T42" fmla="*/ 72 w 102"/>
              <a:gd name="T43" fmla="*/ 3 h 74"/>
              <a:gd name="T44" fmla="*/ 71 w 102"/>
              <a:gd name="T45" fmla="*/ 8 h 74"/>
              <a:gd name="T46" fmla="*/ 66 w 102"/>
              <a:gd name="T47" fmla="*/ 2 h 74"/>
              <a:gd name="T48" fmla="*/ 66 w 102"/>
              <a:gd name="T49" fmla="*/ 73 h 74"/>
              <a:gd name="T50" fmla="*/ 67 w 102"/>
              <a:gd name="T51" fmla="*/ 65 h 74"/>
              <a:gd name="T52" fmla="*/ 72 w 102"/>
              <a:gd name="T53" fmla="*/ 74 h 74"/>
              <a:gd name="T54" fmla="*/ 72 w 102"/>
              <a:gd name="T55" fmla="*/ 21 h 74"/>
              <a:gd name="T56" fmla="*/ 72 w 102"/>
              <a:gd name="T57" fmla="*/ 52 h 74"/>
              <a:gd name="T58" fmla="*/ 66 w 102"/>
              <a:gd name="T59" fmla="*/ 57 h 74"/>
              <a:gd name="T60" fmla="*/ 69 w 102"/>
              <a:gd name="T61" fmla="*/ 16 h 74"/>
              <a:gd name="T62" fmla="*/ 22 w 102"/>
              <a:gd name="T63" fmla="*/ 10 h 74"/>
              <a:gd name="T64" fmla="*/ 66 w 102"/>
              <a:gd name="T65" fmla="*/ 5 h 74"/>
              <a:gd name="T66" fmla="*/ 64 w 102"/>
              <a:gd name="T67" fmla="*/ 6 h 74"/>
              <a:gd name="T68" fmla="*/ 66 w 102"/>
              <a:gd name="T69" fmla="*/ 16 h 74"/>
              <a:gd name="T70" fmla="*/ 66 w 102"/>
              <a:gd name="T71" fmla="*/ 64 h 74"/>
              <a:gd name="T72" fmla="*/ 37 w 102"/>
              <a:gd name="T73" fmla="*/ 57 h 74"/>
              <a:gd name="T74" fmla="*/ 22 w 102"/>
              <a:gd name="T75" fmla="*/ 49 h 74"/>
              <a:gd name="T76" fmla="*/ 27 w 102"/>
              <a:gd name="T77" fmla="*/ 48 h 74"/>
              <a:gd name="T78" fmla="*/ 22 w 102"/>
              <a:gd name="T79" fmla="*/ 27 h 74"/>
              <a:gd name="T80" fmla="*/ 2 w 102"/>
              <a:gd name="T81" fmla="*/ 41 h 74"/>
              <a:gd name="T82" fmla="*/ 22 w 102"/>
              <a:gd name="T83" fmla="*/ 10 h 74"/>
              <a:gd name="T84" fmla="*/ 17 w 102"/>
              <a:gd name="T85" fmla="*/ 28 h 74"/>
              <a:gd name="T86" fmla="*/ 22 w 102"/>
              <a:gd name="T87" fmla="*/ 49 h 74"/>
              <a:gd name="T88" fmla="*/ 2 w 102"/>
              <a:gd name="T89" fmla="*/ 41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02" h="74">
                <a:moveTo>
                  <a:pt x="79" y="7"/>
                </a:moveTo>
                <a:cubicBezTo>
                  <a:pt x="102" y="22"/>
                  <a:pt x="98" y="62"/>
                  <a:pt x="84" y="71"/>
                </a:cubicBezTo>
                <a:cubicBezTo>
                  <a:pt x="82" y="72"/>
                  <a:pt x="80" y="73"/>
                  <a:pt x="79" y="73"/>
                </a:cubicBezTo>
                <a:cubicBezTo>
                  <a:pt x="79" y="69"/>
                  <a:pt x="79" y="69"/>
                  <a:pt x="79" y="69"/>
                </a:cubicBezTo>
                <a:cubicBezTo>
                  <a:pt x="79" y="69"/>
                  <a:pt x="79" y="69"/>
                  <a:pt x="79" y="69"/>
                </a:cubicBezTo>
                <a:cubicBezTo>
                  <a:pt x="79" y="69"/>
                  <a:pt x="79" y="69"/>
                  <a:pt x="79" y="69"/>
                </a:cubicBezTo>
                <a:cubicBezTo>
                  <a:pt x="83" y="67"/>
                  <a:pt x="85" y="61"/>
                  <a:pt x="83" y="57"/>
                </a:cubicBezTo>
                <a:cubicBezTo>
                  <a:pt x="82" y="55"/>
                  <a:pt x="80" y="53"/>
                  <a:pt x="79" y="52"/>
                </a:cubicBezTo>
                <a:cubicBezTo>
                  <a:pt x="79" y="49"/>
                  <a:pt x="79" y="49"/>
                  <a:pt x="79" y="49"/>
                </a:cubicBezTo>
                <a:cubicBezTo>
                  <a:pt x="81" y="50"/>
                  <a:pt x="84" y="50"/>
                  <a:pt x="86" y="49"/>
                </a:cubicBezTo>
                <a:cubicBezTo>
                  <a:pt x="86" y="49"/>
                  <a:pt x="86" y="49"/>
                  <a:pt x="86" y="49"/>
                </a:cubicBezTo>
                <a:cubicBezTo>
                  <a:pt x="90" y="47"/>
                  <a:pt x="92" y="42"/>
                  <a:pt x="90" y="38"/>
                </a:cubicBezTo>
                <a:cubicBezTo>
                  <a:pt x="88" y="34"/>
                  <a:pt x="83" y="32"/>
                  <a:pt x="79" y="34"/>
                </a:cubicBezTo>
                <a:cubicBezTo>
                  <a:pt x="79" y="31"/>
                  <a:pt x="79" y="31"/>
                  <a:pt x="79" y="31"/>
                </a:cubicBezTo>
                <a:cubicBezTo>
                  <a:pt x="80" y="31"/>
                  <a:pt x="81" y="30"/>
                  <a:pt x="82" y="30"/>
                </a:cubicBezTo>
                <a:cubicBezTo>
                  <a:pt x="86" y="28"/>
                  <a:pt x="87" y="24"/>
                  <a:pt x="85" y="20"/>
                </a:cubicBezTo>
                <a:cubicBezTo>
                  <a:pt x="85" y="20"/>
                  <a:pt x="85" y="20"/>
                  <a:pt x="85" y="20"/>
                </a:cubicBezTo>
                <a:cubicBezTo>
                  <a:pt x="84" y="17"/>
                  <a:pt x="81" y="16"/>
                  <a:pt x="79" y="16"/>
                </a:cubicBezTo>
                <a:lnTo>
                  <a:pt x="79" y="7"/>
                </a:lnTo>
                <a:close/>
                <a:moveTo>
                  <a:pt x="72" y="3"/>
                </a:moveTo>
                <a:cubicBezTo>
                  <a:pt x="74" y="4"/>
                  <a:pt x="76" y="5"/>
                  <a:pt x="79" y="7"/>
                </a:cubicBezTo>
                <a:cubicBezTo>
                  <a:pt x="79" y="16"/>
                  <a:pt x="79" y="16"/>
                  <a:pt x="79" y="16"/>
                </a:cubicBezTo>
                <a:cubicBezTo>
                  <a:pt x="77" y="16"/>
                  <a:pt x="76" y="16"/>
                  <a:pt x="75" y="17"/>
                </a:cubicBezTo>
                <a:cubicBezTo>
                  <a:pt x="73" y="17"/>
                  <a:pt x="72" y="19"/>
                  <a:pt x="72" y="21"/>
                </a:cubicBezTo>
                <a:cubicBezTo>
                  <a:pt x="72" y="13"/>
                  <a:pt x="72" y="13"/>
                  <a:pt x="72" y="13"/>
                </a:cubicBezTo>
                <a:cubicBezTo>
                  <a:pt x="72" y="12"/>
                  <a:pt x="72" y="10"/>
                  <a:pt x="72" y="9"/>
                </a:cubicBezTo>
                <a:cubicBezTo>
                  <a:pt x="72" y="3"/>
                  <a:pt x="72" y="3"/>
                  <a:pt x="72" y="3"/>
                </a:cubicBezTo>
                <a:close/>
                <a:moveTo>
                  <a:pt x="79" y="73"/>
                </a:moveTo>
                <a:cubicBezTo>
                  <a:pt x="76" y="74"/>
                  <a:pt x="74" y="74"/>
                  <a:pt x="72" y="74"/>
                </a:cubicBezTo>
                <a:cubicBezTo>
                  <a:pt x="72" y="69"/>
                  <a:pt x="72" y="69"/>
                  <a:pt x="72" y="69"/>
                </a:cubicBezTo>
                <a:cubicBezTo>
                  <a:pt x="74" y="70"/>
                  <a:pt x="76" y="70"/>
                  <a:pt x="79" y="69"/>
                </a:cubicBezTo>
                <a:cubicBezTo>
                  <a:pt x="79" y="73"/>
                  <a:pt x="79" y="73"/>
                  <a:pt x="79" y="73"/>
                </a:cubicBezTo>
                <a:close/>
                <a:moveTo>
                  <a:pt x="79" y="31"/>
                </a:moveTo>
                <a:cubicBezTo>
                  <a:pt x="79" y="34"/>
                  <a:pt x="79" y="34"/>
                  <a:pt x="79" y="34"/>
                </a:cubicBezTo>
                <a:cubicBezTo>
                  <a:pt x="78" y="34"/>
                  <a:pt x="78" y="34"/>
                  <a:pt x="78" y="34"/>
                </a:cubicBezTo>
                <a:cubicBezTo>
                  <a:pt x="74" y="36"/>
                  <a:pt x="73" y="41"/>
                  <a:pt x="75" y="45"/>
                </a:cubicBezTo>
                <a:cubicBezTo>
                  <a:pt x="76" y="47"/>
                  <a:pt x="77" y="48"/>
                  <a:pt x="79" y="49"/>
                </a:cubicBezTo>
                <a:cubicBezTo>
                  <a:pt x="79" y="52"/>
                  <a:pt x="79" y="52"/>
                  <a:pt x="79" y="52"/>
                </a:cubicBezTo>
                <a:cubicBezTo>
                  <a:pt x="76" y="51"/>
                  <a:pt x="74" y="51"/>
                  <a:pt x="72" y="52"/>
                </a:cubicBezTo>
                <a:cubicBezTo>
                  <a:pt x="72" y="25"/>
                  <a:pt x="72" y="25"/>
                  <a:pt x="72" y="25"/>
                </a:cubicBezTo>
                <a:cubicBezTo>
                  <a:pt x="72" y="26"/>
                  <a:pt x="72" y="26"/>
                  <a:pt x="72" y="26"/>
                </a:cubicBezTo>
                <a:cubicBezTo>
                  <a:pt x="73" y="29"/>
                  <a:pt x="76" y="31"/>
                  <a:pt x="79" y="31"/>
                </a:cubicBezTo>
                <a:close/>
                <a:moveTo>
                  <a:pt x="66" y="2"/>
                </a:moveTo>
                <a:cubicBezTo>
                  <a:pt x="68" y="2"/>
                  <a:pt x="70" y="3"/>
                  <a:pt x="72" y="3"/>
                </a:cubicBezTo>
                <a:cubicBezTo>
                  <a:pt x="72" y="9"/>
                  <a:pt x="72" y="9"/>
                  <a:pt x="72" y="9"/>
                </a:cubicBezTo>
                <a:cubicBezTo>
                  <a:pt x="71" y="9"/>
                  <a:pt x="71" y="9"/>
                  <a:pt x="71" y="8"/>
                </a:cubicBezTo>
                <a:cubicBezTo>
                  <a:pt x="70" y="7"/>
                  <a:pt x="68" y="5"/>
                  <a:pt x="66" y="5"/>
                </a:cubicBezTo>
                <a:cubicBezTo>
                  <a:pt x="66" y="2"/>
                  <a:pt x="66" y="2"/>
                  <a:pt x="66" y="2"/>
                </a:cubicBezTo>
                <a:close/>
                <a:moveTo>
                  <a:pt x="72" y="74"/>
                </a:moveTo>
                <a:cubicBezTo>
                  <a:pt x="70" y="74"/>
                  <a:pt x="68" y="73"/>
                  <a:pt x="66" y="73"/>
                </a:cubicBezTo>
                <a:cubicBezTo>
                  <a:pt x="66" y="64"/>
                  <a:pt x="66" y="64"/>
                  <a:pt x="66" y="64"/>
                </a:cubicBezTo>
                <a:cubicBezTo>
                  <a:pt x="66" y="64"/>
                  <a:pt x="67" y="64"/>
                  <a:pt x="67" y="65"/>
                </a:cubicBezTo>
                <a:cubicBezTo>
                  <a:pt x="68" y="67"/>
                  <a:pt x="70" y="68"/>
                  <a:pt x="72" y="69"/>
                </a:cubicBezTo>
                <a:cubicBezTo>
                  <a:pt x="72" y="74"/>
                  <a:pt x="72" y="74"/>
                  <a:pt x="72" y="74"/>
                </a:cubicBezTo>
                <a:close/>
                <a:moveTo>
                  <a:pt x="72" y="13"/>
                </a:moveTo>
                <a:cubicBezTo>
                  <a:pt x="72" y="21"/>
                  <a:pt x="72" y="21"/>
                  <a:pt x="72" y="21"/>
                </a:cubicBezTo>
                <a:cubicBezTo>
                  <a:pt x="71" y="22"/>
                  <a:pt x="71" y="24"/>
                  <a:pt x="72" y="25"/>
                </a:cubicBezTo>
                <a:cubicBezTo>
                  <a:pt x="72" y="52"/>
                  <a:pt x="72" y="52"/>
                  <a:pt x="72" y="52"/>
                </a:cubicBezTo>
                <a:cubicBezTo>
                  <a:pt x="71" y="52"/>
                  <a:pt x="71" y="52"/>
                  <a:pt x="71" y="52"/>
                </a:cubicBezTo>
                <a:cubicBezTo>
                  <a:pt x="69" y="54"/>
                  <a:pt x="67" y="55"/>
                  <a:pt x="66" y="57"/>
                </a:cubicBezTo>
                <a:cubicBezTo>
                  <a:pt x="66" y="16"/>
                  <a:pt x="66" y="16"/>
                  <a:pt x="66" y="16"/>
                </a:cubicBezTo>
                <a:cubicBezTo>
                  <a:pt x="67" y="16"/>
                  <a:pt x="68" y="16"/>
                  <a:pt x="69" y="16"/>
                </a:cubicBezTo>
                <a:cubicBezTo>
                  <a:pt x="70" y="15"/>
                  <a:pt x="71" y="14"/>
                  <a:pt x="72" y="13"/>
                </a:cubicBezTo>
                <a:close/>
                <a:moveTo>
                  <a:pt x="22" y="10"/>
                </a:moveTo>
                <a:cubicBezTo>
                  <a:pt x="41" y="2"/>
                  <a:pt x="55" y="0"/>
                  <a:pt x="66" y="2"/>
                </a:cubicBezTo>
                <a:cubicBezTo>
                  <a:pt x="66" y="5"/>
                  <a:pt x="66" y="5"/>
                  <a:pt x="66" y="5"/>
                </a:cubicBezTo>
                <a:cubicBezTo>
                  <a:pt x="65" y="5"/>
                  <a:pt x="65" y="6"/>
                  <a:pt x="64" y="6"/>
                </a:cubicBezTo>
                <a:cubicBezTo>
                  <a:pt x="64" y="6"/>
                  <a:pt x="64" y="6"/>
                  <a:pt x="64" y="6"/>
                </a:cubicBezTo>
                <a:cubicBezTo>
                  <a:pt x="61" y="7"/>
                  <a:pt x="60" y="11"/>
                  <a:pt x="61" y="13"/>
                </a:cubicBezTo>
                <a:cubicBezTo>
                  <a:pt x="62" y="15"/>
                  <a:pt x="64" y="16"/>
                  <a:pt x="66" y="16"/>
                </a:cubicBezTo>
                <a:cubicBezTo>
                  <a:pt x="66" y="57"/>
                  <a:pt x="66" y="57"/>
                  <a:pt x="66" y="57"/>
                </a:cubicBezTo>
                <a:cubicBezTo>
                  <a:pt x="66" y="59"/>
                  <a:pt x="66" y="62"/>
                  <a:pt x="66" y="64"/>
                </a:cubicBezTo>
                <a:cubicBezTo>
                  <a:pt x="66" y="73"/>
                  <a:pt x="66" y="73"/>
                  <a:pt x="66" y="73"/>
                </a:cubicBezTo>
                <a:cubicBezTo>
                  <a:pt x="56" y="68"/>
                  <a:pt x="48" y="56"/>
                  <a:pt x="37" y="57"/>
                </a:cubicBezTo>
                <a:cubicBezTo>
                  <a:pt x="32" y="57"/>
                  <a:pt x="27" y="58"/>
                  <a:pt x="22" y="57"/>
                </a:cubicBezTo>
                <a:cubicBezTo>
                  <a:pt x="22" y="49"/>
                  <a:pt x="22" y="49"/>
                  <a:pt x="22" y="49"/>
                </a:cubicBezTo>
                <a:cubicBezTo>
                  <a:pt x="24" y="49"/>
                  <a:pt x="25" y="48"/>
                  <a:pt x="27" y="48"/>
                </a:cubicBezTo>
                <a:cubicBezTo>
                  <a:pt x="27" y="48"/>
                  <a:pt x="27" y="48"/>
                  <a:pt x="27" y="48"/>
                </a:cubicBezTo>
                <a:cubicBezTo>
                  <a:pt x="32" y="45"/>
                  <a:pt x="34" y="38"/>
                  <a:pt x="32" y="33"/>
                </a:cubicBezTo>
                <a:cubicBezTo>
                  <a:pt x="30" y="29"/>
                  <a:pt x="26" y="27"/>
                  <a:pt x="22" y="27"/>
                </a:cubicBezTo>
                <a:lnTo>
                  <a:pt x="22" y="10"/>
                </a:lnTo>
                <a:close/>
                <a:moveTo>
                  <a:pt x="2" y="41"/>
                </a:moveTo>
                <a:cubicBezTo>
                  <a:pt x="0" y="23"/>
                  <a:pt x="18" y="12"/>
                  <a:pt x="18" y="12"/>
                </a:cubicBezTo>
                <a:cubicBezTo>
                  <a:pt x="20" y="12"/>
                  <a:pt x="21" y="11"/>
                  <a:pt x="22" y="10"/>
                </a:cubicBezTo>
                <a:cubicBezTo>
                  <a:pt x="22" y="27"/>
                  <a:pt x="22" y="27"/>
                  <a:pt x="22" y="27"/>
                </a:cubicBezTo>
                <a:cubicBezTo>
                  <a:pt x="20" y="27"/>
                  <a:pt x="19" y="27"/>
                  <a:pt x="17" y="28"/>
                </a:cubicBezTo>
                <a:cubicBezTo>
                  <a:pt x="12" y="31"/>
                  <a:pt x="9" y="37"/>
                  <a:pt x="12" y="43"/>
                </a:cubicBezTo>
                <a:cubicBezTo>
                  <a:pt x="14" y="47"/>
                  <a:pt x="18" y="49"/>
                  <a:pt x="22" y="49"/>
                </a:cubicBezTo>
                <a:cubicBezTo>
                  <a:pt x="22" y="57"/>
                  <a:pt x="22" y="57"/>
                  <a:pt x="22" y="57"/>
                </a:cubicBezTo>
                <a:cubicBezTo>
                  <a:pt x="12" y="57"/>
                  <a:pt x="4" y="53"/>
                  <a:pt x="2" y="41"/>
                </a:cubicBezTo>
                <a:close/>
              </a:path>
            </a:pathLst>
          </a:custGeom>
          <a:solidFill>
            <a:srgbClr val="C5C5C9"/>
          </a:solidFill>
          <a:ln>
            <a:noFill/>
          </a:ln>
          <a:extLst>
            <a:ext uri="{91240B29-F687-4F45-9708-019B960494DF}">
              <a14:hiddenLine xmlns:a14="http://schemas.microsoft.com/office/drawing/2010/main" w="9525">
                <a:solidFill>
                  <a:srgbClr val="000000"/>
                </a:solidFill>
                <a:round/>
              </a14:hiddenLine>
            </a:ext>
          </a:extLst>
        </p:spPr>
        <p:txBody>
          <a:bodyPr vert="horz" wrap="square" lIns="68562" tIns="34281" rIns="68562" bIns="34281"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id-ID" sz="101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27" name="Freeform 90"/>
          <p:cNvSpPr/>
          <p:nvPr/>
        </p:nvSpPr>
        <p:spPr bwMode="auto">
          <a:xfrm>
            <a:off x="5655428" y="2267763"/>
            <a:ext cx="154741" cy="199973"/>
          </a:xfrm>
          <a:custGeom>
            <a:avLst/>
            <a:gdLst>
              <a:gd name="T0" fmla="*/ 0 w 95"/>
              <a:gd name="T1" fmla="*/ 21 h 123"/>
              <a:gd name="T2" fmla="*/ 4 w 95"/>
              <a:gd name="T3" fmla="*/ 19 h 123"/>
              <a:gd name="T4" fmla="*/ 59 w 95"/>
              <a:gd name="T5" fmla="*/ 109 h 123"/>
              <a:gd name="T6" fmla="*/ 79 w 95"/>
              <a:gd name="T7" fmla="*/ 112 h 123"/>
              <a:gd name="T8" fmla="*/ 85 w 95"/>
              <a:gd name="T9" fmla="*/ 93 h 123"/>
              <a:gd name="T10" fmla="*/ 29 w 95"/>
              <a:gd name="T11" fmla="*/ 3 h 123"/>
              <a:gd name="T12" fmla="*/ 34 w 95"/>
              <a:gd name="T13" fmla="*/ 0 h 123"/>
              <a:gd name="T14" fmla="*/ 90 w 95"/>
              <a:gd name="T15" fmla="*/ 91 h 123"/>
              <a:gd name="T16" fmla="*/ 82 w 95"/>
              <a:gd name="T17" fmla="*/ 117 h 123"/>
              <a:gd name="T18" fmla="*/ 56 w 95"/>
              <a:gd name="T19" fmla="*/ 112 h 123"/>
              <a:gd name="T20" fmla="*/ 0 w 95"/>
              <a:gd name="T21" fmla="*/ 21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5" h="123">
                <a:moveTo>
                  <a:pt x="0" y="21"/>
                </a:moveTo>
                <a:cubicBezTo>
                  <a:pt x="4" y="19"/>
                  <a:pt x="4" y="19"/>
                  <a:pt x="4" y="19"/>
                </a:cubicBezTo>
                <a:cubicBezTo>
                  <a:pt x="59" y="109"/>
                  <a:pt x="59" y="109"/>
                  <a:pt x="59" y="109"/>
                </a:cubicBezTo>
                <a:cubicBezTo>
                  <a:pt x="63" y="115"/>
                  <a:pt x="72" y="117"/>
                  <a:pt x="79" y="112"/>
                </a:cubicBezTo>
                <a:cubicBezTo>
                  <a:pt x="87" y="108"/>
                  <a:pt x="89" y="99"/>
                  <a:pt x="85" y="93"/>
                </a:cubicBezTo>
                <a:cubicBezTo>
                  <a:pt x="29" y="3"/>
                  <a:pt x="29" y="3"/>
                  <a:pt x="29" y="3"/>
                </a:cubicBezTo>
                <a:cubicBezTo>
                  <a:pt x="34" y="0"/>
                  <a:pt x="34" y="0"/>
                  <a:pt x="34" y="0"/>
                </a:cubicBezTo>
                <a:cubicBezTo>
                  <a:pt x="90" y="91"/>
                  <a:pt x="90" y="91"/>
                  <a:pt x="90" y="91"/>
                </a:cubicBezTo>
                <a:cubicBezTo>
                  <a:pt x="95" y="100"/>
                  <a:pt x="92" y="111"/>
                  <a:pt x="82" y="117"/>
                </a:cubicBezTo>
                <a:cubicBezTo>
                  <a:pt x="73" y="123"/>
                  <a:pt x="61" y="121"/>
                  <a:pt x="56" y="112"/>
                </a:cubicBezTo>
                <a:lnTo>
                  <a:pt x="0" y="21"/>
                </a:lnTo>
                <a:close/>
              </a:path>
            </a:pathLst>
          </a:custGeom>
          <a:solidFill>
            <a:srgbClr val="C5C5C9"/>
          </a:solidFill>
          <a:ln>
            <a:noFill/>
          </a:ln>
          <a:extLst>
            <a:ext uri="{91240B29-F687-4F45-9708-019B960494DF}">
              <a14:hiddenLine xmlns:a14="http://schemas.microsoft.com/office/drawing/2010/main" w="9525">
                <a:solidFill>
                  <a:srgbClr val="000000"/>
                </a:solidFill>
                <a:round/>
              </a14:hiddenLine>
            </a:ext>
          </a:extLst>
        </p:spPr>
        <p:txBody>
          <a:bodyPr vert="horz" wrap="square" lIns="68562" tIns="34281" rIns="68562" bIns="34281"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id-ID" sz="101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28" name="Freeform 91"/>
          <p:cNvSpPr/>
          <p:nvPr/>
        </p:nvSpPr>
        <p:spPr bwMode="auto">
          <a:xfrm>
            <a:off x="5645906" y="2260621"/>
            <a:ext cx="76180" cy="52374"/>
          </a:xfrm>
          <a:custGeom>
            <a:avLst/>
            <a:gdLst>
              <a:gd name="T0" fmla="*/ 1 w 47"/>
              <a:gd name="T1" fmla="*/ 30 h 32"/>
              <a:gd name="T2" fmla="*/ 6 w 47"/>
              <a:gd name="T3" fmla="*/ 31 h 32"/>
              <a:gd name="T4" fmla="*/ 44 w 47"/>
              <a:gd name="T5" fmla="*/ 7 h 32"/>
              <a:gd name="T6" fmla="*/ 46 w 47"/>
              <a:gd name="T7" fmla="*/ 2 h 32"/>
              <a:gd name="T8" fmla="*/ 41 w 47"/>
              <a:gd name="T9" fmla="*/ 1 h 32"/>
              <a:gd name="T10" fmla="*/ 2 w 47"/>
              <a:gd name="T11" fmla="*/ 25 h 32"/>
              <a:gd name="T12" fmla="*/ 1 w 47"/>
              <a:gd name="T13" fmla="*/ 30 h 32"/>
            </a:gdLst>
            <a:ahLst/>
            <a:cxnLst>
              <a:cxn ang="0">
                <a:pos x="T0" y="T1"/>
              </a:cxn>
              <a:cxn ang="0">
                <a:pos x="T2" y="T3"/>
              </a:cxn>
              <a:cxn ang="0">
                <a:pos x="T4" y="T5"/>
              </a:cxn>
              <a:cxn ang="0">
                <a:pos x="T6" y="T7"/>
              </a:cxn>
              <a:cxn ang="0">
                <a:pos x="T8" y="T9"/>
              </a:cxn>
              <a:cxn ang="0">
                <a:pos x="T10" y="T11"/>
              </a:cxn>
              <a:cxn ang="0">
                <a:pos x="T12" y="T13"/>
              </a:cxn>
            </a:cxnLst>
            <a:rect l="0" t="0" r="r" b="b"/>
            <a:pathLst>
              <a:path w="47" h="32">
                <a:moveTo>
                  <a:pt x="1" y="30"/>
                </a:moveTo>
                <a:cubicBezTo>
                  <a:pt x="2" y="32"/>
                  <a:pt x="4" y="32"/>
                  <a:pt x="6" y="31"/>
                </a:cubicBezTo>
                <a:cubicBezTo>
                  <a:pt x="44" y="7"/>
                  <a:pt x="44" y="7"/>
                  <a:pt x="44" y="7"/>
                </a:cubicBezTo>
                <a:cubicBezTo>
                  <a:pt x="46" y="6"/>
                  <a:pt x="47" y="4"/>
                  <a:pt x="46" y="2"/>
                </a:cubicBezTo>
                <a:cubicBezTo>
                  <a:pt x="45" y="1"/>
                  <a:pt x="42" y="0"/>
                  <a:pt x="41" y="1"/>
                </a:cubicBezTo>
                <a:cubicBezTo>
                  <a:pt x="2" y="25"/>
                  <a:pt x="2" y="25"/>
                  <a:pt x="2" y="25"/>
                </a:cubicBezTo>
                <a:cubicBezTo>
                  <a:pt x="1" y="26"/>
                  <a:pt x="0" y="28"/>
                  <a:pt x="1" y="30"/>
                </a:cubicBezTo>
                <a:close/>
              </a:path>
            </a:pathLst>
          </a:custGeom>
          <a:solidFill>
            <a:srgbClr val="C5C5C9"/>
          </a:solidFill>
          <a:ln>
            <a:noFill/>
          </a:ln>
          <a:extLst>
            <a:ext uri="{91240B29-F687-4F45-9708-019B960494DF}">
              <a14:hiddenLine xmlns:a14="http://schemas.microsoft.com/office/drawing/2010/main" w="9525">
                <a:solidFill>
                  <a:srgbClr val="000000"/>
                </a:solidFill>
                <a:round/>
              </a14:hiddenLine>
            </a:ext>
          </a:extLst>
        </p:spPr>
        <p:txBody>
          <a:bodyPr vert="horz" wrap="square" lIns="68562" tIns="34281" rIns="68562" bIns="34281"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id-ID" sz="101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29" name="Freeform 92"/>
          <p:cNvSpPr/>
          <p:nvPr/>
        </p:nvSpPr>
        <p:spPr bwMode="auto">
          <a:xfrm>
            <a:off x="5676854" y="2303472"/>
            <a:ext cx="104748" cy="144028"/>
          </a:xfrm>
          <a:custGeom>
            <a:avLst/>
            <a:gdLst>
              <a:gd name="T0" fmla="*/ 0 w 64"/>
              <a:gd name="T1" fmla="*/ 3 h 88"/>
              <a:gd name="T2" fmla="*/ 5 w 64"/>
              <a:gd name="T3" fmla="*/ 0 h 88"/>
              <a:gd name="T4" fmla="*/ 55 w 64"/>
              <a:gd name="T5" fmla="*/ 80 h 88"/>
              <a:gd name="T6" fmla="*/ 64 w 64"/>
              <a:gd name="T7" fmla="*/ 85 h 88"/>
              <a:gd name="T8" fmla="*/ 63 w 64"/>
              <a:gd name="T9" fmla="*/ 85 h 88"/>
              <a:gd name="T10" fmla="*/ 49 w 64"/>
              <a:gd name="T11" fmla="*/ 82 h 88"/>
              <a:gd name="T12" fmla="*/ 0 w 64"/>
              <a:gd name="T13" fmla="*/ 3 h 88"/>
            </a:gdLst>
            <a:ahLst/>
            <a:cxnLst>
              <a:cxn ang="0">
                <a:pos x="T0" y="T1"/>
              </a:cxn>
              <a:cxn ang="0">
                <a:pos x="T2" y="T3"/>
              </a:cxn>
              <a:cxn ang="0">
                <a:pos x="T4" y="T5"/>
              </a:cxn>
              <a:cxn ang="0">
                <a:pos x="T6" y="T7"/>
              </a:cxn>
              <a:cxn ang="0">
                <a:pos x="T8" y="T9"/>
              </a:cxn>
              <a:cxn ang="0">
                <a:pos x="T10" y="T11"/>
              </a:cxn>
              <a:cxn ang="0">
                <a:pos x="T12" y="T13"/>
              </a:cxn>
            </a:cxnLst>
            <a:rect l="0" t="0" r="r" b="b"/>
            <a:pathLst>
              <a:path w="64" h="88">
                <a:moveTo>
                  <a:pt x="0" y="3"/>
                </a:moveTo>
                <a:cubicBezTo>
                  <a:pt x="5" y="0"/>
                  <a:pt x="5" y="0"/>
                  <a:pt x="5" y="0"/>
                </a:cubicBezTo>
                <a:cubicBezTo>
                  <a:pt x="55" y="80"/>
                  <a:pt x="55" y="80"/>
                  <a:pt x="55" y="80"/>
                </a:cubicBezTo>
                <a:cubicBezTo>
                  <a:pt x="57" y="83"/>
                  <a:pt x="60" y="85"/>
                  <a:pt x="64" y="85"/>
                </a:cubicBezTo>
                <a:cubicBezTo>
                  <a:pt x="63" y="85"/>
                  <a:pt x="63" y="85"/>
                  <a:pt x="63" y="85"/>
                </a:cubicBezTo>
                <a:cubicBezTo>
                  <a:pt x="58" y="88"/>
                  <a:pt x="52" y="87"/>
                  <a:pt x="49" y="82"/>
                </a:cubicBezTo>
                <a:lnTo>
                  <a:pt x="0" y="3"/>
                </a:lnTo>
                <a:close/>
              </a:path>
            </a:pathLst>
          </a:custGeom>
          <a:solidFill>
            <a:srgbClr val="C5C5C9"/>
          </a:solidFill>
          <a:ln>
            <a:noFill/>
          </a:ln>
          <a:extLst>
            <a:ext uri="{91240B29-F687-4F45-9708-019B960494DF}">
              <a14:hiddenLine xmlns:a14="http://schemas.microsoft.com/office/drawing/2010/main" w="9525">
                <a:solidFill>
                  <a:srgbClr val="000000"/>
                </a:solidFill>
                <a:round/>
              </a14:hiddenLine>
            </a:ext>
          </a:extLst>
        </p:spPr>
        <p:txBody>
          <a:bodyPr vert="horz" wrap="square" lIns="68562" tIns="34281" rIns="68562" bIns="34281"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id-ID" sz="101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30" name="Freeform 93"/>
          <p:cNvSpPr>
            <a:spLocks noEditPoints="1"/>
          </p:cNvSpPr>
          <p:nvPr/>
        </p:nvSpPr>
        <p:spPr bwMode="auto">
          <a:xfrm>
            <a:off x="6675528" y="3505691"/>
            <a:ext cx="164263" cy="179738"/>
          </a:xfrm>
          <a:custGeom>
            <a:avLst/>
            <a:gdLst>
              <a:gd name="T0" fmla="*/ 78 w 101"/>
              <a:gd name="T1" fmla="*/ 51 h 110"/>
              <a:gd name="T2" fmla="*/ 75 w 101"/>
              <a:gd name="T3" fmla="*/ 63 h 110"/>
              <a:gd name="T4" fmla="*/ 75 w 101"/>
              <a:gd name="T5" fmla="*/ 73 h 110"/>
              <a:gd name="T6" fmla="*/ 77 w 101"/>
              <a:gd name="T7" fmla="*/ 74 h 110"/>
              <a:gd name="T8" fmla="*/ 86 w 101"/>
              <a:gd name="T9" fmla="*/ 86 h 110"/>
              <a:gd name="T10" fmla="*/ 75 w 101"/>
              <a:gd name="T11" fmla="*/ 80 h 110"/>
              <a:gd name="T12" fmla="*/ 75 w 101"/>
              <a:gd name="T13" fmla="*/ 22 h 110"/>
              <a:gd name="T14" fmla="*/ 86 w 101"/>
              <a:gd name="T15" fmla="*/ 15 h 110"/>
              <a:gd name="T16" fmla="*/ 77 w 101"/>
              <a:gd name="T17" fmla="*/ 28 h 110"/>
              <a:gd name="T18" fmla="*/ 75 w 101"/>
              <a:gd name="T19" fmla="*/ 28 h 110"/>
              <a:gd name="T20" fmla="*/ 98 w 101"/>
              <a:gd name="T21" fmla="*/ 48 h 110"/>
              <a:gd name="T22" fmla="*/ 83 w 101"/>
              <a:gd name="T23" fmla="*/ 51 h 110"/>
              <a:gd name="T24" fmla="*/ 98 w 101"/>
              <a:gd name="T25" fmla="*/ 53 h 110"/>
              <a:gd name="T26" fmla="*/ 98 w 101"/>
              <a:gd name="T27" fmla="*/ 48 h 110"/>
              <a:gd name="T28" fmla="*/ 52 w 101"/>
              <a:gd name="T29" fmla="*/ 110 h 110"/>
              <a:gd name="T30" fmla="*/ 66 w 101"/>
              <a:gd name="T31" fmla="*/ 74 h 110"/>
              <a:gd name="T32" fmla="*/ 75 w 101"/>
              <a:gd name="T33" fmla="*/ 39 h 110"/>
              <a:gd name="T34" fmla="*/ 50 w 101"/>
              <a:gd name="T35" fmla="*/ 29 h 110"/>
              <a:gd name="T36" fmla="*/ 72 w 101"/>
              <a:gd name="T37" fmla="*/ 51 h 110"/>
              <a:gd name="T38" fmla="*/ 62 w 101"/>
              <a:gd name="T39" fmla="*/ 70 h 110"/>
              <a:gd name="T40" fmla="*/ 60 w 101"/>
              <a:gd name="T41" fmla="*/ 85 h 110"/>
              <a:gd name="T42" fmla="*/ 50 w 101"/>
              <a:gd name="T43" fmla="*/ 110 h 110"/>
              <a:gd name="T44" fmla="*/ 75 w 101"/>
              <a:gd name="T45" fmla="*/ 28 h 110"/>
              <a:gd name="T46" fmla="*/ 74 w 101"/>
              <a:gd name="T47" fmla="*/ 24 h 110"/>
              <a:gd name="T48" fmla="*/ 75 w 101"/>
              <a:gd name="T49" fmla="*/ 73 h 110"/>
              <a:gd name="T50" fmla="*/ 74 w 101"/>
              <a:gd name="T51" fmla="*/ 78 h 110"/>
              <a:gd name="T52" fmla="*/ 75 w 101"/>
              <a:gd name="T53" fmla="*/ 73 h 110"/>
              <a:gd name="T54" fmla="*/ 50 w 101"/>
              <a:gd name="T55" fmla="*/ 0 h 110"/>
              <a:gd name="T56" fmla="*/ 53 w 101"/>
              <a:gd name="T57" fmla="*/ 3 h 110"/>
              <a:gd name="T58" fmla="*/ 50 w 101"/>
              <a:gd name="T59" fmla="*/ 18 h 110"/>
              <a:gd name="T60" fmla="*/ 50 w 101"/>
              <a:gd name="T61" fmla="*/ 23 h 110"/>
              <a:gd name="T62" fmla="*/ 25 w 101"/>
              <a:gd name="T63" fmla="*/ 63 h 110"/>
              <a:gd name="T64" fmla="*/ 35 w 101"/>
              <a:gd name="T65" fmla="*/ 96 h 110"/>
              <a:gd name="T66" fmla="*/ 50 w 101"/>
              <a:gd name="T67" fmla="*/ 110 h 110"/>
              <a:gd name="T68" fmla="*/ 41 w 101"/>
              <a:gd name="T69" fmla="*/ 85 h 110"/>
              <a:gd name="T70" fmla="*/ 39 w 101"/>
              <a:gd name="T71" fmla="*/ 70 h 110"/>
              <a:gd name="T72" fmla="*/ 34 w 101"/>
              <a:gd name="T73" fmla="*/ 35 h 110"/>
              <a:gd name="T74" fmla="*/ 50 w 101"/>
              <a:gd name="T75" fmla="*/ 23 h 110"/>
              <a:gd name="T76" fmla="*/ 50 w 101"/>
              <a:gd name="T77" fmla="*/ 18 h 110"/>
              <a:gd name="T78" fmla="*/ 48 w 101"/>
              <a:gd name="T79" fmla="*/ 3 h 110"/>
              <a:gd name="T80" fmla="*/ 25 w 101"/>
              <a:gd name="T81" fmla="*/ 80 h 110"/>
              <a:gd name="T82" fmla="*/ 27 w 101"/>
              <a:gd name="T83" fmla="*/ 74 h 110"/>
              <a:gd name="T84" fmla="*/ 25 w 101"/>
              <a:gd name="T85" fmla="*/ 80 h 110"/>
              <a:gd name="T86" fmla="*/ 25 w 101"/>
              <a:gd name="T87" fmla="*/ 22 h 110"/>
              <a:gd name="T88" fmla="*/ 27 w 101"/>
              <a:gd name="T89" fmla="*/ 28 h 110"/>
              <a:gd name="T90" fmla="*/ 25 w 101"/>
              <a:gd name="T91" fmla="*/ 39 h 110"/>
              <a:gd name="T92" fmla="*/ 25 w 101"/>
              <a:gd name="T93" fmla="*/ 63 h 110"/>
              <a:gd name="T94" fmla="*/ 25 w 101"/>
              <a:gd name="T95" fmla="*/ 22 h 110"/>
              <a:gd name="T96" fmla="*/ 23 w 101"/>
              <a:gd name="T97" fmla="*/ 28 h 110"/>
              <a:gd name="T98" fmla="*/ 15 w 101"/>
              <a:gd name="T99" fmla="*/ 19 h 110"/>
              <a:gd name="T100" fmla="*/ 18 w 101"/>
              <a:gd name="T101" fmla="*/ 15 h 110"/>
              <a:gd name="T102" fmla="*/ 25 w 101"/>
              <a:gd name="T103" fmla="*/ 73 h 110"/>
              <a:gd name="T104" fmla="*/ 18 w 101"/>
              <a:gd name="T105" fmla="*/ 86 h 110"/>
              <a:gd name="T106" fmla="*/ 15 w 101"/>
              <a:gd name="T107" fmla="*/ 83 h 110"/>
              <a:gd name="T108" fmla="*/ 23 w 101"/>
              <a:gd name="T109" fmla="*/ 74 h 110"/>
              <a:gd name="T110" fmla="*/ 18 w 101"/>
              <a:gd name="T111" fmla="*/ 51 h 110"/>
              <a:gd name="T112" fmla="*/ 15 w 101"/>
              <a:gd name="T113" fmla="*/ 48 h 110"/>
              <a:gd name="T114" fmla="*/ 0 w 101"/>
              <a:gd name="T115" fmla="*/ 51 h 110"/>
              <a:gd name="T116" fmla="*/ 15 w 101"/>
              <a:gd name="T117" fmla="*/ 53 h 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01" h="110">
                <a:moveTo>
                  <a:pt x="75" y="63"/>
                </a:moveTo>
                <a:cubicBezTo>
                  <a:pt x="77" y="59"/>
                  <a:pt x="78" y="55"/>
                  <a:pt x="78" y="51"/>
                </a:cubicBezTo>
                <a:cubicBezTo>
                  <a:pt x="78" y="47"/>
                  <a:pt x="77" y="43"/>
                  <a:pt x="75" y="39"/>
                </a:cubicBezTo>
                <a:cubicBezTo>
                  <a:pt x="75" y="63"/>
                  <a:pt x="75" y="63"/>
                  <a:pt x="75" y="63"/>
                </a:cubicBezTo>
                <a:close/>
                <a:moveTo>
                  <a:pt x="75" y="80"/>
                </a:moveTo>
                <a:cubicBezTo>
                  <a:pt x="75" y="73"/>
                  <a:pt x="75" y="73"/>
                  <a:pt x="75" y="73"/>
                </a:cubicBezTo>
                <a:cubicBezTo>
                  <a:pt x="76" y="73"/>
                  <a:pt x="77" y="73"/>
                  <a:pt x="77" y="74"/>
                </a:cubicBezTo>
                <a:cubicBezTo>
                  <a:pt x="77" y="74"/>
                  <a:pt x="77" y="74"/>
                  <a:pt x="77" y="74"/>
                </a:cubicBezTo>
                <a:cubicBezTo>
                  <a:pt x="86" y="83"/>
                  <a:pt x="86" y="83"/>
                  <a:pt x="86" y="83"/>
                </a:cubicBezTo>
                <a:cubicBezTo>
                  <a:pt x="87" y="84"/>
                  <a:pt x="87" y="85"/>
                  <a:pt x="86" y="86"/>
                </a:cubicBezTo>
                <a:cubicBezTo>
                  <a:pt x="85" y="87"/>
                  <a:pt x="83" y="87"/>
                  <a:pt x="82" y="86"/>
                </a:cubicBezTo>
                <a:cubicBezTo>
                  <a:pt x="75" y="80"/>
                  <a:pt x="75" y="80"/>
                  <a:pt x="75" y="80"/>
                </a:cubicBezTo>
                <a:close/>
                <a:moveTo>
                  <a:pt x="75" y="28"/>
                </a:moveTo>
                <a:cubicBezTo>
                  <a:pt x="75" y="22"/>
                  <a:pt x="75" y="22"/>
                  <a:pt x="75" y="22"/>
                </a:cubicBezTo>
                <a:cubicBezTo>
                  <a:pt x="82" y="15"/>
                  <a:pt x="82" y="15"/>
                  <a:pt x="82" y="15"/>
                </a:cubicBezTo>
                <a:cubicBezTo>
                  <a:pt x="83" y="14"/>
                  <a:pt x="85" y="14"/>
                  <a:pt x="86" y="15"/>
                </a:cubicBezTo>
                <a:cubicBezTo>
                  <a:pt x="87" y="16"/>
                  <a:pt x="87" y="18"/>
                  <a:pt x="86" y="19"/>
                </a:cubicBezTo>
                <a:cubicBezTo>
                  <a:pt x="77" y="28"/>
                  <a:pt x="77" y="28"/>
                  <a:pt x="77" y="28"/>
                </a:cubicBezTo>
                <a:cubicBezTo>
                  <a:pt x="77" y="28"/>
                  <a:pt x="77" y="28"/>
                  <a:pt x="77" y="28"/>
                </a:cubicBezTo>
                <a:cubicBezTo>
                  <a:pt x="77" y="28"/>
                  <a:pt x="76" y="28"/>
                  <a:pt x="75" y="28"/>
                </a:cubicBezTo>
                <a:close/>
                <a:moveTo>
                  <a:pt x="98" y="48"/>
                </a:moveTo>
                <a:cubicBezTo>
                  <a:pt x="98" y="48"/>
                  <a:pt x="98" y="48"/>
                  <a:pt x="98" y="48"/>
                </a:cubicBezTo>
                <a:cubicBezTo>
                  <a:pt x="86" y="48"/>
                  <a:pt x="86" y="48"/>
                  <a:pt x="86" y="48"/>
                </a:cubicBezTo>
                <a:cubicBezTo>
                  <a:pt x="84" y="48"/>
                  <a:pt x="83" y="49"/>
                  <a:pt x="83" y="51"/>
                </a:cubicBezTo>
                <a:cubicBezTo>
                  <a:pt x="83" y="52"/>
                  <a:pt x="84" y="53"/>
                  <a:pt x="86" y="53"/>
                </a:cubicBezTo>
                <a:cubicBezTo>
                  <a:pt x="98" y="53"/>
                  <a:pt x="98" y="53"/>
                  <a:pt x="98" y="53"/>
                </a:cubicBezTo>
                <a:cubicBezTo>
                  <a:pt x="100" y="53"/>
                  <a:pt x="101" y="52"/>
                  <a:pt x="101" y="51"/>
                </a:cubicBezTo>
                <a:cubicBezTo>
                  <a:pt x="101" y="49"/>
                  <a:pt x="100" y="48"/>
                  <a:pt x="98" y="48"/>
                </a:cubicBezTo>
                <a:close/>
                <a:moveTo>
                  <a:pt x="50" y="110"/>
                </a:moveTo>
                <a:cubicBezTo>
                  <a:pt x="52" y="110"/>
                  <a:pt x="52" y="110"/>
                  <a:pt x="52" y="110"/>
                </a:cubicBezTo>
                <a:cubicBezTo>
                  <a:pt x="60" y="110"/>
                  <a:pt x="66" y="104"/>
                  <a:pt x="66" y="96"/>
                </a:cubicBezTo>
                <a:cubicBezTo>
                  <a:pt x="66" y="74"/>
                  <a:pt x="66" y="74"/>
                  <a:pt x="66" y="74"/>
                </a:cubicBezTo>
                <a:cubicBezTo>
                  <a:pt x="70" y="71"/>
                  <a:pt x="73" y="67"/>
                  <a:pt x="75" y="63"/>
                </a:cubicBezTo>
                <a:cubicBezTo>
                  <a:pt x="75" y="39"/>
                  <a:pt x="75" y="39"/>
                  <a:pt x="75" y="39"/>
                </a:cubicBezTo>
                <a:cubicBezTo>
                  <a:pt x="71" y="29"/>
                  <a:pt x="61" y="23"/>
                  <a:pt x="50" y="23"/>
                </a:cubicBezTo>
                <a:cubicBezTo>
                  <a:pt x="50" y="29"/>
                  <a:pt x="50" y="29"/>
                  <a:pt x="50" y="29"/>
                </a:cubicBezTo>
                <a:cubicBezTo>
                  <a:pt x="56" y="29"/>
                  <a:pt x="62" y="31"/>
                  <a:pt x="66" y="35"/>
                </a:cubicBezTo>
                <a:cubicBezTo>
                  <a:pt x="70" y="39"/>
                  <a:pt x="72" y="45"/>
                  <a:pt x="72" y="51"/>
                </a:cubicBezTo>
                <a:cubicBezTo>
                  <a:pt x="72" y="59"/>
                  <a:pt x="68" y="66"/>
                  <a:pt x="62" y="70"/>
                </a:cubicBezTo>
                <a:cubicBezTo>
                  <a:pt x="62" y="70"/>
                  <a:pt x="62" y="70"/>
                  <a:pt x="62" y="70"/>
                </a:cubicBezTo>
                <a:cubicBezTo>
                  <a:pt x="61" y="70"/>
                  <a:pt x="60" y="71"/>
                  <a:pt x="60" y="72"/>
                </a:cubicBezTo>
                <a:cubicBezTo>
                  <a:pt x="60" y="85"/>
                  <a:pt x="60" y="85"/>
                  <a:pt x="60" y="85"/>
                </a:cubicBezTo>
                <a:cubicBezTo>
                  <a:pt x="50" y="85"/>
                  <a:pt x="50" y="85"/>
                  <a:pt x="50" y="85"/>
                </a:cubicBezTo>
                <a:cubicBezTo>
                  <a:pt x="50" y="110"/>
                  <a:pt x="50" y="110"/>
                  <a:pt x="50" y="110"/>
                </a:cubicBezTo>
                <a:close/>
                <a:moveTo>
                  <a:pt x="75" y="22"/>
                </a:moveTo>
                <a:cubicBezTo>
                  <a:pt x="75" y="28"/>
                  <a:pt x="75" y="28"/>
                  <a:pt x="75" y="28"/>
                </a:cubicBezTo>
                <a:cubicBezTo>
                  <a:pt x="75" y="28"/>
                  <a:pt x="74" y="28"/>
                  <a:pt x="74" y="28"/>
                </a:cubicBezTo>
                <a:cubicBezTo>
                  <a:pt x="72" y="27"/>
                  <a:pt x="72" y="25"/>
                  <a:pt x="74" y="24"/>
                </a:cubicBezTo>
                <a:cubicBezTo>
                  <a:pt x="75" y="22"/>
                  <a:pt x="75" y="22"/>
                  <a:pt x="75" y="22"/>
                </a:cubicBezTo>
                <a:close/>
                <a:moveTo>
                  <a:pt x="75" y="73"/>
                </a:moveTo>
                <a:cubicBezTo>
                  <a:pt x="75" y="80"/>
                  <a:pt x="75" y="80"/>
                  <a:pt x="75" y="80"/>
                </a:cubicBezTo>
                <a:cubicBezTo>
                  <a:pt x="74" y="78"/>
                  <a:pt x="74" y="78"/>
                  <a:pt x="74" y="78"/>
                </a:cubicBezTo>
                <a:cubicBezTo>
                  <a:pt x="72" y="77"/>
                  <a:pt x="72" y="75"/>
                  <a:pt x="74" y="74"/>
                </a:cubicBezTo>
                <a:cubicBezTo>
                  <a:pt x="74" y="73"/>
                  <a:pt x="75" y="73"/>
                  <a:pt x="75" y="73"/>
                </a:cubicBezTo>
                <a:close/>
                <a:moveTo>
                  <a:pt x="50" y="18"/>
                </a:moveTo>
                <a:cubicBezTo>
                  <a:pt x="50" y="0"/>
                  <a:pt x="50" y="0"/>
                  <a:pt x="50" y="0"/>
                </a:cubicBezTo>
                <a:cubicBezTo>
                  <a:pt x="50" y="0"/>
                  <a:pt x="50" y="0"/>
                  <a:pt x="50" y="0"/>
                </a:cubicBezTo>
                <a:cubicBezTo>
                  <a:pt x="52" y="0"/>
                  <a:pt x="53" y="2"/>
                  <a:pt x="53" y="3"/>
                </a:cubicBezTo>
                <a:cubicBezTo>
                  <a:pt x="53" y="15"/>
                  <a:pt x="53" y="15"/>
                  <a:pt x="53" y="15"/>
                </a:cubicBezTo>
                <a:cubicBezTo>
                  <a:pt x="53" y="17"/>
                  <a:pt x="52" y="18"/>
                  <a:pt x="50" y="18"/>
                </a:cubicBezTo>
                <a:cubicBezTo>
                  <a:pt x="50" y="18"/>
                  <a:pt x="50" y="18"/>
                  <a:pt x="50" y="18"/>
                </a:cubicBezTo>
                <a:close/>
                <a:moveTo>
                  <a:pt x="50" y="23"/>
                </a:moveTo>
                <a:cubicBezTo>
                  <a:pt x="39" y="23"/>
                  <a:pt x="30" y="29"/>
                  <a:pt x="25" y="39"/>
                </a:cubicBezTo>
                <a:cubicBezTo>
                  <a:pt x="25" y="63"/>
                  <a:pt x="25" y="63"/>
                  <a:pt x="25" y="63"/>
                </a:cubicBezTo>
                <a:cubicBezTo>
                  <a:pt x="27" y="68"/>
                  <a:pt x="31" y="71"/>
                  <a:pt x="35" y="74"/>
                </a:cubicBezTo>
                <a:cubicBezTo>
                  <a:pt x="35" y="96"/>
                  <a:pt x="35" y="96"/>
                  <a:pt x="35" y="96"/>
                </a:cubicBezTo>
                <a:cubicBezTo>
                  <a:pt x="35" y="104"/>
                  <a:pt x="41" y="110"/>
                  <a:pt x="49" y="110"/>
                </a:cubicBezTo>
                <a:cubicBezTo>
                  <a:pt x="50" y="110"/>
                  <a:pt x="50" y="110"/>
                  <a:pt x="50" y="110"/>
                </a:cubicBezTo>
                <a:cubicBezTo>
                  <a:pt x="50" y="85"/>
                  <a:pt x="50" y="85"/>
                  <a:pt x="50" y="85"/>
                </a:cubicBezTo>
                <a:cubicBezTo>
                  <a:pt x="41" y="85"/>
                  <a:pt x="41" y="85"/>
                  <a:pt x="41" y="85"/>
                </a:cubicBezTo>
                <a:cubicBezTo>
                  <a:pt x="41" y="72"/>
                  <a:pt x="41" y="72"/>
                  <a:pt x="41" y="72"/>
                </a:cubicBezTo>
                <a:cubicBezTo>
                  <a:pt x="41" y="71"/>
                  <a:pt x="40" y="71"/>
                  <a:pt x="39" y="70"/>
                </a:cubicBezTo>
                <a:cubicBezTo>
                  <a:pt x="33" y="66"/>
                  <a:pt x="28" y="59"/>
                  <a:pt x="28" y="51"/>
                </a:cubicBezTo>
                <a:cubicBezTo>
                  <a:pt x="28" y="45"/>
                  <a:pt x="30" y="39"/>
                  <a:pt x="34" y="35"/>
                </a:cubicBezTo>
                <a:cubicBezTo>
                  <a:pt x="39" y="31"/>
                  <a:pt x="44" y="29"/>
                  <a:pt x="50" y="29"/>
                </a:cubicBezTo>
                <a:cubicBezTo>
                  <a:pt x="50" y="23"/>
                  <a:pt x="50" y="23"/>
                  <a:pt x="50" y="23"/>
                </a:cubicBezTo>
                <a:close/>
                <a:moveTo>
                  <a:pt x="50" y="0"/>
                </a:moveTo>
                <a:cubicBezTo>
                  <a:pt x="50" y="18"/>
                  <a:pt x="50" y="18"/>
                  <a:pt x="50" y="18"/>
                </a:cubicBezTo>
                <a:cubicBezTo>
                  <a:pt x="49" y="18"/>
                  <a:pt x="48" y="17"/>
                  <a:pt x="48" y="15"/>
                </a:cubicBezTo>
                <a:cubicBezTo>
                  <a:pt x="48" y="3"/>
                  <a:pt x="48" y="3"/>
                  <a:pt x="48" y="3"/>
                </a:cubicBezTo>
                <a:cubicBezTo>
                  <a:pt x="48" y="2"/>
                  <a:pt x="49" y="1"/>
                  <a:pt x="50" y="0"/>
                </a:cubicBezTo>
                <a:close/>
                <a:moveTo>
                  <a:pt x="25" y="80"/>
                </a:moveTo>
                <a:cubicBezTo>
                  <a:pt x="25" y="73"/>
                  <a:pt x="25" y="73"/>
                  <a:pt x="25" y="73"/>
                </a:cubicBezTo>
                <a:cubicBezTo>
                  <a:pt x="26" y="73"/>
                  <a:pt x="27" y="73"/>
                  <a:pt x="27" y="74"/>
                </a:cubicBezTo>
                <a:cubicBezTo>
                  <a:pt x="28" y="75"/>
                  <a:pt x="28" y="77"/>
                  <a:pt x="27" y="78"/>
                </a:cubicBezTo>
                <a:cubicBezTo>
                  <a:pt x="25" y="80"/>
                  <a:pt x="25" y="80"/>
                  <a:pt x="25" y="80"/>
                </a:cubicBezTo>
                <a:close/>
                <a:moveTo>
                  <a:pt x="25" y="28"/>
                </a:moveTo>
                <a:cubicBezTo>
                  <a:pt x="25" y="22"/>
                  <a:pt x="25" y="22"/>
                  <a:pt x="25" y="22"/>
                </a:cubicBezTo>
                <a:cubicBezTo>
                  <a:pt x="27" y="24"/>
                  <a:pt x="27" y="24"/>
                  <a:pt x="27" y="24"/>
                </a:cubicBezTo>
                <a:cubicBezTo>
                  <a:pt x="28" y="25"/>
                  <a:pt x="28" y="27"/>
                  <a:pt x="27" y="28"/>
                </a:cubicBezTo>
                <a:cubicBezTo>
                  <a:pt x="27" y="28"/>
                  <a:pt x="26" y="28"/>
                  <a:pt x="25" y="28"/>
                </a:cubicBezTo>
                <a:close/>
                <a:moveTo>
                  <a:pt x="25" y="39"/>
                </a:moveTo>
                <a:cubicBezTo>
                  <a:pt x="23" y="42"/>
                  <a:pt x="22" y="46"/>
                  <a:pt x="22" y="51"/>
                </a:cubicBezTo>
                <a:cubicBezTo>
                  <a:pt x="22" y="55"/>
                  <a:pt x="23" y="59"/>
                  <a:pt x="25" y="63"/>
                </a:cubicBezTo>
                <a:cubicBezTo>
                  <a:pt x="25" y="39"/>
                  <a:pt x="25" y="39"/>
                  <a:pt x="25" y="39"/>
                </a:cubicBezTo>
                <a:close/>
                <a:moveTo>
                  <a:pt x="25" y="22"/>
                </a:moveTo>
                <a:cubicBezTo>
                  <a:pt x="25" y="28"/>
                  <a:pt x="25" y="28"/>
                  <a:pt x="25" y="28"/>
                </a:cubicBezTo>
                <a:cubicBezTo>
                  <a:pt x="25" y="28"/>
                  <a:pt x="24" y="28"/>
                  <a:pt x="23" y="28"/>
                </a:cubicBezTo>
                <a:cubicBezTo>
                  <a:pt x="23" y="28"/>
                  <a:pt x="23" y="28"/>
                  <a:pt x="23" y="28"/>
                </a:cubicBezTo>
                <a:cubicBezTo>
                  <a:pt x="15" y="19"/>
                  <a:pt x="15" y="19"/>
                  <a:pt x="15" y="19"/>
                </a:cubicBezTo>
                <a:cubicBezTo>
                  <a:pt x="14" y="18"/>
                  <a:pt x="14" y="16"/>
                  <a:pt x="15" y="15"/>
                </a:cubicBezTo>
                <a:cubicBezTo>
                  <a:pt x="16" y="14"/>
                  <a:pt x="17" y="14"/>
                  <a:pt x="18" y="15"/>
                </a:cubicBezTo>
                <a:cubicBezTo>
                  <a:pt x="25" y="22"/>
                  <a:pt x="25" y="22"/>
                  <a:pt x="25" y="22"/>
                </a:cubicBezTo>
                <a:close/>
                <a:moveTo>
                  <a:pt x="25" y="73"/>
                </a:moveTo>
                <a:cubicBezTo>
                  <a:pt x="25" y="80"/>
                  <a:pt x="25" y="80"/>
                  <a:pt x="25" y="80"/>
                </a:cubicBezTo>
                <a:cubicBezTo>
                  <a:pt x="18" y="86"/>
                  <a:pt x="18" y="86"/>
                  <a:pt x="18" y="86"/>
                </a:cubicBezTo>
                <a:cubicBezTo>
                  <a:pt x="17" y="87"/>
                  <a:pt x="16" y="87"/>
                  <a:pt x="15" y="86"/>
                </a:cubicBezTo>
                <a:cubicBezTo>
                  <a:pt x="14" y="85"/>
                  <a:pt x="14" y="84"/>
                  <a:pt x="15" y="83"/>
                </a:cubicBezTo>
                <a:cubicBezTo>
                  <a:pt x="23" y="74"/>
                  <a:pt x="23" y="74"/>
                  <a:pt x="23" y="74"/>
                </a:cubicBezTo>
                <a:cubicBezTo>
                  <a:pt x="23" y="74"/>
                  <a:pt x="23" y="74"/>
                  <a:pt x="23" y="74"/>
                </a:cubicBezTo>
                <a:cubicBezTo>
                  <a:pt x="24" y="74"/>
                  <a:pt x="25" y="73"/>
                  <a:pt x="25" y="73"/>
                </a:cubicBezTo>
                <a:close/>
                <a:moveTo>
                  <a:pt x="18" y="51"/>
                </a:moveTo>
                <a:cubicBezTo>
                  <a:pt x="18" y="51"/>
                  <a:pt x="18" y="51"/>
                  <a:pt x="18" y="51"/>
                </a:cubicBezTo>
                <a:cubicBezTo>
                  <a:pt x="18" y="49"/>
                  <a:pt x="16" y="48"/>
                  <a:pt x="15" y="48"/>
                </a:cubicBezTo>
                <a:cubicBezTo>
                  <a:pt x="3" y="48"/>
                  <a:pt x="3" y="48"/>
                  <a:pt x="3" y="48"/>
                </a:cubicBezTo>
                <a:cubicBezTo>
                  <a:pt x="1" y="48"/>
                  <a:pt x="0" y="49"/>
                  <a:pt x="0" y="51"/>
                </a:cubicBezTo>
                <a:cubicBezTo>
                  <a:pt x="0" y="52"/>
                  <a:pt x="1" y="53"/>
                  <a:pt x="3" y="53"/>
                </a:cubicBezTo>
                <a:cubicBezTo>
                  <a:pt x="15" y="53"/>
                  <a:pt x="15" y="53"/>
                  <a:pt x="15" y="53"/>
                </a:cubicBezTo>
                <a:cubicBezTo>
                  <a:pt x="16" y="53"/>
                  <a:pt x="18" y="52"/>
                  <a:pt x="18" y="51"/>
                </a:cubicBezTo>
                <a:close/>
              </a:path>
            </a:pathLst>
          </a:custGeom>
          <a:solidFill>
            <a:srgbClr val="C5C5C9"/>
          </a:solidFill>
          <a:ln>
            <a:noFill/>
          </a:ln>
          <a:extLst>
            <a:ext uri="{91240B29-F687-4F45-9708-019B960494DF}">
              <a14:hiddenLine xmlns:a14="http://schemas.microsoft.com/office/drawing/2010/main" w="9525">
                <a:solidFill>
                  <a:srgbClr val="000000"/>
                </a:solidFill>
                <a:round/>
              </a14:hiddenLine>
            </a:ext>
          </a:extLst>
        </p:spPr>
        <p:txBody>
          <a:bodyPr vert="horz" wrap="square" lIns="68562" tIns="34281" rIns="68562" bIns="34281"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id-ID" sz="101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31" name="Freeform 94"/>
          <p:cNvSpPr/>
          <p:nvPr/>
        </p:nvSpPr>
        <p:spPr bwMode="auto">
          <a:xfrm>
            <a:off x="6476745" y="2321327"/>
            <a:ext cx="47613" cy="45232"/>
          </a:xfrm>
          <a:custGeom>
            <a:avLst/>
            <a:gdLst>
              <a:gd name="T0" fmla="*/ 28 w 29"/>
              <a:gd name="T1" fmla="*/ 16 h 28"/>
              <a:gd name="T2" fmla="*/ 12 w 29"/>
              <a:gd name="T3" fmla="*/ 27 h 28"/>
              <a:gd name="T4" fmla="*/ 1 w 29"/>
              <a:gd name="T5" fmla="*/ 12 h 28"/>
              <a:gd name="T6" fmla="*/ 17 w 29"/>
              <a:gd name="T7" fmla="*/ 1 h 28"/>
              <a:gd name="T8" fmla="*/ 28 w 29"/>
              <a:gd name="T9" fmla="*/ 16 h 28"/>
            </a:gdLst>
            <a:ahLst/>
            <a:cxnLst>
              <a:cxn ang="0">
                <a:pos x="T0" y="T1"/>
              </a:cxn>
              <a:cxn ang="0">
                <a:pos x="T2" y="T3"/>
              </a:cxn>
              <a:cxn ang="0">
                <a:pos x="T4" y="T5"/>
              </a:cxn>
              <a:cxn ang="0">
                <a:pos x="T6" y="T7"/>
              </a:cxn>
              <a:cxn ang="0">
                <a:pos x="T8" y="T9"/>
              </a:cxn>
            </a:cxnLst>
            <a:rect l="0" t="0" r="r" b="b"/>
            <a:pathLst>
              <a:path w="29" h="28">
                <a:moveTo>
                  <a:pt x="28" y="16"/>
                </a:moveTo>
                <a:cubicBezTo>
                  <a:pt x="26" y="23"/>
                  <a:pt x="19" y="28"/>
                  <a:pt x="12" y="27"/>
                </a:cubicBezTo>
                <a:cubicBezTo>
                  <a:pt x="5" y="26"/>
                  <a:pt x="0" y="19"/>
                  <a:pt x="1" y="12"/>
                </a:cubicBezTo>
                <a:cubicBezTo>
                  <a:pt x="3" y="4"/>
                  <a:pt x="10" y="0"/>
                  <a:pt x="17" y="1"/>
                </a:cubicBezTo>
                <a:cubicBezTo>
                  <a:pt x="24" y="2"/>
                  <a:pt x="29" y="9"/>
                  <a:pt x="28" y="16"/>
                </a:cubicBezTo>
                <a:close/>
              </a:path>
            </a:pathLst>
          </a:custGeom>
          <a:solidFill>
            <a:srgbClr val="C5C5C9"/>
          </a:solidFill>
          <a:ln>
            <a:noFill/>
          </a:ln>
          <a:extLst>
            <a:ext uri="{91240B29-F687-4F45-9708-019B960494DF}">
              <a14:hiddenLine xmlns:a14="http://schemas.microsoft.com/office/drawing/2010/main" w="9525">
                <a:solidFill>
                  <a:srgbClr val="000000"/>
                </a:solidFill>
                <a:round/>
              </a14:hiddenLine>
            </a:ext>
          </a:extLst>
        </p:spPr>
        <p:txBody>
          <a:bodyPr vert="horz" wrap="square" lIns="68562" tIns="34281" rIns="68562" bIns="34281"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id-ID" sz="101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32" name="Freeform 95"/>
          <p:cNvSpPr/>
          <p:nvPr/>
        </p:nvSpPr>
        <p:spPr bwMode="auto">
          <a:xfrm>
            <a:off x="6466032" y="2184441"/>
            <a:ext cx="44042" cy="147599"/>
          </a:xfrm>
          <a:custGeom>
            <a:avLst/>
            <a:gdLst>
              <a:gd name="T0" fmla="*/ 27 w 27"/>
              <a:gd name="T1" fmla="*/ 90 h 91"/>
              <a:gd name="T2" fmla="*/ 12 w 27"/>
              <a:gd name="T3" fmla="*/ 14 h 91"/>
              <a:gd name="T4" fmla="*/ 1 w 27"/>
              <a:gd name="T5" fmla="*/ 0 h 91"/>
              <a:gd name="T6" fmla="*/ 17 w 27"/>
              <a:gd name="T7" fmla="*/ 91 h 91"/>
              <a:gd name="T8" fmla="*/ 27 w 27"/>
              <a:gd name="T9" fmla="*/ 90 h 91"/>
            </a:gdLst>
            <a:ahLst/>
            <a:cxnLst>
              <a:cxn ang="0">
                <a:pos x="T0" y="T1"/>
              </a:cxn>
              <a:cxn ang="0">
                <a:pos x="T2" y="T3"/>
              </a:cxn>
              <a:cxn ang="0">
                <a:pos x="T4" y="T5"/>
              </a:cxn>
              <a:cxn ang="0">
                <a:pos x="T6" y="T7"/>
              </a:cxn>
              <a:cxn ang="0">
                <a:pos x="T8" y="T9"/>
              </a:cxn>
            </a:cxnLst>
            <a:rect l="0" t="0" r="r" b="b"/>
            <a:pathLst>
              <a:path w="27" h="91">
                <a:moveTo>
                  <a:pt x="27" y="90"/>
                </a:moveTo>
                <a:cubicBezTo>
                  <a:pt x="27" y="90"/>
                  <a:pt x="12" y="14"/>
                  <a:pt x="12" y="14"/>
                </a:cubicBezTo>
                <a:cubicBezTo>
                  <a:pt x="12" y="14"/>
                  <a:pt x="3" y="0"/>
                  <a:pt x="1" y="0"/>
                </a:cubicBezTo>
                <a:cubicBezTo>
                  <a:pt x="0" y="0"/>
                  <a:pt x="17" y="91"/>
                  <a:pt x="17" y="91"/>
                </a:cubicBezTo>
                <a:lnTo>
                  <a:pt x="27" y="90"/>
                </a:lnTo>
                <a:close/>
              </a:path>
            </a:pathLst>
          </a:custGeom>
          <a:solidFill>
            <a:srgbClr val="C5C5C9"/>
          </a:solidFill>
          <a:ln>
            <a:noFill/>
          </a:ln>
          <a:extLst>
            <a:ext uri="{91240B29-F687-4F45-9708-019B960494DF}">
              <a14:hiddenLine xmlns:a14="http://schemas.microsoft.com/office/drawing/2010/main" w="9525">
                <a:solidFill>
                  <a:srgbClr val="000000"/>
                </a:solidFill>
                <a:round/>
              </a14:hiddenLine>
            </a:ext>
          </a:extLst>
        </p:spPr>
        <p:txBody>
          <a:bodyPr vert="horz" wrap="square" lIns="68562" tIns="34281" rIns="68562" bIns="34281"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id-ID" sz="101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33" name="Freeform 96"/>
          <p:cNvSpPr/>
          <p:nvPr/>
        </p:nvSpPr>
        <p:spPr bwMode="auto">
          <a:xfrm>
            <a:off x="6496981" y="2208247"/>
            <a:ext cx="95225" cy="127364"/>
          </a:xfrm>
          <a:custGeom>
            <a:avLst/>
            <a:gdLst>
              <a:gd name="T0" fmla="*/ 1 w 80"/>
              <a:gd name="T1" fmla="*/ 99 h 107"/>
              <a:gd name="T2" fmla="*/ 60 w 80"/>
              <a:gd name="T3" fmla="*/ 13 h 107"/>
              <a:gd name="T4" fmla="*/ 80 w 80"/>
              <a:gd name="T5" fmla="*/ 0 h 107"/>
              <a:gd name="T6" fmla="*/ 71 w 80"/>
              <a:gd name="T7" fmla="*/ 21 h 107"/>
              <a:gd name="T8" fmla="*/ 12 w 80"/>
              <a:gd name="T9" fmla="*/ 107 h 107"/>
              <a:gd name="T10" fmla="*/ 0 w 80"/>
              <a:gd name="T11" fmla="*/ 100 h 107"/>
              <a:gd name="T12" fmla="*/ 1 w 80"/>
              <a:gd name="T13" fmla="*/ 99 h 107"/>
            </a:gdLst>
            <a:ahLst/>
            <a:cxnLst>
              <a:cxn ang="0">
                <a:pos x="T0" y="T1"/>
              </a:cxn>
              <a:cxn ang="0">
                <a:pos x="T2" y="T3"/>
              </a:cxn>
              <a:cxn ang="0">
                <a:pos x="T4" y="T5"/>
              </a:cxn>
              <a:cxn ang="0">
                <a:pos x="T6" y="T7"/>
              </a:cxn>
              <a:cxn ang="0">
                <a:pos x="T8" y="T9"/>
              </a:cxn>
              <a:cxn ang="0">
                <a:pos x="T10" y="T11"/>
              </a:cxn>
              <a:cxn ang="0">
                <a:pos x="T12" y="T13"/>
              </a:cxn>
            </a:cxnLst>
            <a:rect l="0" t="0" r="r" b="b"/>
            <a:pathLst>
              <a:path w="80" h="107">
                <a:moveTo>
                  <a:pt x="1" y="99"/>
                </a:moveTo>
                <a:lnTo>
                  <a:pt x="60" y="13"/>
                </a:lnTo>
                <a:lnTo>
                  <a:pt x="80" y="0"/>
                </a:lnTo>
                <a:lnTo>
                  <a:pt x="71" y="21"/>
                </a:lnTo>
                <a:lnTo>
                  <a:pt x="12" y="107"/>
                </a:lnTo>
                <a:lnTo>
                  <a:pt x="0" y="100"/>
                </a:lnTo>
                <a:lnTo>
                  <a:pt x="1" y="99"/>
                </a:lnTo>
                <a:close/>
              </a:path>
            </a:pathLst>
          </a:custGeom>
          <a:solidFill>
            <a:srgbClr val="C5C5C9"/>
          </a:solidFill>
          <a:ln>
            <a:noFill/>
          </a:ln>
          <a:extLst>
            <a:ext uri="{91240B29-F687-4F45-9708-019B960494DF}">
              <a14:hiddenLine xmlns:a14="http://schemas.microsoft.com/office/drawing/2010/main" w="9525">
                <a:solidFill>
                  <a:srgbClr val="000000"/>
                </a:solidFill>
                <a:round/>
              </a14:hiddenLine>
            </a:ext>
          </a:extLst>
        </p:spPr>
        <p:txBody>
          <a:bodyPr vert="horz" wrap="square" lIns="68562" tIns="34281" rIns="68562" bIns="34281"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id-ID" sz="101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34" name="Freeform 97"/>
          <p:cNvSpPr/>
          <p:nvPr/>
        </p:nvSpPr>
        <p:spPr bwMode="auto">
          <a:xfrm>
            <a:off x="6488649" y="2355846"/>
            <a:ext cx="11903" cy="23806"/>
          </a:xfrm>
          <a:custGeom>
            <a:avLst/>
            <a:gdLst>
              <a:gd name="T0" fmla="*/ 2 w 7"/>
              <a:gd name="T1" fmla="*/ 3 h 15"/>
              <a:gd name="T2" fmla="*/ 5 w 7"/>
              <a:gd name="T3" fmla="*/ 1 h 15"/>
              <a:gd name="T4" fmla="*/ 7 w 7"/>
              <a:gd name="T5" fmla="*/ 3 h 15"/>
              <a:gd name="T6" fmla="*/ 5 w 7"/>
              <a:gd name="T7" fmla="*/ 13 h 15"/>
              <a:gd name="T8" fmla="*/ 3 w 7"/>
              <a:gd name="T9" fmla="*/ 15 h 15"/>
              <a:gd name="T10" fmla="*/ 1 w 7"/>
              <a:gd name="T11" fmla="*/ 12 h 15"/>
              <a:gd name="T12" fmla="*/ 2 w 7"/>
              <a:gd name="T13" fmla="*/ 3 h 15"/>
            </a:gdLst>
            <a:ahLst/>
            <a:cxnLst>
              <a:cxn ang="0">
                <a:pos x="T0" y="T1"/>
              </a:cxn>
              <a:cxn ang="0">
                <a:pos x="T2" y="T3"/>
              </a:cxn>
              <a:cxn ang="0">
                <a:pos x="T4" y="T5"/>
              </a:cxn>
              <a:cxn ang="0">
                <a:pos x="T6" y="T7"/>
              </a:cxn>
              <a:cxn ang="0">
                <a:pos x="T8" y="T9"/>
              </a:cxn>
              <a:cxn ang="0">
                <a:pos x="T10" y="T11"/>
              </a:cxn>
              <a:cxn ang="0">
                <a:pos x="T12" y="T13"/>
              </a:cxn>
            </a:cxnLst>
            <a:rect l="0" t="0" r="r" b="b"/>
            <a:pathLst>
              <a:path w="7" h="15">
                <a:moveTo>
                  <a:pt x="2" y="3"/>
                </a:moveTo>
                <a:cubicBezTo>
                  <a:pt x="3" y="1"/>
                  <a:pt x="4" y="0"/>
                  <a:pt x="5" y="1"/>
                </a:cubicBezTo>
                <a:cubicBezTo>
                  <a:pt x="6" y="1"/>
                  <a:pt x="7" y="2"/>
                  <a:pt x="7" y="3"/>
                </a:cubicBezTo>
                <a:cubicBezTo>
                  <a:pt x="5" y="13"/>
                  <a:pt x="5" y="13"/>
                  <a:pt x="5" y="13"/>
                </a:cubicBezTo>
                <a:cubicBezTo>
                  <a:pt x="5" y="14"/>
                  <a:pt x="4" y="15"/>
                  <a:pt x="3" y="15"/>
                </a:cubicBezTo>
                <a:cubicBezTo>
                  <a:pt x="1" y="15"/>
                  <a:pt x="0" y="13"/>
                  <a:pt x="1" y="12"/>
                </a:cubicBezTo>
                <a:lnTo>
                  <a:pt x="2" y="3"/>
                </a:lnTo>
                <a:close/>
              </a:path>
            </a:pathLst>
          </a:custGeom>
          <a:solidFill>
            <a:srgbClr val="C5C5C9"/>
          </a:solidFill>
          <a:ln>
            <a:noFill/>
          </a:ln>
          <a:extLst>
            <a:ext uri="{91240B29-F687-4F45-9708-019B960494DF}">
              <a14:hiddenLine xmlns:a14="http://schemas.microsoft.com/office/drawing/2010/main" w="9525">
                <a:solidFill>
                  <a:srgbClr val="000000"/>
                </a:solidFill>
                <a:round/>
              </a14:hiddenLine>
            </a:ext>
          </a:extLst>
        </p:spPr>
        <p:txBody>
          <a:bodyPr vert="horz" wrap="square" lIns="68562" tIns="34281" rIns="68562" bIns="34281"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id-ID" sz="101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35" name="Freeform 98"/>
          <p:cNvSpPr>
            <a:spLocks noEditPoints="1"/>
          </p:cNvSpPr>
          <p:nvPr/>
        </p:nvSpPr>
        <p:spPr bwMode="auto">
          <a:xfrm>
            <a:off x="6450559" y="1150057"/>
            <a:ext cx="165454" cy="177357"/>
          </a:xfrm>
          <a:custGeom>
            <a:avLst/>
            <a:gdLst>
              <a:gd name="T0" fmla="*/ 78 w 101"/>
              <a:gd name="T1" fmla="*/ 50 h 109"/>
              <a:gd name="T2" fmla="*/ 76 w 101"/>
              <a:gd name="T3" fmla="*/ 62 h 109"/>
              <a:gd name="T4" fmla="*/ 76 w 101"/>
              <a:gd name="T5" fmla="*/ 73 h 109"/>
              <a:gd name="T6" fmla="*/ 78 w 101"/>
              <a:gd name="T7" fmla="*/ 73 h 109"/>
              <a:gd name="T8" fmla="*/ 86 w 101"/>
              <a:gd name="T9" fmla="*/ 86 h 109"/>
              <a:gd name="T10" fmla="*/ 76 w 101"/>
              <a:gd name="T11" fmla="*/ 79 h 109"/>
              <a:gd name="T12" fmla="*/ 76 w 101"/>
              <a:gd name="T13" fmla="*/ 22 h 109"/>
              <a:gd name="T14" fmla="*/ 86 w 101"/>
              <a:gd name="T15" fmla="*/ 15 h 109"/>
              <a:gd name="T16" fmla="*/ 78 w 101"/>
              <a:gd name="T17" fmla="*/ 27 h 109"/>
              <a:gd name="T18" fmla="*/ 76 w 101"/>
              <a:gd name="T19" fmla="*/ 28 h 109"/>
              <a:gd name="T20" fmla="*/ 99 w 101"/>
              <a:gd name="T21" fmla="*/ 48 h 109"/>
              <a:gd name="T22" fmla="*/ 84 w 101"/>
              <a:gd name="T23" fmla="*/ 50 h 109"/>
              <a:gd name="T24" fmla="*/ 99 w 101"/>
              <a:gd name="T25" fmla="*/ 53 h 109"/>
              <a:gd name="T26" fmla="*/ 99 w 101"/>
              <a:gd name="T27" fmla="*/ 48 h 109"/>
              <a:gd name="T28" fmla="*/ 53 w 101"/>
              <a:gd name="T29" fmla="*/ 109 h 109"/>
              <a:gd name="T30" fmla="*/ 66 w 101"/>
              <a:gd name="T31" fmla="*/ 73 h 109"/>
              <a:gd name="T32" fmla="*/ 76 w 101"/>
              <a:gd name="T33" fmla="*/ 38 h 109"/>
              <a:gd name="T34" fmla="*/ 51 w 101"/>
              <a:gd name="T35" fmla="*/ 28 h 109"/>
              <a:gd name="T36" fmla="*/ 73 w 101"/>
              <a:gd name="T37" fmla="*/ 50 h 109"/>
              <a:gd name="T38" fmla="*/ 62 w 101"/>
              <a:gd name="T39" fmla="*/ 69 h 109"/>
              <a:gd name="T40" fmla="*/ 61 w 101"/>
              <a:gd name="T41" fmla="*/ 84 h 109"/>
              <a:gd name="T42" fmla="*/ 51 w 101"/>
              <a:gd name="T43" fmla="*/ 109 h 109"/>
              <a:gd name="T44" fmla="*/ 76 w 101"/>
              <a:gd name="T45" fmla="*/ 28 h 109"/>
              <a:gd name="T46" fmla="*/ 74 w 101"/>
              <a:gd name="T47" fmla="*/ 23 h 109"/>
              <a:gd name="T48" fmla="*/ 76 w 101"/>
              <a:gd name="T49" fmla="*/ 73 h 109"/>
              <a:gd name="T50" fmla="*/ 74 w 101"/>
              <a:gd name="T51" fmla="*/ 77 h 109"/>
              <a:gd name="T52" fmla="*/ 76 w 101"/>
              <a:gd name="T53" fmla="*/ 73 h 109"/>
              <a:gd name="T54" fmla="*/ 51 w 101"/>
              <a:gd name="T55" fmla="*/ 0 h 109"/>
              <a:gd name="T56" fmla="*/ 53 w 101"/>
              <a:gd name="T57" fmla="*/ 2 h 109"/>
              <a:gd name="T58" fmla="*/ 51 w 101"/>
              <a:gd name="T59" fmla="*/ 17 h 109"/>
              <a:gd name="T60" fmla="*/ 51 w 101"/>
              <a:gd name="T61" fmla="*/ 22 h 109"/>
              <a:gd name="T62" fmla="*/ 26 w 101"/>
              <a:gd name="T63" fmla="*/ 62 h 109"/>
              <a:gd name="T64" fmla="*/ 35 w 101"/>
              <a:gd name="T65" fmla="*/ 95 h 109"/>
              <a:gd name="T66" fmla="*/ 51 w 101"/>
              <a:gd name="T67" fmla="*/ 109 h 109"/>
              <a:gd name="T68" fmla="*/ 41 w 101"/>
              <a:gd name="T69" fmla="*/ 84 h 109"/>
              <a:gd name="T70" fmla="*/ 40 w 101"/>
              <a:gd name="T71" fmla="*/ 69 h 109"/>
              <a:gd name="T72" fmla="*/ 35 w 101"/>
              <a:gd name="T73" fmla="*/ 35 h 109"/>
              <a:gd name="T74" fmla="*/ 51 w 101"/>
              <a:gd name="T75" fmla="*/ 22 h 109"/>
              <a:gd name="T76" fmla="*/ 51 w 101"/>
              <a:gd name="T77" fmla="*/ 17 h 109"/>
              <a:gd name="T78" fmla="*/ 48 w 101"/>
              <a:gd name="T79" fmla="*/ 2 h 109"/>
              <a:gd name="T80" fmla="*/ 26 w 101"/>
              <a:gd name="T81" fmla="*/ 79 h 109"/>
              <a:gd name="T82" fmla="*/ 28 w 101"/>
              <a:gd name="T83" fmla="*/ 73 h 109"/>
              <a:gd name="T84" fmla="*/ 26 w 101"/>
              <a:gd name="T85" fmla="*/ 79 h 109"/>
              <a:gd name="T86" fmla="*/ 26 w 101"/>
              <a:gd name="T87" fmla="*/ 21 h 109"/>
              <a:gd name="T88" fmla="*/ 28 w 101"/>
              <a:gd name="T89" fmla="*/ 27 h 109"/>
              <a:gd name="T90" fmla="*/ 26 w 101"/>
              <a:gd name="T91" fmla="*/ 38 h 109"/>
              <a:gd name="T92" fmla="*/ 26 w 101"/>
              <a:gd name="T93" fmla="*/ 62 h 109"/>
              <a:gd name="T94" fmla="*/ 26 w 101"/>
              <a:gd name="T95" fmla="*/ 21 h 109"/>
              <a:gd name="T96" fmla="*/ 24 w 101"/>
              <a:gd name="T97" fmla="*/ 27 h 109"/>
              <a:gd name="T98" fmla="*/ 15 w 101"/>
              <a:gd name="T99" fmla="*/ 18 h 109"/>
              <a:gd name="T100" fmla="*/ 19 w 101"/>
              <a:gd name="T101" fmla="*/ 15 h 109"/>
              <a:gd name="T102" fmla="*/ 26 w 101"/>
              <a:gd name="T103" fmla="*/ 73 h 109"/>
              <a:gd name="T104" fmla="*/ 19 w 101"/>
              <a:gd name="T105" fmla="*/ 86 h 109"/>
              <a:gd name="T106" fmla="*/ 15 w 101"/>
              <a:gd name="T107" fmla="*/ 82 h 109"/>
              <a:gd name="T108" fmla="*/ 24 w 101"/>
              <a:gd name="T109" fmla="*/ 73 h 109"/>
              <a:gd name="T110" fmla="*/ 18 w 101"/>
              <a:gd name="T111" fmla="*/ 50 h 109"/>
              <a:gd name="T112" fmla="*/ 15 w 101"/>
              <a:gd name="T113" fmla="*/ 48 h 109"/>
              <a:gd name="T114" fmla="*/ 0 w 101"/>
              <a:gd name="T115" fmla="*/ 50 h 109"/>
              <a:gd name="T116" fmla="*/ 15 w 101"/>
              <a:gd name="T117" fmla="*/ 53 h 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01" h="109">
                <a:moveTo>
                  <a:pt x="76" y="62"/>
                </a:moveTo>
                <a:cubicBezTo>
                  <a:pt x="78" y="58"/>
                  <a:pt x="78" y="54"/>
                  <a:pt x="78" y="50"/>
                </a:cubicBezTo>
                <a:cubicBezTo>
                  <a:pt x="78" y="46"/>
                  <a:pt x="78" y="42"/>
                  <a:pt x="76" y="38"/>
                </a:cubicBezTo>
                <a:cubicBezTo>
                  <a:pt x="76" y="62"/>
                  <a:pt x="76" y="62"/>
                  <a:pt x="76" y="62"/>
                </a:cubicBezTo>
                <a:close/>
                <a:moveTo>
                  <a:pt x="76" y="79"/>
                </a:moveTo>
                <a:cubicBezTo>
                  <a:pt x="76" y="73"/>
                  <a:pt x="76" y="73"/>
                  <a:pt x="76" y="73"/>
                </a:cubicBezTo>
                <a:cubicBezTo>
                  <a:pt x="77" y="73"/>
                  <a:pt x="77" y="73"/>
                  <a:pt x="78" y="73"/>
                </a:cubicBezTo>
                <a:cubicBezTo>
                  <a:pt x="78" y="73"/>
                  <a:pt x="78" y="73"/>
                  <a:pt x="78" y="73"/>
                </a:cubicBezTo>
                <a:cubicBezTo>
                  <a:pt x="86" y="82"/>
                  <a:pt x="86" y="82"/>
                  <a:pt x="86" y="82"/>
                </a:cubicBezTo>
                <a:cubicBezTo>
                  <a:pt x="87" y="83"/>
                  <a:pt x="87" y="85"/>
                  <a:pt x="86" y="86"/>
                </a:cubicBezTo>
                <a:cubicBezTo>
                  <a:pt x="85" y="87"/>
                  <a:pt x="84" y="87"/>
                  <a:pt x="83" y="86"/>
                </a:cubicBezTo>
                <a:cubicBezTo>
                  <a:pt x="76" y="79"/>
                  <a:pt x="76" y="79"/>
                  <a:pt x="76" y="79"/>
                </a:cubicBezTo>
                <a:close/>
                <a:moveTo>
                  <a:pt x="76" y="28"/>
                </a:moveTo>
                <a:cubicBezTo>
                  <a:pt x="76" y="22"/>
                  <a:pt x="76" y="22"/>
                  <a:pt x="76" y="22"/>
                </a:cubicBezTo>
                <a:cubicBezTo>
                  <a:pt x="83" y="15"/>
                  <a:pt x="83" y="15"/>
                  <a:pt x="83" y="15"/>
                </a:cubicBezTo>
                <a:cubicBezTo>
                  <a:pt x="84" y="14"/>
                  <a:pt x="85" y="14"/>
                  <a:pt x="86" y="15"/>
                </a:cubicBezTo>
                <a:cubicBezTo>
                  <a:pt x="87" y="16"/>
                  <a:pt x="87" y="17"/>
                  <a:pt x="86" y="18"/>
                </a:cubicBezTo>
                <a:cubicBezTo>
                  <a:pt x="78" y="27"/>
                  <a:pt x="78" y="27"/>
                  <a:pt x="78" y="27"/>
                </a:cubicBezTo>
                <a:cubicBezTo>
                  <a:pt x="78" y="27"/>
                  <a:pt x="78" y="27"/>
                  <a:pt x="78" y="27"/>
                </a:cubicBezTo>
                <a:cubicBezTo>
                  <a:pt x="77" y="28"/>
                  <a:pt x="77" y="28"/>
                  <a:pt x="76" y="28"/>
                </a:cubicBezTo>
                <a:close/>
                <a:moveTo>
                  <a:pt x="99" y="48"/>
                </a:moveTo>
                <a:cubicBezTo>
                  <a:pt x="99" y="48"/>
                  <a:pt x="99" y="48"/>
                  <a:pt x="99" y="48"/>
                </a:cubicBezTo>
                <a:cubicBezTo>
                  <a:pt x="86" y="48"/>
                  <a:pt x="86" y="48"/>
                  <a:pt x="86" y="48"/>
                </a:cubicBezTo>
                <a:cubicBezTo>
                  <a:pt x="85" y="48"/>
                  <a:pt x="84" y="49"/>
                  <a:pt x="84" y="50"/>
                </a:cubicBezTo>
                <a:cubicBezTo>
                  <a:pt x="84" y="52"/>
                  <a:pt x="85" y="53"/>
                  <a:pt x="86" y="53"/>
                </a:cubicBezTo>
                <a:cubicBezTo>
                  <a:pt x="99" y="53"/>
                  <a:pt x="99" y="53"/>
                  <a:pt x="99" y="53"/>
                </a:cubicBezTo>
                <a:cubicBezTo>
                  <a:pt x="100" y="53"/>
                  <a:pt x="101" y="52"/>
                  <a:pt x="101" y="50"/>
                </a:cubicBezTo>
                <a:cubicBezTo>
                  <a:pt x="101" y="49"/>
                  <a:pt x="100" y="48"/>
                  <a:pt x="99" y="48"/>
                </a:cubicBezTo>
                <a:close/>
                <a:moveTo>
                  <a:pt x="51" y="109"/>
                </a:moveTo>
                <a:cubicBezTo>
                  <a:pt x="53" y="109"/>
                  <a:pt x="53" y="109"/>
                  <a:pt x="53" y="109"/>
                </a:cubicBezTo>
                <a:cubicBezTo>
                  <a:pt x="60" y="109"/>
                  <a:pt x="66" y="103"/>
                  <a:pt x="66" y="95"/>
                </a:cubicBezTo>
                <a:cubicBezTo>
                  <a:pt x="66" y="73"/>
                  <a:pt x="66" y="73"/>
                  <a:pt x="66" y="73"/>
                </a:cubicBezTo>
                <a:cubicBezTo>
                  <a:pt x="70" y="70"/>
                  <a:pt x="74" y="67"/>
                  <a:pt x="76" y="62"/>
                </a:cubicBezTo>
                <a:cubicBezTo>
                  <a:pt x="76" y="38"/>
                  <a:pt x="76" y="38"/>
                  <a:pt x="76" y="38"/>
                </a:cubicBezTo>
                <a:cubicBezTo>
                  <a:pt x="71" y="29"/>
                  <a:pt x="62" y="22"/>
                  <a:pt x="51" y="22"/>
                </a:cubicBezTo>
                <a:cubicBezTo>
                  <a:pt x="51" y="28"/>
                  <a:pt x="51" y="28"/>
                  <a:pt x="51" y="28"/>
                </a:cubicBezTo>
                <a:cubicBezTo>
                  <a:pt x="57" y="28"/>
                  <a:pt x="62" y="31"/>
                  <a:pt x="66" y="35"/>
                </a:cubicBezTo>
                <a:cubicBezTo>
                  <a:pt x="70" y="39"/>
                  <a:pt x="73" y="44"/>
                  <a:pt x="73" y="50"/>
                </a:cubicBezTo>
                <a:cubicBezTo>
                  <a:pt x="73" y="58"/>
                  <a:pt x="68" y="65"/>
                  <a:pt x="62" y="69"/>
                </a:cubicBezTo>
                <a:cubicBezTo>
                  <a:pt x="62" y="69"/>
                  <a:pt x="62" y="69"/>
                  <a:pt x="62" y="69"/>
                </a:cubicBezTo>
                <a:cubicBezTo>
                  <a:pt x="61" y="70"/>
                  <a:pt x="61" y="71"/>
                  <a:pt x="61" y="72"/>
                </a:cubicBezTo>
                <a:cubicBezTo>
                  <a:pt x="61" y="84"/>
                  <a:pt x="61" y="84"/>
                  <a:pt x="61" y="84"/>
                </a:cubicBezTo>
                <a:cubicBezTo>
                  <a:pt x="51" y="84"/>
                  <a:pt x="51" y="84"/>
                  <a:pt x="51" y="84"/>
                </a:cubicBezTo>
                <a:cubicBezTo>
                  <a:pt x="51" y="109"/>
                  <a:pt x="51" y="109"/>
                  <a:pt x="51" y="109"/>
                </a:cubicBezTo>
                <a:close/>
                <a:moveTo>
                  <a:pt x="76" y="22"/>
                </a:moveTo>
                <a:cubicBezTo>
                  <a:pt x="76" y="28"/>
                  <a:pt x="76" y="28"/>
                  <a:pt x="76" y="28"/>
                </a:cubicBezTo>
                <a:cubicBezTo>
                  <a:pt x="75" y="28"/>
                  <a:pt x="75" y="28"/>
                  <a:pt x="74" y="27"/>
                </a:cubicBezTo>
                <a:cubicBezTo>
                  <a:pt x="73" y="26"/>
                  <a:pt x="73" y="24"/>
                  <a:pt x="74" y="23"/>
                </a:cubicBezTo>
                <a:cubicBezTo>
                  <a:pt x="76" y="22"/>
                  <a:pt x="76" y="22"/>
                  <a:pt x="76" y="22"/>
                </a:cubicBezTo>
                <a:close/>
                <a:moveTo>
                  <a:pt x="76" y="73"/>
                </a:moveTo>
                <a:cubicBezTo>
                  <a:pt x="76" y="79"/>
                  <a:pt x="76" y="79"/>
                  <a:pt x="76" y="79"/>
                </a:cubicBezTo>
                <a:cubicBezTo>
                  <a:pt x="74" y="77"/>
                  <a:pt x="74" y="77"/>
                  <a:pt x="74" y="77"/>
                </a:cubicBezTo>
                <a:cubicBezTo>
                  <a:pt x="73" y="76"/>
                  <a:pt x="73" y="74"/>
                  <a:pt x="74" y="73"/>
                </a:cubicBezTo>
                <a:cubicBezTo>
                  <a:pt x="75" y="73"/>
                  <a:pt x="75" y="73"/>
                  <a:pt x="76" y="73"/>
                </a:cubicBezTo>
                <a:close/>
                <a:moveTo>
                  <a:pt x="51" y="17"/>
                </a:moveTo>
                <a:cubicBezTo>
                  <a:pt x="51" y="0"/>
                  <a:pt x="51" y="0"/>
                  <a:pt x="51" y="0"/>
                </a:cubicBezTo>
                <a:cubicBezTo>
                  <a:pt x="51" y="0"/>
                  <a:pt x="51" y="0"/>
                  <a:pt x="51" y="0"/>
                </a:cubicBezTo>
                <a:cubicBezTo>
                  <a:pt x="52" y="0"/>
                  <a:pt x="53" y="1"/>
                  <a:pt x="53" y="2"/>
                </a:cubicBezTo>
                <a:cubicBezTo>
                  <a:pt x="53" y="15"/>
                  <a:pt x="53" y="15"/>
                  <a:pt x="53" y="15"/>
                </a:cubicBezTo>
                <a:cubicBezTo>
                  <a:pt x="53" y="16"/>
                  <a:pt x="52" y="17"/>
                  <a:pt x="51" y="17"/>
                </a:cubicBezTo>
                <a:cubicBezTo>
                  <a:pt x="51" y="17"/>
                  <a:pt x="51" y="17"/>
                  <a:pt x="51" y="17"/>
                </a:cubicBezTo>
                <a:close/>
                <a:moveTo>
                  <a:pt x="51" y="22"/>
                </a:moveTo>
                <a:cubicBezTo>
                  <a:pt x="40" y="22"/>
                  <a:pt x="30" y="29"/>
                  <a:pt x="26" y="38"/>
                </a:cubicBezTo>
                <a:cubicBezTo>
                  <a:pt x="26" y="62"/>
                  <a:pt x="26" y="62"/>
                  <a:pt x="26" y="62"/>
                </a:cubicBezTo>
                <a:cubicBezTo>
                  <a:pt x="28" y="67"/>
                  <a:pt x="31" y="71"/>
                  <a:pt x="35" y="74"/>
                </a:cubicBezTo>
                <a:cubicBezTo>
                  <a:pt x="35" y="95"/>
                  <a:pt x="35" y="95"/>
                  <a:pt x="35" y="95"/>
                </a:cubicBezTo>
                <a:cubicBezTo>
                  <a:pt x="35" y="103"/>
                  <a:pt x="42" y="109"/>
                  <a:pt x="49" y="109"/>
                </a:cubicBezTo>
                <a:cubicBezTo>
                  <a:pt x="51" y="109"/>
                  <a:pt x="51" y="109"/>
                  <a:pt x="51" y="109"/>
                </a:cubicBezTo>
                <a:cubicBezTo>
                  <a:pt x="51" y="84"/>
                  <a:pt x="51" y="84"/>
                  <a:pt x="51" y="84"/>
                </a:cubicBezTo>
                <a:cubicBezTo>
                  <a:pt x="41" y="84"/>
                  <a:pt x="41" y="84"/>
                  <a:pt x="41" y="84"/>
                </a:cubicBezTo>
                <a:cubicBezTo>
                  <a:pt x="41" y="72"/>
                  <a:pt x="41" y="72"/>
                  <a:pt x="41" y="72"/>
                </a:cubicBezTo>
                <a:cubicBezTo>
                  <a:pt x="41" y="71"/>
                  <a:pt x="41" y="70"/>
                  <a:pt x="40" y="69"/>
                </a:cubicBezTo>
                <a:cubicBezTo>
                  <a:pt x="33" y="66"/>
                  <a:pt x="28" y="58"/>
                  <a:pt x="28" y="50"/>
                </a:cubicBezTo>
                <a:cubicBezTo>
                  <a:pt x="28" y="44"/>
                  <a:pt x="31" y="39"/>
                  <a:pt x="35" y="35"/>
                </a:cubicBezTo>
                <a:cubicBezTo>
                  <a:pt x="39" y="31"/>
                  <a:pt x="44" y="28"/>
                  <a:pt x="51" y="28"/>
                </a:cubicBezTo>
                <a:cubicBezTo>
                  <a:pt x="51" y="22"/>
                  <a:pt x="51" y="22"/>
                  <a:pt x="51" y="22"/>
                </a:cubicBezTo>
                <a:close/>
                <a:moveTo>
                  <a:pt x="51" y="0"/>
                </a:moveTo>
                <a:cubicBezTo>
                  <a:pt x="51" y="17"/>
                  <a:pt x="51" y="17"/>
                  <a:pt x="51" y="17"/>
                </a:cubicBezTo>
                <a:cubicBezTo>
                  <a:pt x="49" y="17"/>
                  <a:pt x="48" y="16"/>
                  <a:pt x="48" y="15"/>
                </a:cubicBezTo>
                <a:cubicBezTo>
                  <a:pt x="48" y="2"/>
                  <a:pt x="48" y="2"/>
                  <a:pt x="48" y="2"/>
                </a:cubicBezTo>
                <a:cubicBezTo>
                  <a:pt x="48" y="1"/>
                  <a:pt x="49" y="0"/>
                  <a:pt x="51" y="0"/>
                </a:cubicBezTo>
                <a:close/>
                <a:moveTo>
                  <a:pt x="26" y="79"/>
                </a:moveTo>
                <a:cubicBezTo>
                  <a:pt x="26" y="73"/>
                  <a:pt x="26" y="73"/>
                  <a:pt x="26" y="73"/>
                </a:cubicBezTo>
                <a:cubicBezTo>
                  <a:pt x="26" y="73"/>
                  <a:pt x="27" y="73"/>
                  <a:pt x="28" y="73"/>
                </a:cubicBezTo>
                <a:cubicBezTo>
                  <a:pt x="29" y="74"/>
                  <a:pt x="29" y="76"/>
                  <a:pt x="28" y="77"/>
                </a:cubicBezTo>
                <a:cubicBezTo>
                  <a:pt x="26" y="79"/>
                  <a:pt x="26" y="79"/>
                  <a:pt x="26" y="79"/>
                </a:cubicBezTo>
                <a:close/>
                <a:moveTo>
                  <a:pt x="26" y="28"/>
                </a:moveTo>
                <a:cubicBezTo>
                  <a:pt x="26" y="21"/>
                  <a:pt x="26" y="21"/>
                  <a:pt x="26" y="21"/>
                </a:cubicBezTo>
                <a:cubicBezTo>
                  <a:pt x="28" y="23"/>
                  <a:pt x="28" y="23"/>
                  <a:pt x="28" y="23"/>
                </a:cubicBezTo>
                <a:cubicBezTo>
                  <a:pt x="29" y="24"/>
                  <a:pt x="29" y="26"/>
                  <a:pt x="28" y="27"/>
                </a:cubicBezTo>
                <a:cubicBezTo>
                  <a:pt x="27" y="28"/>
                  <a:pt x="26" y="28"/>
                  <a:pt x="26" y="28"/>
                </a:cubicBezTo>
                <a:close/>
                <a:moveTo>
                  <a:pt x="26" y="38"/>
                </a:moveTo>
                <a:cubicBezTo>
                  <a:pt x="24" y="42"/>
                  <a:pt x="23" y="46"/>
                  <a:pt x="23" y="50"/>
                </a:cubicBezTo>
                <a:cubicBezTo>
                  <a:pt x="23" y="55"/>
                  <a:pt x="24" y="59"/>
                  <a:pt x="26" y="62"/>
                </a:cubicBezTo>
                <a:cubicBezTo>
                  <a:pt x="26" y="38"/>
                  <a:pt x="26" y="38"/>
                  <a:pt x="26" y="38"/>
                </a:cubicBezTo>
                <a:close/>
                <a:moveTo>
                  <a:pt x="26" y="21"/>
                </a:moveTo>
                <a:cubicBezTo>
                  <a:pt x="26" y="28"/>
                  <a:pt x="26" y="28"/>
                  <a:pt x="26" y="28"/>
                </a:cubicBezTo>
                <a:cubicBezTo>
                  <a:pt x="25" y="28"/>
                  <a:pt x="24" y="27"/>
                  <a:pt x="24" y="27"/>
                </a:cubicBezTo>
                <a:cubicBezTo>
                  <a:pt x="24" y="27"/>
                  <a:pt x="24" y="27"/>
                  <a:pt x="24" y="27"/>
                </a:cubicBezTo>
                <a:cubicBezTo>
                  <a:pt x="15" y="18"/>
                  <a:pt x="15" y="18"/>
                  <a:pt x="15" y="18"/>
                </a:cubicBezTo>
                <a:cubicBezTo>
                  <a:pt x="14" y="17"/>
                  <a:pt x="14" y="16"/>
                  <a:pt x="15" y="15"/>
                </a:cubicBezTo>
                <a:cubicBezTo>
                  <a:pt x="16" y="14"/>
                  <a:pt x="18" y="14"/>
                  <a:pt x="19" y="15"/>
                </a:cubicBezTo>
                <a:cubicBezTo>
                  <a:pt x="26" y="21"/>
                  <a:pt x="26" y="21"/>
                  <a:pt x="26" y="21"/>
                </a:cubicBezTo>
                <a:close/>
                <a:moveTo>
                  <a:pt x="26" y="73"/>
                </a:moveTo>
                <a:cubicBezTo>
                  <a:pt x="26" y="79"/>
                  <a:pt x="26" y="79"/>
                  <a:pt x="26" y="79"/>
                </a:cubicBezTo>
                <a:cubicBezTo>
                  <a:pt x="19" y="86"/>
                  <a:pt x="19" y="86"/>
                  <a:pt x="19" y="86"/>
                </a:cubicBezTo>
                <a:cubicBezTo>
                  <a:pt x="18" y="87"/>
                  <a:pt x="16" y="87"/>
                  <a:pt x="15" y="86"/>
                </a:cubicBezTo>
                <a:cubicBezTo>
                  <a:pt x="14" y="85"/>
                  <a:pt x="14" y="83"/>
                  <a:pt x="15" y="82"/>
                </a:cubicBezTo>
                <a:cubicBezTo>
                  <a:pt x="24" y="73"/>
                  <a:pt x="24" y="73"/>
                  <a:pt x="24" y="73"/>
                </a:cubicBezTo>
                <a:cubicBezTo>
                  <a:pt x="24" y="73"/>
                  <a:pt x="24" y="73"/>
                  <a:pt x="24" y="73"/>
                </a:cubicBezTo>
                <a:cubicBezTo>
                  <a:pt x="24" y="73"/>
                  <a:pt x="25" y="73"/>
                  <a:pt x="26" y="73"/>
                </a:cubicBezTo>
                <a:close/>
                <a:moveTo>
                  <a:pt x="18" y="50"/>
                </a:moveTo>
                <a:cubicBezTo>
                  <a:pt x="18" y="50"/>
                  <a:pt x="18" y="50"/>
                  <a:pt x="18" y="50"/>
                </a:cubicBezTo>
                <a:cubicBezTo>
                  <a:pt x="18" y="49"/>
                  <a:pt x="17" y="48"/>
                  <a:pt x="15" y="48"/>
                </a:cubicBezTo>
                <a:cubicBezTo>
                  <a:pt x="3" y="48"/>
                  <a:pt x="3" y="48"/>
                  <a:pt x="3" y="48"/>
                </a:cubicBezTo>
                <a:cubicBezTo>
                  <a:pt x="2" y="48"/>
                  <a:pt x="0" y="49"/>
                  <a:pt x="0" y="50"/>
                </a:cubicBezTo>
                <a:cubicBezTo>
                  <a:pt x="0" y="52"/>
                  <a:pt x="2" y="53"/>
                  <a:pt x="3" y="53"/>
                </a:cubicBezTo>
                <a:cubicBezTo>
                  <a:pt x="15" y="53"/>
                  <a:pt x="15" y="53"/>
                  <a:pt x="15" y="53"/>
                </a:cubicBezTo>
                <a:cubicBezTo>
                  <a:pt x="17" y="53"/>
                  <a:pt x="18" y="52"/>
                  <a:pt x="18" y="50"/>
                </a:cubicBezTo>
                <a:close/>
              </a:path>
            </a:pathLst>
          </a:custGeom>
          <a:solidFill>
            <a:srgbClr val="C5C5C9"/>
          </a:solidFill>
          <a:ln>
            <a:noFill/>
          </a:ln>
          <a:extLst>
            <a:ext uri="{91240B29-F687-4F45-9708-019B960494DF}">
              <a14:hiddenLine xmlns:a14="http://schemas.microsoft.com/office/drawing/2010/main" w="9525">
                <a:solidFill>
                  <a:srgbClr val="000000"/>
                </a:solidFill>
                <a:round/>
              </a14:hiddenLine>
            </a:ext>
          </a:extLst>
        </p:spPr>
        <p:txBody>
          <a:bodyPr vert="horz" wrap="square" lIns="68562" tIns="34281" rIns="68562" bIns="34281"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id-ID" sz="101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36" name="燕尾形 135"/>
          <p:cNvSpPr/>
          <p:nvPr/>
        </p:nvSpPr>
        <p:spPr>
          <a:xfrm rot="5400000">
            <a:off x="1899399" y="1517901"/>
            <a:ext cx="269960" cy="431936"/>
          </a:xfrm>
          <a:prstGeom prst="chevron">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010" b="0" i="0" u="none" strike="noStrike" kern="1200" cap="none" spc="0" normalizeH="0" baseline="0" noProof="0">
              <a:ln>
                <a:noFill/>
              </a:ln>
              <a:solidFill>
                <a:prstClr val="black"/>
              </a:solidFill>
              <a:effectLst/>
              <a:uLnTx/>
              <a:uFillTx/>
              <a:latin typeface="Calibri" panose="020F0502020204030204"/>
              <a:ea typeface="等线" panose="02010600030101010101" charset="-122"/>
              <a:cs typeface="+mn-cs"/>
            </a:endParaRPr>
          </a:p>
        </p:txBody>
      </p:sp>
      <p:cxnSp>
        <p:nvCxnSpPr>
          <p:cNvPr id="137" name="直接连接符 136"/>
          <p:cNvCxnSpPr/>
          <p:nvPr/>
        </p:nvCxnSpPr>
        <p:spPr>
          <a:xfrm>
            <a:off x="2034379" y="1949836"/>
            <a:ext cx="2726593" cy="0"/>
          </a:xfrm>
          <a:prstGeom prst="line">
            <a:avLst/>
          </a:prstGeom>
          <a:ln>
            <a:solidFill>
              <a:schemeClr val="bg1">
                <a:lumMod val="50000"/>
              </a:schemeClr>
            </a:solidFill>
            <a:prstDash val="sysDash"/>
            <a:headEnd type="oval" w="med" len="med"/>
            <a:tailEnd type="oval" w="med" len="med"/>
          </a:ln>
        </p:spPr>
        <p:style>
          <a:lnRef idx="1">
            <a:schemeClr val="accent1"/>
          </a:lnRef>
          <a:fillRef idx="0">
            <a:schemeClr val="accent1"/>
          </a:fillRef>
          <a:effectRef idx="0">
            <a:schemeClr val="accent1"/>
          </a:effectRef>
          <a:fontRef idx="minor">
            <a:schemeClr val="tx1"/>
          </a:fontRef>
        </p:style>
      </p:cxnSp>
      <p:sp>
        <p:nvSpPr>
          <p:cNvPr id="138" name="矩形 137"/>
          <p:cNvSpPr/>
          <p:nvPr/>
        </p:nvSpPr>
        <p:spPr>
          <a:xfrm>
            <a:off x="2287062" y="1127949"/>
            <a:ext cx="984835" cy="323141"/>
          </a:xfrm>
          <a:prstGeom prst="rect">
            <a:avLst/>
          </a:prstGeom>
        </p:spPr>
        <p:txBody>
          <a:bodyPr wrap="none" lIns="68555" tIns="34278" rIns="68555" bIns="34278">
            <a:spAutoFit/>
          </a:body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zh-CN" altLang="en-US" sz="1650" b="1" i="0" u="none" strike="noStrike" kern="1200" cap="none" spc="0" normalizeH="0" baseline="0" noProof="0" dirty="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cs typeface="+mn-cs"/>
              </a:rPr>
              <a:t>添加标题</a:t>
            </a:r>
            <a:endParaRPr kumimoji="0" lang="en-US" altLang="zh-CN" sz="1650" b="1" i="0" u="none" strike="noStrike" kern="1200" cap="none" spc="0" normalizeH="0" baseline="0" noProof="0" dirty="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cs typeface="+mn-cs"/>
            </a:endParaRPr>
          </a:p>
        </p:txBody>
      </p:sp>
      <p:sp>
        <p:nvSpPr>
          <p:cNvPr id="139" name="矩形 47"/>
          <p:cNvSpPr>
            <a:spLocks noChangeArrowheads="1"/>
          </p:cNvSpPr>
          <p:nvPr/>
        </p:nvSpPr>
        <p:spPr bwMode="auto">
          <a:xfrm>
            <a:off x="2277343" y="1438921"/>
            <a:ext cx="2483629" cy="4570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5" tIns="34278" rIns="68555" bIns="34278">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marL="0" marR="0" lvl="0" indent="0" algn="l" defTabSz="685800" rtl="0" eaLnBrk="1" fontAlgn="auto" latinLnBrk="0" hangingPunct="1">
              <a:lnSpc>
                <a:spcPct val="120000"/>
              </a:lnSpc>
              <a:spcBef>
                <a:spcPct val="0"/>
              </a:spcBef>
              <a:spcAft>
                <a:spcPts val="0"/>
              </a:spcAft>
              <a:buClrTx/>
              <a:buSzTx/>
              <a:buFont typeface="Arial" panose="020B0604020202020204" pitchFamily="34" charset="0"/>
              <a:buNone/>
              <a:defRPr/>
            </a:pPr>
            <a:r>
              <a:rPr kumimoji="0" lang="zh-CN" altLang="en-US" sz="1050" b="0" i="0" u="none" strike="noStrike" kern="1200" cap="none" spc="0" normalizeH="0" baseline="0" noProof="0" dirty="0">
                <a:ln>
                  <a:noFill/>
                </a:ln>
                <a:solidFill>
                  <a:srgbClr val="333333"/>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在此录入上述图表的综合描述说明，在此录入上述图表的综合描述说明。</a:t>
            </a:r>
          </a:p>
        </p:txBody>
      </p:sp>
      <p:sp>
        <p:nvSpPr>
          <p:cNvPr id="140" name="燕尾形 139"/>
          <p:cNvSpPr/>
          <p:nvPr/>
        </p:nvSpPr>
        <p:spPr>
          <a:xfrm rot="5400000">
            <a:off x="1899399" y="2543748"/>
            <a:ext cx="269960" cy="431936"/>
          </a:xfrm>
          <a:prstGeom prst="chevron">
            <a:avLst/>
          </a:prstGeom>
          <a:solidFill>
            <a:srgbClr val="E62A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010" b="0" i="0" u="none" strike="noStrike" kern="1200" cap="none" spc="0" normalizeH="0" baseline="0" noProof="0">
              <a:ln>
                <a:noFill/>
              </a:ln>
              <a:solidFill>
                <a:prstClr val="black"/>
              </a:solidFill>
              <a:effectLst/>
              <a:uLnTx/>
              <a:uFillTx/>
              <a:latin typeface="Calibri" panose="020F0502020204030204"/>
              <a:ea typeface="等线" panose="02010600030101010101" charset="-122"/>
              <a:cs typeface="+mn-cs"/>
            </a:endParaRPr>
          </a:p>
        </p:txBody>
      </p:sp>
      <p:cxnSp>
        <p:nvCxnSpPr>
          <p:cNvPr id="141" name="直接连接符 140"/>
          <p:cNvCxnSpPr/>
          <p:nvPr/>
        </p:nvCxnSpPr>
        <p:spPr>
          <a:xfrm>
            <a:off x="2034379" y="2975683"/>
            <a:ext cx="2726593" cy="0"/>
          </a:xfrm>
          <a:prstGeom prst="line">
            <a:avLst/>
          </a:prstGeom>
          <a:ln>
            <a:solidFill>
              <a:schemeClr val="bg1">
                <a:lumMod val="50000"/>
              </a:schemeClr>
            </a:solidFill>
            <a:prstDash val="sysDash"/>
            <a:headEnd type="oval" w="med" len="med"/>
            <a:tailEnd type="oval" w="med" len="med"/>
          </a:ln>
        </p:spPr>
        <p:style>
          <a:lnRef idx="1">
            <a:schemeClr val="accent1"/>
          </a:lnRef>
          <a:fillRef idx="0">
            <a:schemeClr val="accent1"/>
          </a:fillRef>
          <a:effectRef idx="0">
            <a:schemeClr val="accent1"/>
          </a:effectRef>
          <a:fontRef idx="minor">
            <a:schemeClr val="tx1"/>
          </a:fontRef>
        </p:style>
      </p:cxnSp>
      <p:sp>
        <p:nvSpPr>
          <p:cNvPr id="142" name="矩形 141"/>
          <p:cNvSpPr/>
          <p:nvPr/>
        </p:nvSpPr>
        <p:spPr>
          <a:xfrm>
            <a:off x="2287062" y="2153796"/>
            <a:ext cx="984835" cy="323141"/>
          </a:xfrm>
          <a:prstGeom prst="rect">
            <a:avLst/>
          </a:prstGeom>
        </p:spPr>
        <p:txBody>
          <a:bodyPr wrap="none" lIns="68555" tIns="34278" rIns="68555" bIns="34278">
            <a:spAutoFit/>
          </a:body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zh-CN" altLang="en-US" sz="1650" b="1" i="0" u="none" strike="noStrike" kern="1200" cap="none" spc="0" normalizeH="0" baseline="0" noProof="0" dirty="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cs typeface="+mn-cs"/>
              </a:rPr>
              <a:t>添加标题</a:t>
            </a:r>
            <a:endParaRPr kumimoji="0" lang="en-US" altLang="zh-CN" sz="1650" b="1" i="0" u="none" strike="noStrike" kern="1200" cap="none" spc="0" normalizeH="0" baseline="0" noProof="0" dirty="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cs typeface="+mn-cs"/>
            </a:endParaRPr>
          </a:p>
        </p:txBody>
      </p:sp>
      <p:sp>
        <p:nvSpPr>
          <p:cNvPr id="143" name="矩形 47"/>
          <p:cNvSpPr>
            <a:spLocks noChangeArrowheads="1"/>
          </p:cNvSpPr>
          <p:nvPr/>
        </p:nvSpPr>
        <p:spPr bwMode="auto">
          <a:xfrm>
            <a:off x="2277343" y="2464768"/>
            <a:ext cx="2483629" cy="4570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5" tIns="34278" rIns="68555" bIns="34278">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marL="0" marR="0" lvl="0" indent="0" algn="l" defTabSz="685800" rtl="0" eaLnBrk="1" fontAlgn="auto" latinLnBrk="0" hangingPunct="1">
              <a:lnSpc>
                <a:spcPct val="120000"/>
              </a:lnSpc>
              <a:spcBef>
                <a:spcPct val="0"/>
              </a:spcBef>
              <a:spcAft>
                <a:spcPts val="0"/>
              </a:spcAft>
              <a:buClrTx/>
              <a:buSzTx/>
              <a:buFont typeface="Arial" panose="020B0604020202020204" pitchFamily="34" charset="0"/>
              <a:buNone/>
              <a:defRPr/>
            </a:pPr>
            <a:r>
              <a:rPr kumimoji="0" lang="zh-CN" altLang="en-US" sz="1050" b="0" i="0" u="none" strike="noStrike" kern="1200" cap="none" spc="0" normalizeH="0" baseline="0" noProof="0" dirty="0">
                <a:ln>
                  <a:noFill/>
                </a:ln>
                <a:solidFill>
                  <a:srgbClr val="333333"/>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在此录入上述图表的综合描述说明，在此录入上述图表的综合描述说明。</a:t>
            </a:r>
          </a:p>
        </p:txBody>
      </p:sp>
      <p:sp>
        <p:nvSpPr>
          <p:cNvPr id="144" name="燕尾形 143"/>
          <p:cNvSpPr/>
          <p:nvPr/>
        </p:nvSpPr>
        <p:spPr>
          <a:xfrm rot="5400000">
            <a:off x="1899399" y="3623586"/>
            <a:ext cx="269960" cy="431936"/>
          </a:xfrm>
          <a:prstGeom prst="chevron">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010" b="0" i="0" u="none" strike="noStrike" kern="1200" cap="none" spc="0" normalizeH="0" baseline="0" noProof="0">
              <a:ln>
                <a:noFill/>
              </a:ln>
              <a:solidFill>
                <a:prstClr val="black"/>
              </a:solidFill>
              <a:effectLst/>
              <a:uLnTx/>
              <a:uFillTx/>
              <a:latin typeface="Calibri" panose="020F0502020204030204"/>
              <a:ea typeface="等线" panose="02010600030101010101" charset="-122"/>
              <a:cs typeface="+mn-cs"/>
            </a:endParaRPr>
          </a:p>
        </p:txBody>
      </p:sp>
      <p:cxnSp>
        <p:nvCxnSpPr>
          <p:cNvPr id="145" name="直接连接符 144"/>
          <p:cNvCxnSpPr/>
          <p:nvPr/>
        </p:nvCxnSpPr>
        <p:spPr>
          <a:xfrm>
            <a:off x="2034379" y="4055522"/>
            <a:ext cx="2726593" cy="0"/>
          </a:xfrm>
          <a:prstGeom prst="line">
            <a:avLst/>
          </a:prstGeom>
          <a:ln>
            <a:solidFill>
              <a:schemeClr val="bg1">
                <a:lumMod val="50000"/>
              </a:schemeClr>
            </a:solidFill>
            <a:prstDash val="sysDash"/>
            <a:headEnd type="oval" w="med" len="med"/>
            <a:tailEnd type="oval" w="med" len="med"/>
          </a:ln>
        </p:spPr>
        <p:style>
          <a:lnRef idx="1">
            <a:schemeClr val="accent1"/>
          </a:lnRef>
          <a:fillRef idx="0">
            <a:schemeClr val="accent1"/>
          </a:fillRef>
          <a:effectRef idx="0">
            <a:schemeClr val="accent1"/>
          </a:effectRef>
          <a:fontRef idx="minor">
            <a:schemeClr val="tx1"/>
          </a:fontRef>
        </p:style>
      </p:cxnSp>
      <p:sp>
        <p:nvSpPr>
          <p:cNvPr id="146" name="矩形 145"/>
          <p:cNvSpPr/>
          <p:nvPr/>
        </p:nvSpPr>
        <p:spPr>
          <a:xfrm>
            <a:off x="2287062" y="3233635"/>
            <a:ext cx="984835" cy="323141"/>
          </a:xfrm>
          <a:prstGeom prst="rect">
            <a:avLst/>
          </a:prstGeom>
        </p:spPr>
        <p:txBody>
          <a:bodyPr wrap="none" lIns="68555" tIns="34278" rIns="68555" bIns="34278">
            <a:spAutoFit/>
          </a:body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zh-CN" altLang="en-US" sz="1650" b="1" i="0" u="none" strike="noStrike" kern="1200" cap="none" spc="0" normalizeH="0" baseline="0" noProof="0" dirty="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cs typeface="+mn-cs"/>
              </a:rPr>
              <a:t>添加标题</a:t>
            </a:r>
            <a:endParaRPr kumimoji="0" lang="en-US" altLang="zh-CN" sz="1650" b="1" i="0" u="none" strike="noStrike" kern="1200" cap="none" spc="0" normalizeH="0" baseline="0" noProof="0" dirty="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cs typeface="+mn-cs"/>
            </a:endParaRPr>
          </a:p>
        </p:txBody>
      </p:sp>
      <p:sp>
        <p:nvSpPr>
          <p:cNvPr id="147" name="矩形 47"/>
          <p:cNvSpPr>
            <a:spLocks noChangeArrowheads="1"/>
          </p:cNvSpPr>
          <p:nvPr/>
        </p:nvSpPr>
        <p:spPr bwMode="auto">
          <a:xfrm>
            <a:off x="2277343" y="3544607"/>
            <a:ext cx="2483629" cy="4570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5" tIns="34278" rIns="68555" bIns="34278">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marL="0" marR="0" lvl="0" indent="0" algn="l" defTabSz="685800" rtl="0" eaLnBrk="1" fontAlgn="auto" latinLnBrk="0" hangingPunct="1">
              <a:lnSpc>
                <a:spcPct val="120000"/>
              </a:lnSpc>
              <a:spcBef>
                <a:spcPct val="0"/>
              </a:spcBef>
              <a:spcAft>
                <a:spcPts val="0"/>
              </a:spcAft>
              <a:buClrTx/>
              <a:buSzTx/>
              <a:buFont typeface="Arial" panose="020B0604020202020204" pitchFamily="34" charset="0"/>
              <a:buNone/>
              <a:defRPr/>
            </a:pPr>
            <a:r>
              <a:rPr kumimoji="0" lang="zh-CN" altLang="en-US" sz="1050" b="0" i="0" u="none" strike="noStrike" kern="1200" cap="none" spc="0" normalizeH="0" baseline="0" noProof="0" dirty="0">
                <a:ln>
                  <a:noFill/>
                </a:ln>
                <a:solidFill>
                  <a:srgbClr val="333333"/>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在此录入上述图表的综合描述说明，在此录入上述图表的综合描述说明。</a:t>
            </a:r>
          </a:p>
        </p:txBody>
      </p:sp>
    </p:spTree>
  </p:cSld>
  <p:clrMapOvr>
    <a:masterClrMapping/>
  </p:clrMapOvr>
  <mc:AlternateContent xmlns:mc="http://schemas.openxmlformats.org/markup-compatibility/2006" xmlns:p14="http://schemas.microsoft.com/office/powerpoint/2010/main">
    <mc:Choice Requires="p14">
      <p:transition spd="slow" p14:dur="1250" advClick="0" advTm="0">
        <p14:switch dir="r"/>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2"/>
                                        </p:tgtEl>
                                        <p:attrNameLst>
                                          <p:attrName>style.visibility</p:attrName>
                                        </p:attrNameLst>
                                      </p:cBhvr>
                                      <p:to>
                                        <p:strVal val="visible"/>
                                      </p:to>
                                    </p:set>
                                    <p:anim calcmode="lin" valueType="num">
                                      <p:cBhvr additive="base">
                                        <p:cTn id="7" dur="500" fill="hold"/>
                                        <p:tgtEl>
                                          <p:spTgt spid="32"/>
                                        </p:tgtEl>
                                        <p:attrNameLst>
                                          <p:attrName>ppt_x</p:attrName>
                                        </p:attrNameLst>
                                      </p:cBhvr>
                                      <p:tavLst>
                                        <p:tav tm="0">
                                          <p:val>
                                            <p:strVal val="#ppt_x"/>
                                          </p:val>
                                        </p:tav>
                                        <p:tav tm="100000">
                                          <p:val>
                                            <p:strVal val="#ppt_x"/>
                                          </p:val>
                                        </p:tav>
                                      </p:tavLst>
                                    </p:anim>
                                    <p:anim calcmode="lin" valueType="num">
                                      <p:cBhvr additive="base">
                                        <p:cTn id="8" dur="500" fill="hold"/>
                                        <p:tgtEl>
                                          <p:spTgt spid="32"/>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30"/>
                                        </p:tgtEl>
                                        <p:attrNameLst>
                                          <p:attrName>style.visibility</p:attrName>
                                        </p:attrNameLst>
                                      </p:cBhvr>
                                      <p:to>
                                        <p:strVal val="visible"/>
                                      </p:to>
                                    </p:set>
                                    <p:anim calcmode="lin" valueType="num">
                                      <p:cBhvr additive="base">
                                        <p:cTn id="12" dur="500" fill="hold"/>
                                        <p:tgtEl>
                                          <p:spTgt spid="30"/>
                                        </p:tgtEl>
                                        <p:attrNameLst>
                                          <p:attrName>ppt_x</p:attrName>
                                        </p:attrNameLst>
                                      </p:cBhvr>
                                      <p:tavLst>
                                        <p:tav tm="0">
                                          <p:val>
                                            <p:strVal val="#ppt_x"/>
                                          </p:val>
                                        </p:tav>
                                        <p:tav tm="100000">
                                          <p:val>
                                            <p:strVal val="#ppt_x"/>
                                          </p:val>
                                        </p:tav>
                                      </p:tavLst>
                                    </p:anim>
                                    <p:anim calcmode="lin" valueType="num">
                                      <p:cBhvr additive="base">
                                        <p:cTn id="13" dur="500" fill="hold"/>
                                        <p:tgtEl>
                                          <p:spTgt spid="30"/>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grpId="0" nodeType="afterEffect">
                                  <p:stCondLst>
                                    <p:cond delay="0"/>
                                  </p:stCondLst>
                                  <p:childTnLst>
                                    <p:set>
                                      <p:cBhvr>
                                        <p:cTn id="16" dur="1" fill="hold">
                                          <p:stCondLst>
                                            <p:cond delay="0"/>
                                          </p:stCondLst>
                                        </p:cTn>
                                        <p:tgtEl>
                                          <p:spTgt spid="31"/>
                                        </p:tgtEl>
                                        <p:attrNameLst>
                                          <p:attrName>style.visibility</p:attrName>
                                        </p:attrNameLst>
                                      </p:cBhvr>
                                      <p:to>
                                        <p:strVal val="visible"/>
                                      </p:to>
                                    </p:set>
                                    <p:anim calcmode="lin" valueType="num">
                                      <p:cBhvr additive="base">
                                        <p:cTn id="17" dur="500" fill="hold"/>
                                        <p:tgtEl>
                                          <p:spTgt spid="31"/>
                                        </p:tgtEl>
                                        <p:attrNameLst>
                                          <p:attrName>ppt_x</p:attrName>
                                        </p:attrNameLst>
                                      </p:cBhvr>
                                      <p:tavLst>
                                        <p:tav tm="0">
                                          <p:val>
                                            <p:strVal val="#ppt_x"/>
                                          </p:val>
                                        </p:tav>
                                        <p:tav tm="100000">
                                          <p:val>
                                            <p:strVal val="#ppt_x"/>
                                          </p:val>
                                        </p:tav>
                                      </p:tavLst>
                                    </p:anim>
                                    <p:anim calcmode="lin" valueType="num">
                                      <p:cBhvr additive="base">
                                        <p:cTn id="18" dur="500" fill="hold"/>
                                        <p:tgtEl>
                                          <p:spTgt spid="31"/>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2" fill="hold" grpId="0" nodeType="afterEffect">
                                  <p:stCondLst>
                                    <p:cond delay="0"/>
                                  </p:stCondLst>
                                  <p:childTnLst>
                                    <p:set>
                                      <p:cBhvr>
                                        <p:cTn id="21" dur="1" fill="hold">
                                          <p:stCondLst>
                                            <p:cond delay="0"/>
                                          </p:stCondLst>
                                        </p:cTn>
                                        <p:tgtEl>
                                          <p:spTgt spid="33"/>
                                        </p:tgtEl>
                                        <p:attrNameLst>
                                          <p:attrName>style.visibility</p:attrName>
                                        </p:attrNameLst>
                                      </p:cBhvr>
                                      <p:to>
                                        <p:strVal val="visible"/>
                                      </p:to>
                                    </p:set>
                                    <p:anim calcmode="lin" valueType="num">
                                      <p:cBhvr additive="base">
                                        <p:cTn id="22" dur="500" fill="hold"/>
                                        <p:tgtEl>
                                          <p:spTgt spid="33"/>
                                        </p:tgtEl>
                                        <p:attrNameLst>
                                          <p:attrName>ppt_x</p:attrName>
                                        </p:attrNameLst>
                                      </p:cBhvr>
                                      <p:tavLst>
                                        <p:tav tm="0">
                                          <p:val>
                                            <p:strVal val="1+#ppt_w/2"/>
                                          </p:val>
                                        </p:tav>
                                        <p:tav tm="100000">
                                          <p:val>
                                            <p:strVal val="#ppt_x"/>
                                          </p:val>
                                        </p:tav>
                                      </p:tavLst>
                                    </p:anim>
                                    <p:anim calcmode="lin" valueType="num">
                                      <p:cBhvr additive="base">
                                        <p:cTn id="23" dur="500" fill="hold"/>
                                        <p:tgtEl>
                                          <p:spTgt spid="33"/>
                                        </p:tgtEl>
                                        <p:attrNameLst>
                                          <p:attrName>ppt_y</p:attrName>
                                        </p:attrNameLst>
                                      </p:cBhvr>
                                      <p:tavLst>
                                        <p:tav tm="0">
                                          <p:val>
                                            <p:strVal val="#ppt_y"/>
                                          </p:val>
                                        </p:tav>
                                        <p:tav tm="100000">
                                          <p:val>
                                            <p:strVal val="#ppt_y"/>
                                          </p:val>
                                        </p:tav>
                                      </p:tavLst>
                                    </p:anim>
                                  </p:childTnLst>
                                </p:cTn>
                              </p:par>
                              <p:par>
                                <p:cTn id="24" presetID="2" presetClass="entr" presetSubtype="4" fill="hold" grpId="0" nodeType="withEffect">
                                  <p:stCondLst>
                                    <p:cond delay="0"/>
                                  </p:stCondLst>
                                  <p:childTnLst>
                                    <p:set>
                                      <p:cBhvr>
                                        <p:cTn id="25" dur="1" fill="hold">
                                          <p:stCondLst>
                                            <p:cond delay="0"/>
                                          </p:stCondLst>
                                        </p:cTn>
                                        <p:tgtEl>
                                          <p:spTgt spid="34"/>
                                        </p:tgtEl>
                                        <p:attrNameLst>
                                          <p:attrName>style.visibility</p:attrName>
                                        </p:attrNameLst>
                                      </p:cBhvr>
                                      <p:to>
                                        <p:strVal val="visible"/>
                                      </p:to>
                                    </p:set>
                                    <p:anim calcmode="lin" valueType="num">
                                      <p:cBhvr additive="base">
                                        <p:cTn id="26" dur="500" fill="hold"/>
                                        <p:tgtEl>
                                          <p:spTgt spid="34"/>
                                        </p:tgtEl>
                                        <p:attrNameLst>
                                          <p:attrName>ppt_x</p:attrName>
                                        </p:attrNameLst>
                                      </p:cBhvr>
                                      <p:tavLst>
                                        <p:tav tm="0">
                                          <p:val>
                                            <p:strVal val="#ppt_x"/>
                                          </p:val>
                                        </p:tav>
                                        <p:tav tm="100000">
                                          <p:val>
                                            <p:strVal val="#ppt_x"/>
                                          </p:val>
                                        </p:tav>
                                      </p:tavLst>
                                    </p:anim>
                                    <p:anim calcmode="lin" valueType="num">
                                      <p:cBhvr additive="base">
                                        <p:cTn id="27" dur="500" fill="hold"/>
                                        <p:tgtEl>
                                          <p:spTgt spid="34"/>
                                        </p:tgtEl>
                                        <p:attrNameLst>
                                          <p:attrName>ppt_y</p:attrName>
                                        </p:attrNameLst>
                                      </p:cBhvr>
                                      <p:tavLst>
                                        <p:tav tm="0">
                                          <p:val>
                                            <p:strVal val="1+#ppt_h/2"/>
                                          </p:val>
                                        </p:tav>
                                        <p:tav tm="100000">
                                          <p:val>
                                            <p:strVal val="#ppt_y"/>
                                          </p:val>
                                        </p:tav>
                                      </p:tavLst>
                                    </p:anim>
                                  </p:childTnLst>
                                </p:cTn>
                              </p:par>
                              <p:par>
                                <p:cTn id="28" presetID="2" presetClass="entr" presetSubtype="4" fill="hold" grpId="0" nodeType="withEffect">
                                  <p:stCondLst>
                                    <p:cond delay="0"/>
                                  </p:stCondLst>
                                  <p:childTnLst>
                                    <p:set>
                                      <p:cBhvr>
                                        <p:cTn id="29" dur="1" fill="hold">
                                          <p:stCondLst>
                                            <p:cond delay="0"/>
                                          </p:stCondLst>
                                        </p:cTn>
                                        <p:tgtEl>
                                          <p:spTgt spid="35"/>
                                        </p:tgtEl>
                                        <p:attrNameLst>
                                          <p:attrName>style.visibility</p:attrName>
                                        </p:attrNameLst>
                                      </p:cBhvr>
                                      <p:to>
                                        <p:strVal val="visible"/>
                                      </p:to>
                                    </p:set>
                                    <p:anim calcmode="lin" valueType="num">
                                      <p:cBhvr additive="base">
                                        <p:cTn id="30" dur="500" fill="hold"/>
                                        <p:tgtEl>
                                          <p:spTgt spid="35"/>
                                        </p:tgtEl>
                                        <p:attrNameLst>
                                          <p:attrName>ppt_x</p:attrName>
                                        </p:attrNameLst>
                                      </p:cBhvr>
                                      <p:tavLst>
                                        <p:tav tm="0">
                                          <p:val>
                                            <p:strVal val="#ppt_x"/>
                                          </p:val>
                                        </p:tav>
                                        <p:tav tm="100000">
                                          <p:val>
                                            <p:strVal val="#ppt_x"/>
                                          </p:val>
                                        </p:tav>
                                      </p:tavLst>
                                    </p:anim>
                                    <p:anim calcmode="lin" valueType="num">
                                      <p:cBhvr additive="base">
                                        <p:cTn id="31" dur="500" fill="hold"/>
                                        <p:tgtEl>
                                          <p:spTgt spid="35"/>
                                        </p:tgtEl>
                                        <p:attrNameLst>
                                          <p:attrName>ppt_y</p:attrName>
                                        </p:attrNameLst>
                                      </p:cBhvr>
                                      <p:tavLst>
                                        <p:tav tm="0">
                                          <p:val>
                                            <p:strVal val="1+#ppt_h/2"/>
                                          </p:val>
                                        </p:tav>
                                        <p:tav tm="100000">
                                          <p:val>
                                            <p:strVal val="#ppt_y"/>
                                          </p:val>
                                        </p:tav>
                                      </p:tavLst>
                                    </p:anim>
                                  </p:childTnLst>
                                </p:cTn>
                              </p:par>
                              <p:par>
                                <p:cTn id="32" presetID="2" presetClass="entr" presetSubtype="4" fill="hold" grpId="0" nodeType="withEffect">
                                  <p:stCondLst>
                                    <p:cond delay="0"/>
                                  </p:stCondLst>
                                  <p:childTnLst>
                                    <p:set>
                                      <p:cBhvr>
                                        <p:cTn id="33" dur="1" fill="hold">
                                          <p:stCondLst>
                                            <p:cond delay="0"/>
                                          </p:stCondLst>
                                        </p:cTn>
                                        <p:tgtEl>
                                          <p:spTgt spid="36"/>
                                        </p:tgtEl>
                                        <p:attrNameLst>
                                          <p:attrName>style.visibility</p:attrName>
                                        </p:attrNameLst>
                                      </p:cBhvr>
                                      <p:to>
                                        <p:strVal val="visible"/>
                                      </p:to>
                                    </p:set>
                                    <p:anim calcmode="lin" valueType="num">
                                      <p:cBhvr additive="base">
                                        <p:cTn id="34" dur="500" fill="hold"/>
                                        <p:tgtEl>
                                          <p:spTgt spid="36"/>
                                        </p:tgtEl>
                                        <p:attrNameLst>
                                          <p:attrName>ppt_x</p:attrName>
                                        </p:attrNameLst>
                                      </p:cBhvr>
                                      <p:tavLst>
                                        <p:tav tm="0">
                                          <p:val>
                                            <p:strVal val="#ppt_x"/>
                                          </p:val>
                                        </p:tav>
                                        <p:tav tm="100000">
                                          <p:val>
                                            <p:strVal val="#ppt_x"/>
                                          </p:val>
                                        </p:tav>
                                      </p:tavLst>
                                    </p:anim>
                                    <p:anim calcmode="lin" valueType="num">
                                      <p:cBhvr additive="base">
                                        <p:cTn id="35" dur="500" fill="hold"/>
                                        <p:tgtEl>
                                          <p:spTgt spid="36"/>
                                        </p:tgtEl>
                                        <p:attrNameLst>
                                          <p:attrName>ppt_y</p:attrName>
                                        </p:attrNameLst>
                                      </p:cBhvr>
                                      <p:tavLst>
                                        <p:tav tm="0">
                                          <p:val>
                                            <p:strVal val="1+#ppt_h/2"/>
                                          </p:val>
                                        </p:tav>
                                        <p:tav tm="100000">
                                          <p:val>
                                            <p:strVal val="#ppt_y"/>
                                          </p:val>
                                        </p:tav>
                                      </p:tavLst>
                                    </p:anim>
                                  </p:childTnLst>
                                </p:cTn>
                              </p:par>
                              <p:par>
                                <p:cTn id="36" presetID="2" presetClass="entr" presetSubtype="3" fill="hold" grpId="0" nodeType="withEffect">
                                  <p:stCondLst>
                                    <p:cond delay="0"/>
                                  </p:stCondLst>
                                  <p:childTnLst>
                                    <p:set>
                                      <p:cBhvr>
                                        <p:cTn id="37" dur="1" fill="hold">
                                          <p:stCondLst>
                                            <p:cond delay="0"/>
                                          </p:stCondLst>
                                        </p:cTn>
                                        <p:tgtEl>
                                          <p:spTgt spid="37"/>
                                        </p:tgtEl>
                                        <p:attrNameLst>
                                          <p:attrName>style.visibility</p:attrName>
                                        </p:attrNameLst>
                                      </p:cBhvr>
                                      <p:to>
                                        <p:strVal val="visible"/>
                                      </p:to>
                                    </p:set>
                                    <p:anim calcmode="lin" valueType="num">
                                      <p:cBhvr additive="base">
                                        <p:cTn id="38" dur="500" fill="hold"/>
                                        <p:tgtEl>
                                          <p:spTgt spid="37"/>
                                        </p:tgtEl>
                                        <p:attrNameLst>
                                          <p:attrName>ppt_x</p:attrName>
                                        </p:attrNameLst>
                                      </p:cBhvr>
                                      <p:tavLst>
                                        <p:tav tm="0">
                                          <p:val>
                                            <p:strVal val="1+#ppt_w/2"/>
                                          </p:val>
                                        </p:tav>
                                        <p:tav tm="100000">
                                          <p:val>
                                            <p:strVal val="#ppt_x"/>
                                          </p:val>
                                        </p:tav>
                                      </p:tavLst>
                                    </p:anim>
                                    <p:anim calcmode="lin" valueType="num">
                                      <p:cBhvr additive="base">
                                        <p:cTn id="39" dur="500" fill="hold"/>
                                        <p:tgtEl>
                                          <p:spTgt spid="37"/>
                                        </p:tgtEl>
                                        <p:attrNameLst>
                                          <p:attrName>ppt_y</p:attrName>
                                        </p:attrNameLst>
                                      </p:cBhvr>
                                      <p:tavLst>
                                        <p:tav tm="0">
                                          <p:val>
                                            <p:strVal val="0-#ppt_h/2"/>
                                          </p:val>
                                        </p:tav>
                                        <p:tav tm="100000">
                                          <p:val>
                                            <p:strVal val="#ppt_y"/>
                                          </p:val>
                                        </p:tav>
                                      </p:tavLst>
                                    </p:anim>
                                  </p:childTnLst>
                                </p:cTn>
                              </p:par>
                              <p:par>
                                <p:cTn id="40" presetID="2" presetClass="entr" presetSubtype="4" fill="hold" grpId="0" nodeType="withEffect">
                                  <p:stCondLst>
                                    <p:cond delay="0"/>
                                  </p:stCondLst>
                                  <p:childTnLst>
                                    <p:set>
                                      <p:cBhvr>
                                        <p:cTn id="41" dur="1" fill="hold">
                                          <p:stCondLst>
                                            <p:cond delay="0"/>
                                          </p:stCondLst>
                                        </p:cTn>
                                        <p:tgtEl>
                                          <p:spTgt spid="38"/>
                                        </p:tgtEl>
                                        <p:attrNameLst>
                                          <p:attrName>style.visibility</p:attrName>
                                        </p:attrNameLst>
                                      </p:cBhvr>
                                      <p:to>
                                        <p:strVal val="visible"/>
                                      </p:to>
                                    </p:set>
                                    <p:anim calcmode="lin" valueType="num">
                                      <p:cBhvr additive="base">
                                        <p:cTn id="42" dur="500" fill="hold"/>
                                        <p:tgtEl>
                                          <p:spTgt spid="38"/>
                                        </p:tgtEl>
                                        <p:attrNameLst>
                                          <p:attrName>ppt_x</p:attrName>
                                        </p:attrNameLst>
                                      </p:cBhvr>
                                      <p:tavLst>
                                        <p:tav tm="0">
                                          <p:val>
                                            <p:strVal val="#ppt_x"/>
                                          </p:val>
                                        </p:tav>
                                        <p:tav tm="100000">
                                          <p:val>
                                            <p:strVal val="#ppt_x"/>
                                          </p:val>
                                        </p:tav>
                                      </p:tavLst>
                                    </p:anim>
                                    <p:anim calcmode="lin" valueType="num">
                                      <p:cBhvr additive="base">
                                        <p:cTn id="43" dur="500" fill="hold"/>
                                        <p:tgtEl>
                                          <p:spTgt spid="38"/>
                                        </p:tgtEl>
                                        <p:attrNameLst>
                                          <p:attrName>ppt_y</p:attrName>
                                        </p:attrNameLst>
                                      </p:cBhvr>
                                      <p:tavLst>
                                        <p:tav tm="0">
                                          <p:val>
                                            <p:strVal val="1+#ppt_h/2"/>
                                          </p:val>
                                        </p:tav>
                                        <p:tav tm="100000">
                                          <p:val>
                                            <p:strVal val="#ppt_y"/>
                                          </p:val>
                                        </p:tav>
                                      </p:tavLst>
                                    </p:anim>
                                  </p:childTnLst>
                                </p:cTn>
                              </p:par>
                              <p:par>
                                <p:cTn id="44" presetID="2" presetClass="entr" presetSubtype="4" fill="hold" grpId="0" nodeType="withEffect">
                                  <p:stCondLst>
                                    <p:cond delay="0"/>
                                  </p:stCondLst>
                                  <p:childTnLst>
                                    <p:set>
                                      <p:cBhvr>
                                        <p:cTn id="45" dur="1" fill="hold">
                                          <p:stCondLst>
                                            <p:cond delay="0"/>
                                          </p:stCondLst>
                                        </p:cTn>
                                        <p:tgtEl>
                                          <p:spTgt spid="39"/>
                                        </p:tgtEl>
                                        <p:attrNameLst>
                                          <p:attrName>style.visibility</p:attrName>
                                        </p:attrNameLst>
                                      </p:cBhvr>
                                      <p:to>
                                        <p:strVal val="visible"/>
                                      </p:to>
                                    </p:set>
                                    <p:anim calcmode="lin" valueType="num">
                                      <p:cBhvr additive="base">
                                        <p:cTn id="46" dur="500" fill="hold"/>
                                        <p:tgtEl>
                                          <p:spTgt spid="39"/>
                                        </p:tgtEl>
                                        <p:attrNameLst>
                                          <p:attrName>ppt_x</p:attrName>
                                        </p:attrNameLst>
                                      </p:cBhvr>
                                      <p:tavLst>
                                        <p:tav tm="0">
                                          <p:val>
                                            <p:strVal val="#ppt_x"/>
                                          </p:val>
                                        </p:tav>
                                        <p:tav tm="100000">
                                          <p:val>
                                            <p:strVal val="#ppt_x"/>
                                          </p:val>
                                        </p:tav>
                                      </p:tavLst>
                                    </p:anim>
                                    <p:anim calcmode="lin" valueType="num">
                                      <p:cBhvr additive="base">
                                        <p:cTn id="47" dur="500" fill="hold"/>
                                        <p:tgtEl>
                                          <p:spTgt spid="39"/>
                                        </p:tgtEl>
                                        <p:attrNameLst>
                                          <p:attrName>ppt_y</p:attrName>
                                        </p:attrNameLst>
                                      </p:cBhvr>
                                      <p:tavLst>
                                        <p:tav tm="0">
                                          <p:val>
                                            <p:strVal val="1+#ppt_h/2"/>
                                          </p:val>
                                        </p:tav>
                                        <p:tav tm="100000">
                                          <p:val>
                                            <p:strVal val="#ppt_y"/>
                                          </p:val>
                                        </p:tav>
                                      </p:tavLst>
                                    </p:anim>
                                  </p:childTnLst>
                                </p:cTn>
                              </p:par>
                              <p:par>
                                <p:cTn id="48" presetID="2" presetClass="entr" presetSubtype="4" fill="hold" grpId="0" nodeType="withEffect">
                                  <p:stCondLst>
                                    <p:cond delay="0"/>
                                  </p:stCondLst>
                                  <p:childTnLst>
                                    <p:set>
                                      <p:cBhvr>
                                        <p:cTn id="49" dur="1" fill="hold">
                                          <p:stCondLst>
                                            <p:cond delay="0"/>
                                          </p:stCondLst>
                                        </p:cTn>
                                        <p:tgtEl>
                                          <p:spTgt spid="40"/>
                                        </p:tgtEl>
                                        <p:attrNameLst>
                                          <p:attrName>style.visibility</p:attrName>
                                        </p:attrNameLst>
                                      </p:cBhvr>
                                      <p:to>
                                        <p:strVal val="visible"/>
                                      </p:to>
                                    </p:set>
                                    <p:anim calcmode="lin" valueType="num">
                                      <p:cBhvr additive="base">
                                        <p:cTn id="50" dur="500" fill="hold"/>
                                        <p:tgtEl>
                                          <p:spTgt spid="40"/>
                                        </p:tgtEl>
                                        <p:attrNameLst>
                                          <p:attrName>ppt_x</p:attrName>
                                        </p:attrNameLst>
                                      </p:cBhvr>
                                      <p:tavLst>
                                        <p:tav tm="0">
                                          <p:val>
                                            <p:strVal val="#ppt_x"/>
                                          </p:val>
                                        </p:tav>
                                        <p:tav tm="100000">
                                          <p:val>
                                            <p:strVal val="#ppt_x"/>
                                          </p:val>
                                        </p:tav>
                                      </p:tavLst>
                                    </p:anim>
                                    <p:anim calcmode="lin" valueType="num">
                                      <p:cBhvr additive="base">
                                        <p:cTn id="51" dur="500" fill="hold"/>
                                        <p:tgtEl>
                                          <p:spTgt spid="40"/>
                                        </p:tgtEl>
                                        <p:attrNameLst>
                                          <p:attrName>ppt_y</p:attrName>
                                        </p:attrNameLst>
                                      </p:cBhvr>
                                      <p:tavLst>
                                        <p:tav tm="0">
                                          <p:val>
                                            <p:strVal val="1+#ppt_h/2"/>
                                          </p:val>
                                        </p:tav>
                                        <p:tav tm="100000">
                                          <p:val>
                                            <p:strVal val="#ppt_y"/>
                                          </p:val>
                                        </p:tav>
                                      </p:tavLst>
                                    </p:anim>
                                  </p:childTnLst>
                                </p:cTn>
                              </p:par>
                              <p:par>
                                <p:cTn id="52" presetID="2" presetClass="entr" presetSubtype="4" fill="hold" grpId="0" nodeType="withEffect">
                                  <p:stCondLst>
                                    <p:cond delay="0"/>
                                  </p:stCondLst>
                                  <p:childTnLst>
                                    <p:set>
                                      <p:cBhvr>
                                        <p:cTn id="53" dur="1" fill="hold">
                                          <p:stCondLst>
                                            <p:cond delay="0"/>
                                          </p:stCondLst>
                                        </p:cTn>
                                        <p:tgtEl>
                                          <p:spTgt spid="41"/>
                                        </p:tgtEl>
                                        <p:attrNameLst>
                                          <p:attrName>style.visibility</p:attrName>
                                        </p:attrNameLst>
                                      </p:cBhvr>
                                      <p:to>
                                        <p:strVal val="visible"/>
                                      </p:to>
                                    </p:set>
                                    <p:anim calcmode="lin" valueType="num">
                                      <p:cBhvr additive="base">
                                        <p:cTn id="54" dur="500" fill="hold"/>
                                        <p:tgtEl>
                                          <p:spTgt spid="41"/>
                                        </p:tgtEl>
                                        <p:attrNameLst>
                                          <p:attrName>ppt_x</p:attrName>
                                        </p:attrNameLst>
                                      </p:cBhvr>
                                      <p:tavLst>
                                        <p:tav tm="0">
                                          <p:val>
                                            <p:strVal val="#ppt_x"/>
                                          </p:val>
                                        </p:tav>
                                        <p:tav tm="100000">
                                          <p:val>
                                            <p:strVal val="#ppt_x"/>
                                          </p:val>
                                        </p:tav>
                                      </p:tavLst>
                                    </p:anim>
                                    <p:anim calcmode="lin" valueType="num">
                                      <p:cBhvr additive="base">
                                        <p:cTn id="55" dur="500" fill="hold"/>
                                        <p:tgtEl>
                                          <p:spTgt spid="41"/>
                                        </p:tgtEl>
                                        <p:attrNameLst>
                                          <p:attrName>ppt_y</p:attrName>
                                        </p:attrNameLst>
                                      </p:cBhvr>
                                      <p:tavLst>
                                        <p:tav tm="0">
                                          <p:val>
                                            <p:strVal val="1+#ppt_h/2"/>
                                          </p:val>
                                        </p:tav>
                                        <p:tav tm="100000">
                                          <p:val>
                                            <p:strVal val="#ppt_y"/>
                                          </p:val>
                                        </p:tav>
                                      </p:tavLst>
                                    </p:anim>
                                  </p:childTnLst>
                                </p:cTn>
                              </p:par>
                              <p:par>
                                <p:cTn id="56" presetID="2" presetClass="entr" presetSubtype="6" fill="hold" nodeType="withEffect">
                                  <p:stCondLst>
                                    <p:cond delay="0"/>
                                  </p:stCondLst>
                                  <p:childTnLst>
                                    <p:set>
                                      <p:cBhvr>
                                        <p:cTn id="57" dur="1" fill="hold">
                                          <p:stCondLst>
                                            <p:cond delay="0"/>
                                          </p:stCondLst>
                                        </p:cTn>
                                        <p:tgtEl>
                                          <p:spTgt spid="44"/>
                                        </p:tgtEl>
                                        <p:attrNameLst>
                                          <p:attrName>style.visibility</p:attrName>
                                        </p:attrNameLst>
                                      </p:cBhvr>
                                      <p:to>
                                        <p:strVal val="visible"/>
                                      </p:to>
                                    </p:set>
                                    <p:anim calcmode="lin" valueType="num">
                                      <p:cBhvr additive="base">
                                        <p:cTn id="58" dur="500" fill="hold"/>
                                        <p:tgtEl>
                                          <p:spTgt spid="44"/>
                                        </p:tgtEl>
                                        <p:attrNameLst>
                                          <p:attrName>ppt_x</p:attrName>
                                        </p:attrNameLst>
                                      </p:cBhvr>
                                      <p:tavLst>
                                        <p:tav tm="0">
                                          <p:val>
                                            <p:strVal val="1+#ppt_w/2"/>
                                          </p:val>
                                        </p:tav>
                                        <p:tav tm="100000">
                                          <p:val>
                                            <p:strVal val="#ppt_x"/>
                                          </p:val>
                                        </p:tav>
                                      </p:tavLst>
                                    </p:anim>
                                    <p:anim calcmode="lin" valueType="num">
                                      <p:cBhvr additive="base">
                                        <p:cTn id="59" dur="500" fill="hold"/>
                                        <p:tgtEl>
                                          <p:spTgt spid="44"/>
                                        </p:tgtEl>
                                        <p:attrNameLst>
                                          <p:attrName>ppt_y</p:attrName>
                                        </p:attrNameLst>
                                      </p:cBhvr>
                                      <p:tavLst>
                                        <p:tav tm="0">
                                          <p:val>
                                            <p:strVal val="1+#ppt_h/2"/>
                                          </p:val>
                                        </p:tav>
                                        <p:tav tm="100000">
                                          <p:val>
                                            <p:strVal val="#ppt_y"/>
                                          </p:val>
                                        </p:tav>
                                      </p:tavLst>
                                    </p:anim>
                                  </p:childTnLst>
                                </p:cTn>
                              </p:par>
                              <p:par>
                                <p:cTn id="60" presetID="2" presetClass="entr" presetSubtype="6" fill="hold" grpId="0" nodeType="withEffect">
                                  <p:stCondLst>
                                    <p:cond delay="0"/>
                                  </p:stCondLst>
                                  <p:childTnLst>
                                    <p:set>
                                      <p:cBhvr>
                                        <p:cTn id="61" dur="1" fill="hold">
                                          <p:stCondLst>
                                            <p:cond delay="0"/>
                                          </p:stCondLst>
                                        </p:cTn>
                                        <p:tgtEl>
                                          <p:spTgt spid="51"/>
                                        </p:tgtEl>
                                        <p:attrNameLst>
                                          <p:attrName>style.visibility</p:attrName>
                                        </p:attrNameLst>
                                      </p:cBhvr>
                                      <p:to>
                                        <p:strVal val="visible"/>
                                      </p:to>
                                    </p:set>
                                    <p:anim calcmode="lin" valueType="num">
                                      <p:cBhvr additive="base">
                                        <p:cTn id="62" dur="500" fill="hold"/>
                                        <p:tgtEl>
                                          <p:spTgt spid="51"/>
                                        </p:tgtEl>
                                        <p:attrNameLst>
                                          <p:attrName>ppt_x</p:attrName>
                                        </p:attrNameLst>
                                      </p:cBhvr>
                                      <p:tavLst>
                                        <p:tav tm="0">
                                          <p:val>
                                            <p:strVal val="1+#ppt_w/2"/>
                                          </p:val>
                                        </p:tav>
                                        <p:tav tm="100000">
                                          <p:val>
                                            <p:strVal val="#ppt_x"/>
                                          </p:val>
                                        </p:tav>
                                      </p:tavLst>
                                    </p:anim>
                                    <p:anim calcmode="lin" valueType="num">
                                      <p:cBhvr additive="base">
                                        <p:cTn id="63" dur="500" fill="hold"/>
                                        <p:tgtEl>
                                          <p:spTgt spid="51"/>
                                        </p:tgtEl>
                                        <p:attrNameLst>
                                          <p:attrName>ppt_y</p:attrName>
                                        </p:attrNameLst>
                                      </p:cBhvr>
                                      <p:tavLst>
                                        <p:tav tm="0">
                                          <p:val>
                                            <p:strVal val="1+#ppt_h/2"/>
                                          </p:val>
                                        </p:tav>
                                        <p:tav tm="100000">
                                          <p:val>
                                            <p:strVal val="#ppt_y"/>
                                          </p:val>
                                        </p:tav>
                                      </p:tavLst>
                                    </p:anim>
                                  </p:childTnLst>
                                </p:cTn>
                              </p:par>
                              <p:par>
                                <p:cTn id="64" presetID="2" presetClass="entr" presetSubtype="4" fill="hold" grpId="0" nodeType="withEffect">
                                  <p:stCondLst>
                                    <p:cond delay="0"/>
                                  </p:stCondLst>
                                  <p:childTnLst>
                                    <p:set>
                                      <p:cBhvr>
                                        <p:cTn id="65" dur="1" fill="hold">
                                          <p:stCondLst>
                                            <p:cond delay="0"/>
                                          </p:stCondLst>
                                        </p:cTn>
                                        <p:tgtEl>
                                          <p:spTgt spid="52"/>
                                        </p:tgtEl>
                                        <p:attrNameLst>
                                          <p:attrName>style.visibility</p:attrName>
                                        </p:attrNameLst>
                                      </p:cBhvr>
                                      <p:to>
                                        <p:strVal val="visible"/>
                                      </p:to>
                                    </p:set>
                                    <p:anim calcmode="lin" valueType="num">
                                      <p:cBhvr additive="base">
                                        <p:cTn id="66" dur="500" fill="hold"/>
                                        <p:tgtEl>
                                          <p:spTgt spid="52"/>
                                        </p:tgtEl>
                                        <p:attrNameLst>
                                          <p:attrName>ppt_x</p:attrName>
                                        </p:attrNameLst>
                                      </p:cBhvr>
                                      <p:tavLst>
                                        <p:tav tm="0">
                                          <p:val>
                                            <p:strVal val="#ppt_x"/>
                                          </p:val>
                                        </p:tav>
                                        <p:tav tm="100000">
                                          <p:val>
                                            <p:strVal val="#ppt_x"/>
                                          </p:val>
                                        </p:tav>
                                      </p:tavLst>
                                    </p:anim>
                                    <p:anim calcmode="lin" valueType="num">
                                      <p:cBhvr additive="base">
                                        <p:cTn id="67" dur="500" fill="hold"/>
                                        <p:tgtEl>
                                          <p:spTgt spid="52"/>
                                        </p:tgtEl>
                                        <p:attrNameLst>
                                          <p:attrName>ppt_y</p:attrName>
                                        </p:attrNameLst>
                                      </p:cBhvr>
                                      <p:tavLst>
                                        <p:tav tm="0">
                                          <p:val>
                                            <p:strVal val="1+#ppt_h/2"/>
                                          </p:val>
                                        </p:tav>
                                        <p:tav tm="100000">
                                          <p:val>
                                            <p:strVal val="#ppt_y"/>
                                          </p:val>
                                        </p:tav>
                                      </p:tavLst>
                                    </p:anim>
                                  </p:childTnLst>
                                </p:cTn>
                              </p:par>
                              <p:par>
                                <p:cTn id="68" presetID="2" presetClass="entr" presetSubtype="4" fill="hold" grpId="0" nodeType="withEffect">
                                  <p:stCondLst>
                                    <p:cond delay="0"/>
                                  </p:stCondLst>
                                  <p:childTnLst>
                                    <p:set>
                                      <p:cBhvr>
                                        <p:cTn id="69" dur="1" fill="hold">
                                          <p:stCondLst>
                                            <p:cond delay="0"/>
                                          </p:stCondLst>
                                        </p:cTn>
                                        <p:tgtEl>
                                          <p:spTgt spid="53"/>
                                        </p:tgtEl>
                                        <p:attrNameLst>
                                          <p:attrName>style.visibility</p:attrName>
                                        </p:attrNameLst>
                                      </p:cBhvr>
                                      <p:to>
                                        <p:strVal val="visible"/>
                                      </p:to>
                                    </p:set>
                                    <p:anim calcmode="lin" valueType="num">
                                      <p:cBhvr additive="base">
                                        <p:cTn id="70" dur="500" fill="hold"/>
                                        <p:tgtEl>
                                          <p:spTgt spid="53"/>
                                        </p:tgtEl>
                                        <p:attrNameLst>
                                          <p:attrName>ppt_x</p:attrName>
                                        </p:attrNameLst>
                                      </p:cBhvr>
                                      <p:tavLst>
                                        <p:tav tm="0">
                                          <p:val>
                                            <p:strVal val="#ppt_x"/>
                                          </p:val>
                                        </p:tav>
                                        <p:tav tm="100000">
                                          <p:val>
                                            <p:strVal val="#ppt_x"/>
                                          </p:val>
                                        </p:tav>
                                      </p:tavLst>
                                    </p:anim>
                                    <p:anim calcmode="lin" valueType="num">
                                      <p:cBhvr additive="base">
                                        <p:cTn id="71" dur="500" fill="hold"/>
                                        <p:tgtEl>
                                          <p:spTgt spid="53"/>
                                        </p:tgtEl>
                                        <p:attrNameLst>
                                          <p:attrName>ppt_y</p:attrName>
                                        </p:attrNameLst>
                                      </p:cBhvr>
                                      <p:tavLst>
                                        <p:tav tm="0">
                                          <p:val>
                                            <p:strVal val="1+#ppt_h/2"/>
                                          </p:val>
                                        </p:tav>
                                        <p:tav tm="100000">
                                          <p:val>
                                            <p:strVal val="#ppt_y"/>
                                          </p:val>
                                        </p:tav>
                                      </p:tavLst>
                                    </p:anim>
                                  </p:childTnLst>
                                </p:cTn>
                              </p:par>
                              <p:par>
                                <p:cTn id="72" presetID="2" presetClass="entr" presetSubtype="4" fill="hold" grpId="0" nodeType="withEffect">
                                  <p:stCondLst>
                                    <p:cond delay="0"/>
                                  </p:stCondLst>
                                  <p:childTnLst>
                                    <p:set>
                                      <p:cBhvr>
                                        <p:cTn id="73" dur="1" fill="hold">
                                          <p:stCondLst>
                                            <p:cond delay="0"/>
                                          </p:stCondLst>
                                        </p:cTn>
                                        <p:tgtEl>
                                          <p:spTgt spid="54"/>
                                        </p:tgtEl>
                                        <p:attrNameLst>
                                          <p:attrName>style.visibility</p:attrName>
                                        </p:attrNameLst>
                                      </p:cBhvr>
                                      <p:to>
                                        <p:strVal val="visible"/>
                                      </p:to>
                                    </p:set>
                                    <p:anim calcmode="lin" valueType="num">
                                      <p:cBhvr additive="base">
                                        <p:cTn id="74" dur="500" fill="hold"/>
                                        <p:tgtEl>
                                          <p:spTgt spid="54"/>
                                        </p:tgtEl>
                                        <p:attrNameLst>
                                          <p:attrName>ppt_x</p:attrName>
                                        </p:attrNameLst>
                                      </p:cBhvr>
                                      <p:tavLst>
                                        <p:tav tm="0">
                                          <p:val>
                                            <p:strVal val="#ppt_x"/>
                                          </p:val>
                                        </p:tav>
                                        <p:tav tm="100000">
                                          <p:val>
                                            <p:strVal val="#ppt_x"/>
                                          </p:val>
                                        </p:tav>
                                      </p:tavLst>
                                    </p:anim>
                                    <p:anim calcmode="lin" valueType="num">
                                      <p:cBhvr additive="base">
                                        <p:cTn id="75" dur="500" fill="hold"/>
                                        <p:tgtEl>
                                          <p:spTgt spid="54"/>
                                        </p:tgtEl>
                                        <p:attrNameLst>
                                          <p:attrName>ppt_y</p:attrName>
                                        </p:attrNameLst>
                                      </p:cBhvr>
                                      <p:tavLst>
                                        <p:tav tm="0">
                                          <p:val>
                                            <p:strVal val="1+#ppt_h/2"/>
                                          </p:val>
                                        </p:tav>
                                        <p:tav tm="100000">
                                          <p:val>
                                            <p:strVal val="#ppt_y"/>
                                          </p:val>
                                        </p:tav>
                                      </p:tavLst>
                                    </p:anim>
                                  </p:childTnLst>
                                </p:cTn>
                              </p:par>
                              <p:par>
                                <p:cTn id="76" presetID="2" presetClass="entr" presetSubtype="4" fill="hold" grpId="0" nodeType="withEffect">
                                  <p:stCondLst>
                                    <p:cond delay="0"/>
                                  </p:stCondLst>
                                  <p:childTnLst>
                                    <p:set>
                                      <p:cBhvr>
                                        <p:cTn id="77" dur="1" fill="hold">
                                          <p:stCondLst>
                                            <p:cond delay="0"/>
                                          </p:stCondLst>
                                        </p:cTn>
                                        <p:tgtEl>
                                          <p:spTgt spid="55"/>
                                        </p:tgtEl>
                                        <p:attrNameLst>
                                          <p:attrName>style.visibility</p:attrName>
                                        </p:attrNameLst>
                                      </p:cBhvr>
                                      <p:to>
                                        <p:strVal val="visible"/>
                                      </p:to>
                                    </p:set>
                                    <p:anim calcmode="lin" valueType="num">
                                      <p:cBhvr additive="base">
                                        <p:cTn id="78" dur="500" fill="hold"/>
                                        <p:tgtEl>
                                          <p:spTgt spid="55"/>
                                        </p:tgtEl>
                                        <p:attrNameLst>
                                          <p:attrName>ppt_x</p:attrName>
                                        </p:attrNameLst>
                                      </p:cBhvr>
                                      <p:tavLst>
                                        <p:tav tm="0">
                                          <p:val>
                                            <p:strVal val="#ppt_x"/>
                                          </p:val>
                                        </p:tav>
                                        <p:tav tm="100000">
                                          <p:val>
                                            <p:strVal val="#ppt_x"/>
                                          </p:val>
                                        </p:tav>
                                      </p:tavLst>
                                    </p:anim>
                                    <p:anim calcmode="lin" valueType="num">
                                      <p:cBhvr additive="base">
                                        <p:cTn id="79" dur="500" fill="hold"/>
                                        <p:tgtEl>
                                          <p:spTgt spid="55"/>
                                        </p:tgtEl>
                                        <p:attrNameLst>
                                          <p:attrName>ppt_y</p:attrName>
                                        </p:attrNameLst>
                                      </p:cBhvr>
                                      <p:tavLst>
                                        <p:tav tm="0">
                                          <p:val>
                                            <p:strVal val="1+#ppt_h/2"/>
                                          </p:val>
                                        </p:tav>
                                        <p:tav tm="100000">
                                          <p:val>
                                            <p:strVal val="#ppt_y"/>
                                          </p:val>
                                        </p:tav>
                                      </p:tavLst>
                                    </p:anim>
                                  </p:childTnLst>
                                </p:cTn>
                              </p:par>
                              <p:par>
                                <p:cTn id="80" presetID="2" presetClass="entr" presetSubtype="4" fill="hold" grpId="0" nodeType="withEffect">
                                  <p:stCondLst>
                                    <p:cond delay="0"/>
                                  </p:stCondLst>
                                  <p:childTnLst>
                                    <p:set>
                                      <p:cBhvr>
                                        <p:cTn id="81" dur="1" fill="hold">
                                          <p:stCondLst>
                                            <p:cond delay="0"/>
                                          </p:stCondLst>
                                        </p:cTn>
                                        <p:tgtEl>
                                          <p:spTgt spid="56"/>
                                        </p:tgtEl>
                                        <p:attrNameLst>
                                          <p:attrName>style.visibility</p:attrName>
                                        </p:attrNameLst>
                                      </p:cBhvr>
                                      <p:to>
                                        <p:strVal val="visible"/>
                                      </p:to>
                                    </p:set>
                                    <p:anim calcmode="lin" valueType="num">
                                      <p:cBhvr additive="base">
                                        <p:cTn id="82" dur="500" fill="hold"/>
                                        <p:tgtEl>
                                          <p:spTgt spid="56"/>
                                        </p:tgtEl>
                                        <p:attrNameLst>
                                          <p:attrName>ppt_x</p:attrName>
                                        </p:attrNameLst>
                                      </p:cBhvr>
                                      <p:tavLst>
                                        <p:tav tm="0">
                                          <p:val>
                                            <p:strVal val="#ppt_x"/>
                                          </p:val>
                                        </p:tav>
                                        <p:tav tm="100000">
                                          <p:val>
                                            <p:strVal val="#ppt_x"/>
                                          </p:val>
                                        </p:tav>
                                      </p:tavLst>
                                    </p:anim>
                                    <p:anim calcmode="lin" valueType="num">
                                      <p:cBhvr additive="base">
                                        <p:cTn id="83" dur="500" fill="hold"/>
                                        <p:tgtEl>
                                          <p:spTgt spid="56"/>
                                        </p:tgtEl>
                                        <p:attrNameLst>
                                          <p:attrName>ppt_y</p:attrName>
                                        </p:attrNameLst>
                                      </p:cBhvr>
                                      <p:tavLst>
                                        <p:tav tm="0">
                                          <p:val>
                                            <p:strVal val="1+#ppt_h/2"/>
                                          </p:val>
                                        </p:tav>
                                        <p:tav tm="100000">
                                          <p:val>
                                            <p:strVal val="#ppt_y"/>
                                          </p:val>
                                        </p:tav>
                                      </p:tavLst>
                                    </p:anim>
                                  </p:childTnLst>
                                </p:cTn>
                              </p:par>
                              <p:par>
                                <p:cTn id="84" presetID="2" presetClass="entr" presetSubtype="4" fill="hold" grpId="0" nodeType="withEffect">
                                  <p:stCondLst>
                                    <p:cond delay="0"/>
                                  </p:stCondLst>
                                  <p:childTnLst>
                                    <p:set>
                                      <p:cBhvr>
                                        <p:cTn id="85" dur="1" fill="hold">
                                          <p:stCondLst>
                                            <p:cond delay="0"/>
                                          </p:stCondLst>
                                        </p:cTn>
                                        <p:tgtEl>
                                          <p:spTgt spid="57"/>
                                        </p:tgtEl>
                                        <p:attrNameLst>
                                          <p:attrName>style.visibility</p:attrName>
                                        </p:attrNameLst>
                                      </p:cBhvr>
                                      <p:to>
                                        <p:strVal val="visible"/>
                                      </p:to>
                                    </p:set>
                                    <p:anim calcmode="lin" valueType="num">
                                      <p:cBhvr additive="base">
                                        <p:cTn id="86" dur="500" fill="hold"/>
                                        <p:tgtEl>
                                          <p:spTgt spid="57"/>
                                        </p:tgtEl>
                                        <p:attrNameLst>
                                          <p:attrName>ppt_x</p:attrName>
                                        </p:attrNameLst>
                                      </p:cBhvr>
                                      <p:tavLst>
                                        <p:tav tm="0">
                                          <p:val>
                                            <p:strVal val="#ppt_x"/>
                                          </p:val>
                                        </p:tav>
                                        <p:tav tm="100000">
                                          <p:val>
                                            <p:strVal val="#ppt_x"/>
                                          </p:val>
                                        </p:tav>
                                      </p:tavLst>
                                    </p:anim>
                                    <p:anim calcmode="lin" valueType="num">
                                      <p:cBhvr additive="base">
                                        <p:cTn id="87" dur="500" fill="hold"/>
                                        <p:tgtEl>
                                          <p:spTgt spid="57"/>
                                        </p:tgtEl>
                                        <p:attrNameLst>
                                          <p:attrName>ppt_y</p:attrName>
                                        </p:attrNameLst>
                                      </p:cBhvr>
                                      <p:tavLst>
                                        <p:tav tm="0">
                                          <p:val>
                                            <p:strVal val="1+#ppt_h/2"/>
                                          </p:val>
                                        </p:tav>
                                        <p:tav tm="100000">
                                          <p:val>
                                            <p:strVal val="#ppt_y"/>
                                          </p:val>
                                        </p:tav>
                                      </p:tavLst>
                                    </p:anim>
                                  </p:childTnLst>
                                </p:cTn>
                              </p:par>
                              <p:par>
                                <p:cTn id="88" presetID="2" presetClass="entr" presetSubtype="4" fill="hold" grpId="0" nodeType="withEffect">
                                  <p:stCondLst>
                                    <p:cond delay="0"/>
                                  </p:stCondLst>
                                  <p:childTnLst>
                                    <p:set>
                                      <p:cBhvr>
                                        <p:cTn id="89" dur="1" fill="hold">
                                          <p:stCondLst>
                                            <p:cond delay="0"/>
                                          </p:stCondLst>
                                        </p:cTn>
                                        <p:tgtEl>
                                          <p:spTgt spid="58"/>
                                        </p:tgtEl>
                                        <p:attrNameLst>
                                          <p:attrName>style.visibility</p:attrName>
                                        </p:attrNameLst>
                                      </p:cBhvr>
                                      <p:to>
                                        <p:strVal val="visible"/>
                                      </p:to>
                                    </p:set>
                                    <p:anim calcmode="lin" valueType="num">
                                      <p:cBhvr additive="base">
                                        <p:cTn id="90" dur="500" fill="hold"/>
                                        <p:tgtEl>
                                          <p:spTgt spid="58"/>
                                        </p:tgtEl>
                                        <p:attrNameLst>
                                          <p:attrName>ppt_x</p:attrName>
                                        </p:attrNameLst>
                                      </p:cBhvr>
                                      <p:tavLst>
                                        <p:tav tm="0">
                                          <p:val>
                                            <p:strVal val="#ppt_x"/>
                                          </p:val>
                                        </p:tav>
                                        <p:tav tm="100000">
                                          <p:val>
                                            <p:strVal val="#ppt_x"/>
                                          </p:val>
                                        </p:tav>
                                      </p:tavLst>
                                    </p:anim>
                                    <p:anim calcmode="lin" valueType="num">
                                      <p:cBhvr additive="base">
                                        <p:cTn id="91" dur="500" fill="hold"/>
                                        <p:tgtEl>
                                          <p:spTgt spid="58"/>
                                        </p:tgtEl>
                                        <p:attrNameLst>
                                          <p:attrName>ppt_y</p:attrName>
                                        </p:attrNameLst>
                                      </p:cBhvr>
                                      <p:tavLst>
                                        <p:tav tm="0">
                                          <p:val>
                                            <p:strVal val="1+#ppt_h/2"/>
                                          </p:val>
                                        </p:tav>
                                        <p:tav tm="100000">
                                          <p:val>
                                            <p:strVal val="#ppt_y"/>
                                          </p:val>
                                        </p:tav>
                                      </p:tavLst>
                                    </p:anim>
                                  </p:childTnLst>
                                </p:cTn>
                              </p:par>
                              <p:par>
                                <p:cTn id="92" presetID="2" presetClass="entr" presetSubtype="1" fill="hold" grpId="0" nodeType="withEffect">
                                  <p:stCondLst>
                                    <p:cond delay="0"/>
                                  </p:stCondLst>
                                  <p:childTnLst>
                                    <p:set>
                                      <p:cBhvr>
                                        <p:cTn id="93" dur="1" fill="hold">
                                          <p:stCondLst>
                                            <p:cond delay="0"/>
                                          </p:stCondLst>
                                        </p:cTn>
                                        <p:tgtEl>
                                          <p:spTgt spid="59"/>
                                        </p:tgtEl>
                                        <p:attrNameLst>
                                          <p:attrName>style.visibility</p:attrName>
                                        </p:attrNameLst>
                                      </p:cBhvr>
                                      <p:to>
                                        <p:strVal val="visible"/>
                                      </p:to>
                                    </p:set>
                                    <p:anim calcmode="lin" valueType="num">
                                      <p:cBhvr additive="base">
                                        <p:cTn id="94" dur="500" fill="hold"/>
                                        <p:tgtEl>
                                          <p:spTgt spid="59"/>
                                        </p:tgtEl>
                                        <p:attrNameLst>
                                          <p:attrName>ppt_x</p:attrName>
                                        </p:attrNameLst>
                                      </p:cBhvr>
                                      <p:tavLst>
                                        <p:tav tm="0">
                                          <p:val>
                                            <p:strVal val="#ppt_x"/>
                                          </p:val>
                                        </p:tav>
                                        <p:tav tm="100000">
                                          <p:val>
                                            <p:strVal val="#ppt_x"/>
                                          </p:val>
                                        </p:tav>
                                      </p:tavLst>
                                    </p:anim>
                                    <p:anim calcmode="lin" valueType="num">
                                      <p:cBhvr additive="base">
                                        <p:cTn id="95" dur="500" fill="hold"/>
                                        <p:tgtEl>
                                          <p:spTgt spid="59"/>
                                        </p:tgtEl>
                                        <p:attrNameLst>
                                          <p:attrName>ppt_y</p:attrName>
                                        </p:attrNameLst>
                                      </p:cBhvr>
                                      <p:tavLst>
                                        <p:tav tm="0">
                                          <p:val>
                                            <p:strVal val="0-#ppt_h/2"/>
                                          </p:val>
                                        </p:tav>
                                        <p:tav tm="100000">
                                          <p:val>
                                            <p:strVal val="#ppt_y"/>
                                          </p:val>
                                        </p:tav>
                                      </p:tavLst>
                                    </p:anim>
                                  </p:childTnLst>
                                </p:cTn>
                              </p:par>
                              <p:par>
                                <p:cTn id="96" presetID="2" presetClass="entr" presetSubtype="4" fill="hold" grpId="0" nodeType="withEffect">
                                  <p:stCondLst>
                                    <p:cond delay="0"/>
                                  </p:stCondLst>
                                  <p:childTnLst>
                                    <p:set>
                                      <p:cBhvr>
                                        <p:cTn id="97" dur="1" fill="hold">
                                          <p:stCondLst>
                                            <p:cond delay="0"/>
                                          </p:stCondLst>
                                        </p:cTn>
                                        <p:tgtEl>
                                          <p:spTgt spid="60"/>
                                        </p:tgtEl>
                                        <p:attrNameLst>
                                          <p:attrName>style.visibility</p:attrName>
                                        </p:attrNameLst>
                                      </p:cBhvr>
                                      <p:to>
                                        <p:strVal val="visible"/>
                                      </p:to>
                                    </p:set>
                                    <p:anim calcmode="lin" valueType="num">
                                      <p:cBhvr additive="base">
                                        <p:cTn id="98" dur="500" fill="hold"/>
                                        <p:tgtEl>
                                          <p:spTgt spid="60"/>
                                        </p:tgtEl>
                                        <p:attrNameLst>
                                          <p:attrName>ppt_x</p:attrName>
                                        </p:attrNameLst>
                                      </p:cBhvr>
                                      <p:tavLst>
                                        <p:tav tm="0">
                                          <p:val>
                                            <p:strVal val="#ppt_x"/>
                                          </p:val>
                                        </p:tav>
                                        <p:tav tm="100000">
                                          <p:val>
                                            <p:strVal val="#ppt_x"/>
                                          </p:val>
                                        </p:tav>
                                      </p:tavLst>
                                    </p:anim>
                                    <p:anim calcmode="lin" valueType="num">
                                      <p:cBhvr additive="base">
                                        <p:cTn id="99" dur="500" fill="hold"/>
                                        <p:tgtEl>
                                          <p:spTgt spid="60"/>
                                        </p:tgtEl>
                                        <p:attrNameLst>
                                          <p:attrName>ppt_y</p:attrName>
                                        </p:attrNameLst>
                                      </p:cBhvr>
                                      <p:tavLst>
                                        <p:tav tm="0">
                                          <p:val>
                                            <p:strVal val="1+#ppt_h/2"/>
                                          </p:val>
                                        </p:tav>
                                        <p:tav tm="100000">
                                          <p:val>
                                            <p:strVal val="#ppt_y"/>
                                          </p:val>
                                        </p:tav>
                                      </p:tavLst>
                                    </p:anim>
                                  </p:childTnLst>
                                </p:cTn>
                              </p:par>
                              <p:par>
                                <p:cTn id="100" presetID="2" presetClass="entr" presetSubtype="9" fill="hold" grpId="0" nodeType="withEffect">
                                  <p:stCondLst>
                                    <p:cond delay="0"/>
                                  </p:stCondLst>
                                  <p:childTnLst>
                                    <p:set>
                                      <p:cBhvr>
                                        <p:cTn id="101" dur="1" fill="hold">
                                          <p:stCondLst>
                                            <p:cond delay="0"/>
                                          </p:stCondLst>
                                        </p:cTn>
                                        <p:tgtEl>
                                          <p:spTgt spid="61"/>
                                        </p:tgtEl>
                                        <p:attrNameLst>
                                          <p:attrName>style.visibility</p:attrName>
                                        </p:attrNameLst>
                                      </p:cBhvr>
                                      <p:to>
                                        <p:strVal val="visible"/>
                                      </p:to>
                                    </p:set>
                                    <p:anim calcmode="lin" valueType="num">
                                      <p:cBhvr additive="base">
                                        <p:cTn id="102" dur="500" fill="hold"/>
                                        <p:tgtEl>
                                          <p:spTgt spid="61"/>
                                        </p:tgtEl>
                                        <p:attrNameLst>
                                          <p:attrName>ppt_x</p:attrName>
                                        </p:attrNameLst>
                                      </p:cBhvr>
                                      <p:tavLst>
                                        <p:tav tm="0">
                                          <p:val>
                                            <p:strVal val="0-#ppt_w/2"/>
                                          </p:val>
                                        </p:tav>
                                        <p:tav tm="100000">
                                          <p:val>
                                            <p:strVal val="#ppt_x"/>
                                          </p:val>
                                        </p:tav>
                                      </p:tavLst>
                                    </p:anim>
                                    <p:anim calcmode="lin" valueType="num">
                                      <p:cBhvr additive="base">
                                        <p:cTn id="103" dur="500" fill="hold"/>
                                        <p:tgtEl>
                                          <p:spTgt spid="61"/>
                                        </p:tgtEl>
                                        <p:attrNameLst>
                                          <p:attrName>ppt_y</p:attrName>
                                        </p:attrNameLst>
                                      </p:cBhvr>
                                      <p:tavLst>
                                        <p:tav tm="0">
                                          <p:val>
                                            <p:strVal val="0-#ppt_h/2"/>
                                          </p:val>
                                        </p:tav>
                                        <p:tav tm="100000">
                                          <p:val>
                                            <p:strVal val="#ppt_y"/>
                                          </p:val>
                                        </p:tav>
                                      </p:tavLst>
                                    </p:anim>
                                  </p:childTnLst>
                                </p:cTn>
                              </p:par>
                              <p:par>
                                <p:cTn id="104" presetID="2" presetClass="entr" presetSubtype="4" fill="hold" grpId="0" nodeType="withEffect">
                                  <p:stCondLst>
                                    <p:cond delay="0"/>
                                  </p:stCondLst>
                                  <p:childTnLst>
                                    <p:set>
                                      <p:cBhvr>
                                        <p:cTn id="105" dur="1" fill="hold">
                                          <p:stCondLst>
                                            <p:cond delay="0"/>
                                          </p:stCondLst>
                                        </p:cTn>
                                        <p:tgtEl>
                                          <p:spTgt spid="62"/>
                                        </p:tgtEl>
                                        <p:attrNameLst>
                                          <p:attrName>style.visibility</p:attrName>
                                        </p:attrNameLst>
                                      </p:cBhvr>
                                      <p:to>
                                        <p:strVal val="visible"/>
                                      </p:to>
                                    </p:set>
                                    <p:anim calcmode="lin" valueType="num">
                                      <p:cBhvr additive="base">
                                        <p:cTn id="106" dur="500" fill="hold"/>
                                        <p:tgtEl>
                                          <p:spTgt spid="62"/>
                                        </p:tgtEl>
                                        <p:attrNameLst>
                                          <p:attrName>ppt_x</p:attrName>
                                        </p:attrNameLst>
                                      </p:cBhvr>
                                      <p:tavLst>
                                        <p:tav tm="0">
                                          <p:val>
                                            <p:strVal val="#ppt_x"/>
                                          </p:val>
                                        </p:tav>
                                        <p:tav tm="100000">
                                          <p:val>
                                            <p:strVal val="#ppt_x"/>
                                          </p:val>
                                        </p:tav>
                                      </p:tavLst>
                                    </p:anim>
                                    <p:anim calcmode="lin" valueType="num">
                                      <p:cBhvr additive="base">
                                        <p:cTn id="107" dur="500" fill="hold"/>
                                        <p:tgtEl>
                                          <p:spTgt spid="62"/>
                                        </p:tgtEl>
                                        <p:attrNameLst>
                                          <p:attrName>ppt_y</p:attrName>
                                        </p:attrNameLst>
                                      </p:cBhvr>
                                      <p:tavLst>
                                        <p:tav tm="0">
                                          <p:val>
                                            <p:strVal val="1+#ppt_h/2"/>
                                          </p:val>
                                        </p:tav>
                                        <p:tav tm="100000">
                                          <p:val>
                                            <p:strVal val="#ppt_y"/>
                                          </p:val>
                                        </p:tav>
                                      </p:tavLst>
                                    </p:anim>
                                  </p:childTnLst>
                                </p:cTn>
                              </p:par>
                              <p:par>
                                <p:cTn id="108" presetID="2" presetClass="entr" presetSubtype="9" fill="hold" grpId="0" nodeType="withEffect">
                                  <p:stCondLst>
                                    <p:cond delay="0"/>
                                  </p:stCondLst>
                                  <p:childTnLst>
                                    <p:set>
                                      <p:cBhvr>
                                        <p:cTn id="109" dur="1" fill="hold">
                                          <p:stCondLst>
                                            <p:cond delay="0"/>
                                          </p:stCondLst>
                                        </p:cTn>
                                        <p:tgtEl>
                                          <p:spTgt spid="63"/>
                                        </p:tgtEl>
                                        <p:attrNameLst>
                                          <p:attrName>style.visibility</p:attrName>
                                        </p:attrNameLst>
                                      </p:cBhvr>
                                      <p:to>
                                        <p:strVal val="visible"/>
                                      </p:to>
                                    </p:set>
                                    <p:anim calcmode="lin" valueType="num">
                                      <p:cBhvr additive="base">
                                        <p:cTn id="110" dur="500" fill="hold"/>
                                        <p:tgtEl>
                                          <p:spTgt spid="63"/>
                                        </p:tgtEl>
                                        <p:attrNameLst>
                                          <p:attrName>ppt_x</p:attrName>
                                        </p:attrNameLst>
                                      </p:cBhvr>
                                      <p:tavLst>
                                        <p:tav tm="0">
                                          <p:val>
                                            <p:strVal val="0-#ppt_w/2"/>
                                          </p:val>
                                        </p:tav>
                                        <p:tav tm="100000">
                                          <p:val>
                                            <p:strVal val="#ppt_x"/>
                                          </p:val>
                                        </p:tav>
                                      </p:tavLst>
                                    </p:anim>
                                    <p:anim calcmode="lin" valueType="num">
                                      <p:cBhvr additive="base">
                                        <p:cTn id="111" dur="500" fill="hold"/>
                                        <p:tgtEl>
                                          <p:spTgt spid="63"/>
                                        </p:tgtEl>
                                        <p:attrNameLst>
                                          <p:attrName>ppt_y</p:attrName>
                                        </p:attrNameLst>
                                      </p:cBhvr>
                                      <p:tavLst>
                                        <p:tav tm="0">
                                          <p:val>
                                            <p:strVal val="0-#ppt_h/2"/>
                                          </p:val>
                                        </p:tav>
                                        <p:tav tm="100000">
                                          <p:val>
                                            <p:strVal val="#ppt_y"/>
                                          </p:val>
                                        </p:tav>
                                      </p:tavLst>
                                    </p:anim>
                                  </p:childTnLst>
                                </p:cTn>
                              </p:par>
                              <p:par>
                                <p:cTn id="112" presetID="2" presetClass="entr" presetSubtype="12" fill="hold" nodeType="withEffect">
                                  <p:stCondLst>
                                    <p:cond delay="0"/>
                                  </p:stCondLst>
                                  <p:childTnLst>
                                    <p:set>
                                      <p:cBhvr>
                                        <p:cTn id="113" dur="1" fill="hold">
                                          <p:stCondLst>
                                            <p:cond delay="0"/>
                                          </p:stCondLst>
                                        </p:cTn>
                                        <p:tgtEl>
                                          <p:spTgt spid="64"/>
                                        </p:tgtEl>
                                        <p:attrNameLst>
                                          <p:attrName>style.visibility</p:attrName>
                                        </p:attrNameLst>
                                      </p:cBhvr>
                                      <p:to>
                                        <p:strVal val="visible"/>
                                      </p:to>
                                    </p:set>
                                    <p:anim calcmode="lin" valueType="num">
                                      <p:cBhvr additive="base">
                                        <p:cTn id="114" dur="500" fill="hold"/>
                                        <p:tgtEl>
                                          <p:spTgt spid="64"/>
                                        </p:tgtEl>
                                        <p:attrNameLst>
                                          <p:attrName>ppt_x</p:attrName>
                                        </p:attrNameLst>
                                      </p:cBhvr>
                                      <p:tavLst>
                                        <p:tav tm="0">
                                          <p:val>
                                            <p:strVal val="0-#ppt_w/2"/>
                                          </p:val>
                                        </p:tav>
                                        <p:tav tm="100000">
                                          <p:val>
                                            <p:strVal val="#ppt_x"/>
                                          </p:val>
                                        </p:tav>
                                      </p:tavLst>
                                    </p:anim>
                                    <p:anim calcmode="lin" valueType="num">
                                      <p:cBhvr additive="base">
                                        <p:cTn id="115" dur="500" fill="hold"/>
                                        <p:tgtEl>
                                          <p:spTgt spid="64"/>
                                        </p:tgtEl>
                                        <p:attrNameLst>
                                          <p:attrName>ppt_y</p:attrName>
                                        </p:attrNameLst>
                                      </p:cBhvr>
                                      <p:tavLst>
                                        <p:tav tm="0">
                                          <p:val>
                                            <p:strVal val="1+#ppt_h/2"/>
                                          </p:val>
                                        </p:tav>
                                        <p:tav tm="100000">
                                          <p:val>
                                            <p:strVal val="#ppt_y"/>
                                          </p:val>
                                        </p:tav>
                                      </p:tavLst>
                                    </p:anim>
                                  </p:childTnLst>
                                </p:cTn>
                              </p:par>
                              <p:par>
                                <p:cTn id="116" presetID="2" presetClass="entr" presetSubtype="4" fill="hold" grpId="0" nodeType="withEffect">
                                  <p:stCondLst>
                                    <p:cond delay="0"/>
                                  </p:stCondLst>
                                  <p:childTnLst>
                                    <p:set>
                                      <p:cBhvr>
                                        <p:cTn id="117" dur="1" fill="hold">
                                          <p:stCondLst>
                                            <p:cond delay="0"/>
                                          </p:stCondLst>
                                        </p:cTn>
                                        <p:tgtEl>
                                          <p:spTgt spid="73"/>
                                        </p:tgtEl>
                                        <p:attrNameLst>
                                          <p:attrName>style.visibility</p:attrName>
                                        </p:attrNameLst>
                                      </p:cBhvr>
                                      <p:to>
                                        <p:strVal val="visible"/>
                                      </p:to>
                                    </p:set>
                                    <p:anim calcmode="lin" valueType="num">
                                      <p:cBhvr additive="base">
                                        <p:cTn id="118" dur="500" fill="hold"/>
                                        <p:tgtEl>
                                          <p:spTgt spid="73"/>
                                        </p:tgtEl>
                                        <p:attrNameLst>
                                          <p:attrName>ppt_x</p:attrName>
                                        </p:attrNameLst>
                                      </p:cBhvr>
                                      <p:tavLst>
                                        <p:tav tm="0">
                                          <p:val>
                                            <p:strVal val="#ppt_x"/>
                                          </p:val>
                                        </p:tav>
                                        <p:tav tm="100000">
                                          <p:val>
                                            <p:strVal val="#ppt_x"/>
                                          </p:val>
                                        </p:tav>
                                      </p:tavLst>
                                    </p:anim>
                                    <p:anim calcmode="lin" valueType="num">
                                      <p:cBhvr additive="base">
                                        <p:cTn id="119" dur="500" fill="hold"/>
                                        <p:tgtEl>
                                          <p:spTgt spid="73"/>
                                        </p:tgtEl>
                                        <p:attrNameLst>
                                          <p:attrName>ppt_y</p:attrName>
                                        </p:attrNameLst>
                                      </p:cBhvr>
                                      <p:tavLst>
                                        <p:tav tm="0">
                                          <p:val>
                                            <p:strVal val="1+#ppt_h/2"/>
                                          </p:val>
                                        </p:tav>
                                        <p:tav tm="100000">
                                          <p:val>
                                            <p:strVal val="#ppt_y"/>
                                          </p:val>
                                        </p:tav>
                                      </p:tavLst>
                                    </p:anim>
                                  </p:childTnLst>
                                </p:cTn>
                              </p:par>
                              <p:par>
                                <p:cTn id="120" presetID="2" presetClass="entr" presetSubtype="4" fill="hold" grpId="0" nodeType="withEffect">
                                  <p:stCondLst>
                                    <p:cond delay="0"/>
                                  </p:stCondLst>
                                  <p:childTnLst>
                                    <p:set>
                                      <p:cBhvr>
                                        <p:cTn id="121" dur="1" fill="hold">
                                          <p:stCondLst>
                                            <p:cond delay="0"/>
                                          </p:stCondLst>
                                        </p:cTn>
                                        <p:tgtEl>
                                          <p:spTgt spid="74"/>
                                        </p:tgtEl>
                                        <p:attrNameLst>
                                          <p:attrName>style.visibility</p:attrName>
                                        </p:attrNameLst>
                                      </p:cBhvr>
                                      <p:to>
                                        <p:strVal val="visible"/>
                                      </p:to>
                                    </p:set>
                                    <p:anim calcmode="lin" valueType="num">
                                      <p:cBhvr additive="base">
                                        <p:cTn id="122" dur="500" fill="hold"/>
                                        <p:tgtEl>
                                          <p:spTgt spid="74"/>
                                        </p:tgtEl>
                                        <p:attrNameLst>
                                          <p:attrName>ppt_x</p:attrName>
                                        </p:attrNameLst>
                                      </p:cBhvr>
                                      <p:tavLst>
                                        <p:tav tm="0">
                                          <p:val>
                                            <p:strVal val="#ppt_x"/>
                                          </p:val>
                                        </p:tav>
                                        <p:tav tm="100000">
                                          <p:val>
                                            <p:strVal val="#ppt_x"/>
                                          </p:val>
                                        </p:tav>
                                      </p:tavLst>
                                    </p:anim>
                                    <p:anim calcmode="lin" valueType="num">
                                      <p:cBhvr additive="base">
                                        <p:cTn id="123" dur="500" fill="hold"/>
                                        <p:tgtEl>
                                          <p:spTgt spid="74"/>
                                        </p:tgtEl>
                                        <p:attrNameLst>
                                          <p:attrName>ppt_y</p:attrName>
                                        </p:attrNameLst>
                                      </p:cBhvr>
                                      <p:tavLst>
                                        <p:tav tm="0">
                                          <p:val>
                                            <p:strVal val="1+#ppt_h/2"/>
                                          </p:val>
                                        </p:tav>
                                        <p:tav tm="100000">
                                          <p:val>
                                            <p:strVal val="#ppt_y"/>
                                          </p:val>
                                        </p:tav>
                                      </p:tavLst>
                                    </p:anim>
                                  </p:childTnLst>
                                </p:cTn>
                              </p:par>
                              <p:par>
                                <p:cTn id="124" presetID="2" presetClass="entr" presetSubtype="4" fill="hold" grpId="0" nodeType="withEffect">
                                  <p:stCondLst>
                                    <p:cond delay="0"/>
                                  </p:stCondLst>
                                  <p:childTnLst>
                                    <p:set>
                                      <p:cBhvr>
                                        <p:cTn id="125" dur="1" fill="hold">
                                          <p:stCondLst>
                                            <p:cond delay="0"/>
                                          </p:stCondLst>
                                        </p:cTn>
                                        <p:tgtEl>
                                          <p:spTgt spid="75"/>
                                        </p:tgtEl>
                                        <p:attrNameLst>
                                          <p:attrName>style.visibility</p:attrName>
                                        </p:attrNameLst>
                                      </p:cBhvr>
                                      <p:to>
                                        <p:strVal val="visible"/>
                                      </p:to>
                                    </p:set>
                                    <p:anim calcmode="lin" valueType="num">
                                      <p:cBhvr additive="base">
                                        <p:cTn id="126" dur="500" fill="hold"/>
                                        <p:tgtEl>
                                          <p:spTgt spid="75"/>
                                        </p:tgtEl>
                                        <p:attrNameLst>
                                          <p:attrName>ppt_x</p:attrName>
                                        </p:attrNameLst>
                                      </p:cBhvr>
                                      <p:tavLst>
                                        <p:tav tm="0">
                                          <p:val>
                                            <p:strVal val="#ppt_x"/>
                                          </p:val>
                                        </p:tav>
                                        <p:tav tm="100000">
                                          <p:val>
                                            <p:strVal val="#ppt_x"/>
                                          </p:val>
                                        </p:tav>
                                      </p:tavLst>
                                    </p:anim>
                                    <p:anim calcmode="lin" valueType="num">
                                      <p:cBhvr additive="base">
                                        <p:cTn id="127" dur="500" fill="hold"/>
                                        <p:tgtEl>
                                          <p:spTgt spid="75"/>
                                        </p:tgtEl>
                                        <p:attrNameLst>
                                          <p:attrName>ppt_y</p:attrName>
                                        </p:attrNameLst>
                                      </p:cBhvr>
                                      <p:tavLst>
                                        <p:tav tm="0">
                                          <p:val>
                                            <p:strVal val="1+#ppt_h/2"/>
                                          </p:val>
                                        </p:tav>
                                        <p:tav tm="100000">
                                          <p:val>
                                            <p:strVal val="#ppt_y"/>
                                          </p:val>
                                        </p:tav>
                                      </p:tavLst>
                                    </p:anim>
                                  </p:childTnLst>
                                </p:cTn>
                              </p:par>
                              <p:par>
                                <p:cTn id="128" presetID="2" presetClass="entr" presetSubtype="12" fill="hold" grpId="0" nodeType="withEffect">
                                  <p:stCondLst>
                                    <p:cond delay="0"/>
                                  </p:stCondLst>
                                  <p:childTnLst>
                                    <p:set>
                                      <p:cBhvr>
                                        <p:cTn id="129" dur="1" fill="hold">
                                          <p:stCondLst>
                                            <p:cond delay="0"/>
                                          </p:stCondLst>
                                        </p:cTn>
                                        <p:tgtEl>
                                          <p:spTgt spid="76"/>
                                        </p:tgtEl>
                                        <p:attrNameLst>
                                          <p:attrName>style.visibility</p:attrName>
                                        </p:attrNameLst>
                                      </p:cBhvr>
                                      <p:to>
                                        <p:strVal val="visible"/>
                                      </p:to>
                                    </p:set>
                                    <p:anim calcmode="lin" valueType="num">
                                      <p:cBhvr additive="base">
                                        <p:cTn id="130" dur="500" fill="hold"/>
                                        <p:tgtEl>
                                          <p:spTgt spid="76"/>
                                        </p:tgtEl>
                                        <p:attrNameLst>
                                          <p:attrName>ppt_x</p:attrName>
                                        </p:attrNameLst>
                                      </p:cBhvr>
                                      <p:tavLst>
                                        <p:tav tm="0">
                                          <p:val>
                                            <p:strVal val="0-#ppt_w/2"/>
                                          </p:val>
                                        </p:tav>
                                        <p:tav tm="100000">
                                          <p:val>
                                            <p:strVal val="#ppt_x"/>
                                          </p:val>
                                        </p:tav>
                                      </p:tavLst>
                                    </p:anim>
                                    <p:anim calcmode="lin" valueType="num">
                                      <p:cBhvr additive="base">
                                        <p:cTn id="131" dur="500" fill="hold"/>
                                        <p:tgtEl>
                                          <p:spTgt spid="76"/>
                                        </p:tgtEl>
                                        <p:attrNameLst>
                                          <p:attrName>ppt_y</p:attrName>
                                        </p:attrNameLst>
                                      </p:cBhvr>
                                      <p:tavLst>
                                        <p:tav tm="0">
                                          <p:val>
                                            <p:strVal val="1+#ppt_h/2"/>
                                          </p:val>
                                        </p:tav>
                                        <p:tav tm="100000">
                                          <p:val>
                                            <p:strVal val="#ppt_y"/>
                                          </p:val>
                                        </p:tav>
                                      </p:tavLst>
                                    </p:anim>
                                  </p:childTnLst>
                                </p:cTn>
                              </p:par>
                              <p:par>
                                <p:cTn id="132" presetID="2" presetClass="entr" presetSubtype="4" fill="hold" grpId="0" nodeType="withEffect">
                                  <p:stCondLst>
                                    <p:cond delay="0"/>
                                  </p:stCondLst>
                                  <p:childTnLst>
                                    <p:set>
                                      <p:cBhvr>
                                        <p:cTn id="133" dur="1" fill="hold">
                                          <p:stCondLst>
                                            <p:cond delay="0"/>
                                          </p:stCondLst>
                                        </p:cTn>
                                        <p:tgtEl>
                                          <p:spTgt spid="77"/>
                                        </p:tgtEl>
                                        <p:attrNameLst>
                                          <p:attrName>style.visibility</p:attrName>
                                        </p:attrNameLst>
                                      </p:cBhvr>
                                      <p:to>
                                        <p:strVal val="visible"/>
                                      </p:to>
                                    </p:set>
                                    <p:anim calcmode="lin" valueType="num">
                                      <p:cBhvr additive="base">
                                        <p:cTn id="134" dur="500" fill="hold"/>
                                        <p:tgtEl>
                                          <p:spTgt spid="77"/>
                                        </p:tgtEl>
                                        <p:attrNameLst>
                                          <p:attrName>ppt_x</p:attrName>
                                        </p:attrNameLst>
                                      </p:cBhvr>
                                      <p:tavLst>
                                        <p:tav tm="0">
                                          <p:val>
                                            <p:strVal val="#ppt_x"/>
                                          </p:val>
                                        </p:tav>
                                        <p:tav tm="100000">
                                          <p:val>
                                            <p:strVal val="#ppt_x"/>
                                          </p:val>
                                        </p:tav>
                                      </p:tavLst>
                                    </p:anim>
                                    <p:anim calcmode="lin" valueType="num">
                                      <p:cBhvr additive="base">
                                        <p:cTn id="135" dur="500" fill="hold"/>
                                        <p:tgtEl>
                                          <p:spTgt spid="77"/>
                                        </p:tgtEl>
                                        <p:attrNameLst>
                                          <p:attrName>ppt_y</p:attrName>
                                        </p:attrNameLst>
                                      </p:cBhvr>
                                      <p:tavLst>
                                        <p:tav tm="0">
                                          <p:val>
                                            <p:strVal val="1+#ppt_h/2"/>
                                          </p:val>
                                        </p:tav>
                                        <p:tav tm="100000">
                                          <p:val>
                                            <p:strVal val="#ppt_y"/>
                                          </p:val>
                                        </p:tav>
                                      </p:tavLst>
                                    </p:anim>
                                  </p:childTnLst>
                                </p:cTn>
                              </p:par>
                              <p:par>
                                <p:cTn id="136" presetID="2" presetClass="entr" presetSubtype="12" fill="hold" grpId="0" nodeType="withEffect">
                                  <p:stCondLst>
                                    <p:cond delay="0"/>
                                  </p:stCondLst>
                                  <p:childTnLst>
                                    <p:set>
                                      <p:cBhvr>
                                        <p:cTn id="137" dur="1" fill="hold">
                                          <p:stCondLst>
                                            <p:cond delay="0"/>
                                          </p:stCondLst>
                                        </p:cTn>
                                        <p:tgtEl>
                                          <p:spTgt spid="78"/>
                                        </p:tgtEl>
                                        <p:attrNameLst>
                                          <p:attrName>style.visibility</p:attrName>
                                        </p:attrNameLst>
                                      </p:cBhvr>
                                      <p:to>
                                        <p:strVal val="visible"/>
                                      </p:to>
                                    </p:set>
                                    <p:anim calcmode="lin" valueType="num">
                                      <p:cBhvr additive="base">
                                        <p:cTn id="138" dur="500" fill="hold"/>
                                        <p:tgtEl>
                                          <p:spTgt spid="78"/>
                                        </p:tgtEl>
                                        <p:attrNameLst>
                                          <p:attrName>ppt_x</p:attrName>
                                        </p:attrNameLst>
                                      </p:cBhvr>
                                      <p:tavLst>
                                        <p:tav tm="0">
                                          <p:val>
                                            <p:strVal val="0-#ppt_w/2"/>
                                          </p:val>
                                        </p:tav>
                                        <p:tav tm="100000">
                                          <p:val>
                                            <p:strVal val="#ppt_x"/>
                                          </p:val>
                                        </p:tav>
                                      </p:tavLst>
                                    </p:anim>
                                    <p:anim calcmode="lin" valueType="num">
                                      <p:cBhvr additive="base">
                                        <p:cTn id="139" dur="500" fill="hold"/>
                                        <p:tgtEl>
                                          <p:spTgt spid="78"/>
                                        </p:tgtEl>
                                        <p:attrNameLst>
                                          <p:attrName>ppt_y</p:attrName>
                                        </p:attrNameLst>
                                      </p:cBhvr>
                                      <p:tavLst>
                                        <p:tav tm="0">
                                          <p:val>
                                            <p:strVal val="1+#ppt_h/2"/>
                                          </p:val>
                                        </p:tav>
                                        <p:tav tm="100000">
                                          <p:val>
                                            <p:strVal val="#ppt_y"/>
                                          </p:val>
                                        </p:tav>
                                      </p:tavLst>
                                    </p:anim>
                                  </p:childTnLst>
                                </p:cTn>
                              </p:par>
                              <p:par>
                                <p:cTn id="140" presetID="2" presetClass="entr" presetSubtype="4" fill="hold" grpId="0" nodeType="withEffect">
                                  <p:stCondLst>
                                    <p:cond delay="0"/>
                                  </p:stCondLst>
                                  <p:childTnLst>
                                    <p:set>
                                      <p:cBhvr>
                                        <p:cTn id="141" dur="1" fill="hold">
                                          <p:stCondLst>
                                            <p:cond delay="0"/>
                                          </p:stCondLst>
                                        </p:cTn>
                                        <p:tgtEl>
                                          <p:spTgt spid="79"/>
                                        </p:tgtEl>
                                        <p:attrNameLst>
                                          <p:attrName>style.visibility</p:attrName>
                                        </p:attrNameLst>
                                      </p:cBhvr>
                                      <p:to>
                                        <p:strVal val="visible"/>
                                      </p:to>
                                    </p:set>
                                    <p:anim calcmode="lin" valueType="num">
                                      <p:cBhvr additive="base">
                                        <p:cTn id="142" dur="500" fill="hold"/>
                                        <p:tgtEl>
                                          <p:spTgt spid="79"/>
                                        </p:tgtEl>
                                        <p:attrNameLst>
                                          <p:attrName>ppt_x</p:attrName>
                                        </p:attrNameLst>
                                      </p:cBhvr>
                                      <p:tavLst>
                                        <p:tav tm="0">
                                          <p:val>
                                            <p:strVal val="#ppt_x"/>
                                          </p:val>
                                        </p:tav>
                                        <p:tav tm="100000">
                                          <p:val>
                                            <p:strVal val="#ppt_x"/>
                                          </p:val>
                                        </p:tav>
                                      </p:tavLst>
                                    </p:anim>
                                    <p:anim calcmode="lin" valueType="num">
                                      <p:cBhvr additive="base">
                                        <p:cTn id="143" dur="500" fill="hold"/>
                                        <p:tgtEl>
                                          <p:spTgt spid="79"/>
                                        </p:tgtEl>
                                        <p:attrNameLst>
                                          <p:attrName>ppt_y</p:attrName>
                                        </p:attrNameLst>
                                      </p:cBhvr>
                                      <p:tavLst>
                                        <p:tav tm="0">
                                          <p:val>
                                            <p:strVal val="1+#ppt_h/2"/>
                                          </p:val>
                                        </p:tav>
                                        <p:tav tm="100000">
                                          <p:val>
                                            <p:strVal val="#ppt_y"/>
                                          </p:val>
                                        </p:tav>
                                      </p:tavLst>
                                    </p:anim>
                                  </p:childTnLst>
                                </p:cTn>
                              </p:par>
                              <p:par>
                                <p:cTn id="144" presetID="2" presetClass="entr" presetSubtype="4" fill="hold" grpId="0" nodeType="withEffect">
                                  <p:stCondLst>
                                    <p:cond delay="0"/>
                                  </p:stCondLst>
                                  <p:childTnLst>
                                    <p:set>
                                      <p:cBhvr>
                                        <p:cTn id="145" dur="1" fill="hold">
                                          <p:stCondLst>
                                            <p:cond delay="0"/>
                                          </p:stCondLst>
                                        </p:cTn>
                                        <p:tgtEl>
                                          <p:spTgt spid="84"/>
                                        </p:tgtEl>
                                        <p:attrNameLst>
                                          <p:attrName>style.visibility</p:attrName>
                                        </p:attrNameLst>
                                      </p:cBhvr>
                                      <p:to>
                                        <p:strVal val="visible"/>
                                      </p:to>
                                    </p:set>
                                    <p:anim calcmode="lin" valueType="num">
                                      <p:cBhvr additive="base">
                                        <p:cTn id="146" dur="500" fill="hold"/>
                                        <p:tgtEl>
                                          <p:spTgt spid="84"/>
                                        </p:tgtEl>
                                        <p:attrNameLst>
                                          <p:attrName>ppt_x</p:attrName>
                                        </p:attrNameLst>
                                      </p:cBhvr>
                                      <p:tavLst>
                                        <p:tav tm="0">
                                          <p:val>
                                            <p:strVal val="#ppt_x"/>
                                          </p:val>
                                        </p:tav>
                                        <p:tav tm="100000">
                                          <p:val>
                                            <p:strVal val="#ppt_x"/>
                                          </p:val>
                                        </p:tav>
                                      </p:tavLst>
                                    </p:anim>
                                    <p:anim calcmode="lin" valueType="num">
                                      <p:cBhvr additive="base">
                                        <p:cTn id="147" dur="500" fill="hold"/>
                                        <p:tgtEl>
                                          <p:spTgt spid="84"/>
                                        </p:tgtEl>
                                        <p:attrNameLst>
                                          <p:attrName>ppt_y</p:attrName>
                                        </p:attrNameLst>
                                      </p:cBhvr>
                                      <p:tavLst>
                                        <p:tav tm="0">
                                          <p:val>
                                            <p:strVal val="1+#ppt_h/2"/>
                                          </p:val>
                                        </p:tav>
                                        <p:tav tm="100000">
                                          <p:val>
                                            <p:strVal val="#ppt_y"/>
                                          </p:val>
                                        </p:tav>
                                      </p:tavLst>
                                    </p:anim>
                                  </p:childTnLst>
                                </p:cTn>
                              </p:par>
                              <p:par>
                                <p:cTn id="148" presetID="2" presetClass="entr" presetSubtype="4" fill="hold" grpId="0" nodeType="withEffect">
                                  <p:stCondLst>
                                    <p:cond delay="0"/>
                                  </p:stCondLst>
                                  <p:childTnLst>
                                    <p:set>
                                      <p:cBhvr>
                                        <p:cTn id="149" dur="1" fill="hold">
                                          <p:stCondLst>
                                            <p:cond delay="0"/>
                                          </p:stCondLst>
                                        </p:cTn>
                                        <p:tgtEl>
                                          <p:spTgt spid="85"/>
                                        </p:tgtEl>
                                        <p:attrNameLst>
                                          <p:attrName>style.visibility</p:attrName>
                                        </p:attrNameLst>
                                      </p:cBhvr>
                                      <p:to>
                                        <p:strVal val="visible"/>
                                      </p:to>
                                    </p:set>
                                    <p:anim calcmode="lin" valueType="num">
                                      <p:cBhvr additive="base">
                                        <p:cTn id="150" dur="500" fill="hold"/>
                                        <p:tgtEl>
                                          <p:spTgt spid="85"/>
                                        </p:tgtEl>
                                        <p:attrNameLst>
                                          <p:attrName>ppt_x</p:attrName>
                                        </p:attrNameLst>
                                      </p:cBhvr>
                                      <p:tavLst>
                                        <p:tav tm="0">
                                          <p:val>
                                            <p:strVal val="#ppt_x"/>
                                          </p:val>
                                        </p:tav>
                                        <p:tav tm="100000">
                                          <p:val>
                                            <p:strVal val="#ppt_x"/>
                                          </p:val>
                                        </p:tav>
                                      </p:tavLst>
                                    </p:anim>
                                    <p:anim calcmode="lin" valueType="num">
                                      <p:cBhvr additive="base">
                                        <p:cTn id="151" dur="500" fill="hold"/>
                                        <p:tgtEl>
                                          <p:spTgt spid="85"/>
                                        </p:tgtEl>
                                        <p:attrNameLst>
                                          <p:attrName>ppt_y</p:attrName>
                                        </p:attrNameLst>
                                      </p:cBhvr>
                                      <p:tavLst>
                                        <p:tav tm="0">
                                          <p:val>
                                            <p:strVal val="1+#ppt_h/2"/>
                                          </p:val>
                                        </p:tav>
                                        <p:tav tm="100000">
                                          <p:val>
                                            <p:strVal val="#ppt_y"/>
                                          </p:val>
                                        </p:tav>
                                      </p:tavLst>
                                    </p:anim>
                                  </p:childTnLst>
                                </p:cTn>
                              </p:par>
                              <p:par>
                                <p:cTn id="152" presetID="2" presetClass="entr" presetSubtype="8" fill="hold" nodeType="withEffect">
                                  <p:stCondLst>
                                    <p:cond delay="0"/>
                                  </p:stCondLst>
                                  <p:childTnLst>
                                    <p:set>
                                      <p:cBhvr>
                                        <p:cTn id="153" dur="1" fill="hold">
                                          <p:stCondLst>
                                            <p:cond delay="0"/>
                                          </p:stCondLst>
                                        </p:cTn>
                                        <p:tgtEl>
                                          <p:spTgt spid="86"/>
                                        </p:tgtEl>
                                        <p:attrNameLst>
                                          <p:attrName>style.visibility</p:attrName>
                                        </p:attrNameLst>
                                      </p:cBhvr>
                                      <p:to>
                                        <p:strVal val="visible"/>
                                      </p:to>
                                    </p:set>
                                    <p:anim calcmode="lin" valueType="num">
                                      <p:cBhvr additive="base">
                                        <p:cTn id="154" dur="500" fill="hold"/>
                                        <p:tgtEl>
                                          <p:spTgt spid="86"/>
                                        </p:tgtEl>
                                        <p:attrNameLst>
                                          <p:attrName>ppt_x</p:attrName>
                                        </p:attrNameLst>
                                      </p:cBhvr>
                                      <p:tavLst>
                                        <p:tav tm="0">
                                          <p:val>
                                            <p:strVal val="0-#ppt_w/2"/>
                                          </p:val>
                                        </p:tav>
                                        <p:tav tm="100000">
                                          <p:val>
                                            <p:strVal val="#ppt_x"/>
                                          </p:val>
                                        </p:tav>
                                      </p:tavLst>
                                    </p:anim>
                                    <p:anim calcmode="lin" valueType="num">
                                      <p:cBhvr additive="base">
                                        <p:cTn id="155" dur="500" fill="hold"/>
                                        <p:tgtEl>
                                          <p:spTgt spid="86"/>
                                        </p:tgtEl>
                                        <p:attrNameLst>
                                          <p:attrName>ppt_y</p:attrName>
                                        </p:attrNameLst>
                                      </p:cBhvr>
                                      <p:tavLst>
                                        <p:tav tm="0">
                                          <p:val>
                                            <p:strVal val="#ppt_y"/>
                                          </p:val>
                                        </p:tav>
                                        <p:tav tm="100000">
                                          <p:val>
                                            <p:strVal val="#ppt_y"/>
                                          </p:val>
                                        </p:tav>
                                      </p:tavLst>
                                    </p:anim>
                                  </p:childTnLst>
                                </p:cTn>
                              </p:par>
                              <p:par>
                                <p:cTn id="156" presetID="2" presetClass="entr" presetSubtype="4" fill="hold" grpId="0" nodeType="withEffect">
                                  <p:stCondLst>
                                    <p:cond delay="0"/>
                                  </p:stCondLst>
                                  <p:childTnLst>
                                    <p:set>
                                      <p:cBhvr>
                                        <p:cTn id="157" dur="1" fill="hold">
                                          <p:stCondLst>
                                            <p:cond delay="0"/>
                                          </p:stCondLst>
                                        </p:cTn>
                                        <p:tgtEl>
                                          <p:spTgt spid="89"/>
                                        </p:tgtEl>
                                        <p:attrNameLst>
                                          <p:attrName>style.visibility</p:attrName>
                                        </p:attrNameLst>
                                      </p:cBhvr>
                                      <p:to>
                                        <p:strVal val="visible"/>
                                      </p:to>
                                    </p:set>
                                    <p:anim calcmode="lin" valueType="num">
                                      <p:cBhvr additive="base">
                                        <p:cTn id="158" dur="500" fill="hold"/>
                                        <p:tgtEl>
                                          <p:spTgt spid="89"/>
                                        </p:tgtEl>
                                        <p:attrNameLst>
                                          <p:attrName>ppt_x</p:attrName>
                                        </p:attrNameLst>
                                      </p:cBhvr>
                                      <p:tavLst>
                                        <p:tav tm="0">
                                          <p:val>
                                            <p:strVal val="#ppt_x"/>
                                          </p:val>
                                        </p:tav>
                                        <p:tav tm="100000">
                                          <p:val>
                                            <p:strVal val="#ppt_x"/>
                                          </p:val>
                                        </p:tav>
                                      </p:tavLst>
                                    </p:anim>
                                    <p:anim calcmode="lin" valueType="num">
                                      <p:cBhvr additive="base">
                                        <p:cTn id="159" dur="500" fill="hold"/>
                                        <p:tgtEl>
                                          <p:spTgt spid="89"/>
                                        </p:tgtEl>
                                        <p:attrNameLst>
                                          <p:attrName>ppt_y</p:attrName>
                                        </p:attrNameLst>
                                      </p:cBhvr>
                                      <p:tavLst>
                                        <p:tav tm="0">
                                          <p:val>
                                            <p:strVal val="1+#ppt_h/2"/>
                                          </p:val>
                                        </p:tav>
                                        <p:tav tm="100000">
                                          <p:val>
                                            <p:strVal val="#ppt_y"/>
                                          </p:val>
                                        </p:tav>
                                      </p:tavLst>
                                    </p:anim>
                                  </p:childTnLst>
                                </p:cTn>
                              </p:par>
                              <p:par>
                                <p:cTn id="160" presetID="2" presetClass="entr" presetSubtype="4" fill="hold" grpId="0" nodeType="withEffect">
                                  <p:stCondLst>
                                    <p:cond delay="0"/>
                                  </p:stCondLst>
                                  <p:childTnLst>
                                    <p:set>
                                      <p:cBhvr>
                                        <p:cTn id="161" dur="1" fill="hold">
                                          <p:stCondLst>
                                            <p:cond delay="0"/>
                                          </p:stCondLst>
                                        </p:cTn>
                                        <p:tgtEl>
                                          <p:spTgt spid="90"/>
                                        </p:tgtEl>
                                        <p:attrNameLst>
                                          <p:attrName>style.visibility</p:attrName>
                                        </p:attrNameLst>
                                      </p:cBhvr>
                                      <p:to>
                                        <p:strVal val="visible"/>
                                      </p:to>
                                    </p:set>
                                    <p:anim calcmode="lin" valueType="num">
                                      <p:cBhvr additive="base">
                                        <p:cTn id="162" dur="500" fill="hold"/>
                                        <p:tgtEl>
                                          <p:spTgt spid="90"/>
                                        </p:tgtEl>
                                        <p:attrNameLst>
                                          <p:attrName>ppt_x</p:attrName>
                                        </p:attrNameLst>
                                      </p:cBhvr>
                                      <p:tavLst>
                                        <p:tav tm="0">
                                          <p:val>
                                            <p:strVal val="#ppt_x"/>
                                          </p:val>
                                        </p:tav>
                                        <p:tav tm="100000">
                                          <p:val>
                                            <p:strVal val="#ppt_x"/>
                                          </p:val>
                                        </p:tav>
                                      </p:tavLst>
                                    </p:anim>
                                    <p:anim calcmode="lin" valueType="num">
                                      <p:cBhvr additive="base">
                                        <p:cTn id="163" dur="500" fill="hold"/>
                                        <p:tgtEl>
                                          <p:spTgt spid="90"/>
                                        </p:tgtEl>
                                        <p:attrNameLst>
                                          <p:attrName>ppt_y</p:attrName>
                                        </p:attrNameLst>
                                      </p:cBhvr>
                                      <p:tavLst>
                                        <p:tav tm="0">
                                          <p:val>
                                            <p:strVal val="1+#ppt_h/2"/>
                                          </p:val>
                                        </p:tav>
                                        <p:tav tm="100000">
                                          <p:val>
                                            <p:strVal val="#ppt_y"/>
                                          </p:val>
                                        </p:tav>
                                      </p:tavLst>
                                    </p:anim>
                                  </p:childTnLst>
                                </p:cTn>
                              </p:par>
                              <p:par>
                                <p:cTn id="164" presetID="2" presetClass="entr" presetSubtype="4" fill="hold" grpId="0" nodeType="withEffect">
                                  <p:stCondLst>
                                    <p:cond delay="0"/>
                                  </p:stCondLst>
                                  <p:childTnLst>
                                    <p:set>
                                      <p:cBhvr>
                                        <p:cTn id="165" dur="1" fill="hold">
                                          <p:stCondLst>
                                            <p:cond delay="0"/>
                                          </p:stCondLst>
                                        </p:cTn>
                                        <p:tgtEl>
                                          <p:spTgt spid="91"/>
                                        </p:tgtEl>
                                        <p:attrNameLst>
                                          <p:attrName>style.visibility</p:attrName>
                                        </p:attrNameLst>
                                      </p:cBhvr>
                                      <p:to>
                                        <p:strVal val="visible"/>
                                      </p:to>
                                    </p:set>
                                    <p:anim calcmode="lin" valueType="num">
                                      <p:cBhvr additive="base">
                                        <p:cTn id="166" dur="500" fill="hold"/>
                                        <p:tgtEl>
                                          <p:spTgt spid="91"/>
                                        </p:tgtEl>
                                        <p:attrNameLst>
                                          <p:attrName>ppt_x</p:attrName>
                                        </p:attrNameLst>
                                      </p:cBhvr>
                                      <p:tavLst>
                                        <p:tav tm="0">
                                          <p:val>
                                            <p:strVal val="#ppt_x"/>
                                          </p:val>
                                        </p:tav>
                                        <p:tav tm="100000">
                                          <p:val>
                                            <p:strVal val="#ppt_x"/>
                                          </p:val>
                                        </p:tav>
                                      </p:tavLst>
                                    </p:anim>
                                    <p:anim calcmode="lin" valueType="num">
                                      <p:cBhvr additive="base">
                                        <p:cTn id="167" dur="500" fill="hold"/>
                                        <p:tgtEl>
                                          <p:spTgt spid="91"/>
                                        </p:tgtEl>
                                        <p:attrNameLst>
                                          <p:attrName>ppt_y</p:attrName>
                                        </p:attrNameLst>
                                      </p:cBhvr>
                                      <p:tavLst>
                                        <p:tav tm="0">
                                          <p:val>
                                            <p:strVal val="1+#ppt_h/2"/>
                                          </p:val>
                                        </p:tav>
                                        <p:tav tm="100000">
                                          <p:val>
                                            <p:strVal val="#ppt_y"/>
                                          </p:val>
                                        </p:tav>
                                      </p:tavLst>
                                    </p:anim>
                                  </p:childTnLst>
                                </p:cTn>
                              </p:par>
                              <p:par>
                                <p:cTn id="168" presetID="2" presetClass="entr" presetSubtype="4" fill="hold" grpId="0" nodeType="withEffect">
                                  <p:stCondLst>
                                    <p:cond delay="0"/>
                                  </p:stCondLst>
                                  <p:childTnLst>
                                    <p:set>
                                      <p:cBhvr>
                                        <p:cTn id="169" dur="1" fill="hold">
                                          <p:stCondLst>
                                            <p:cond delay="0"/>
                                          </p:stCondLst>
                                        </p:cTn>
                                        <p:tgtEl>
                                          <p:spTgt spid="92"/>
                                        </p:tgtEl>
                                        <p:attrNameLst>
                                          <p:attrName>style.visibility</p:attrName>
                                        </p:attrNameLst>
                                      </p:cBhvr>
                                      <p:to>
                                        <p:strVal val="visible"/>
                                      </p:to>
                                    </p:set>
                                    <p:anim calcmode="lin" valueType="num">
                                      <p:cBhvr additive="base">
                                        <p:cTn id="170" dur="500" fill="hold"/>
                                        <p:tgtEl>
                                          <p:spTgt spid="92"/>
                                        </p:tgtEl>
                                        <p:attrNameLst>
                                          <p:attrName>ppt_x</p:attrName>
                                        </p:attrNameLst>
                                      </p:cBhvr>
                                      <p:tavLst>
                                        <p:tav tm="0">
                                          <p:val>
                                            <p:strVal val="#ppt_x"/>
                                          </p:val>
                                        </p:tav>
                                        <p:tav tm="100000">
                                          <p:val>
                                            <p:strVal val="#ppt_x"/>
                                          </p:val>
                                        </p:tav>
                                      </p:tavLst>
                                    </p:anim>
                                    <p:anim calcmode="lin" valueType="num">
                                      <p:cBhvr additive="base">
                                        <p:cTn id="171" dur="500" fill="hold"/>
                                        <p:tgtEl>
                                          <p:spTgt spid="92"/>
                                        </p:tgtEl>
                                        <p:attrNameLst>
                                          <p:attrName>ppt_y</p:attrName>
                                        </p:attrNameLst>
                                      </p:cBhvr>
                                      <p:tavLst>
                                        <p:tav tm="0">
                                          <p:val>
                                            <p:strVal val="1+#ppt_h/2"/>
                                          </p:val>
                                        </p:tav>
                                        <p:tav tm="100000">
                                          <p:val>
                                            <p:strVal val="#ppt_y"/>
                                          </p:val>
                                        </p:tav>
                                      </p:tavLst>
                                    </p:anim>
                                  </p:childTnLst>
                                </p:cTn>
                              </p:par>
                              <p:par>
                                <p:cTn id="172" presetID="2" presetClass="entr" presetSubtype="4" fill="hold" grpId="0" nodeType="withEffect">
                                  <p:stCondLst>
                                    <p:cond delay="0"/>
                                  </p:stCondLst>
                                  <p:childTnLst>
                                    <p:set>
                                      <p:cBhvr>
                                        <p:cTn id="173" dur="1" fill="hold">
                                          <p:stCondLst>
                                            <p:cond delay="0"/>
                                          </p:stCondLst>
                                        </p:cTn>
                                        <p:tgtEl>
                                          <p:spTgt spid="93"/>
                                        </p:tgtEl>
                                        <p:attrNameLst>
                                          <p:attrName>style.visibility</p:attrName>
                                        </p:attrNameLst>
                                      </p:cBhvr>
                                      <p:to>
                                        <p:strVal val="visible"/>
                                      </p:to>
                                    </p:set>
                                    <p:anim calcmode="lin" valueType="num">
                                      <p:cBhvr additive="base">
                                        <p:cTn id="174" dur="500" fill="hold"/>
                                        <p:tgtEl>
                                          <p:spTgt spid="93"/>
                                        </p:tgtEl>
                                        <p:attrNameLst>
                                          <p:attrName>ppt_x</p:attrName>
                                        </p:attrNameLst>
                                      </p:cBhvr>
                                      <p:tavLst>
                                        <p:tav tm="0">
                                          <p:val>
                                            <p:strVal val="#ppt_x"/>
                                          </p:val>
                                        </p:tav>
                                        <p:tav tm="100000">
                                          <p:val>
                                            <p:strVal val="#ppt_x"/>
                                          </p:val>
                                        </p:tav>
                                      </p:tavLst>
                                    </p:anim>
                                    <p:anim calcmode="lin" valueType="num">
                                      <p:cBhvr additive="base">
                                        <p:cTn id="175" dur="500" fill="hold"/>
                                        <p:tgtEl>
                                          <p:spTgt spid="93"/>
                                        </p:tgtEl>
                                        <p:attrNameLst>
                                          <p:attrName>ppt_y</p:attrName>
                                        </p:attrNameLst>
                                      </p:cBhvr>
                                      <p:tavLst>
                                        <p:tav tm="0">
                                          <p:val>
                                            <p:strVal val="1+#ppt_h/2"/>
                                          </p:val>
                                        </p:tav>
                                        <p:tav tm="100000">
                                          <p:val>
                                            <p:strVal val="#ppt_y"/>
                                          </p:val>
                                        </p:tav>
                                      </p:tavLst>
                                    </p:anim>
                                  </p:childTnLst>
                                </p:cTn>
                              </p:par>
                              <p:par>
                                <p:cTn id="176" presetID="2" presetClass="entr" presetSubtype="8" fill="hold" grpId="0" nodeType="withEffect">
                                  <p:stCondLst>
                                    <p:cond delay="0"/>
                                  </p:stCondLst>
                                  <p:childTnLst>
                                    <p:set>
                                      <p:cBhvr>
                                        <p:cTn id="177" dur="1" fill="hold">
                                          <p:stCondLst>
                                            <p:cond delay="0"/>
                                          </p:stCondLst>
                                        </p:cTn>
                                        <p:tgtEl>
                                          <p:spTgt spid="94"/>
                                        </p:tgtEl>
                                        <p:attrNameLst>
                                          <p:attrName>style.visibility</p:attrName>
                                        </p:attrNameLst>
                                      </p:cBhvr>
                                      <p:to>
                                        <p:strVal val="visible"/>
                                      </p:to>
                                    </p:set>
                                    <p:anim calcmode="lin" valueType="num">
                                      <p:cBhvr additive="base">
                                        <p:cTn id="178" dur="500" fill="hold"/>
                                        <p:tgtEl>
                                          <p:spTgt spid="94"/>
                                        </p:tgtEl>
                                        <p:attrNameLst>
                                          <p:attrName>ppt_x</p:attrName>
                                        </p:attrNameLst>
                                      </p:cBhvr>
                                      <p:tavLst>
                                        <p:tav tm="0">
                                          <p:val>
                                            <p:strVal val="0-#ppt_w/2"/>
                                          </p:val>
                                        </p:tav>
                                        <p:tav tm="100000">
                                          <p:val>
                                            <p:strVal val="#ppt_x"/>
                                          </p:val>
                                        </p:tav>
                                      </p:tavLst>
                                    </p:anim>
                                    <p:anim calcmode="lin" valueType="num">
                                      <p:cBhvr additive="base">
                                        <p:cTn id="179" dur="500" fill="hold"/>
                                        <p:tgtEl>
                                          <p:spTgt spid="94"/>
                                        </p:tgtEl>
                                        <p:attrNameLst>
                                          <p:attrName>ppt_y</p:attrName>
                                        </p:attrNameLst>
                                      </p:cBhvr>
                                      <p:tavLst>
                                        <p:tav tm="0">
                                          <p:val>
                                            <p:strVal val="#ppt_y"/>
                                          </p:val>
                                        </p:tav>
                                        <p:tav tm="100000">
                                          <p:val>
                                            <p:strVal val="#ppt_y"/>
                                          </p:val>
                                        </p:tav>
                                      </p:tavLst>
                                    </p:anim>
                                  </p:childTnLst>
                                </p:cTn>
                              </p:par>
                              <p:par>
                                <p:cTn id="180" presetID="2" presetClass="entr" presetSubtype="4" fill="hold" grpId="0" nodeType="withEffect">
                                  <p:stCondLst>
                                    <p:cond delay="0"/>
                                  </p:stCondLst>
                                  <p:childTnLst>
                                    <p:set>
                                      <p:cBhvr>
                                        <p:cTn id="181" dur="1" fill="hold">
                                          <p:stCondLst>
                                            <p:cond delay="0"/>
                                          </p:stCondLst>
                                        </p:cTn>
                                        <p:tgtEl>
                                          <p:spTgt spid="95"/>
                                        </p:tgtEl>
                                        <p:attrNameLst>
                                          <p:attrName>style.visibility</p:attrName>
                                        </p:attrNameLst>
                                      </p:cBhvr>
                                      <p:to>
                                        <p:strVal val="visible"/>
                                      </p:to>
                                    </p:set>
                                    <p:anim calcmode="lin" valueType="num">
                                      <p:cBhvr additive="base">
                                        <p:cTn id="182" dur="500" fill="hold"/>
                                        <p:tgtEl>
                                          <p:spTgt spid="95"/>
                                        </p:tgtEl>
                                        <p:attrNameLst>
                                          <p:attrName>ppt_x</p:attrName>
                                        </p:attrNameLst>
                                      </p:cBhvr>
                                      <p:tavLst>
                                        <p:tav tm="0">
                                          <p:val>
                                            <p:strVal val="#ppt_x"/>
                                          </p:val>
                                        </p:tav>
                                        <p:tav tm="100000">
                                          <p:val>
                                            <p:strVal val="#ppt_x"/>
                                          </p:val>
                                        </p:tav>
                                      </p:tavLst>
                                    </p:anim>
                                    <p:anim calcmode="lin" valueType="num">
                                      <p:cBhvr additive="base">
                                        <p:cTn id="183" dur="500" fill="hold"/>
                                        <p:tgtEl>
                                          <p:spTgt spid="95"/>
                                        </p:tgtEl>
                                        <p:attrNameLst>
                                          <p:attrName>ppt_y</p:attrName>
                                        </p:attrNameLst>
                                      </p:cBhvr>
                                      <p:tavLst>
                                        <p:tav tm="0">
                                          <p:val>
                                            <p:strVal val="1+#ppt_h/2"/>
                                          </p:val>
                                        </p:tav>
                                        <p:tav tm="100000">
                                          <p:val>
                                            <p:strVal val="#ppt_y"/>
                                          </p:val>
                                        </p:tav>
                                      </p:tavLst>
                                    </p:anim>
                                  </p:childTnLst>
                                </p:cTn>
                              </p:par>
                              <p:par>
                                <p:cTn id="184" presetID="2" presetClass="entr" presetSubtype="4" fill="hold" grpId="0" nodeType="withEffect">
                                  <p:stCondLst>
                                    <p:cond delay="0"/>
                                  </p:stCondLst>
                                  <p:childTnLst>
                                    <p:set>
                                      <p:cBhvr>
                                        <p:cTn id="185" dur="1" fill="hold">
                                          <p:stCondLst>
                                            <p:cond delay="0"/>
                                          </p:stCondLst>
                                        </p:cTn>
                                        <p:tgtEl>
                                          <p:spTgt spid="96"/>
                                        </p:tgtEl>
                                        <p:attrNameLst>
                                          <p:attrName>style.visibility</p:attrName>
                                        </p:attrNameLst>
                                      </p:cBhvr>
                                      <p:to>
                                        <p:strVal val="visible"/>
                                      </p:to>
                                    </p:set>
                                    <p:anim calcmode="lin" valueType="num">
                                      <p:cBhvr additive="base">
                                        <p:cTn id="186" dur="500" fill="hold"/>
                                        <p:tgtEl>
                                          <p:spTgt spid="96"/>
                                        </p:tgtEl>
                                        <p:attrNameLst>
                                          <p:attrName>ppt_x</p:attrName>
                                        </p:attrNameLst>
                                      </p:cBhvr>
                                      <p:tavLst>
                                        <p:tav tm="0">
                                          <p:val>
                                            <p:strVal val="#ppt_x"/>
                                          </p:val>
                                        </p:tav>
                                        <p:tav tm="100000">
                                          <p:val>
                                            <p:strVal val="#ppt_x"/>
                                          </p:val>
                                        </p:tav>
                                      </p:tavLst>
                                    </p:anim>
                                    <p:anim calcmode="lin" valueType="num">
                                      <p:cBhvr additive="base">
                                        <p:cTn id="187" dur="500" fill="hold"/>
                                        <p:tgtEl>
                                          <p:spTgt spid="96"/>
                                        </p:tgtEl>
                                        <p:attrNameLst>
                                          <p:attrName>ppt_y</p:attrName>
                                        </p:attrNameLst>
                                      </p:cBhvr>
                                      <p:tavLst>
                                        <p:tav tm="0">
                                          <p:val>
                                            <p:strVal val="1+#ppt_h/2"/>
                                          </p:val>
                                        </p:tav>
                                        <p:tav tm="100000">
                                          <p:val>
                                            <p:strVal val="#ppt_y"/>
                                          </p:val>
                                        </p:tav>
                                      </p:tavLst>
                                    </p:anim>
                                  </p:childTnLst>
                                </p:cTn>
                              </p:par>
                              <p:par>
                                <p:cTn id="188" presetID="2" presetClass="entr" presetSubtype="4" fill="hold" grpId="0" nodeType="withEffect">
                                  <p:stCondLst>
                                    <p:cond delay="0"/>
                                  </p:stCondLst>
                                  <p:childTnLst>
                                    <p:set>
                                      <p:cBhvr>
                                        <p:cTn id="189" dur="1" fill="hold">
                                          <p:stCondLst>
                                            <p:cond delay="0"/>
                                          </p:stCondLst>
                                        </p:cTn>
                                        <p:tgtEl>
                                          <p:spTgt spid="97"/>
                                        </p:tgtEl>
                                        <p:attrNameLst>
                                          <p:attrName>style.visibility</p:attrName>
                                        </p:attrNameLst>
                                      </p:cBhvr>
                                      <p:to>
                                        <p:strVal val="visible"/>
                                      </p:to>
                                    </p:set>
                                    <p:anim calcmode="lin" valueType="num">
                                      <p:cBhvr additive="base">
                                        <p:cTn id="190" dur="500" fill="hold"/>
                                        <p:tgtEl>
                                          <p:spTgt spid="97"/>
                                        </p:tgtEl>
                                        <p:attrNameLst>
                                          <p:attrName>ppt_x</p:attrName>
                                        </p:attrNameLst>
                                      </p:cBhvr>
                                      <p:tavLst>
                                        <p:tav tm="0">
                                          <p:val>
                                            <p:strVal val="#ppt_x"/>
                                          </p:val>
                                        </p:tav>
                                        <p:tav tm="100000">
                                          <p:val>
                                            <p:strVal val="#ppt_x"/>
                                          </p:val>
                                        </p:tav>
                                      </p:tavLst>
                                    </p:anim>
                                    <p:anim calcmode="lin" valueType="num">
                                      <p:cBhvr additive="base">
                                        <p:cTn id="191" dur="500" fill="hold"/>
                                        <p:tgtEl>
                                          <p:spTgt spid="97"/>
                                        </p:tgtEl>
                                        <p:attrNameLst>
                                          <p:attrName>ppt_y</p:attrName>
                                        </p:attrNameLst>
                                      </p:cBhvr>
                                      <p:tavLst>
                                        <p:tav tm="0">
                                          <p:val>
                                            <p:strVal val="1+#ppt_h/2"/>
                                          </p:val>
                                        </p:tav>
                                        <p:tav tm="100000">
                                          <p:val>
                                            <p:strVal val="#ppt_y"/>
                                          </p:val>
                                        </p:tav>
                                      </p:tavLst>
                                    </p:anim>
                                  </p:childTnLst>
                                </p:cTn>
                              </p:par>
                              <p:par>
                                <p:cTn id="192" presetID="2" presetClass="entr" presetSubtype="4" fill="hold" grpId="0" nodeType="withEffect">
                                  <p:stCondLst>
                                    <p:cond delay="0"/>
                                  </p:stCondLst>
                                  <p:childTnLst>
                                    <p:set>
                                      <p:cBhvr>
                                        <p:cTn id="193" dur="1" fill="hold">
                                          <p:stCondLst>
                                            <p:cond delay="0"/>
                                          </p:stCondLst>
                                        </p:cTn>
                                        <p:tgtEl>
                                          <p:spTgt spid="98"/>
                                        </p:tgtEl>
                                        <p:attrNameLst>
                                          <p:attrName>style.visibility</p:attrName>
                                        </p:attrNameLst>
                                      </p:cBhvr>
                                      <p:to>
                                        <p:strVal val="visible"/>
                                      </p:to>
                                    </p:set>
                                    <p:anim calcmode="lin" valueType="num">
                                      <p:cBhvr additive="base">
                                        <p:cTn id="194" dur="500" fill="hold"/>
                                        <p:tgtEl>
                                          <p:spTgt spid="98"/>
                                        </p:tgtEl>
                                        <p:attrNameLst>
                                          <p:attrName>ppt_x</p:attrName>
                                        </p:attrNameLst>
                                      </p:cBhvr>
                                      <p:tavLst>
                                        <p:tav tm="0">
                                          <p:val>
                                            <p:strVal val="#ppt_x"/>
                                          </p:val>
                                        </p:tav>
                                        <p:tav tm="100000">
                                          <p:val>
                                            <p:strVal val="#ppt_x"/>
                                          </p:val>
                                        </p:tav>
                                      </p:tavLst>
                                    </p:anim>
                                    <p:anim calcmode="lin" valueType="num">
                                      <p:cBhvr additive="base">
                                        <p:cTn id="195" dur="500" fill="hold"/>
                                        <p:tgtEl>
                                          <p:spTgt spid="98"/>
                                        </p:tgtEl>
                                        <p:attrNameLst>
                                          <p:attrName>ppt_y</p:attrName>
                                        </p:attrNameLst>
                                      </p:cBhvr>
                                      <p:tavLst>
                                        <p:tav tm="0">
                                          <p:val>
                                            <p:strVal val="1+#ppt_h/2"/>
                                          </p:val>
                                        </p:tav>
                                        <p:tav tm="100000">
                                          <p:val>
                                            <p:strVal val="#ppt_y"/>
                                          </p:val>
                                        </p:tav>
                                      </p:tavLst>
                                    </p:anim>
                                  </p:childTnLst>
                                </p:cTn>
                              </p:par>
                              <p:par>
                                <p:cTn id="196" presetID="2" presetClass="entr" presetSubtype="4" fill="hold" grpId="0" nodeType="withEffect">
                                  <p:stCondLst>
                                    <p:cond delay="0"/>
                                  </p:stCondLst>
                                  <p:childTnLst>
                                    <p:set>
                                      <p:cBhvr>
                                        <p:cTn id="197" dur="1" fill="hold">
                                          <p:stCondLst>
                                            <p:cond delay="0"/>
                                          </p:stCondLst>
                                        </p:cTn>
                                        <p:tgtEl>
                                          <p:spTgt spid="99"/>
                                        </p:tgtEl>
                                        <p:attrNameLst>
                                          <p:attrName>style.visibility</p:attrName>
                                        </p:attrNameLst>
                                      </p:cBhvr>
                                      <p:to>
                                        <p:strVal val="visible"/>
                                      </p:to>
                                    </p:set>
                                    <p:anim calcmode="lin" valueType="num">
                                      <p:cBhvr additive="base">
                                        <p:cTn id="198" dur="500" fill="hold"/>
                                        <p:tgtEl>
                                          <p:spTgt spid="99"/>
                                        </p:tgtEl>
                                        <p:attrNameLst>
                                          <p:attrName>ppt_x</p:attrName>
                                        </p:attrNameLst>
                                      </p:cBhvr>
                                      <p:tavLst>
                                        <p:tav tm="0">
                                          <p:val>
                                            <p:strVal val="#ppt_x"/>
                                          </p:val>
                                        </p:tav>
                                        <p:tav tm="100000">
                                          <p:val>
                                            <p:strVal val="#ppt_x"/>
                                          </p:val>
                                        </p:tav>
                                      </p:tavLst>
                                    </p:anim>
                                    <p:anim calcmode="lin" valueType="num">
                                      <p:cBhvr additive="base">
                                        <p:cTn id="199" dur="500" fill="hold"/>
                                        <p:tgtEl>
                                          <p:spTgt spid="99"/>
                                        </p:tgtEl>
                                        <p:attrNameLst>
                                          <p:attrName>ppt_y</p:attrName>
                                        </p:attrNameLst>
                                      </p:cBhvr>
                                      <p:tavLst>
                                        <p:tav tm="0">
                                          <p:val>
                                            <p:strVal val="1+#ppt_h/2"/>
                                          </p:val>
                                        </p:tav>
                                        <p:tav tm="100000">
                                          <p:val>
                                            <p:strVal val="#ppt_y"/>
                                          </p:val>
                                        </p:tav>
                                      </p:tavLst>
                                    </p:anim>
                                  </p:childTnLst>
                                </p:cTn>
                              </p:par>
                              <p:par>
                                <p:cTn id="200" presetID="2" presetClass="entr" presetSubtype="4" fill="hold" grpId="0" nodeType="withEffect">
                                  <p:stCondLst>
                                    <p:cond delay="0"/>
                                  </p:stCondLst>
                                  <p:childTnLst>
                                    <p:set>
                                      <p:cBhvr>
                                        <p:cTn id="201" dur="1" fill="hold">
                                          <p:stCondLst>
                                            <p:cond delay="0"/>
                                          </p:stCondLst>
                                        </p:cTn>
                                        <p:tgtEl>
                                          <p:spTgt spid="100"/>
                                        </p:tgtEl>
                                        <p:attrNameLst>
                                          <p:attrName>style.visibility</p:attrName>
                                        </p:attrNameLst>
                                      </p:cBhvr>
                                      <p:to>
                                        <p:strVal val="visible"/>
                                      </p:to>
                                    </p:set>
                                    <p:anim calcmode="lin" valueType="num">
                                      <p:cBhvr additive="base">
                                        <p:cTn id="202" dur="500" fill="hold"/>
                                        <p:tgtEl>
                                          <p:spTgt spid="100"/>
                                        </p:tgtEl>
                                        <p:attrNameLst>
                                          <p:attrName>ppt_x</p:attrName>
                                        </p:attrNameLst>
                                      </p:cBhvr>
                                      <p:tavLst>
                                        <p:tav tm="0">
                                          <p:val>
                                            <p:strVal val="#ppt_x"/>
                                          </p:val>
                                        </p:tav>
                                        <p:tav tm="100000">
                                          <p:val>
                                            <p:strVal val="#ppt_x"/>
                                          </p:val>
                                        </p:tav>
                                      </p:tavLst>
                                    </p:anim>
                                    <p:anim calcmode="lin" valueType="num">
                                      <p:cBhvr additive="base">
                                        <p:cTn id="203" dur="500" fill="hold"/>
                                        <p:tgtEl>
                                          <p:spTgt spid="100"/>
                                        </p:tgtEl>
                                        <p:attrNameLst>
                                          <p:attrName>ppt_y</p:attrName>
                                        </p:attrNameLst>
                                      </p:cBhvr>
                                      <p:tavLst>
                                        <p:tav tm="0">
                                          <p:val>
                                            <p:strVal val="1+#ppt_h/2"/>
                                          </p:val>
                                        </p:tav>
                                        <p:tav tm="100000">
                                          <p:val>
                                            <p:strVal val="#ppt_y"/>
                                          </p:val>
                                        </p:tav>
                                      </p:tavLst>
                                    </p:anim>
                                  </p:childTnLst>
                                </p:cTn>
                              </p:par>
                              <p:par>
                                <p:cTn id="204" presetID="2" presetClass="entr" presetSubtype="4" fill="hold" grpId="0" nodeType="withEffect">
                                  <p:stCondLst>
                                    <p:cond delay="0"/>
                                  </p:stCondLst>
                                  <p:childTnLst>
                                    <p:set>
                                      <p:cBhvr>
                                        <p:cTn id="205" dur="1" fill="hold">
                                          <p:stCondLst>
                                            <p:cond delay="0"/>
                                          </p:stCondLst>
                                        </p:cTn>
                                        <p:tgtEl>
                                          <p:spTgt spid="101"/>
                                        </p:tgtEl>
                                        <p:attrNameLst>
                                          <p:attrName>style.visibility</p:attrName>
                                        </p:attrNameLst>
                                      </p:cBhvr>
                                      <p:to>
                                        <p:strVal val="visible"/>
                                      </p:to>
                                    </p:set>
                                    <p:anim calcmode="lin" valueType="num">
                                      <p:cBhvr additive="base">
                                        <p:cTn id="206" dur="500" fill="hold"/>
                                        <p:tgtEl>
                                          <p:spTgt spid="101"/>
                                        </p:tgtEl>
                                        <p:attrNameLst>
                                          <p:attrName>ppt_x</p:attrName>
                                        </p:attrNameLst>
                                      </p:cBhvr>
                                      <p:tavLst>
                                        <p:tav tm="0">
                                          <p:val>
                                            <p:strVal val="#ppt_x"/>
                                          </p:val>
                                        </p:tav>
                                        <p:tav tm="100000">
                                          <p:val>
                                            <p:strVal val="#ppt_x"/>
                                          </p:val>
                                        </p:tav>
                                      </p:tavLst>
                                    </p:anim>
                                    <p:anim calcmode="lin" valueType="num">
                                      <p:cBhvr additive="base">
                                        <p:cTn id="207" dur="500" fill="hold"/>
                                        <p:tgtEl>
                                          <p:spTgt spid="101"/>
                                        </p:tgtEl>
                                        <p:attrNameLst>
                                          <p:attrName>ppt_y</p:attrName>
                                        </p:attrNameLst>
                                      </p:cBhvr>
                                      <p:tavLst>
                                        <p:tav tm="0">
                                          <p:val>
                                            <p:strVal val="1+#ppt_h/2"/>
                                          </p:val>
                                        </p:tav>
                                        <p:tav tm="100000">
                                          <p:val>
                                            <p:strVal val="#ppt_y"/>
                                          </p:val>
                                        </p:tav>
                                      </p:tavLst>
                                    </p:anim>
                                  </p:childTnLst>
                                </p:cTn>
                              </p:par>
                              <p:par>
                                <p:cTn id="208" presetID="2" presetClass="entr" presetSubtype="4" fill="hold" grpId="0" nodeType="withEffect">
                                  <p:stCondLst>
                                    <p:cond delay="0"/>
                                  </p:stCondLst>
                                  <p:childTnLst>
                                    <p:set>
                                      <p:cBhvr>
                                        <p:cTn id="209" dur="1" fill="hold">
                                          <p:stCondLst>
                                            <p:cond delay="0"/>
                                          </p:stCondLst>
                                        </p:cTn>
                                        <p:tgtEl>
                                          <p:spTgt spid="102"/>
                                        </p:tgtEl>
                                        <p:attrNameLst>
                                          <p:attrName>style.visibility</p:attrName>
                                        </p:attrNameLst>
                                      </p:cBhvr>
                                      <p:to>
                                        <p:strVal val="visible"/>
                                      </p:to>
                                    </p:set>
                                    <p:anim calcmode="lin" valueType="num">
                                      <p:cBhvr additive="base">
                                        <p:cTn id="210" dur="500" fill="hold"/>
                                        <p:tgtEl>
                                          <p:spTgt spid="102"/>
                                        </p:tgtEl>
                                        <p:attrNameLst>
                                          <p:attrName>ppt_x</p:attrName>
                                        </p:attrNameLst>
                                      </p:cBhvr>
                                      <p:tavLst>
                                        <p:tav tm="0">
                                          <p:val>
                                            <p:strVal val="#ppt_x"/>
                                          </p:val>
                                        </p:tav>
                                        <p:tav tm="100000">
                                          <p:val>
                                            <p:strVal val="#ppt_x"/>
                                          </p:val>
                                        </p:tav>
                                      </p:tavLst>
                                    </p:anim>
                                    <p:anim calcmode="lin" valueType="num">
                                      <p:cBhvr additive="base">
                                        <p:cTn id="211" dur="500" fill="hold"/>
                                        <p:tgtEl>
                                          <p:spTgt spid="102"/>
                                        </p:tgtEl>
                                        <p:attrNameLst>
                                          <p:attrName>ppt_y</p:attrName>
                                        </p:attrNameLst>
                                      </p:cBhvr>
                                      <p:tavLst>
                                        <p:tav tm="0">
                                          <p:val>
                                            <p:strVal val="1+#ppt_h/2"/>
                                          </p:val>
                                        </p:tav>
                                        <p:tav tm="100000">
                                          <p:val>
                                            <p:strVal val="#ppt_y"/>
                                          </p:val>
                                        </p:tav>
                                      </p:tavLst>
                                    </p:anim>
                                  </p:childTnLst>
                                </p:cTn>
                              </p:par>
                              <p:par>
                                <p:cTn id="212" presetID="2" presetClass="entr" presetSubtype="4" fill="hold" grpId="0" nodeType="withEffect">
                                  <p:stCondLst>
                                    <p:cond delay="0"/>
                                  </p:stCondLst>
                                  <p:childTnLst>
                                    <p:set>
                                      <p:cBhvr>
                                        <p:cTn id="213" dur="1" fill="hold">
                                          <p:stCondLst>
                                            <p:cond delay="0"/>
                                          </p:stCondLst>
                                        </p:cTn>
                                        <p:tgtEl>
                                          <p:spTgt spid="103"/>
                                        </p:tgtEl>
                                        <p:attrNameLst>
                                          <p:attrName>style.visibility</p:attrName>
                                        </p:attrNameLst>
                                      </p:cBhvr>
                                      <p:to>
                                        <p:strVal val="visible"/>
                                      </p:to>
                                    </p:set>
                                    <p:anim calcmode="lin" valueType="num">
                                      <p:cBhvr additive="base">
                                        <p:cTn id="214" dur="500" fill="hold"/>
                                        <p:tgtEl>
                                          <p:spTgt spid="103"/>
                                        </p:tgtEl>
                                        <p:attrNameLst>
                                          <p:attrName>ppt_x</p:attrName>
                                        </p:attrNameLst>
                                      </p:cBhvr>
                                      <p:tavLst>
                                        <p:tav tm="0">
                                          <p:val>
                                            <p:strVal val="#ppt_x"/>
                                          </p:val>
                                        </p:tav>
                                        <p:tav tm="100000">
                                          <p:val>
                                            <p:strVal val="#ppt_x"/>
                                          </p:val>
                                        </p:tav>
                                      </p:tavLst>
                                    </p:anim>
                                    <p:anim calcmode="lin" valueType="num">
                                      <p:cBhvr additive="base">
                                        <p:cTn id="215" dur="500" fill="hold"/>
                                        <p:tgtEl>
                                          <p:spTgt spid="103"/>
                                        </p:tgtEl>
                                        <p:attrNameLst>
                                          <p:attrName>ppt_y</p:attrName>
                                        </p:attrNameLst>
                                      </p:cBhvr>
                                      <p:tavLst>
                                        <p:tav tm="0">
                                          <p:val>
                                            <p:strVal val="1+#ppt_h/2"/>
                                          </p:val>
                                        </p:tav>
                                        <p:tav tm="100000">
                                          <p:val>
                                            <p:strVal val="#ppt_y"/>
                                          </p:val>
                                        </p:tav>
                                      </p:tavLst>
                                    </p:anim>
                                  </p:childTnLst>
                                </p:cTn>
                              </p:par>
                              <p:par>
                                <p:cTn id="216" presetID="2" presetClass="entr" presetSubtype="4" fill="hold" grpId="0" nodeType="withEffect">
                                  <p:stCondLst>
                                    <p:cond delay="0"/>
                                  </p:stCondLst>
                                  <p:childTnLst>
                                    <p:set>
                                      <p:cBhvr>
                                        <p:cTn id="217" dur="1" fill="hold">
                                          <p:stCondLst>
                                            <p:cond delay="0"/>
                                          </p:stCondLst>
                                        </p:cTn>
                                        <p:tgtEl>
                                          <p:spTgt spid="104"/>
                                        </p:tgtEl>
                                        <p:attrNameLst>
                                          <p:attrName>style.visibility</p:attrName>
                                        </p:attrNameLst>
                                      </p:cBhvr>
                                      <p:to>
                                        <p:strVal val="visible"/>
                                      </p:to>
                                    </p:set>
                                    <p:anim calcmode="lin" valueType="num">
                                      <p:cBhvr additive="base">
                                        <p:cTn id="218" dur="500" fill="hold"/>
                                        <p:tgtEl>
                                          <p:spTgt spid="104"/>
                                        </p:tgtEl>
                                        <p:attrNameLst>
                                          <p:attrName>ppt_x</p:attrName>
                                        </p:attrNameLst>
                                      </p:cBhvr>
                                      <p:tavLst>
                                        <p:tav tm="0">
                                          <p:val>
                                            <p:strVal val="#ppt_x"/>
                                          </p:val>
                                        </p:tav>
                                        <p:tav tm="100000">
                                          <p:val>
                                            <p:strVal val="#ppt_x"/>
                                          </p:val>
                                        </p:tav>
                                      </p:tavLst>
                                    </p:anim>
                                    <p:anim calcmode="lin" valueType="num">
                                      <p:cBhvr additive="base">
                                        <p:cTn id="219" dur="500" fill="hold"/>
                                        <p:tgtEl>
                                          <p:spTgt spid="104"/>
                                        </p:tgtEl>
                                        <p:attrNameLst>
                                          <p:attrName>ppt_y</p:attrName>
                                        </p:attrNameLst>
                                      </p:cBhvr>
                                      <p:tavLst>
                                        <p:tav tm="0">
                                          <p:val>
                                            <p:strVal val="1+#ppt_h/2"/>
                                          </p:val>
                                        </p:tav>
                                        <p:tav tm="100000">
                                          <p:val>
                                            <p:strVal val="#ppt_y"/>
                                          </p:val>
                                        </p:tav>
                                      </p:tavLst>
                                    </p:anim>
                                  </p:childTnLst>
                                </p:cTn>
                              </p:par>
                              <p:par>
                                <p:cTn id="220" presetID="2" presetClass="entr" presetSubtype="4" fill="hold" grpId="0" nodeType="withEffect">
                                  <p:stCondLst>
                                    <p:cond delay="0"/>
                                  </p:stCondLst>
                                  <p:childTnLst>
                                    <p:set>
                                      <p:cBhvr>
                                        <p:cTn id="221" dur="1" fill="hold">
                                          <p:stCondLst>
                                            <p:cond delay="0"/>
                                          </p:stCondLst>
                                        </p:cTn>
                                        <p:tgtEl>
                                          <p:spTgt spid="105"/>
                                        </p:tgtEl>
                                        <p:attrNameLst>
                                          <p:attrName>style.visibility</p:attrName>
                                        </p:attrNameLst>
                                      </p:cBhvr>
                                      <p:to>
                                        <p:strVal val="visible"/>
                                      </p:to>
                                    </p:set>
                                    <p:anim calcmode="lin" valueType="num">
                                      <p:cBhvr additive="base">
                                        <p:cTn id="222" dur="500" fill="hold"/>
                                        <p:tgtEl>
                                          <p:spTgt spid="105"/>
                                        </p:tgtEl>
                                        <p:attrNameLst>
                                          <p:attrName>ppt_x</p:attrName>
                                        </p:attrNameLst>
                                      </p:cBhvr>
                                      <p:tavLst>
                                        <p:tav tm="0">
                                          <p:val>
                                            <p:strVal val="#ppt_x"/>
                                          </p:val>
                                        </p:tav>
                                        <p:tav tm="100000">
                                          <p:val>
                                            <p:strVal val="#ppt_x"/>
                                          </p:val>
                                        </p:tav>
                                      </p:tavLst>
                                    </p:anim>
                                    <p:anim calcmode="lin" valueType="num">
                                      <p:cBhvr additive="base">
                                        <p:cTn id="223" dur="500" fill="hold"/>
                                        <p:tgtEl>
                                          <p:spTgt spid="105"/>
                                        </p:tgtEl>
                                        <p:attrNameLst>
                                          <p:attrName>ppt_y</p:attrName>
                                        </p:attrNameLst>
                                      </p:cBhvr>
                                      <p:tavLst>
                                        <p:tav tm="0">
                                          <p:val>
                                            <p:strVal val="1+#ppt_h/2"/>
                                          </p:val>
                                        </p:tav>
                                        <p:tav tm="100000">
                                          <p:val>
                                            <p:strVal val="#ppt_y"/>
                                          </p:val>
                                        </p:tav>
                                      </p:tavLst>
                                    </p:anim>
                                  </p:childTnLst>
                                </p:cTn>
                              </p:par>
                              <p:par>
                                <p:cTn id="224" presetID="2" presetClass="entr" presetSubtype="4" fill="hold" grpId="0" nodeType="withEffect">
                                  <p:stCondLst>
                                    <p:cond delay="0"/>
                                  </p:stCondLst>
                                  <p:childTnLst>
                                    <p:set>
                                      <p:cBhvr>
                                        <p:cTn id="225" dur="1" fill="hold">
                                          <p:stCondLst>
                                            <p:cond delay="0"/>
                                          </p:stCondLst>
                                        </p:cTn>
                                        <p:tgtEl>
                                          <p:spTgt spid="106"/>
                                        </p:tgtEl>
                                        <p:attrNameLst>
                                          <p:attrName>style.visibility</p:attrName>
                                        </p:attrNameLst>
                                      </p:cBhvr>
                                      <p:to>
                                        <p:strVal val="visible"/>
                                      </p:to>
                                    </p:set>
                                    <p:anim calcmode="lin" valueType="num">
                                      <p:cBhvr additive="base">
                                        <p:cTn id="226" dur="500" fill="hold"/>
                                        <p:tgtEl>
                                          <p:spTgt spid="106"/>
                                        </p:tgtEl>
                                        <p:attrNameLst>
                                          <p:attrName>ppt_x</p:attrName>
                                        </p:attrNameLst>
                                      </p:cBhvr>
                                      <p:tavLst>
                                        <p:tav tm="0">
                                          <p:val>
                                            <p:strVal val="#ppt_x"/>
                                          </p:val>
                                        </p:tav>
                                        <p:tav tm="100000">
                                          <p:val>
                                            <p:strVal val="#ppt_x"/>
                                          </p:val>
                                        </p:tav>
                                      </p:tavLst>
                                    </p:anim>
                                    <p:anim calcmode="lin" valueType="num">
                                      <p:cBhvr additive="base">
                                        <p:cTn id="227" dur="500" fill="hold"/>
                                        <p:tgtEl>
                                          <p:spTgt spid="106"/>
                                        </p:tgtEl>
                                        <p:attrNameLst>
                                          <p:attrName>ppt_y</p:attrName>
                                        </p:attrNameLst>
                                      </p:cBhvr>
                                      <p:tavLst>
                                        <p:tav tm="0">
                                          <p:val>
                                            <p:strVal val="1+#ppt_h/2"/>
                                          </p:val>
                                        </p:tav>
                                        <p:tav tm="100000">
                                          <p:val>
                                            <p:strVal val="#ppt_y"/>
                                          </p:val>
                                        </p:tav>
                                      </p:tavLst>
                                    </p:anim>
                                  </p:childTnLst>
                                </p:cTn>
                              </p:par>
                              <p:par>
                                <p:cTn id="228" presetID="2" presetClass="entr" presetSubtype="4" fill="hold" grpId="0" nodeType="withEffect">
                                  <p:stCondLst>
                                    <p:cond delay="0"/>
                                  </p:stCondLst>
                                  <p:childTnLst>
                                    <p:set>
                                      <p:cBhvr>
                                        <p:cTn id="229" dur="1" fill="hold">
                                          <p:stCondLst>
                                            <p:cond delay="0"/>
                                          </p:stCondLst>
                                        </p:cTn>
                                        <p:tgtEl>
                                          <p:spTgt spid="107"/>
                                        </p:tgtEl>
                                        <p:attrNameLst>
                                          <p:attrName>style.visibility</p:attrName>
                                        </p:attrNameLst>
                                      </p:cBhvr>
                                      <p:to>
                                        <p:strVal val="visible"/>
                                      </p:to>
                                    </p:set>
                                    <p:anim calcmode="lin" valueType="num">
                                      <p:cBhvr additive="base">
                                        <p:cTn id="230" dur="500" fill="hold"/>
                                        <p:tgtEl>
                                          <p:spTgt spid="107"/>
                                        </p:tgtEl>
                                        <p:attrNameLst>
                                          <p:attrName>ppt_x</p:attrName>
                                        </p:attrNameLst>
                                      </p:cBhvr>
                                      <p:tavLst>
                                        <p:tav tm="0">
                                          <p:val>
                                            <p:strVal val="#ppt_x"/>
                                          </p:val>
                                        </p:tav>
                                        <p:tav tm="100000">
                                          <p:val>
                                            <p:strVal val="#ppt_x"/>
                                          </p:val>
                                        </p:tav>
                                      </p:tavLst>
                                    </p:anim>
                                    <p:anim calcmode="lin" valueType="num">
                                      <p:cBhvr additive="base">
                                        <p:cTn id="231" dur="500" fill="hold"/>
                                        <p:tgtEl>
                                          <p:spTgt spid="107"/>
                                        </p:tgtEl>
                                        <p:attrNameLst>
                                          <p:attrName>ppt_y</p:attrName>
                                        </p:attrNameLst>
                                      </p:cBhvr>
                                      <p:tavLst>
                                        <p:tav tm="0">
                                          <p:val>
                                            <p:strVal val="1+#ppt_h/2"/>
                                          </p:val>
                                        </p:tav>
                                        <p:tav tm="100000">
                                          <p:val>
                                            <p:strVal val="#ppt_y"/>
                                          </p:val>
                                        </p:tav>
                                      </p:tavLst>
                                    </p:anim>
                                  </p:childTnLst>
                                </p:cTn>
                              </p:par>
                              <p:par>
                                <p:cTn id="232" presetID="2" presetClass="entr" presetSubtype="4" fill="hold" grpId="0" nodeType="withEffect">
                                  <p:stCondLst>
                                    <p:cond delay="0"/>
                                  </p:stCondLst>
                                  <p:childTnLst>
                                    <p:set>
                                      <p:cBhvr>
                                        <p:cTn id="233" dur="1" fill="hold">
                                          <p:stCondLst>
                                            <p:cond delay="0"/>
                                          </p:stCondLst>
                                        </p:cTn>
                                        <p:tgtEl>
                                          <p:spTgt spid="108"/>
                                        </p:tgtEl>
                                        <p:attrNameLst>
                                          <p:attrName>style.visibility</p:attrName>
                                        </p:attrNameLst>
                                      </p:cBhvr>
                                      <p:to>
                                        <p:strVal val="visible"/>
                                      </p:to>
                                    </p:set>
                                    <p:anim calcmode="lin" valueType="num">
                                      <p:cBhvr additive="base">
                                        <p:cTn id="234" dur="500" fill="hold"/>
                                        <p:tgtEl>
                                          <p:spTgt spid="108"/>
                                        </p:tgtEl>
                                        <p:attrNameLst>
                                          <p:attrName>ppt_x</p:attrName>
                                        </p:attrNameLst>
                                      </p:cBhvr>
                                      <p:tavLst>
                                        <p:tav tm="0">
                                          <p:val>
                                            <p:strVal val="#ppt_x"/>
                                          </p:val>
                                        </p:tav>
                                        <p:tav tm="100000">
                                          <p:val>
                                            <p:strVal val="#ppt_x"/>
                                          </p:val>
                                        </p:tav>
                                      </p:tavLst>
                                    </p:anim>
                                    <p:anim calcmode="lin" valueType="num">
                                      <p:cBhvr additive="base">
                                        <p:cTn id="235" dur="500" fill="hold"/>
                                        <p:tgtEl>
                                          <p:spTgt spid="108"/>
                                        </p:tgtEl>
                                        <p:attrNameLst>
                                          <p:attrName>ppt_y</p:attrName>
                                        </p:attrNameLst>
                                      </p:cBhvr>
                                      <p:tavLst>
                                        <p:tav tm="0">
                                          <p:val>
                                            <p:strVal val="1+#ppt_h/2"/>
                                          </p:val>
                                        </p:tav>
                                        <p:tav tm="100000">
                                          <p:val>
                                            <p:strVal val="#ppt_y"/>
                                          </p:val>
                                        </p:tav>
                                      </p:tavLst>
                                    </p:anim>
                                  </p:childTnLst>
                                </p:cTn>
                              </p:par>
                              <p:par>
                                <p:cTn id="236" presetID="2" presetClass="entr" presetSubtype="1" fill="hold" grpId="0" nodeType="withEffect">
                                  <p:stCondLst>
                                    <p:cond delay="0"/>
                                  </p:stCondLst>
                                  <p:childTnLst>
                                    <p:set>
                                      <p:cBhvr>
                                        <p:cTn id="237" dur="1" fill="hold">
                                          <p:stCondLst>
                                            <p:cond delay="0"/>
                                          </p:stCondLst>
                                        </p:cTn>
                                        <p:tgtEl>
                                          <p:spTgt spid="109"/>
                                        </p:tgtEl>
                                        <p:attrNameLst>
                                          <p:attrName>style.visibility</p:attrName>
                                        </p:attrNameLst>
                                      </p:cBhvr>
                                      <p:to>
                                        <p:strVal val="visible"/>
                                      </p:to>
                                    </p:set>
                                    <p:anim calcmode="lin" valueType="num">
                                      <p:cBhvr additive="base">
                                        <p:cTn id="238" dur="500" fill="hold"/>
                                        <p:tgtEl>
                                          <p:spTgt spid="109"/>
                                        </p:tgtEl>
                                        <p:attrNameLst>
                                          <p:attrName>ppt_x</p:attrName>
                                        </p:attrNameLst>
                                      </p:cBhvr>
                                      <p:tavLst>
                                        <p:tav tm="0">
                                          <p:val>
                                            <p:strVal val="#ppt_x"/>
                                          </p:val>
                                        </p:tav>
                                        <p:tav tm="100000">
                                          <p:val>
                                            <p:strVal val="#ppt_x"/>
                                          </p:val>
                                        </p:tav>
                                      </p:tavLst>
                                    </p:anim>
                                    <p:anim calcmode="lin" valueType="num">
                                      <p:cBhvr additive="base">
                                        <p:cTn id="239" dur="500" fill="hold"/>
                                        <p:tgtEl>
                                          <p:spTgt spid="109"/>
                                        </p:tgtEl>
                                        <p:attrNameLst>
                                          <p:attrName>ppt_y</p:attrName>
                                        </p:attrNameLst>
                                      </p:cBhvr>
                                      <p:tavLst>
                                        <p:tav tm="0">
                                          <p:val>
                                            <p:strVal val="0-#ppt_h/2"/>
                                          </p:val>
                                        </p:tav>
                                        <p:tav tm="100000">
                                          <p:val>
                                            <p:strVal val="#ppt_y"/>
                                          </p:val>
                                        </p:tav>
                                      </p:tavLst>
                                    </p:anim>
                                  </p:childTnLst>
                                </p:cTn>
                              </p:par>
                              <p:par>
                                <p:cTn id="240" presetID="2" presetClass="entr" presetSubtype="4" fill="hold" grpId="0" nodeType="withEffect">
                                  <p:stCondLst>
                                    <p:cond delay="0"/>
                                  </p:stCondLst>
                                  <p:childTnLst>
                                    <p:set>
                                      <p:cBhvr>
                                        <p:cTn id="241" dur="1" fill="hold">
                                          <p:stCondLst>
                                            <p:cond delay="0"/>
                                          </p:stCondLst>
                                        </p:cTn>
                                        <p:tgtEl>
                                          <p:spTgt spid="110"/>
                                        </p:tgtEl>
                                        <p:attrNameLst>
                                          <p:attrName>style.visibility</p:attrName>
                                        </p:attrNameLst>
                                      </p:cBhvr>
                                      <p:to>
                                        <p:strVal val="visible"/>
                                      </p:to>
                                    </p:set>
                                    <p:anim calcmode="lin" valueType="num">
                                      <p:cBhvr additive="base">
                                        <p:cTn id="242" dur="500" fill="hold"/>
                                        <p:tgtEl>
                                          <p:spTgt spid="110"/>
                                        </p:tgtEl>
                                        <p:attrNameLst>
                                          <p:attrName>ppt_x</p:attrName>
                                        </p:attrNameLst>
                                      </p:cBhvr>
                                      <p:tavLst>
                                        <p:tav tm="0">
                                          <p:val>
                                            <p:strVal val="#ppt_x"/>
                                          </p:val>
                                        </p:tav>
                                        <p:tav tm="100000">
                                          <p:val>
                                            <p:strVal val="#ppt_x"/>
                                          </p:val>
                                        </p:tav>
                                      </p:tavLst>
                                    </p:anim>
                                    <p:anim calcmode="lin" valueType="num">
                                      <p:cBhvr additive="base">
                                        <p:cTn id="243" dur="500" fill="hold"/>
                                        <p:tgtEl>
                                          <p:spTgt spid="110"/>
                                        </p:tgtEl>
                                        <p:attrNameLst>
                                          <p:attrName>ppt_y</p:attrName>
                                        </p:attrNameLst>
                                      </p:cBhvr>
                                      <p:tavLst>
                                        <p:tav tm="0">
                                          <p:val>
                                            <p:strVal val="1+#ppt_h/2"/>
                                          </p:val>
                                        </p:tav>
                                        <p:tav tm="100000">
                                          <p:val>
                                            <p:strVal val="#ppt_y"/>
                                          </p:val>
                                        </p:tav>
                                      </p:tavLst>
                                    </p:anim>
                                  </p:childTnLst>
                                </p:cTn>
                              </p:par>
                              <p:par>
                                <p:cTn id="244" presetID="2" presetClass="entr" presetSubtype="4" fill="hold" grpId="0" nodeType="withEffect">
                                  <p:stCondLst>
                                    <p:cond delay="0"/>
                                  </p:stCondLst>
                                  <p:childTnLst>
                                    <p:set>
                                      <p:cBhvr>
                                        <p:cTn id="245" dur="1" fill="hold">
                                          <p:stCondLst>
                                            <p:cond delay="0"/>
                                          </p:stCondLst>
                                        </p:cTn>
                                        <p:tgtEl>
                                          <p:spTgt spid="111"/>
                                        </p:tgtEl>
                                        <p:attrNameLst>
                                          <p:attrName>style.visibility</p:attrName>
                                        </p:attrNameLst>
                                      </p:cBhvr>
                                      <p:to>
                                        <p:strVal val="visible"/>
                                      </p:to>
                                    </p:set>
                                    <p:anim calcmode="lin" valueType="num">
                                      <p:cBhvr additive="base">
                                        <p:cTn id="246" dur="500" fill="hold"/>
                                        <p:tgtEl>
                                          <p:spTgt spid="111"/>
                                        </p:tgtEl>
                                        <p:attrNameLst>
                                          <p:attrName>ppt_x</p:attrName>
                                        </p:attrNameLst>
                                      </p:cBhvr>
                                      <p:tavLst>
                                        <p:tav tm="0">
                                          <p:val>
                                            <p:strVal val="#ppt_x"/>
                                          </p:val>
                                        </p:tav>
                                        <p:tav tm="100000">
                                          <p:val>
                                            <p:strVal val="#ppt_x"/>
                                          </p:val>
                                        </p:tav>
                                      </p:tavLst>
                                    </p:anim>
                                    <p:anim calcmode="lin" valueType="num">
                                      <p:cBhvr additive="base">
                                        <p:cTn id="247" dur="500" fill="hold"/>
                                        <p:tgtEl>
                                          <p:spTgt spid="111"/>
                                        </p:tgtEl>
                                        <p:attrNameLst>
                                          <p:attrName>ppt_y</p:attrName>
                                        </p:attrNameLst>
                                      </p:cBhvr>
                                      <p:tavLst>
                                        <p:tav tm="0">
                                          <p:val>
                                            <p:strVal val="1+#ppt_h/2"/>
                                          </p:val>
                                        </p:tav>
                                        <p:tav tm="100000">
                                          <p:val>
                                            <p:strVal val="#ppt_y"/>
                                          </p:val>
                                        </p:tav>
                                      </p:tavLst>
                                    </p:anim>
                                  </p:childTnLst>
                                </p:cTn>
                              </p:par>
                              <p:par>
                                <p:cTn id="248" presetID="2" presetClass="entr" presetSubtype="3" fill="hold" grpId="0" nodeType="withEffect">
                                  <p:stCondLst>
                                    <p:cond delay="0"/>
                                  </p:stCondLst>
                                  <p:childTnLst>
                                    <p:set>
                                      <p:cBhvr>
                                        <p:cTn id="249" dur="1" fill="hold">
                                          <p:stCondLst>
                                            <p:cond delay="0"/>
                                          </p:stCondLst>
                                        </p:cTn>
                                        <p:tgtEl>
                                          <p:spTgt spid="112"/>
                                        </p:tgtEl>
                                        <p:attrNameLst>
                                          <p:attrName>style.visibility</p:attrName>
                                        </p:attrNameLst>
                                      </p:cBhvr>
                                      <p:to>
                                        <p:strVal val="visible"/>
                                      </p:to>
                                    </p:set>
                                    <p:anim calcmode="lin" valueType="num">
                                      <p:cBhvr additive="base">
                                        <p:cTn id="250" dur="500" fill="hold"/>
                                        <p:tgtEl>
                                          <p:spTgt spid="112"/>
                                        </p:tgtEl>
                                        <p:attrNameLst>
                                          <p:attrName>ppt_x</p:attrName>
                                        </p:attrNameLst>
                                      </p:cBhvr>
                                      <p:tavLst>
                                        <p:tav tm="0">
                                          <p:val>
                                            <p:strVal val="1+#ppt_w/2"/>
                                          </p:val>
                                        </p:tav>
                                        <p:tav tm="100000">
                                          <p:val>
                                            <p:strVal val="#ppt_x"/>
                                          </p:val>
                                        </p:tav>
                                      </p:tavLst>
                                    </p:anim>
                                    <p:anim calcmode="lin" valueType="num">
                                      <p:cBhvr additive="base">
                                        <p:cTn id="251" dur="500" fill="hold"/>
                                        <p:tgtEl>
                                          <p:spTgt spid="112"/>
                                        </p:tgtEl>
                                        <p:attrNameLst>
                                          <p:attrName>ppt_y</p:attrName>
                                        </p:attrNameLst>
                                      </p:cBhvr>
                                      <p:tavLst>
                                        <p:tav tm="0">
                                          <p:val>
                                            <p:strVal val="0-#ppt_h/2"/>
                                          </p:val>
                                        </p:tav>
                                        <p:tav tm="100000">
                                          <p:val>
                                            <p:strVal val="#ppt_y"/>
                                          </p:val>
                                        </p:tav>
                                      </p:tavLst>
                                    </p:anim>
                                  </p:childTnLst>
                                </p:cTn>
                              </p:par>
                              <p:par>
                                <p:cTn id="252" presetID="2" presetClass="entr" presetSubtype="2" fill="hold" grpId="0" nodeType="withEffect">
                                  <p:stCondLst>
                                    <p:cond delay="0"/>
                                  </p:stCondLst>
                                  <p:childTnLst>
                                    <p:set>
                                      <p:cBhvr>
                                        <p:cTn id="253" dur="1" fill="hold">
                                          <p:stCondLst>
                                            <p:cond delay="0"/>
                                          </p:stCondLst>
                                        </p:cTn>
                                        <p:tgtEl>
                                          <p:spTgt spid="113"/>
                                        </p:tgtEl>
                                        <p:attrNameLst>
                                          <p:attrName>style.visibility</p:attrName>
                                        </p:attrNameLst>
                                      </p:cBhvr>
                                      <p:to>
                                        <p:strVal val="visible"/>
                                      </p:to>
                                    </p:set>
                                    <p:anim calcmode="lin" valueType="num">
                                      <p:cBhvr additive="base">
                                        <p:cTn id="254" dur="500" fill="hold"/>
                                        <p:tgtEl>
                                          <p:spTgt spid="113"/>
                                        </p:tgtEl>
                                        <p:attrNameLst>
                                          <p:attrName>ppt_x</p:attrName>
                                        </p:attrNameLst>
                                      </p:cBhvr>
                                      <p:tavLst>
                                        <p:tav tm="0">
                                          <p:val>
                                            <p:strVal val="1+#ppt_w/2"/>
                                          </p:val>
                                        </p:tav>
                                        <p:tav tm="100000">
                                          <p:val>
                                            <p:strVal val="#ppt_x"/>
                                          </p:val>
                                        </p:tav>
                                      </p:tavLst>
                                    </p:anim>
                                    <p:anim calcmode="lin" valueType="num">
                                      <p:cBhvr additive="base">
                                        <p:cTn id="255" dur="500" fill="hold"/>
                                        <p:tgtEl>
                                          <p:spTgt spid="113"/>
                                        </p:tgtEl>
                                        <p:attrNameLst>
                                          <p:attrName>ppt_y</p:attrName>
                                        </p:attrNameLst>
                                      </p:cBhvr>
                                      <p:tavLst>
                                        <p:tav tm="0">
                                          <p:val>
                                            <p:strVal val="#ppt_y"/>
                                          </p:val>
                                        </p:tav>
                                        <p:tav tm="100000">
                                          <p:val>
                                            <p:strVal val="#ppt_y"/>
                                          </p:val>
                                        </p:tav>
                                      </p:tavLst>
                                    </p:anim>
                                  </p:childTnLst>
                                </p:cTn>
                              </p:par>
                              <p:par>
                                <p:cTn id="256" presetID="2" presetClass="entr" presetSubtype="12" fill="hold" grpId="0" nodeType="withEffect">
                                  <p:stCondLst>
                                    <p:cond delay="0"/>
                                  </p:stCondLst>
                                  <p:childTnLst>
                                    <p:set>
                                      <p:cBhvr>
                                        <p:cTn id="257" dur="1" fill="hold">
                                          <p:stCondLst>
                                            <p:cond delay="0"/>
                                          </p:stCondLst>
                                        </p:cTn>
                                        <p:tgtEl>
                                          <p:spTgt spid="114"/>
                                        </p:tgtEl>
                                        <p:attrNameLst>
                                          <p:attrName>style.visibility</p:attrName>
                                        </p:attrNameLst>
                                      </p:cBhvr>
                                      <p:to>
                                        <p:strVal val="visible"/>
                                      </p:to>
                                    </p:set>
                                    <p:anim calcmode="lin" valueType="num">
                                      <p:cBhvr additive="base">
                                        <p:cTn id="258" dur="500" fill="hold"/>
                                        <p:tgtEl>
                                          <p:spTgt spid="114"/>
                                        </p:tgtEl>
                                        <p:attrNameLst>
                                          <p:attrName>ppt_x</p:attrName>
                                        </p:attrNameLst>
                                      </p:cBhvr>
                                      <p:tavLst>
                                        <p:tav tm="0">
                                          <p:val>
                                            <p:strVal val="0-#ppt_w/2"/>
                                          </p:val>
                                        </p:tav>
                                        <p:tav tm="100000">
                                          <p:val>
                                            <p:strVal val="#ppt_x"/>
                                          </p:val>
                                        </p:tav>
                                      </p:tavLst>
                                    </p:anim>
                                    <p:anim calcmode="lin" valueType="num">
                                      <p:cBhvr additive="base">
                                        <p:cTn id="259" dur="500" fill="hold"/>
                                        <p:tgtEl>
                                          <p:spTgt spid="114"/>
                                        </p:tgtEl>
                                        <p:attrNameLst>
                                          <p:attrName>ppt_y</p:attrName>
                                        </p:attrNameLst>
                                      </p:cBhvr>
                                      <p:tavLst>
                                        <p:tav tm="0">
                                          <p:val>
                                            <p:strVal val="1+#ppt_h/2"/>
                                          </p:val>
                                        </p:tav>
                                        <p:tav tm="100000">
                                          <p:val>
                                            <p:strVal val="#ppt_y"/>
                                          </p:val>
                                        </p:tav>
                                      </p:tavLst>
                                    </p:anim>
                                  </p:childTnLst>
                                </p:cTn>
                              </p:par>
                              <p:par>
                                <p:cTn id="260" presetID="2" presetClass="entr" presetSubtype="4" fill="hold" grpId="0" nodeType="withEffect">
                                  <p:stCondLst>
                                    <p:cond delay="0"/>
                                  </p:stCondLst>
                                  <p:childTnLst>
                                    <p:set>
                                      <p:cBhvr>
                                        <p:cTn id="261" dur="1" fill="hold">
                                          <p:stCondLst>
                                            <p:cond delay="0"/>
                                          </p:stCondLst>
                                        </p:cTn>
                                        <p:tgtEl>
                                          <p:spTgt spid="115"/>
                                        </p:tgtEl>
                                        <p:attrNameLst>
                                          <p:attrName>style.visibility</p:attrName>
                                        </p:attrNameLst>
                                      </p:cBhvr>
                                      <p:to>
                                        <p:strVal val="visible"/>
                                      </p:to>
                                    </p:set>
                                    <p:anim calcmode="lin" valueType="num">
                                      <p:cBhvr additive="base">
                                        <p:cTn id="262" dur="500" fill="hold"/>
                                        <p:tgtEl>
                                          <p:spTgt spid="115"/>
                                        </p:tgtEl>
                                        <p:attrNameLst>
                                          <p:attrName>ppt_x</p:attrName>
                                        </p:attrNameLst>
                                      </p:cBhvr>
                                      <p:tavLst>
                                        <p:tav tm="0">
                                          <p:val>
                                            <p:strVal val="#ppt_x"/>
                                          </p:val>
                                        </p:tav>
                                        <p:tav tm="100000">
                                          <p:val>
                                            <p:strVal val="#ppt_x"/>
                                          </p:val>
                                        </p:tav>
                                      </p:tavLst>
                                    </p:anim>
                                    <p:anim calcmode="lin" valueType="num">
                                      <p:cBhvr additive="base">
                                        <p:cTn id="263" dur="500" fill="hold"/>
                                        <p:tgtEl>
                                          <p:spTgt spid="115"/>
                                        </p:tgtEl>
                                        <p:attrNameLst>
                                          <p:attrName>ppt_y</p:attrName>
                                        </p:attrNameLst>
                                      </p:cBhvr>
                                      <p:tavLst>
                                        <p:tav tm="0">
                                          <p:val>
                                            <p:strVal val="1+#ppt_h/2"/>
                                          </p:val>
                                        </p:tav>
                                        <p:tav tm="100000">
                                          <p:val>
                                            <p:strVal val="#ppt_y"/>
                                          </p:val>
                                        </p:tav>
                                      </p:tavLst>
                                    </p:anim>
                                  </p:childTnLst>
                                </p:cTn>
                              </p:par>
                              <p:par>
                                <p:cTn id="264" presetID="2" presetClass="entr" presetSubtype="4" fill="hold" grpId="0" nodeType="withEffect">
                                  <p:stCondLst>
                                    <p:cond delay="0"/>
                                  </p:stCondLst>
                                  <p:childTnLst>
                                    <p:set>
                                      <p:cBhvr>
                                        <p:cTn id="265" dur="1" fill="hold">
                                          <p:stCondLst>
                                            <p:cond delay="0"/>
                                          </p:stCondLst>
                                        </p:cTn>
                                        <p:tgtEl>
                                          <p:spTgt spid="116"/>
                                        </p:tgtEl>
                                        <p:attrNameLst>
                                          <p:attrName>style.visibility</p:attrName>
                                        </p:attrNameLst>
                                      </p:cBhvr>
                                      <p:to>
                                        <p:strVal val="visible"/>
                                      </p:to>
                                    </p:set>
                                    <p:anim calcmode="lin" valueType="num">
                                      <p:cBhvr additive="base">
                                        <p:cTn id="266" dur="500" fill="hold"/>
                                        <p:tgtEl>
                                          <p:spTgt spid="116"/>
                                        </p:tgtEl>
                                        <p:attrNameLst>
                                          <p:attrName>ppt_x</p:attrName>
                                        </p:attrNameLst>
                                      </p:cBhvr>
                                      <p:tavLst>
                                        <p:tav tm="0">
                                          <p:val>
                                            <p:strVal val="#ppt_x"/>
                                          </p:val>
                                        </p:tav>
                                        <p:tav tm="100000">
                                          <p:val>
                                            <p:strVal val="#ppt_x"/>
                                          </p:val>
                                        </p:tav>
                                      </p:tavLst>
                                    </p:anim>
                                    <p:anim calcmode="lin" valueType="num">
                                      <p:cBhvr additive="base">
                                        <p:cTn id="267" dur="500" fill="hold"/>
                                        <p:tgtEl>
                                          <p:spTgt spid="116"/>
                                        </p:tgtEl>
                                        <p:attrNameLst>
                                          <p:attrName>ppt_y</p:attrName>
                                        </p:attrNameLst>
                                      </p:cBhvr>
                                      <p:tavLst>
                                        <p:tav tm="0">
                                          <p:val>
                                            <p:strVal val="1+#ppt_h/2"/>
                                          </p:val>
                                        </p:tav>
                                        <p:tav tm="100000">
                                          <p:val>
                                            <p:strVal val="#ppt_y"/>
                                          </p:val>
                                        </p:tav>
                                      </p:tavLst>
                                    </p:anim>
                                  </p:childTnLst>
                                </p:cTn>
                              </p:par>
                              <p:par>
                                <p:cTn id="268" presetID="2" presetClass="entr" presetSubtype="4" fill="hold" grpId="0" nodeType="withEffect">
                                  <p:stCondLst>
                                    <p:cond delay="0"/>
                                  </p:stCondLst>
                                  <p:childTnLst>
                                    <p:set>
                                      <p:cBhvr>
                                        <p:cTn id="269" dur="1" fill="hold">
                                          <p:stCondLst>
                                            <p:cond delay="0"/>
                                          </p:stCondLst>
                                        </p:cTn>
                                        <p:tgtEl>
                                          <p:spTgt spid="117"/>
                                        </p:tgtEl>
                                        <p:attrNameLst>
                                          <p:attrName>style.visibility</p:attrName>
                                        </p:attrNameLst>
                                      </p:cBhvr>
                                      <p:to>
                                        <p:strVal val="visible"/>
                                      </p:to>
                                    </p:set>
                                    <p:anim calcmode="lin" valueType="num">
                                      <p:cBhvr additive="base">
                                        <p:cTn id="270" dur="500" fill="hold"/>
                                        <p:tgtEl>
                                          <p:spTgt spid="117"/>
                                        </p:tgtEl>
                                        <p:attrNameLst>
                                          <p:attrName>ppt_x</p:attrName>
                                        </p:attrNameLst>
                                      </p:cBhvr>
                                      <p:tavLst>
                                        <p:tav tm="0">
                                          <p:val>
                                            <p:strVal val="#ppt_x"/>
                                          </p:val>
                                        </p:tav>
                                        <p:tav tm="100000">
                                          <p:val>
                                            <p:strVal val="#ppt_x"/>
                                          </p:val>
                                        </p:tav>
                                      </p:tavLst>
                                    </p:anim>
                                    <p:anim calcmode="lin" valueType="num">
                                      <p:cBhvr additive="base">
                                        <p:cTn id="271" dur="500" fill="hold"/>
                                        <p:tgtEl>
                                          <p:spTgt spid="117"/>
                                        </p:tgtEl>
                                        <p:attrNameLst>
                                          <p:attrName>ppt_y</p:attrName>
                                        </p:attrNameLst>
                                      </p:cBhvr>
                                      <p:tavLst>
                                        <p:tav tm="0">
                                          <p:val>
                                            <p:strVal val="1+#ppt_h/2"/>
                                          </p:val>
                                        </p:tav>
                                        <p:tav tm="100000">
                                          <p:val>
                                            <p:strVal val="#ppt_y"/>
                                          </p:val>
                                        </p:tav>
                                      </p:tavLst>
                                    </p:anim>
                                  </p:childTnLst>
                                </p:cTn>
                              </p:par>
                              <p:par>
                                <p:cTn id="272" presetID="2" presetClass="entr" presetSubtype="8" fill="hold" grpId="0" nodeType="withEffect">
                                  <p:stCondLst>
                                    <p:cond delay="0"/>
                                  </p:stCondLst>
                                  <p:childTnLst>
                                    <p:set>
                                      <p:cBhvr>
                                        <p:cTn id="273" dur="1" fill="hold">
                                          <p:stCondLst>
                                            <p:cond delay="0"/>
                                          </p:stCondLst>
                                        </p:cTn>
                                        <p:tgtEl>
                                          <p:spTgt spid="118"/>
                                        </p:tgtEl>
                                        <p:attrNameLst>
                                          <p:attrName>style.visibility</p:attrName>
                                        </p:attrNameLst>
                                      </p:cBhvr>
                                      <p:to>
                                        <p:strVal val="visible"/>
                                      </p:to>
                                    </p:set>
                                    <p:anim calcmode="lin" valueType="num">
                                      <p:cBhvr additive="base">
                                        <p:cTn id="274" dur="500" fill="hold"/>
                                        <p:tgtEl>
                                          <p:spTgt spid="118"/>
                                        </p:tgtEl>
                                        <p:attrNameLst>
                                          <p:attrName>ppt_x</p:attrName>
                                        </p:attrNameLst>
                                      </p:cBhvr>
                                      <p:tavLst>
                                        <p:tav tm="0">
                                          <p:val>
                                            <p:strVal val="0-#ppt_w/2"/>
                                          </p:val>
                                        </p:tav>
                                        <p:tav tm="100000">
                                          <p:val>
                                            <p:strVal val="#ppt_x"/>
                                          </p:val>
                                        </p:tav>
                                      </p:tavLst>
                                    </p:anim>
                                    <p:anim calcmode="lin" valueType="num">
                                      <p:cBhvr additive="base">
                                        <p:cTn id="275" dur="500" fill="hold"/>
                                        <p:tgtEl>
                                          <p:spTgt spid="118"/>
                                        </p:tgtEl>
                                        <p:attrNameLst>
                                          <p:attrName>ppt_y</p:attrName>
                                        </p:attrNameLst>
                                      </p:cBhvr>
                                      <p:tavLst>
                                        <p:tav tm="0">
                                          <p:val>
                                            <p:strVal val="#ppt_y"/>
                                          </p:val>
                                        </p:tav>
                                        <p:tav tm="100000">
                                          <p:val>
                                            <p:strVal val="#ppt_y"/>
                                          </p:val>
                                        </p:tav>
                                      </p:tavLst>
                                    </p:anim>
                                  </p:childTnLst>
                                </p:cTn>
                              </p:par>
                              <p:par>
                                <p:cTn id="276" presetID="2" presetClass="entr" presetSubtype="4" fill="hold" grpId="0" nodeType="withEffect">
                                  <p:stCondLst>
                                    <p:cond delay="0"/>
                                  </p:stCondLst>
                                  <p:childTnLst>
                                    <p:set>
                                      <p:cBhvr>
                                        <p:cTn id="277" dur="1" fill="hold">
                                          <p:stCondLst>
                                            <p:cond delay="0"/>
                                          </p:stCondLst>
                                        </p:cTn>
                                        <p:tgtEl>
                                          <p:spTgt spid="119"/>
                                        </p:tgtEl>
                                        <p:attrNameLst>
                                          <p:attrName>style.visibility</p:attrName>
                                        </p:attrNameLst>
                                      </p:cBhvr>
                                      <p:to>
                                        <p:strVal val="visible"/>
                                      </p:to>
                                    </p:set>
                                    <p:anim calcmode="lin" valueType="num">
                                      <p:cBhvr additive="base">
                                        <p:cTn id="278" dur="500" fill="hold"/>
                                        <p:tgtEl>
                                          <p:spTgt spid="119"/>
                                        </p:tgtEl>
                                        <p:attrNameLst>
                                          <p:attrName>ppt_x</p:attrName>
                                        </p:attrNameLst>
                                      </p:cBhvr>
                                      <p:tavLst>
                                        <p:tav tm="0">
                                          <p:val>
                                            <p:strVal val="#ppt_x"/>
                                          </p:val>
                                        </p:tav>
                                        <p:tav tm="100000">
                                          <p:val>
                                            <p:strVal val="#ppt_x"/>
                                          </p:val>
                                        </p:tav>
                                      </p:tavLst>
                                    </p:anim>
                                    <p:anim calcmode="lin" valueType="num">
                                      <p:cBhvr additive="base">
                                        <p:cTn id="279" dur="500" fill="hold"/>
                                        <p:tgtEl>
                                          <p:spTgt spid="119"/>
                                        </p:tgtEl>
                                        <p:attrNameLst>
                                          <p:attrName>ppt_y</p:attrName>
                                        </p:attrNameLst>
                                      </p:cBhvr>
                                      <p:tavLst>
                                        <p:tav tm="0">
                                          <p:val>
                                            <p:strVal val="1+#ppt_h/2"/>
                                          </p:val>
                                        </p:tav>
                                        <p:tav tm="100000">
                                          <p:val>
                                            <p:strVal val="#ppt_y"/>
                                          </p:val>
                                        </p:tav>
                                      </p:tavLst>
                                    </p:anim>
                                  </p:childTnLst>
                                </p:cTn>
                              </p:par>
                              <p:par>
                                <p:cTn id="280" presetID="2" presetClass="entr" presetSubtype="4" fill="hold" grpId="0" nodeType="withEffect">
                                  <p:stCondLst>
                                    <p:cond delay="0"/>
                                  </p:stCondLst>
                                  <p:childTnLst>
                                    <p:set>
                                      <p:cBhvr>
                                        <p:cTn id="281" dur="1" fill="hold">
                                          <p:stCondLst>
                                            <p:cond delay="0"/>
                                          </p:stCondLst>
                                        </p:cTn>
                                        <p:tgtEl>
                                          <p:spTgt spid="120"/>
                                        </p:tgtEl>
                                        <p:attrNameLst>
                                          <p:attrName>style.visibility</p:attrName>
                                        </p:attrNameLst>
                                      </p:cBhvr>
                                      <p:to>
                                        <p:strVal val="visible"/>
                                      </p:to>
                                    </p:set>
                                    <p:anim calcmode="lin" valueType="num">
                                      <p:cBhvr additive="base">
                                        <p:cTn id="282" dur="500" fill="hold"/>
                                        <p:tgtEl>
                                          <p:spTgt spid="120"/>
                                        </p:tgtEl>
                                        <p:attrNameLst>
                                          <p:attrName>ppt_x</p:attrName>
                                        </p:attrNameLst>
                                      </p:cBhvr>
                                      <p:tavLst>
                                        <p:tav tm="0">
                                          <p:val>
                                            <p:strVal val="#ppt_x"/>
                                          </p:val>
                                        </p:tav>
                                        <p:tav tm="100000">
                                          <p:val>
                                            <p:strVal val="#ppt_x"/>
                                          </p:val>
                                        </p:tav>
                                      </p:tavLst>
                                    </p:anim>
                                    <p:anim calcmode="lin" valueType="num">
                                      <p:cBhvr additive="base">
                                        <p:cTn id="283" dur="500" fill="hold"/>
                                        <p:tgtEl>
                                          <p:spTgt spid="120"/>
                                        </p:tgtEl>
                                        <p:attrNameLst>
                                          <p:attrName>ppt_y</p:attrName>
                                        </p:attrNameLst>
                                      </p:cBhvr>
                                      <p:tavLst>
                                        <p:tav tm="0">
                                          <p:val>
                                            <p:strVal val="1+#ppt_h/2"/>
                                          </p:val>
                                        </p:tav>
                                        <p:tav tm="100000">
                                          <p:val>
                                            <p:strVal val="#ppt_y"/>
                                          </p:val>
                                        </p:tav>
                                      </p:tavLst>
                                    </p:anim>
                                  </p:childTnLst>
                                </p:cTn>
                              </p:par>
                              <p:par>
                                <p:cTn id="284" presetID="2" presetClass="entr" presetSubtype="4" fill="hold" grpId="0" nodeType="withEffect">
                                  <p:stCondLst>
                                    <p:cond delay="0"/>
                                  </p:stCondLst>
                                  <p:childTnLst>
                                    <p:set>
                                      <p:cBhvr>
                                        <p:cTn id="285" dur="1" fill="hold">
                                          <p:stCondLst>
                                            <p:cond delay="0"/>
                                          </p:stCondLst>
                                        </p:cTn>
                                        <p:tgtEl>
                                          <p:spTgt spid="121"/>
                                        </p:tgtEl>
                                        <p:attrNameLst>
                                          <p:attrName>style.visibility</p:attrName>
                                        </p:attrNameLst>
                                      </p:cBhvr>
                                      <p:to>
                                        <p:strVal val="visible"/>
                                      </p:to>
                                    </p:set>
                                    <p:anim calcmode="lin" valueType="num">
                                      <p:cBhvr additive="base">
                                        <p:cTn id="286" dur="500" fill="hold"/>
                                        <p:tgtEl>
                                          <p:spTgt spid="121"/>
                                        </p:tgtEl>
                                        <p:attrNameLst>
                                          <p:attrName>ppt_x</p:attrName>
                                        </p:attrNameLst>
                                      </p:cBhvr>
                                      <p:tavLst>
                                        <p:tav tm="0">
                                          <p:val>
                                            <p:strVal val="#ppt_x"/>
                                          </p:val>
                                        </p:tav>
                                        <p:tav tm="100000">
                                          <p:val>
                                            <p:strVal val="#ppt_x"/>
                                          </p:val>
                                        </p:tav>
                                      </p:tavLst>
                                    </p:anim>
                                    <p:anim calcmode="lin" valueType="num">
                                      <p:cBhvr additive="base">
                                        <p:cTn id="287" dur="500" fill="hold"/>
                                        <p:tgtEl>
                                          <p:spTgt spid="121"/>
                                        </p:tgtEl>
                                        <p:attrNameLst>
                                          <p:attrName>ppt_y</p:attrName>
                                        </p:attrNameLst>
                                      </p:cBhvr>
                                      <p:tavLst>
                                        <p:tav tm="0">
                                          <p:val>
                                            <p:strVal val="1+#ppt_h/2"/>
                                          </p:val>
                                        </p:tav>
                                        <p:tav tm="100000">
                                          <p:val>
                                            <p:strVal val="#ppt_y"/>
                                          </p:val>
                                        </p:tav>
                                      </p:tavLst>
                                    </p:anim>
                                  </p:childTnLst>
                                </p:cTn>
                              </p:par>
                              <p:par>
                                <p:cTn id="288" presetID="2" presetClass="entr" presetSubtype="4" fill="hold" grpId="0" nodeType="withEffect">
                                  <p:stCondLst>
                                    <p:cond delay="0"/>
                                  </p:stCondLst>
                                  <p:childTnLst>
                                    <p:set>
                                      <p:cBhvr>
                                        <p:cTn id="289" dur="1" fill="hold">
                                          <p:stCondLst>
                                            <p:cond delay="0"/>
                                          </p:stCondLst>
                                        </p:cTn>
                                        <p:tgtEl>
                                          <p:spTgt spid="122"/>
                                        </p:tgtEl>
                                        <p:attrNameLst>
                                          <p:attrName>style.visibility</p:attrName>
                                        </p:attrNameLst>
                                      </p:cBhvr>
                                      <p:to>
                                        <p:strVal val="visible"/>
                                      </p:to>
                                    </p:set>
                                    <p:anim calcmode="lin" valueType="num">
                                      <p:cBhvr additive="base">
                                        <p:cTn id="290" dur="500" fill="hold"/>
                                        <p:tgtEl>
                                          <p:spTgt spid="122"/>
                                        </p:tgtEl>
                                        <p:attrNameLst>
                                          <p:attrName>ppt_x</p:attrName>
                                        </p:attrNameLst>
                                      </p:cBhvr>
                                      <p:tavLst>
                                        <p:tav tm="0">
                                          <p:val>
                                            <p:strVal val="#ppt_x"/>
                                          </p:val>
                                        </p:tav>
                                        <p:tav tm="100000">
                                          <p:val>
                                            <p:strVal val="#ppt_x"/>
                                          </p:val>
                                        </p:tav>
                                      </p:tavLst>
                                    </p:anim>
                                    <p:anim calcmode="lin" valueType="num">
                                      <p:cBhvr additive="base">
                                        <p:cTn id="291" dur="500" fill="hold"/>
                                        <p:tgtEl>
                                          <p:spTgt spid="122"/>
                                        </p:tgtEl>
                                        <p:attrNameLst>
                                          <p:attrName>ppt_y</p:attrName>
                                        </p:attrNameLst>
                                      </p:cBhvr>
                                      <p:tavLst>
                                        <p:tav tm="0">
                                          <p:val>
                                            <p:strVal val="1+#ppt_h/2"/>
                                          </p:val>
                                        </p:tav>
                                        <p:tav tm="100000">
                                          <p:val>
                                            <p:strVal val="#ppt_y"/>
                                          </p:val>
                                        </p:tav>
                                      </p:tavLst>
                                    </p:anim>
                                  </p:childTnLst>
                                </p:cTn>
                              </p:par>
                              <p:par>
                                <p:cTn id="292" presetID="2" presetClass="entr" presetSubtype="4" fill="hold" grpId="0" nodeType="withEffect">
                                  <p:stCondLst>
                                    <p:cond delay="0"/>
                                  </p:stCondLst>
                                  <p:childTnLst>
                                    <p:set>
                                      <p:cBhvr>
                                        <p:cTn id="293" dur="1" fill="hold">
                                          <p:stCondLst>
                                            <p:cond delay="0"/>
                                          </p:stCondLst>
                                        </p:cTn>
                                        <p:tgtEl>
                                          <p:spTgt spid="123"/>
                                        </p:tgtEl>
                                        <p:attrNameLst>
                                          <p:attrName>style.visibility</p:attrName>
                                        </p:attrNameLst>
                                      </p:cBhvr>
                                      <p:to>
                                        <p:strVal val="visible"/>
                                      </p:to>
                                    </p:set>
                                    <p:anim calcmode="lin" valueType="num">
                                      <p:cBhvr additive="base">
                                        <p:cTn id="294" dur="500" fill="hold"/>
                                        <p:tgtEl>
                                          <p:spTgt spid="123"/>
                                        </p:tgtEl>
                                        <p:attrNameLst>
                                          <p:attrName>ppt_x</p:attrName>
                                        </p:attrNameLst>
                                      </p:cBhvr>
                                      <p:tavLst>
                                        <p:tav tm="0">
                                          <p:val>
                                            <p:strVal val="#ppt_x"/>
                                          </p:val>
                                        </p:tav>
                                        <p:tav tm="100000">
                                          <p:val>
                                            <p:strVal val="#ppt_x"/>
                                          </p:val>
                                        </p:tav>
                                      </p:tavLst>
                                    </p:anim>
                                    <p:anim calcmode="lin" valueType="num">
                                      <p:cBhvr additive="base">
                                        <p:cTn id="295" dur="500" fill="hold"/>
                                        <p:tgtEl>
                                          <p:spTgt spid="123"/>
                                        </p:tgtEl>
                                        <p:attrNameLst>
                                          <p:attrName>ppt_y</p:attrName>
                                        </p:attrNameLst>
                                      </p:cBhvr>
                                      <p:tavLst>
                                        <p:tav tm="0">
                                          <p:val>
                                            <p:strVal val="1+#ppt_h/2"/>
                                          </p:val>
                                        </p:tav>
                                        <p:tav tm="100000">
                                          <p:val>
                                            <p:strVal val="#ppt_y"/>
                                          </p:val>
                                        </p:tav>
                                      </p:tavLst>
                                    </p:anim>
                                  </p:childTnLst>
                                </p:cTn>
                              </p:par>
                              <p:par>
                                <p:cTn id="296" presetID="2" presetClass="entr" presetSubtype="4" fill="hold" grpId="0" nodeType="withEffect">
                                  <p:stCondLst>
                                    <p:cond delay="0"/>
                                  </p:stCondLst>
                                  <p:childTnLst>
                                    <p:set>
                                      <p:cBhvr>
                                        <p:cTn id="297" dur="1" fill="hold">
                                          <p:stCondLst>
                                            <p:cond delay="0"/>
                                          </p:stCondLst>
                                        </p:cTn>
                                        <p:tgtEl>
                                          <p:spTgt spid="124"/>
                                        </p:tgtEl>
                                        <p:attrNameLst>
                                          <p:attrName>style.visibility</p:attrName>
                                        </p:attrNameLst>
                                      </p:cBhvr>
                                      <p:to>
                                        <p:strVal val="visible"/>
                                      </p:to>
                                    </p:set>
                                    <p:anim calcmode="lin" valueType="num">
                                      <p:cBhvr additive="base">
                                        <p:cTn id="298" dur="500" fill="hold"/>
                                        <p:tgtEl>
                                          <p:spTgt spid="124"/>
                                        </p:tgtEl>
                                        <p:attrNameLst>
                                          <p:attrName>ppt_x</p:attrName>
                                        </p:attrNameLst>
                                      </p:cBhvr>
                                      <p:tavLst>
                                        <p:tav tm="0">
                                          <p:val>
                                            <p:strVal val="#ppt_x"/>
                                          </p:val>
                                        </p:tav>
                                        <p:tav tm="100000">
                                          <p:val>
                                            <p:strVal val="#ppt_x"/>
                                          </p:val>
                                        </p:tav>
                                      </p:tavLst>
                                    </p:anim>
                                    <p:anim calcmode="lin" valueType="num">
                                      <p:cBhvr additive="base">
                                        <p:cTn id="299" dur="500" fill="hold"/>
                                        <p:tgtEl>
                                          <p:spTgt spid="124"/>
                                        </p:tgtEl>
                                        <p:attrNameLst>
                                          <p:attrName>ppt_y</p:attrName>
                                        </p:attrNameLst>
                                      </p:cBhvr>
                                      <p:tavLst>
                                        <p:tav tm="0">
                                          <p:val>
                                            <p:strVal val="1+#ppt_h/2"/>
                                          </p:val>
                                        </p:tav>
                                        <p:tav tm="100000">
                                          <p:val>
                                            <p:strVal val="#ppt_y"/>
                                          </p:val>
                                        </p:tav>
                                      </p:tavLst>
                                    </p:anim>
                                  </p:childTnLst>
                                </p:cTn>
                              </p:par>
                              <p:par>
                                <p:cTn id="300" presetID="2" presetClass="entr" presetSubtype="4" fill="hold" grpId="0" nodeType="withEffect">
                                  <p:stCondLst>
                                    <p:cond delay="0"/>
                                  </p:stCondLst>
                                  <p:childTnLst>
                                    <p:set>
                                      <p:cBhvr>
                                        <p:cTn id="301" dur="1" fill="hold">
                                          <p:stCondLst>
                                            <p:cond delay="0"/>
                                          </p:stCondLst>
                                        </p:cTn>
                                        <p:tgtEl>
                                          <p:spTgt spid="125"/>
                                        </p:tgtEl>
                                        <p:attrNameLst>
                                          <p:attrName>style.visibility</p:attrName>
                                        </p:attrNameLst>
                                      </p:cBhvr>
                                      <p:to>
                                        <p:strVal val="visible"/>
                                      </p:to>
                                    </p:set>
                                    <p:anim calcmode="lin" valueType="num">
                                      <p:cBhvr additive="base">
                                        <p:cTn id="302" dur="500" fill="hold"/>
                                        <p:tgtEl>
                                          <p:spTgt spid="125"/>
                                        </p:tgtEl>
                                        <p:attrNameLst>
                                          <p:attrName>ppt_x</p:attrName>
                                        </p:attrNameLst>
                                      </p:cBhvr>
                                      <p:tavLst>
                                        <p:tav tm="0">
                                          <p:val>
                                            <p:strVal val="#ppt_x"/>
                                          </p:val>
                                        </p:tav>
                                        <p:tav tm="100000">
                                          <p:val>
                                            <p:strVal val="#ppt_x"/>
                                          </p:val>
                                        </p:tav>
                                      </p:tavLst>
                                    </p:anim>
                                    <p:anim calcmode="lin" valueType="num">
                                      <p:cBhvr additive="base">
                                        <p:cTn id="303" dur="500" fill="hold"/>
                                        <p:tgtEl>
                                          <p:spTgt spid="125"/>
                                        </p:tgtEl>
                                        <p:attrNameLst>
                                          <p:attrName>ppt_y</p:attrName>
                                        </p:attrNameLst>
                                      </p:cBhvr>
                                      <p:tavLst>
                                        <p:tav tm="0">
                                          <p:val>
                                            <p:strVal val="1+#ppt_h/2"/>
                                          </p:val>
                                        </p:tav>
                                        <p:tav tm="100000">
                                          <p:val>
                                            <p:strVal val="#ppt_y"/>
                                          </p:val>
                                        </p:tav>
                                      </p:tavLst>
                                    </p:anim>
                                  </p:childTnLst>
                                </p:cTn>
                              </p:par>
                              <p:par>
                                <p:cTn id="304" presetID="2" presetClass="entr" presetSubtype="4" fill="hold" grpId="0" nodeType="withEffect">
                                  <p:stCondLst>
                                    <p:cond delay="0"/>
                                  </p:stCondLst>
                                  <p:childTnLst>
                                    <p:set>
                                      <p:cBhvr>
                                        <p:cTn id="305" dur="1" fill="hold">
                                          <p:stCondLst>
                                            <p:cond delay="0"/>
                                          </p:stCondLst>
                                        </p:cTn>
                                        <p:tgtEl>
                                          <p:spTgt spid="126"/>
                                        </p:tgtEl>
                                        <p:attrNameLst>
                                          <p:attrName>style.visibility</p:attrName>
                                        </p:attrNameLst>
                                      </p:cBhvr>
                                      <p:to>
                                        <p:strVal val="visible"/>
                                      </p:to>
                                    </p:set>
                                    <p:anim calcmode="lin" valueType="num">
                                      <p:cBhvr additive="base">
                                        <p:cTn id="306" dur="500" fill="hold"/>
                                        <p:tgtEl>
                                          <p:spTgt spid="126"/>
                                        </p:tgtEl>
                                        <p:attrNameLst>
                                          <p:attrName>ppt_x</p:attrName>
                                        </p:attrNameLst>
                                      </p:cBhvr>
                                      <p:tavLst>
                                        <p:tav tm="0">
                                          <p:val>
                                            <p:strVal val="#ppt_x"/>
                                          </p:val>
                                        </p:tav>
                                        <p:tav tm="100000">
                                          <p:val>
                                            <p:strVal val="#ppt_x"/>
                                          </p:val>
                                        </p:tav>
                                      </p:tavLst>
                                    </p:anim>
                                    <p:anim calcmode="lin" valueType="num">
                                      <p:cBhvr additive="base">
                                        <p:cTn id="307" dur="500" fill="hold"/>
                                        <p:tgtEl>
                                          <p:spTgt spid="126"/>
                                        </p:tgtEl>
                                        <p:attrNameLst>
                                          <p:attrName>ppt_y</p:attrName>
                                        </p:attrNameLst>
                                      </p:cBhvr>
                                      <p:tavLst>
                                        <p:tav tm="0">
                                          <p:val>
                                            <p:strVal val="1+#ppt_h/2"/>
                                          </p:val>
                                        </p:tav>
                                        <p:tav tm="100000">
                                          <p:val>
                                            <p:strVal val="#ppt_y"/>
                                          </p:val>
                                        </p:tav>
                                      </p:tavLst>
                                    </p:anim>
                                  </p:childTnLst>
                                </p:cTn>
                              </p:par>
                              <p:par>
                                <p:cTn id="308" presetID="2" presetClass="entr" presetSubtype="4" fill="hold" grpId="0" nodeType="withEffect">
                                  <p:stCondLst>
                                    <p:cond delay="0"/>
                                  </p:stCondLst>
                                  <p:childTnLst>
                                    <p:set>
                                      <p:cBhvr>
                                        <p:cTn id="309" dur="1" fill="hold">
                                          <p:stCondLst>
                                            <p:cond delay="0"/>
                                          </p:stCondLst>
                                        </p:cTn>
                                        <p:tgtEl>
                                          <p:spTgt spid="127"/>
                                        </p:tgtEl>
                                        <p:attrNameLst>
                                          <p:attrName>style.visibility</p:attrName>
                                        </p:attrNameLst>
                                      </p:cBhvr>
                                      <p:to>
                                        <p:strVal val="visible"/>
                                      </p:to>
                                    </p:set>
                                    <p:anim calcmode="lin" valueType="num">
                                      <p:cBhvr additive="base">
                                        <p:cTn id="310" dur="500" fill="hold"/>
                                        <p:tgtEl>
                                          <p:spTgt spid="127"/>
                                        </p:tgtEl>
                                        <p:attrNameLst>
                                          <p:attrName>ppt_x</p:attrName>
                                        </p:attrNameLst>
                                      </p:cBhvr>
                                      <p:tavLst>
                                        <p:tav tm="0">
                                          <p:val>
                                            <p:strVal val="#ppt_x"/>
                                          </p:val>
                                        </p:tav>
                                        <p:tav tm="100000">
                                          <p:val>
                                            <p:strVal val="#ppt_x"/>
                                          </p:val>
                                        </p:tav>
                                      </p:tavLst>
                                    </p:anim>
                                    <p:anim calcmode="lin" valueType="num">
                                      <p:cBhvr additive="base">
                                        <p:cTn id="311" dur="500" fill="hold"/>
                                        <p:tgtEl>
                                          <p:spTgt spid="127"/>
                                        </p:tgtEl>
                                        <p:attrNameLst>
                                          <p:attrName>ppt_y</p:attrName>
                                        </p:attrNameLst>
                                      </p:cBhvr>
                                      <p:tavLst>
                                        <p:tav tm="0">
                                          <p:val>
                                            <p:strVal val="1+#ppt_h/2"/>
                                          </p:val>
                                        </p:tav>
                                        <p:tav tm="100000">
                                          <p:val>
                                            <p:strVal val="#ppt_y"/>
                                          </p:val>
                                        </p:tav>
                                      </p:tavLst>
                                    </p:anim>
                                  </p:childTnLst>
                                </p:cTn>
                              </p:par>
                              <p:par>
                                <p:cTn id="312" presetID="2" presetClass="entr" presetSubtype="4" fill="hold" grpId="0" nodeType="withEffect">
                                  <p:stCondLst>
                                    <p:cond delay="0"/>
                                  </p:stCondLst>
                                  <p:childTnLst>
                                    <p:set>
                                      <p:cBhvr>
                                        <p:cTn id="313" dur="1" fill="hold">
                                          <p:stCondLst>
                                            <p:cond delay="0"/>
                                          </p:stCondLst>
                                        </p:cTn>
                                        <p:tgtEl>
                                          <p:spTgt spid="128"/>
                                        </p:tgtEl>
                                        <p:attrNameLst>
                                          <p:attrName>style.visibility</p:attrName>
                                        </p:attrNameLst>
                                      </p:cBhvr>
                                      <p:to>
                                        <p:strVal val="visible"/>
                                      </p:to>
                                    </p:set>
                                    <p:anim calcmode="lin" valueType="num">
                                      <p:cBhvr additive="base">
                                        <p:cTn id="314" dur="500" fill="hold"/>
                                        <p:tgtEl>
                                          <p:spTgt spid="128"/>
                                        </p:tgtEl>
                                        <p:attrNameLst>
                                          <p:attrName>ppt_x</p:attrName>
                                        </p:attrNameLst>
                                      </p:cBhvr>
                                      <p:tavLst>
                                        <p:tav tm="0">
                                          <p:val>
                                            <p:strVal val="#ppt_x"/>
                                          </p:val>
                                        </p:tav>
                                        <p:tav tm="100000">
                                          <p:val>
                                            <p:strVal val="#ppt_x"/>
                                          </p:val>
                                        </p:tav>
                                      </p:tavLst>
                                    </p:anim>
                                    <p:anim calcmode="lin" valueType="num">
                                      <p:cBhvr additive="base">
                                        <p:cTn id="315" dur="500" fill="hold"/>
                                        <p:tgtEl>
                                          <p:spTgt spid="128"/>
                                        </p:tgtEl>
                                        <p:attrNameLst>
                                          <p:attrName>ppt_y</p:attrName>
                                        </p:attrNameLst>
                                      </p:cBhvr>
                                      <p:tavLst>
                                        <p:tav tm="0">
                                          <p:val>
                                            <p:strVal val="1+#ppt_h/2"/>
                                          </p:val>
                                        </p:tav>
                                        <p:tav tm="100000">
                                          <p:val>
                                            <p:strVal val="#ppt_y"/>
                                          </p:val>
                                        </p:tav>
                                      </p:tavLst>
                                    </p:anim>
                                  </p:childTnLst>
                                </p:cTn>
                              </p:par>
                              <p:par>
                                <p:cTn id="316" presetID="2" presetClass="entr" presetSubtype="4" fill="hold" grpId="0" nodeType="withEffect">
                                  <p:stCondLst>
                                    <p:cond delay="0"/>
                                  </p:stCondLst>
                                  <p:childTnLst>
                                    <p:set>
                                      <p:cBhvr>
                                        <p:cTn id="317" dur="1" fill="hold">
                                          <p:stCondLst>
                                            <p:cond delay="0"/>
                                          </p:stCondLst>
                                        </p:cTn>
                                        <p:tgtEl>
                                          <p:spTgt spid="129"/>
                                        </p:tgtEl>
                                        <p:attrNameLst>
                                          <p:attrName>style.visibility</p:attrName>
                                        </p:attrNameLst>
                                      </p:cBhvr>
                                      <p:to>
                                        <p:strVal val="visible"/>
                                      </p:to>
                                    </p:set>
                                    <p:anim calcmode="lin" valueType="num">
                                      <p:cBhvr additive="base">
                                        <p:cTn id="318" dur="500" fill="hold"/>
                                        <p:tgtEl>
                                          <p:spTgt spid="129"/>
                                        </p:tgtEl>
                                        <p:attrNameLst>
                                          <p:attrName>ppt_x</p:attrName>
                                        </p:attrNameLst>
                                      </p:cBhvr>
                                      <p:tavLst>
                                        <p:tav tm="0">
                                          <p:val>
                                            <p:strVal val="#ppt_x"/>
                                          </p:val>
                                        </p:tav>
                                        <p:tav tm="100000">
                                          <p:val>
                                            <p:strVal val="#ppt_x"/>
                                          </p:val>
                                        </p:tav>
                                      </p:tavLst>
                                    </p:anim>
                                    <p:anim calcmode="lin" valueType="num">
                                      <p:cBhvr additive="base">
                                        <p:cTn id="319" dur="500" fill="hold"/>
                                        <p:tgtEl>
                                          <p:spTgt spid="129"/>
                                        </p:tgtEl>
                                        <p:attrNameLst>
                                          <p:attrName>ppt_y</p:attrName>
                                        </p:attrNameLst>
                                      </p:cBhvr>
                                      <p:tavLst>
                                        <p:tav tm="0">
                                          <p:val>
                                            <p:strVal val="1+#ppt_h/2"/>
                                          </p:val>
                                        </p:tav>
                                        <p:tav tm="100000">
                                          <p:val>
                                            <p:strVal val="#ppt_y"/>
                                          </p:val>
                                        </p:tav>
                                      </p:tavLst>
                                    </p:anim>
                                  </p:childTnLst>
                                </p:cTn>
                              </p:par>
                              <p:par>
                                <p:cTn id="320" presetID="2" presetClass="entr" presetSubtype="4" fill="hold" grpId="0" nodeType="withEffect">
                                  <p:stCondLst>
                                    <p:cond delay="0"/>
                                  </p:stCondLst>
                                  <p:childTnLst>
                                    <p:set>
                                      <p:cBhvr>
                                        <p:cTn id="321" dur="1" fill="hold">
                                          <p:stCondLst>
                                            <p:cond delay="0"/>
                                          </p:stCondLst>
                                        </p:cTn>
                                        <p:tgtEl>
                                          <p:spTgt spid="130"/>
                                        </p:tgtEl>
                                        <p:attrNameLst>
                                          <p:attrName>style.visibility</p:attrName>
                                        </p:attrNameLst>
                                      </p:cBhvr>
                                      <p:to>
                                        <p:strVal val="visible"/>
                                      </p:to>
                                    </p:set>
                                    <p:anim calcmode="lin" valueType="num">
                                      <p:cBhvr additive="base">
                                        <p:cTn id="322" dur="500" fill="hold"/>
                                        <p:tgtEl>
                                          <p:spTgt spid="130"/>
                                        </p:tgtEl>
                                        <p:attrNameLst>
                                          <p:attrName>ppt_x</p:attrName>
                                        </p:attrNameLst>
                                      </p:cBhvr>
                                      <p:tavLst>
                                        <p:tav tm="0">
                                          <p:val>
                                            <p:strVal val="#ppt_x"/>
                                          </p:val>
                                        </p:tav>
                                        <p:tav tm="100000">
                                          <p:val>
                                            <p:strVal val="#ppt_x"/>
                                          </p:val>
                                        </p:tav>
                                      </p:tavLst>
                                    </p:anim>
                                    <p:anim calcmode="lin" valueType="num">
                                      <p:cBhvr additive="base">
                                        <p:cTn id="323" dur="500" fill="hold"/>
                                        <p:tgtEl>
                                          <p:spTgt spid="130"/>
                                        </p:tgtEl>
                                        <p:attrNameLst>
                                          <p:attrName>ppt_y</p:attrName>
                                        </p:attrNameLst>
                                      </p:cBhvr>
                                      <p:tavLst>
                                        <p:tav tm="0">
                                          <p:val>
                                            <p:strVal val="1+#ppt_h/2"/>
                                          </p:val>
                                        </p:tav>
                                        <p:tav tm="100000">
                                          <p:val>
                                            <p:strVal val="#ppt_y"/>
                                          </p:val>
                                        </p:tav>
                                      </p:tavLst>
                                    </p:anim>
                                  </p:childTnLst>
                                </p:cTn>
                              </p:par>
                              <p:par>
                                <p:cTn id="324" presetID="2" presetClass="entr" presetSubtype="4" fill="hold" grpId="0" nodeType="withEffect">
                                  <p:stCondLst>
                                    <p:cond delay="0"/>
                                  </p:stCondLst>
                                  <p:childTnLst>
                                    <p:set>
                                      <p:cBhvr>
                                        <p:cTn id="325" dur="1" fill="hold">
                                          <p:stCondLst>
                                            <p:cond delay="0"/>
                                          </p:stCondLst>
                                        </p:cTn>
                                        <p:tgtEl>
                                          <p:spTgt spid="131"/>
                                        </p:tgtEl>
                                        <p:attrNameLst>
                                          <p:attrName>style.visibility</p:attrName>
                                        </p:attrNameLst>
                                      </p:cBhvr>
                                      <p:to>
                                        <p:strVal val="visible"/>
                                      </p:to>
                                    </p:set>
                                    <p:anim calcmode="lin" valueType="num">
                                      <p:cBhvr additive="base">
                                        <p:cTn id="326" dur="500" fill="hold"/>
                                        <p:tgtEl>
                                          <p:spTgt spid="131"/>
                                        </p:tgtEl>
                                        <p:attrNameLst>
                                          <p:attrName>ppt_x</p:attrName>
                                        </p:attrNameLst>
                                      </p:cBhvr>
                                      <p:tavLst>
                                        <p:tav tm="0">
                                          <p:val>
                                            <p:strVal val="#ppt_x"/>
                                          </p:val>
                                        </p:tav>
                                        <p:tav tm="100000">
                                          <p:val>
                                            <p:strVal val="#ppt_x"/>
                                          </p:val>
                                        </p:tav>
                                      </p:tavLst>
                                    </p:anim>
                                    <p:anim calcmode="lin" valueType="num">
                                      <p:cBhvr additive="base">
                                        <p:cTn id="327" dur="500" fill="hold"/>
                                        <p:tgtEl>
                                          <p:spTgt spid="131"/>
                                        </p:tgtEl>
                                        <p:attrNameLst>
                                          <p:attrName>ppt_y</p:attrName>
                                        </p:attrNameLst>
                                      </p:cBhvr>
                                      <p:tavLst>
                                        <p:tav tm="0">
                                          <p:val>
                                            <p:strVal val="1+#ppt_h/2"/>
                                          </p:val>
                                        </p:tav>
                                        <p:tav tm="100000">
                                          <p:val>
                                            <p:strVal val="#ppt_y"/>
                                          </p:val>
                                        </p:tav>
                                      </p:tavLst>
                                    </p:anim>
                                  </p:childTnLst>
                                </p:cTn>
                              </p:par>
                              <p:par>
                                <p:cTn id="328" presetID="2" presetClass="entr" presetSubtype="4" fill="hold" grpId="0" nodeType="withEffect">
                                  <p:stCondLst>
                                    <p:cond delay="0"/>
                                  </p:stCondLst>
                                  <p:childTnLst>
                                    <p:set>
                                      <p:cBhvr>
                                        <p:cTn id="329" dur="1" fill="hold">
                                          <p:stCondLst>
                                            <p:cond delay="0"/>
                                          </p:stCondLst>
                                        </p:cTn>
                                        <p:tgtEl>
                                          <p:spTgt spid="132"/>
                                        </p:tgtEl>
                                        <p:attrNameLst>
                                          <p:attrName>style.visibility</p:attrName>
                                        </p:attrNameLst>
                                      </p:cBhvr>
                                      <p:to>
                                        <p:strVal val="visible"/>
                                      </p:to>
                                    </p:set>
                                    <p:anim calcmode="lin" valueType="num">
                                      <p:cBhvr additive="base">
                                        <p:cTn id="330" dur="500" fill="hold"/>
                                        <p:tgtEl>
                                          <p:spTgt spid="132"/>
                                        </p:tgtEl>
                                        <p:attrNameLst>
                                          <p:attrName>ppt_x</p:attrName>
                                        </p:attrNameLst>
                                      </p:cBhvr>
                                      <p:tavLst>
                                        <p:tav tm="0">
                                          <p:val>
                                            <p:strVal val="#ppt_x"/>
                                          </p:val>
                                        </p:tav>
                                        <p:tav tm="100000">
                                          <p:val>
                                            <p:strVal val="#ppt_x"/>
                                          </p:val>
                                        </p:tav>
                                      </p:tavLst>
                                    </p:anim>
                                    <p:anim calcmode="lin" valueType="num">
                                      <p:cBhvr additive="base">
                                        <p:cTn id="331" dur="500" fill="hold"/>
                                        <p:tgtEl>
                                          <p:spTgt spid="132"/>
                                        </p:tgtEl>
                                        <p:attrNameLst>
                                          <p:attrName>ppt_y</p:attrName>
                                        </p:attrNameLst>
                                      </p:cBhvr>
                                      <p:tavLst>
                                        <p:tav tm="0">
                                          <p:val>
                                            <p:strVal val="1+#ppt_h/2"/>
                                          </p:val>
                                        </p:tav>
                                        <p:tav tm="100000">
                                          <p:val>
                                            <p:strVal val="#ppt_y"/>
                                          </p:val>
                                        </p:tav>
                                      </p:tavLst>
                                    </p:anim>
                                  </p:childTnLst>
                                </p:cTn>
                              </p:par>
                              <p:par>
                                <p:cTn id="332" presetID="2" presetClass="entr" presetSubtype="4" fill="hold" grpId="0" nodeType="withEffect">
                                  <p:stCondLst>
                                    <p:cond delay="0"/>
                                  </p:stCondLst>
                                  <p:childTnLst>
                                    <p:set>
                                      <p:cBhvr>
                                        <p:cTn id="333" dur="1" fill="hold">
                                          <p:stCondLst>
                                            <p:cond delay="0"/>
                                          </p:stCondLst>
                                        </p:cTn>
                                        <p:tgtEl>
                                          <p:spTgt spid="133"/>
                                        </p:tgtEl>
                                        <p:attrNameLst>
                                          <p:attrName>style.visibility</p:attrName>
                                        </p:attrNameLst>
                                      </p:cBhvr>
                                      <p:to>
                                        <p:strVal val="visible"/>
                                      </p:to>
                                    </p:set>
                                    <p:anim calcmode="lin" valueType="num">
                                      <p:cBhvr additive="base">
                                        <p:cTn id="334" dur="500" fill="hold"/>
                                        <p:tgtEl>
                                          <p:spTgt spid="133"/>
                                        </p:tgtEl>
                                        <p:attrNameLst>
                                          <p:attrName>ppt_x</p:attrName>
                                        </p:attrNameLst>
                                      </p:cBhvr>
                                      <p:tavLst>
                                        <p:tav tm="0">
                                          <p:val>
                                            <p:strVal val="#ppt_x"/>
                                          </p:val>
                                        </p:tav>
                                        <p:tav tm="100000">
                                          <p:val>
                                            <p:strVal val="#ppt_x"/>
                                          </p:val>
                                        </p:tav>
                                      </p:tavLst>
                                    </p:anim>
                                    <p:anim calcmode="lin" valueType="num">
                                      <p:cBhvr additive="base">
                                        <p:cTn id="335" dur="500" fill="hold"/>
                                        <p:tgtEl>
                                          <p:spTgt spid="133"/>
                                        </p:tgtEl>
                                        <p:attrNameLst>
                                          <p:attrName>ppt_y</p:attrName>
                                        </p:attrNameLst>
                                      </p:cBhvr>
                                      <p:tavLst>
                                        <p:tav tm="0">
                                          <p:val>
                                            <p:strVal val="1+#ppt_h/2"/>
                                          </p:val>
                                        </p:tav>
                                        <p:tav tm="100000">
                                          <p:val>
                                            <p:strVal val="#ppt_y"/>
                                          </p:val>
                                        </p:tav>
                                      </p:tavLst>
                                    </p:anim>
                                  </p:childTnLst>
                                </p:cTn>
                              </p:par>
                              <p:par>
                                <p:cTn id="336" presetID="2" presetClass="entr" presetSubtype="4" fill="hold" grpId="0" nodeType="withEffect">
                                  <p:stCondLst>
                                    <p:cond delay="0"/>
                                  </p:stCondLst>
                                  <p:childTnLst>
                                    <p:set>
                                      <p:cBhvr>
                                        <p:cTn id="337" dur="1" fill="hold">
                                          <p:stCondLst>
                                            <p:cond delay="0"/>
                                          </p:stCondLst>
                                        </p:cTn>
                                        <p:tgtEl>
                                          <p:spTgt spid="134"/>
                                        </p:tgtEl>
                                        <p:attrNameLst>
                                          <p:attrName>style.visibility</p:attrName>
                                        </p:attrNameLst>
                                      </p:cBhvr>
                                      <p:to>
                                        <p:strVal val="visible"/>
                                      </p:to>
                                    </p:set>
                                    <p:anim calcmode="lin" valueType="num">
                                      <p:cBhvr additive="base">
                                        <p:cTn id="338" dur="500" fill="hold"/>
                                        <p:tgtEl>
                                          <p:spTgt spid="134"/>
                                        </p:tgtEl>
                                        <p:attrNameLst>
                                          <p:attrName>ppt_x</p:attrName>
                                        </p:attrNameLst>
                                      </p:cBhvr>
                                      <p:tavLst>
                                        <p:tav tm="0">
                                          <p:val>
                                            <p:strVal val="#ppt_x"/>
                                          </p:val>
                                        </p:tav>
                                        <p:tav tm="100000">
                                          <p:val>
                                            <p:strVal val="#ppt_x"/>
                                          </p:val>
                                        </p:tav>
                                      </p:tavLst>
                                    </p:anim>
                                    <p:anim calcmode="lin" valueType="num">
                                      <p:cBhvr additive="base">
                                        <p:cTn id="339" dur="500" fill="hold"/>
                                        <p:tgtEl>
                                          <p:spTgt spid="134"/>
                                        </p:tgtEl>
                                        <p:attrNameLst>
                                          <p:attrName>ppt_y</p:attrName>
                                        </p:attrNameLst>
                                      </p:cBhvr>
                                      <p:tavLst>
                                        <p:tav tm="0">
                                          <p:val>
                                            <p:strVal val="1+#ppt_h/2"/>
                                          </p:val>
                                        </p:tav>
                                        <p:tav tm="100000">
                                          <p:val>
                                            <p:strVal val="#ppt_y"/>
                                          </p:val>
                                        </p:tav>
                                      </p:tavLst>
                                    </p:anim>
                                  </p:childTnLst>
                                </p:cTn>
                              </p:par>
                              <p:par>
                                <p:cTn id="340" presetID="2" presetClass="entr" presetSubtype="4" fill="hold" grpId="0" nodeType="withEffect">
                                  <p:stCondLst>
                                    <p:cond delay="0"/>
                                  </p:stCondLst>
                                  <p:childTnLst>
                                    <p:set>
                                      <p:cBhvr>
                                        <p:cTn id="341" dur="1" fill="hold">
                                          <p:stCondLst>
                                            <p:cond delay="0"/>
                                          </p:stCondLst>
                                        </p:cTn>
                                        <p:tgtEl>
                                          <p:spTgt spid="135"/>
                                        </p:tgtEl>
                                        <p:attrNameLst>
                                          <p:attrName>style.visibility</p:attrName>
                                        </p:attrNameLst>
                                      </p:cBhvr>
                                      <p:to>
                                        <p:strVal val="visible"/>
                                      </p:to>
                                    </p:set>
                                    <p:anim calcmode="lin" valueType="num">
                                      <p:cBhvr additive="base">
                                        <p:cTn id="342" dur="500" fill="hold"/>
                                        <p:tgtEl>
                                          <p:spTgt spid="135"/>
                                        </p:tgtEl>
                                        <p:attrNameLst>
                                          <p:attrName>ppt_x</p:attrName>
                                        </p:attrNameLst>
                                      </p:cBhvr>
                                      <p:tavLst>
                                        <p:tav tm="0">
                                          <p:val>
                                            <p:strVal val="#ppt_x"/>
                                          </p:val>
                                        </p:tav>
                                        <p:tav tm="100000">
                                          <p:val>
                                            <p:strVal val="#ppt_x"/>
                                          </p:val>
                                        </p:tav>
                                      </p:tavLst>
                                    </p:anim>
                                    <p:anim calcmode="lin" valueType="num">
                                      <p:cBhvr additive="base">
                                        <p:cTn id="343" dur="500" fill="hold"/>
                                        <p:tgtEl>
                                          <p:spTgt spid="135"/>
                                        </p:tgtEl>
                                        <p:attrNameLst>
                                          <p:attrName>ppt_y</p:attrName>
                                        </p:attrNameLst>
                                      </p:cBhvr>
                                      <p:tavLst>
                                        <p:tav tm="0">
                                          <p:val>
                                            <p:strVal val="1+#ppt_h/2"/>
                                          </p:val>
                                        </p:tav>
                                        <p:tav tm="100000">
                                          <p:val>
                                            <p:strVal val="#ppt_y"/>
                                          </p:val>
                                        </p:tav>
                                      </p:tavLst>
                                    </p:anim>
                                  </p:childTnLst>
                                </p:cTn>
                              </p:par>
                            </p:childTnLst>
                          </p:cTn>
                        </p:par>
                        <p:par>
                          <p:cTn id="344" fill="hold">
                            <p:stCondLst>
                              <p:cond delay="2000"/>
                            </p:stCondLst>
                            <p:childTnLst>
                              <p:par>
                                <p:cTn id="345" presetID="47" presetClass="entr" presetSubtype="0" fill="hold" grpId="0" nodeType="afterEffect">
                                  <p:stCondLst>
                                    <p:cond delay="0"/>
                                  </p:stCondLst>
                                  <p:childTnLst>
                                    <p:set>
                                      <p:cBhvr>
                                        <p:cTn id="346" dur="1" fill="hold">
                                          <p:stCondLst>
                                            <p:cond delay="0"/>
                                          </p:stCondLst>
                                        </p:cTn>
                                        <p:tgtEl>
                                          <p:spTgt spid="136"/>
                                        </p:tgtEl>
                                        <p:attrNameLst>
                                          <p:attrName>style.visibility</p:attrName>
                                        </p:attrNameLst>
                                      </p:cBhvr>
                                      <p:to>
                                        <p:strVal val="visible"/>
                                      </p:to>
                                    </p:set>
                                    <p:animEffect transition="in" filter="fade">
                                      <p:cBhvr>
                                        <p:cTn id="347" dur="1000"/>
                                        <p:tgtEl>
                                          <p:spTgt spid="136"/>
                                        </p:tgtEl>
                                      </p:cBhvr>
                                    </p:animEffect>
                                    <p:anim calcmode="lin" valueType="num">
                                      <p:cBhvr>
                                        <p:cTn id="348" dur="1000" fill="hold"/>
                                        <p:tgtEl>
                                          <p:spTgt spid="136"/>
                                        </p:tgtEl>
                                        <p:attrNameLst>
                                          <p:attrName>ppt_x</p:attrName>
                                        </p:attrNameLst>
                                      </p:cBhvr>
                                      <p:tavLst>
                                        <p:tav tm="0">
                                          <p:val>
                                            <p:strVal val="#ppt_x"/>
                                          </p:val>
                                        </p:tav>
                                        <p:tav tm="100000">
                                          <p:val>
                                            <p:strVal val="#ppt_x"/>
                                          </p:val>
                                        </p:tav>
                                      </p:tavLst>
                                    </p:anim>
                                    <p:anim calcmode="lin" valueType="num">
                                      <p:cBhvr>
                                        <p:cTn id="349" dur="1000" fill="hold"/>
                                        <p:tgtEl>
                                          <p:spTgt spid="136"/>
                                        </p:tgtEl>
                                        <p:attrNameLst>
                                          <p:attrName>ppt_y</p:attrName>
                                        </p:attrNameLst>
                                      </p:cBhvr>
                                      <p:tavLst>
                                        <p:tav tm="0">
                                          <p:val>
                                            <p:strVal val="#ppt_y-.1"/>
                                          </p:val>
                                        </p:tav>
                                        <p:tav tm="100000">
                                          <p:val>
                                            <p:strVal val="#ppt_y"/>
                                          </p:val>
                                        </p:tav>
                                      </p:tavLst>
                                    </p:anim>
                                  </p:childTnLst>
                                </p:cTn>
                              </p:par>
                            </p:childTnLst>
                          </p:cTn>
                        </p:par>
                        <p:par>
                          <p:cTn id="350" fill="hold">
                            <p:stCondLst>
                              <p:cond delay="3000"/>
                            </p:stCondLst>
                            <p:childTnLst>
                              <p:par>
                                <p:cTn id="351" presetID="22" presetClass="entr" presetSubtype="8" fill="hold" nodeType="afterEffect">
                                  <p:stCondLst>
                                    <p:cond delay="0"/>
                                  </p:stCondLst>
                                  <p:childTnLst>
                                    <p:set>
                                      <p:cBhvr>
                                        <p:cTn id="352" dur="1" fill="hold">
                                          <p:stCondLst>
                                            <p:cond delay="0"/>
                                          </p:stCondLst>
                                        </p:cTn>
                                        <p:tgtEl>
                                          <p:spTgt spid="137"/>
                                        </p:tgtEl>
                                        <p:attrNameLst>
                                          <p:attrName>style.visibility</p:attrName>
                                        </p:attrNameLst>
                                      </p:cBhvr>
                                      <p:to>
                                        <p:strVal val="visible"/>
                                      </p:to>
                                    </p:set>
                                    <p:animEffect transition="in" filter="wipe(left)">
                                      <p:cBhvr>
                                        <p:cTn id="353" dur="500"/>
                                        <p:tgtEl>
                                          <p:spTgt spid="137"/>
                                        </p:tgtEl>
                                      </p:cBhvr>
                                    </p:animEffect>
                                  </p:childTnLst>
                                </p:cTn>
                              </p:par>
                            </p:childTnLst>
                          </p:cTn>
                        </p:par>
                        <p:par>
                          <p:cTn id="354" fill="hold">
                            <p:stCondLst>
                              <p:cond delay="3500"/>
                            </p:stCondLst>
                            <p:childTnLst>
                              <p:par>
                                <p:cTn id="355" presetID="22" presetClass="entr" presetSubtype="8" fill="hold" grpId="0" nodeType="afterEffect">
                                  <p:stCondLst>
                                    <p:cond delay="0"/>
                                  </p:stCondLst>
                                  <p:childTnLst>
                                    <p:set>
                                      <p:cBhvr>
                                        <p:cTn id="356" dur="1" fill="hold">
                                          <p:stCondLst>
                                            <p:cond delay="0"/>
                                          </p:stCondLst>
                                        </p:cTn>
                                        <p:tgtEl>
                                          <p:spTgt spid="138"/>
                                        </p:tgtEl>
                                        <p:attrNameLst>
                                          <p:attrName>style.visibility</p:attrName>
                                        </p:attrNameLst>
                                      </p:cBhvr>
                                      <p:to>
                                        <p:strVal val="visible"/>
                                      </p:to>
                                    </p:set>
                                    <p:animEffect transition="in" filter="wipe(left)">
                                      <p:cBhvr>
                                        <p:cTn id="357" dur="500"/>
                                        <p:tgtEl>
                                          <p:spTgt spid="138"/>
                                        </p:tgtEl>
                                      </p:cBhvr>
                                    </p:animEffect>
                                  </p:childTnLst>
                                </p:cTn>
                              </p:par>
                              <p:par>
                                <p:cTn id="358" presetID="22" presetClass="entr" presetSubtype="8" fill="hold" grpId="0" nodeType="withEffect">
                                  <p:stCondLst>
                                    <p:cond delay="0"/>
                                  </p:stCondLst>
                                  <p:childTnLst>
                                    <p:set>
                                      <p:cBhvr>
                                        <p:cTn id="359" dur="1" fill="hold">
                                          <p:stCondLst>
                                            <p:cond delay="0"/>
                                          </p:stCondLst>
                                        </p:cTn>
                                        <p:tgtEl>
                                          <p:spTgt spid="139"/>
                                        </p:tgtEl>
                                        <p:attrNameLst>
                                          <p:attrName>style.visibility</p:attrName>
                                        </p:attrNameLst>
                                      </p:cBhvr>
                                      <p:to>
                                        <p:strVal val="visible"/>
                                      </p:to>
                                    </p:set>
                                    <p:animEffect transition="in" filter="wipe(left)">
                                      <p:cBhvr>
                                        <p:cTn id="360" dur="500"/>
                                        <p:tgtEl>
                                          <p:spTgt spid="139"/>
                                        </p:tgtEl>
                                      </p:cBhvr>
                                    </p:animEffect>
                                  </p:childTnLst>
                                </p:cTn>
                              </p:par>
                            </p:childTnLst>
                          </p:cTn>
                        </p:par>
                        <p:par>
                          <p:cTn id="361" fill="hold">
                            <p:stCondLst>
                              <p:cond delay="4000"/>
                            </p:stCondLst>
                            <p:childTnLst>
                              <p:par>
                                <p:cTn id="362" presetID="47" presetClass="entr" presetSubtype="0" fill="hold" grpId="0" nodeType="afterEffect">
                                  <p:stCondLst>
                                    <p:cond delay="0"/>
                                  </p:stCondLst>
                                  <p:childTnLst>
                                    <p:set>
                                      <p:cBhvr>
                                        <p:cTn id="363" dur="1" fill="hold">
                                          <p:stCondLst>
                                            <p:cond delay="0"/>
                                          </p:stCondLst>
                                        </p:cTn>
                                        <p:tgtEl>
                                          <p:spTgt spid="140"/>
                                        </p:tgtEl>
                                        <p:attrNameLst>
                                          <p:attrName>style.visibility</p:attrName>
                                        </p:attrNameLst>
                                      </p:cBhvr>
                                      <p:to>
                                        <p:strVal val="visible"/>
                                      </p:to>
                                    </p:set>
                                    <p:animEffect transition="in" filter="fade">
                                      <p:cBhvr>
                                        <p:cTn id="364" dur="1000"/>
                                        <p:tgtEl>
                                          <p:spTgt spid="140"/>
                                        </p:tgtEl>
                                      </p:cBhvr>
                                    </p:animEffect>
                                    <p:anim calcmode="lin" valueType="num">
                                      <p:cBhvr>
                                        <p:cTn id="365" dur="1000" fill="hold"/>
                                        <p:tgtEl>
                                          <p:spTgt spid="140"/>
                                        </p:tgtEl>
                                        <p:attrNameLst>
                                          <p:attrName>ppt_x</p:attrName>
                                        </p:attrNameLst>
                                      </p:cBhvr>
                                      <p:tavLst>
                                        <p:tav tm="0">
                                          <p:val>
                                            <p:strVal val="#ppt_x"/>
                                          </p:val>
                                        </p:tav>
                                        <p:tav tm="100000">
                                          <p:val>
                                            <p:strVal val="#ppt_x"/>
                                          </p:val>
                                        </p:tav>
                                      </p:tavLst>
                                    </p:anim>
                                    <p:anim calcmode="lin" valueType="num">
                                      <p:cBhvr>
                                        <p:cTn id="366" dur="1000" fill="hold"/>
                                        <p:tgtEl>
                                          <p:spTgt spid="140"/>
                                        </p:tgtEl>
                                        <p:attrNameLst>
                                          <p:attrName>ppt_y</p:attrName>
                                        </p:attrNameLst>
                                      </p:cBhvr>
                                      <p:tavLst>
                                        <p:tav tm="0">
                                          <p:val>
                                            <p:strVal val="#ppt_y-.1"/>
                                          </p:val>
                                        </p:tav>
                                        <p:tav tm="100000">
                                          <p:val>
                                            <p:strVal val="#ppt_y"/>
                                          </p:val>
                                        </p:tav>
                                      </p:tavLst>
                                    </p:anim>
                                  </p:childTnLst>
                                </p:cTn>
                              </p:par>
                            </p:childTnLst>
                          </p:cTn>
                        </p:par>
                        <p:par>
                          <p:cTn id="367" fill="hold">
                            <p:stCondLst>
                              <p:cond delay="5000"/>
                            </p:stCondLst>
                            <p:childTnLst>
                              <p:par>
                                <p:cTn id="368" presetID="22" presetClass="entr" presetSubtype="8" fill="hold" nodeType="afterEffect">
                                  <p:stCondLst>
                                    <p:cond delay="0"/>
                                  </p:stCondLst>
                                  <p:childTnLst>
                                    <p:set>
                                      <p:cBhvr>
                                        <p:cTn id="369" dur="1" fill="hold">
                                          <p:stCondLst>
                                            <p:cond delay="0"/>
                                          </p:stCondLst>
                                        </p:cTn>
                                        <p:tgtEl>
                                          <p:spTgt spid="141"/>
                                        </p:tgtEl>
                                        <p:attrNameLst>
                                          <p:attrName>style.visibility</p:attrName>
                                        </p:attrNameLst>
                                      </p:cBhvr>
                                      <p:to>
                                        <p:strVal val="visible"/>
                                      </p:to>
                                    </p:set>
                                    <p:animEffect transition="in" filter="wipe(left)">
                                      <p:cBhvr>
                                        <p:cTn id="370" dur="500"/>
                                        <p:tgtEl>
                                          <p:spTgt spid="141"/>
                                        </p:tgtEl>
                                      </p:cBhvr>
                                    </p:animEffect>
                                  </p:childTnLst>
                                </p:cTn>
                              </p:par>
                            </p:childTnLst>
                          </p:cTn>
                        </p:par>
                        <p:par>
                          <p:cTn id="371" fill="hold">
                            <p:stCondLst>
                              <p:cond delay="5500"/>
                            </p:stCondLst>
                            <p:childTnLst>
                              <p:par>
                                <p:cTn id="372" presetID="22" presetClass="entr" presetSubtype="8" fill="hold" grpId="0" nodeType="afterEffect">
                                  <p:stCondLst>
                                    <p:cond delay="0"/>
                                  </p:stCondLst>
                                  <p:childTnLst>
                                    <p:set>
                                      <p:cBhvr>
                                        <p:cTn id="373" dur="1" fill="hold">
                                          <p:stCondLst>
                                            <p:cond delay="0"/>
                                          </p:stCondLst>
                                        </p:cTn>
                                        <p:tgtEl>
                                          <p:spTgt spid="142"/>
                                        </p:tgtEl>
                                        <p:attrNameLst>
                                          <p:attrName>style.visibility</p:attrName>
                                        </p:attrNameLst>
                                      </p:cBhvr>
                                      <p:to>
                                        <p:strVal val="visible"/>
                                      </p:to>
                                    </p:set>
                                    <p:animEffect transition="in" filter="wipe(left)">
                                      <p:cBhvr>
                                        <p:cTn id="374" dur="500"/>
                                        <p:tgtEl>
                                          <p:spTgt spid="142"/>
                                        </p:tgtEl>
                                      </p:cBhvr>
                                    </p:animEffect>
                                  </p:childTnLst>
                                </p:cTn>
                              </p:par>
                              <p:par>
                                <p:cTn id="375" presetID="22" presetClass="entr" presetSubtype="8" fill="hold" grpId="0" nodeType="withEffect">
                                  <p:stCondLst>
                                    <p:cond delay="0"/>
                                  </p:stCondLst>
                                  <p:childTnLst>
                                    <p:set>
                                      <p:cBhvr>
                                        <p:cTn id="376" dur="1" fill="hold">
                                          <p:stCondLst>
                                            <p:cond delay="0"/>
                                          </p:stCondLst>
                                        </p:cTn>
                                        <p:tgtEl>
                                          <p:spTgt spid="143"/>
                                        </p:tgtEl>
                                        <p:attrNameLst>
                                          <p:attrName>style.visibility</p:attrName>
                                        </p:attrNameLst>
                                      </p:cBhvr>
                                      <p:to>
                                        <p:strVal val="visible"/>
                                      </p:to>
                                    </p:set>
                                    <p:animEffect transition="in" filter="wipe(left)">
                                      <p:cBhvr>
                                        <p:cTn id="377" dur="500"/>
                                        <p:tgtEl>
                                          <p:spTgt spid="143"/>
                                        </p:tgtEl>
                                      </p:cBhvr>
                                    </p:animEffect>
                                  </p:childTnLst>
                                </p:cTn>
                              </p:par>
                            </p:childTnLst>
                          </p:cTn>
                        </p:par>
                        <p:par>
                          <p:cTn id="378" fill="hold">
                            <p:stCondLst>
                              <p:cond delay="6000"/>
                            </p:stCondLst>
                            <p:childTnLst>
                              <p:par>
                                <p:cTn id="379" presetID="47" presetClass="entr" presetSubtype="0" fill="hold" grpId="0" nodeType="afterEffect">
                                  <p:stCondLst>
                                    <p:cond delay="0"/>
                                  </p:stCondLst>
                                  <p:childTnLst>
                                    <p:set>
                                      <p:cBhvr>
                                        <p:cTn id="380" dur="1" fill="hold">
                                          <p:stCondLst>
                                            <p:cond delay="0"/>
                                          </p:stCondLst>
                                        </p:cTn>
                                        <p:tgtEl>
                                          <p:spTgt spid="144"/>
                                        </p:tgtEl>
                                        <p:attrNameLst>
                                          <p:attrName>style.visibility</p:attrName>
                                        </p:attrNameLst>
                                      </p:cBhvr>
                                      <p:to>
                                        <p:strVal val="visible"/>
                                      </p:to>
                                    </p:set>
                                    <p:animEffect transition="in" filter="fade">
                                      <p:cBhvr>
                                        <p:cTn id="381" dur="1000"/>
                                        <p:tgtEl>
                                          <p:spTgt spid="144"/>
                                        </p:tgtEl>
                                      </p:cBhvr>
                                    </p:animEffect>
                                    <p:anim calcmode="lin" valueType="num">
                                      <p:cBhvr>
                                        <p:cTn id="382" dur="1000" fill="hold"/>
                                        <p:tgtEl>
                                          <p:spTgt spid="144"/>
                                        </p:tgtEl>
                                        <p:attrNameLst>
                                          <p:attrName>ppt_x</p:attrName>
                                        </p:attrNameLst>
                                      </p:cBhvr>
                                      <p:tavLst>
                                        <p:tav tm="0">
                                          <p:val>
                                            <p:strVal val="#ppt_x"/>
                                          </p:val>
                                        </p:tav>
                                        <p:tav tm="100000">
                                          <p:val>
                                            <p:strVal val="#ppt_x"/>
                                          </p:val>
                                        </p:tav>
                                      </p:tavLst>
                                    </p:anim>
                                    <p:anim calcmode="lin" valueType="num">
                                      <p:cBhvr>
                                        <p:cTn id="383" dur="1000" fill="hold"/>
                                        <p:tgtEl>
                                          <p:spTgt spid="144"/>
                                        </p:tgtEl>
                                        <p:attrNameLst>
                                          <p:attrName>ppt_y</p:attrName>
                                        </p:attrNameLst>
                                      </p:cBhvr>
                                      <p:tavLst>
                                        <p:tav tm="0">
                                          <p:val>
                                            <p:strVal val="#ppt_y-.1"/>
                                          </p:val>
                                        </p:tav>
                                        <p:tav tm="100000">
                                          <p:val>
                                            <p:strVal val="#ppt_y"/>
                                          </p:val>
                                        </p:tav>
                                      </p:tavLst>
                                    </p:anim>
                                  </p:childTnLst>
                                </p:cTn>
                              </p:par>
                            </p:childTnLst>
                          </p:cTn>
                        </p:par>
                        <p:par>
                          <p:cTn id="384" fill="hold">
                            <p:stCondLst>
                              <p:cond delay="7000"/>
                            </p:stCondLst>
                            <p:childTnLst>
                              <p:par>
                                <p:cTn id="385" presetID="22" presetClass="entr" presetSubtype="8" fill="hold" nodeType="afterEffect">
                                  <p:stCondLst>
                                    <p:cond delay="0"/>
                                  </p:stCondLst>
                                  <p:childTnLst>
                                    <p:set>
                                      <p:cBhvr>
                                        <p:cTn id="386" dur="1" fill="hold">
                                          <p:stCondLst>
                                            <p:cond delay="0"/>
                                          </p:stCondLst>
                                        </p:cTn>
                                        <p:tgtEl>
                                          <p:spTgt spid="145"/>
                                        </p:tgtEl>
                                        <p:attrNameLst>
                                          <p:attrName>style.visibility</p:attrName>
                                        </p:attrNameLst>
                                      </p:cBhvr>
                                      <p:to>
                                        <p:strVal val="visible"/>
                                      </p:to>
                                    </p:set>
                                    <p:animEffect transition="in" filter="wipe(left)">
                                      <p:cBhvr>
                                        <p:cTn id="387" dur="500"/>
                                        <p:tgtEl>
                                          <p:spTgt spid="145"/>
                                        </p:tgtEl>
                                      </p:cBhvr>
                                    </p:animEffect>
                                  </p:childTnLst>
                                </p:cTn>
                              </p:par>
                            </p:childTnLst>
                          </p:cTn>
                        </p:par>
                        <p:par>
                          <p:cTn id="388" fill="hold">
                            <p:stCondLst>
                              <p:cond delay="7500"/>
                            </p:stCondLst>
                            <p:childTnLst>
                              <p:par>
                                <p:cTn id="389" presetID="22" presetClass="entr" presetSubtype="8" fill="hold" grpId="0" nodeType="afterEffect">
                                  <p:stCondLst>
                                    <p:cond delay="0"/>
                                  </p:stCondLst>
                                  <p:childTnLst>
                                    <p:set>
                                      <p:cBhvr>
                                        <p:cTn id="390" dur="1" fill="hold">
                                          <p:stCondLst>
                                            <p:cond delay="0"/>
                                          </p:stCondLst>
                                        </p:cTn>
                                        <p:tgtEl>
                                          <p:spTgt spid="146"/>
                                        </p:tgtEl>
                                        <p:attrNameLst>
                                          <p:attrName>style.visibility</p:attrName>
                                        </p:attrNameLst>
                                      </p:cBhvr>
                                      <p:to>
                                        <p:strVal val="visible"/>
                                      </p:to>
                                    </p:set>
                                    <p:animEffect transition="in" filter="wipe(left)">
                                      <p:cBhvr>
                                        <p:cTn id="391" dur="500"/>
                                        <p:tgtEl>
                                          <p:spTgt spid="146"/>
                                        </p:tgtEl>
                                      </p:cBhvr>
                                    </p:animEffect>
                                  </p:childTnLst>
                                </p:cTn>
                              </p:par>
                              <p:par>
                                <p:cTn id="392" presetID="22" presetClass="entr" presetSubtype="8" fill="hold" grpId="0" nodeType="withEffect">
                                  <p:stCondLst>
                                    <p:cond delay="0"/>
                                  </p:stCondLst>
                                  <p:childTnLst>
                                    <p:set>
                                      <p:cBhvr>
                                        <p:cTn id="393" dur="1" fill="hold">
                                          <p:stCondLst>
                                            <p:cond delay="0"/>
                                          </p:stCondLst>
                                        </p:cTn>
                                        <p:tgtEl>
                                          <p:spTgt spid="147"/>
                                        </p:tgtEl>
                                        <p:attrNameLst>
                                          <p:attrName>style.visibility</p:attrName>
                                        </p:attrNameLst>
                                      </p:cBhvr>
                                      <p:to>
                                        <p:strVal val="visible"/>
                                      </p:to>
                                    </p:set>
                                    <p:animEffect transition="in" filter="wipe(left)">
                                      <p:cBhvr>
                                        <p:cTn id="394" dur="500"/>
                                        <p:tgtEl>
                                          <p:spTgt spid="1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animBg="1"/>
      <p:bldP spid="31" grpId="0" animBg="1"/>
      <p:bldP spid="32" grpId="0" animBg="1"/>
      <p:bldP spid="33" grpId="0" animBg="1"/>
      <p:bldP spid="34" grpId="0" animBg="1"/>
      <p:bldP spid="35" grpId="0" animBg="1"/>
      <p:bldP spid="36" grpId="0" animBg="1"/>
      <p:bldP spid="37" grpId="0" animBg="1"/>
      <p:bldP spid="38" grpId="0" animBg="1"/>
      <p:bldP spid="39" grpId="0" animBg="1"/>
      <p:bldP spid="40" grpId="0" animBg="1"/>
      <p:bldP spid="41" grpId="0" animBg="1"/>
      <p:bldP spid="51" grpId="0" animBg="1"/>
      <p:bldP spid="52" grpId="0" animBg="1"/>
      <p:bldP spid="53" grpId="0" animBg="1"/>
      <p:bldP spid="54" grpId="0" animBg="1"/>
      <p:bldP spid="55" grpId="0" animBg="1"/>
      <p:bldP spid="56" grpId="0" animBg="1"/>
      <p:bldP spid="57" grpId="0" animBg="1"/>
      <p:bldP spid="58" grpId="0" animBg="1"/>
      <p:bldP spid="59" grpId="0" animBg="1"/>
      <p:bldP spid="60" grpId="0" animBg="1"/>
      <p:bldP spid="61" grpId="0" animBg="1"/>
      <p:bldP spid="62" grpId="0" animBg="1"/>
      <p:bldP spid="63" grpId="0" animBg="1"/>
      <p:bldP spid="73" grpId="0" animBg="1"/>
      <p:bldP spid="74" grpId="0" animBg="1"/>
      <p:bldP spid="75" grpId="0" animBg="1"/>
      <p:bldP spid="76" grpId="0" animBg="1"/>
      <p:bldP spid="77" grpId="0" animBg="1"/>
      <p:bldP spid="78" grpId="0" animBg="1"/>
      <p:bldP spid="79" grpId="0" animBg="1"/>
      <p:bldP spid="84" grpId="0" animBg="1"/>
      <p:bldP spid="85" grpId="0" animBg="1"/>
      <p:bldP spid="89" grpId="0" animBg="1"/>
      <p:bldP spid="90" grpId="0" animBg="1"/>
      <p:bldP spid="91" grpId="0" animBg="1"/>
      <p:bldP spid="92" grpId="0" animBg="1"/>
      <p:bldP spid="93" grpId="0" animBg="1"/>
      <p:bldP spid="94" grpId="0" animBg="1"/>
      <p:bldP spid="95" grpId="0" animBg="1"/>
      <p:bldP spid="96" grpId="0" animBg="1"/>
      <p:bldP spid="97" grpId="0" animBg="1"/>
      <p:bldP spid="98" grpId="0" animBg="1"/>
      <p:bldP spid="99" grpId="0" animBg="1"/>
      <p:bldP spid="100" grpId="0" animBg="1"/>
      <p:bldP spid="101" grpId="0" animBg="1"/>
      <p:bldP spid="102" grpId="0" animBg="1"/>
      <p:bldP spid="103" grpId="0" animBg="1"/>
      <p:bldP spid="104" grpId="0" animBg="1"/>
      <p:bldP spid="105" grpId="0" animBg="1"/>
      <p:bldP spid="106" grpId="0" animBg="1"/>
      <p:bldP spid="107" grpId="0" animBg="1"/>
      <p:bldP spid="108" grpId="0" animBg="1"/>
      <p:bldP spid="109" grpId="0" animBg="1"/>
      <p:bldP spid="110" grpId="0" animBg="1"/>
      <p:bldP spid="111" grpId="0" animBg="1"/>
      <p:bldP spid="112" grpId="0" animBg="1"/>
      <p:bldP spid="113" grpId="0" animBg="1"/>
      <p:bldP spid="114" grpId="0" animBg="1"/>
      <p:bldP spid="115" grpId="0" animBg="1"/>
      <p:bldP spid="116" grpId="0" animBg="1"/>
      <p:bldP spid="117" grpId="0" animBg="1"/>
      <p:bldP spid="118" grpId="0" animBg="1"/>
      <p:bldP spid="119" grpId="0" animBg="1"/>
      <p:bldP spid="120" grpId="0" animBg="1"/>
      <p:bldP spid="121" grpId="0" animBg="1"/>
      <p:bldP spid="122" grpId="0" animBg="1"/>
      <p:bldP spid="123" grpId="0" animBg="1"/>
      <p:bldP spid="124" grpId="0" animBg="1"/>
      <p:bldP spid="125" grpId="0" animBg="1"/>
      <p:bldP spid="126" grpId="0" animBg="1"/>
      <p:bldP spid="127" grpId="0" animBg="1"/>
      <p:bldP spid="128" grpId="0" animBg="1"/>
      <p:bldP spid="129" grpId="0" animBg="1"/>
      <p:bldP spid="130" grpId="0" animBg="1"/>
      <p:bldP spid="131" grpId="0" animBg="1"/>
      <p:bldP spid="132" grpId="0" animBg="1"/>
      <p:bldP spid="133" grpId="0" animBg="1"/>
      <p:bldP spid="134" grpId="0" animBg="1"/>
      <p:bldP spid="135" grpId="0" animBg="1"/>
      <p:bldP spid="136" grpId="0" animBg="1"/>
      <p:bldP spid="138" grpId="0"/>
      <p:bldP spid="139" grpId="0"/>
      <p:bldP spid="140" grpId="0" animBg="1"/>
      <p:bldP spid="142" grpId="0"/>
      <p:bldP spid="143" grpId="0"/>
      <p:bldP spid="144" grpId="0" animBg="1"/>
      <p:bldP spid="146" grpId="0"/>
      <p:bldP spid="14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Freeform 9"/>
          <p:cNvSpPr/>
          <p:nvPr/>
        </p:nvSpPr>
        <p:spPr bwMode="auto">
          <a:xfrm rot="13500000">
            <a:off x="1320734" y="1826751"/>
            <a:ext cx="1604538" cy="1604537"/>
          </a:xfrm>
          <a:custGeom>
            <a:avLst/>
            <a:gdLst>
              <a:gd name="T0" fmla="*/ 107 w 728"/>
              <a:gd name="T1" fmla="*/ 621 h 727"/>
              <a:gd name="T2" fmla="*/ 364 w 728"/>
              <a:gd name="T3" fmla="*/ 727 h 727"/>
              <a:gd name="T4" fmla="*/ 364 w 728"/>
              <a:gd name="T5" fmla="*/ 556 h 727"/>
              <a:gd name="T6" fmla="*/ 228 w 728"/>
              <a:gd name="T7" fmla="*/ 499 h 727"/>
              <a:gd name="T8" fmla="*/ 172 w 728"/>
              <a:gd name="T9" fmla="*/ 363 h 727"/>
              <a:gd name="T10" fmla="*/ 228 w 728"/>
              <a:gd name="T11" fmla="*/ 227 h 727"/>
              <a:gd name="T12" fmla="*/ 364 w 728"/>
              <a:gd name="T13" fmla="*/ 171 h 727"/>
              <a:gd name="T14" fmla="*/ 500 w 728"/>
              <a:gd name="T15" fmla="*/ 227 h 727"/>
              <a:gd name="T16" fmla="*/ 556 w 728"/>
              <a:gd name="T17" fmla="*/ 363 h 727"/>
              <a:gd name="T18" fmla="*/ 728 w 728"/>
              <a:gd name="T19" fmla="*/ 363 h 727"/>
              <a:gd name="T20" fmla="*/ 621 w 728"/>
              <a:gd name="T21" fmla="*/ 106 h 727"/>
              <a:gd name="T22" fmla="*/ 364 w 728"/>
              <a:gd name="T23" fmla="*/ 0 h 727"/>
              <a:gd name="T24" fmla="*/ 107 w 728"/>
              <a:gd name="T25" fmla="*/ 106 h 727"/>
              <a:gd name="T26" fmla="*/ 0 w 728"/>
              <a:gd name="T27" fmla="*/ 363 h 727"/>
              <a:gd name="T28" fmla="*/ 107 w 728"/>
              <a:gd name="T29" fmla="*/ 621 h 7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28" h="727">
                <a:moveTo>
                  <a:pt x="107" y="621"/>
                </a:moveTo>
                <a:cubicBezTo>
                  <a:pt x="176" y="689"/>
                  <a:pt x="267" y="727"/>
                  <a:pt x="364" y="727"/>
                </a:cubicBezTo>
                <a:cubicBezTo>
                  <a:pt x="364" y="556"/>
                  <a:pt x="364" y="556"/>
                  <a:pt x="364" y="556"/>
                </a:cubicBezTo>
                <a:cubicBezTo>
                  <a:pt x="313" y="556"/>
                  <a:pt x="264" y="536"/>
                  <a:pt x="228" y="499"/>
                </a:cubicBezTo>
                <a:cubicBezTo>
                  <a:pt x="192" y="463"/>
                  <a:pt x="172" y="415"/>
                  <a:pt x="172" y="363"/>
                </a:cubicBezTo>
                <a:cubicBezTo>
                  <a:pt x="172" y="312"/>
                  <a:pt x="192" y="264"/>
                  <a:pt x="228" y="227"/>
                </a:cubicBezTo>
                <a:cubicBezTo>
                  <a:pt x="264" y="191"/>
                  <a:pt x="313" y="171"/>
                  <a:pt x="364" y="171"/>
                </a:cubicBezTo>
                <a:cubicBezTo>
                  <a:pt x="415" y="171"/>
                  <a:pt x="464" y="191"/>
                  <a:pt x="500" y="227"/>
                </a:cubicBezTo>
                <a:cubicBezTo>
                  <a:pt x="536" y="264"/>
                  <a:pt x="556" y="312"/>
                  <a:pt x="556" y="363"/>
                </a:cubicBezTo>
                <a:cubicBezTo>
                  <a:pt x="728" y="363"/>
                  <a:pt x="728" y="363"/>
                  <a:pt x="728" y="363"/>
                </a:cubicBezTo>
                <a:cubicBezTo>
                  <a:pt x="728" y="266"/>
                  <a:pt x="690" y="175"/>
                  <a:pt x="621" y="106"/>
                </a:cubicBezTo>
                <a:cubicBezTo>
                  <a:pt x="553" y="38"/>
                  <a:pt x="461" y="0"/>
                  <a:pt x="364" y="0"/>
                </a:cubicBezTo>
                <a:cubicBezTo>
                  <a:pt x="267" y="0"/>
                  <a:pt x="176" y="38"/>
                  <a:pt x="107" y="106"/>
                </a:cubicBezTo>
                <a:cubicBezTo>
                  <a:pt x="38" y="175"/>
                  <a:pt x="0" y="266"/>
                  <a:pt x="0" y="363"/>
                </a:cubicBezTo>
                <a:cubicBezTo>
                  <a:pt x="0" y="461"/>
                  <a:pt x="38" y="552"/>
                  <a:pt x="107" y="621"/>
                </a:cubicBezTo>
                <a:close/>
              </a:path>
            </a:pathLst>
          </a:custGeom>
          <a:solidFill>
            <a:srgbClr val="E62A2A"/>
          </a:solidFill>
          <a:ln>
            <a:noFill/>
          </a:ln>
        </p:spPr>
        <p:txBody>
          <a:bodyPr vert="horz" wrap="square" lIns="68562" tIns="34281" rIns="68562" bIns="34281"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id-ID" sz="101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1" name="Freeform 9"/>
          <p:cNvSpPr/>
          <p:nvPr/>
        </p:nvSpPr>
        <p:spPr bwMode="auto">
          <a:xfrm rot="13500000">
            <a:off x="3072679" y="1822724"/>
            <a:ext cx="1604538" cy="1604537"/>
          </a:xfrm>
          <a:custGeom>
            <a:avLst/>
            <a:gdLst>
              <a:gd name="T0" fmla="*/ 107 w 728"/>
              <a:gd name="T1" fmla="*/ 621 h 727"/>
              <a:gd name="T2" fmla="*/ 364 w 728"/>
              <a:gd name="T3" fmla="*/ 727 h 727"/>
              <a:gd name="T4" fmla="*/ 364 w 728"/>
              <a:gd name="T5" fmla="*/ 556 h 727"/>
              <a:gd name="T6" fmla="*/ 228 w 728"/>
              <a:gd name="T7" fmla="*/ 499 h 727"/>
              <a:gd name="T8" fmla="*/ 172 w 728"/>
              <a:gd name="T9" fmla="*/ 363 h 727"/>
              <a:gd name="T10" fmla="*/ 228 w 728"/>
              <a:gd name="T11" fmla="*/ 227 h 727"/>
              <a:gd name="T12" fmla="*/ 364 w 728"/>
              <a:gd name="T13" fmla="*/ 171 h 727"/>
              <a:gd name="T14" fmla="*/ 500 w 728"/>
              <a:gd name="T15" fmla="*/ 227 h 727"/>
              <a:gd name="T16" fmla="*/ 556 w 728"/>
              <a:gd name="T17" fmla="*/ 363 h 727"/>
              <a:gd name="T18" fmla="*/ 728 w 728"/>
              <a:gd name="T19" fmla="*/ 363 h 727"/>
              <a:gd name="T20" fmla="*/ 621 w 728"/>
              <a:gd name="T21" fmla="*/ 106 h 727"/>
              <a:gd name="T22" fmla="*/ 364 w 728"/>
              <a:gd name="T23" fmla="*/ 0 h 727"/>
              <a:gd name="T24" fmla="*/ 107 w 728"/>
              <a:gd name="T25" fmla="*/ 106 h 727"/>
              <a:gd name="T26" fmla="*/ 0 w 728"/>
              <a:gd name="T27" fmla="*/ 363 h 727"/>
              <a:gd name="T28" fmla="*/ 107 w 728"/>
              <a:gd name="T29" fmla="*/ 621 h 7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28" h="727">
                <a:moveTo>
                  <a:pt x="107" y="621"/>
                </a:moveTo>
                <a:cubicBezTo>
                  <a:pt x="176" y="689"/>
                  <a:pt x="267" y="727"/>
                  <a:pt x="364" y="727"/>
                </a:cubicBezTo>
                <a:cubicBezTo>
                  <a:pt x="364" y="556"/>
                  <a:pt x="364" y="556"/>
                  <a:pt x="364" y="556"/>
                </a:cubicBezTo>
                <a:cubicBezTo>
                  <a:pt x="313" y="556"/>
                  <a:pt x="264" y="536"/>
                  <a:pt x="228" y="499"/>
                </a:cubicBezTo>
                <a:cubicBezTo>
                  <a:pt x="192" y="463"/>
                  <a:pt x="172" y="415"/>
                  <a:pt x="172" y="363"/>
                </a:cubicBezTo>
                <a:cubicBezTo>
                  <a:pt x="172" y="312"/>
                  <a:pt x="192" y="264"/>
                  <a:pt x="228" y="227"/>
                </a:cubicBezTo>
                <a:cubicBezTo>
                  <a:pt x="264" y="191"/>
                  <a:pt x="313" y="171"/>
                  <a:pt x="364" y="171"/>
                </a:cubicBezTo>
                <a:cubicBezTo>
                  <a:pt x="415" y="171"/>
                  <a:pt x="464" y="191"/>
                  <a:pt x="500" y="227"/>
                </a:cubicBezTo>
                <a:cubicBezTo>
                  <a:pt x="536" y="264"/>
                  <a:pt x="556" y="312"/>
                  <a:pt x="556" y="363"/>
                </a:cubicBezTo>
                <a:cubicBezTo>
                  <a:pt x="728" y="363"/>
                  <a:pt x="728" y="363"/>
                  <a:pt x="728" y="363"/>
                </a:cubicBezTo>
                <a:cubicBezTo>
                  <a:pt x="728" y="266"/>
                  <a:pt x="690" y="175"/>
                  <a:pt x="621" y="106"/>
                </a:cubicBezTo>
                <a:cubicBezTo>
                  <a:pt x="553" y="38"/>
                  <a:pt x="461" y="0"/>
                  <a:pt x="364" y="0"/>
                </a:cubicBezTo>
                <a:cubicBezTo>
                  <a:pt x="267" y="0"/>
                  <a:pt x="176" y="38"/>
                  <a:pt x="107" y="106"/>
                </a:cubicBezTo>
                <a:cubicBezTo>
                  <a:pt x="38" y="175"/>
                  <a:pt x="0" y="266"/>
                  <a:pt x="0" y="363"/>
                </a:cubicBezTo>
                <a:cubicBezTo>
                  <a:pt x="0" y="461"/>
                  <a:pt x="38" y="552"/>
                  <a:pt x="107" y="621"/>
                </a:cubicBezTo>
                <a:close/>
              </a:path>
            </a:pathLst>
          </a:custGeom>
          <a:solidFill>
            <a:srgbClr val="E62A2A"/>
          </a:solidFill>
          <a:ln>
            <a:noFill/>
          </a:ln>
        </p:spPr>
        <p:txBody>
          <a:bodyPr vert="horz" wrap="square" lIns="68562" tIns="34281" rIns="68562" bIns="34281"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id-ID" sz="101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2" name="Freeform 9"/>
          <p:cNvSpPr/>
          <p:nvPr/>
        </p:nvSpPr>
        <p:spPr bwMode="auto">
          <a:xfrm rot="2700000">
            <a:off x="2194253" y="960352"/>
            <a:ext cx="1604538" cy="1604538"/>
          </a:xfrm>
          <a:custGeom>
            <a:avLst/>
            <a:gdLst>
              <a:gd name="T0" fmla="*/ 107 w 728"/>
              <a:gd name="T1" fmla="*/ 621 h 727"/>
              <a:gd name="T2" fmla="*/ 364 w 728"/>
              <a:gd name="T3" fmla="*/ 727 h 727"/>
              <a:gd name="T4" fmla="*/ 364 w 728"/>
              <a:gd name="T5" fmla="*/ 556 h 727"/>
              <a:gd name="T6" fmla="*/ 228 w 728"/>
              <a:gd name="T7" fmla="*/ 499 h 727"/>
              <a:gd name="T8" fmla="*/ 172 w 728"/>
              <a:gd name="T9" fmla="*/ 363 h 727"/>
              <a:gd name="T10" fmla="*/ 228 w 728"/>
              <a:gd name="T11" fmla="*/ 227 h 727"/>
              <a:gd name="T12" fmla="*/ 364 w 728"/>
              <a:gd name="T13" fmla="*/ 171 h 727"/>
              <a:gd name="T14" fmla="*/ 500 w 728"/>
              <a:gd name="T15" fmla="*/ 227 h 727"/>
              <a:gd name="T16" fmla="*/ 556 w 728"/>
              <a:gd name="T17" fmla="*/ 363 h 727"/>
              <a:gd name="T18" fmla="*/ 728 w 728"/>
              <a:gd name="T19" fmla="*/ 363 h 727"/>
              <a:gd name="T20" fmla="*/ 621 w 728"/>
              <a:gd name="T21" fmla="*/ 106 h 727"/>
              <a:gd name="T22" fmla="*/ 364 w 728"/>
              <a:gd name="T23" fmla="*/ 0 h 727"/>
              <a:gd name="T24" fmla="*/ 107 w 728"/>
              <a:gd name="T25" fmla="*/ 106 h 727"/>
              <a:gd name="T26" fmla="*/ 0 w 728"/>
              <a:gd name="T27" fmla="*/ 363 h 727"/>
              <a:gd name="T28" fmla="*/ 107 w 728"/>
              <a:gd name="T29" fmla="*/ 621 h 7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28" h="727">
                <a:moveTo>
                  <a:pt x="107" y="621"/>
                </a:moveTo>
                <a:cubicBezTo>
                  <a:pt x="176" y="689"/>
                  <a:pt x="267" y="727"/>
                  <a:pt x="364" y="727"/>
                </a:cubicBezTo>
                <a:cubicBezTo>
                  <a:pt x="364" y="556"/>
                  <a:pt x="364" y="556"/>
                  <a:pt x="364" y="556"/>
                </a:cubicBezTo>
                <a:cubicBezTo>
                  <a:pt x="313" y="556"/>
                  <a:pt x="264" y="536"/>
                  <a:pt x="228" y="499"/>
                </a:cubicBezTo>
                <a:cubicBezTo>
                  <a:pt x="192" y="463"/>
                  <a:pt x="172" y="415"/>
                  <a:pt x="172" y="363"/>
                </a:cubicBezTo>
                <a:cubicBezTo>
                  <a:pt x="172" y="312"/>
                  <a:pt x="192" y="264"/>
                  <a:pt x="228" y="227"/>
                </a:cubicBezTo>
                <a:cubicBezTo>
                  <a:pt x="264" y="191"/>
                  <a:pt x="313" y="171"/>
                  <a:pt x="364" y="171"/>
                </a:cubicBezTo>
                <a:cubicBezTo>
                  <a:pt x="415" y="171"/>
                  <a:pt x="464" y="191"/>
                  <a:pt x="500" y="227"/>
                </a:cubicBezTo>
                <a:cubicBezTo>
                  <a:pt x="536" y="264"/>
                  <a:pt x="556" y="312"/>
                  <a:pt x="556" y="363"/>
                </a:cubicBezTo>
                <a:cubicBezTo>
                  <a:pt x="728" y="363"/>
                  <a:pt x="728" y="363"/>
                  <a:pt x="728" y="363"/>
                </a:cubicBezTo>
                <a:cubicBezTo>
                  <a:pt x="728" y="266"/>
                  <a:pt x="690" y="175"/>
                  <a:pt x="621" y="106"/>
                </a:cubicBezTo>
                <a:cubicBezTo>
                  <a:pt x="553" y="38"/>
                  <a:pt x="461" y="0"/>
                  <a:pt x="364" y="0"/>
                </a:cubicBezTo>
                <a:cubicBezTo>
                  <a:pt x="267" y="0"/>
                  <a:pt x="176" y="38"/>
                  <a:pt x="107" y="106"/>
                </a:cubicBezTo>
                <a:cubicBezTo>
                  <a:pt x="38" y="175"/>
                  <a:pt x="0" y="266"/>
                  <a:pt x="0" y="363"/>
                </a:cubicBezTo>
                <a:cubicBezTo>
                  <a:pt x="0" y="461"/>
                  <a:pt x="38" y="552"/>
                  <a:pt x="107" y="621"/>
                </a:cubicBezTo>
                <a:close/>
              </a:path>
            </a:pathLst>
          </a:custGeom>
          <a:solidFill>
            <a:srgbClr val="C00000"/>
          </a:solidFill>
          <a:ln>
            <a:noFill/>
          </a:ln>
        </p:spPr>
        <p:txBody>
          <a:bodyPr vert="horz" wrap="square" lIns="68562" tIns="34281" rIns="68562" bIns="34281"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id-ID" sz="101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33" name="Group 10"/>
          <p:cNvGrpSpPr/>
          <p:nvPr/>
        </p:nvGrpSpPr>
        <p:grpSpPr>
          <a:xfrm>
            <a:off x="1486853" y="1963003"/>
            <a:ext cx="449289" cy="369195"/>
            <a:chOff x="7836195" y="3464708"/>
            <a:chExt cx="599208" cy="492388"/>
          </a:xfrm>
        </p:grpSpPr>
        <p:sp>
          <p:nvSpPr>
            <p:cNvPr id="34" name="Oval 11"/>
            <p:cNvSpPr/>
            <p:nvPr/>
          </p:nvSpPr>
          <p:spPr>
            <a:xfrm rot="2700000">
              <a:off x="7882236" y="3464708"/>
              <a:ext cx="492388" cy="492388"/>
            </a:xfrm>
            <a:prstGeom prst="ellipse">
              <a:avLst/>
            </a:prstGeom>
            <a:solidFill>
              <a:srgbClr val="F9F9F9"/>
            </a:solidFill>
            <a:ln w="133350">
              <a:solidFill>
                <a:srgbClr val="E62A2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id-ID" sz="1010" b="0" i="0" u="none" strike="noStrike" kern="1200" cap="none" spc="0" normalizeH="0" baseline="0" noProof="0">
                <a:ln>
                  <a:noFill/>
                </a:ln>
                <a:solidFill>
                  <a:srgbClr val="C00000"/>
                </a:solidFill>
                <a:effectLst/>
                <a:uLnTx/>
                <a:uFillTx/>
                <a:latin typeface="微软雅黑" panose="020B0503020204020204" pitchFamily="34" charset="-122"/>
                <a:ea typeface="微软雅黑" panose="020B0503020204020204" pitchFamily="34" charset="-122"/>
                <a:cs typeface="+mn-cs"/>
              </a:endParaRPr>
            </a:p>
          </p:txBody>
        </p:sp>
        <p:sp>
          <p:nvSpPr>
            <p:cNvPr id="35" name="TextBox 34"/>
            <p:cNvSpPr txBox="1"/>
            <p:nvPr/>
          </p:nvSpPr>
          <p:spPr>
            <a:xfrm>
              <a:off x="7836195" y="3536805"/>
              <a:ext cx="599208" cy="330861"/>
            </a:xfrm>
            <a:prstGeom prst="rect">
              <a:avLst/>
            </a:prstGeom>
            <a:noFill/>
          </p:spPr>
          <p:txBody>
            <a:bodyPr wrap="square" rtlCol="0">
              <a:spAutoFit/>
            </a:bodyPr>
            <a:lstStyle/>
            <a:p>
              <a:pPr marL="0" marR="0" lvl="0" indent="0" algn="ctr" defTabSz="685800" rtl="0" eaLnBrk="1" fontAlgn="auto" latinLnBrk="0" hangingPunct="1">
                <a:lnSpc>
                  <a:spcPct val="100000"/>
                </a:lnSpc>
                <a:spcBef>
                  <a:spcPts val="0"/>
                </a:spcBef>
                <a:spcAft>
                  <a:spcPts val="0"/>
                </a:spcAft>
                <a:buClrTx/>
                <a:buSzTx/>
                <a:buFontTx/>
                <a:buNone/>
                <a:defRPr/>
              </a:pPr>
              <a:r>
                <a:rPr kumimoji="0" lang="id-ID" sz="1010" b="1" i="0" u="none" strike="noStrike" kern="1200" cap="none" spc="0" normalizeH="0" baseline="0" noProof="0" dirty="0">
                  <a:ln>
                    <a:noFill/>
                  </a:ln>
                  <a:solidFill>
                    <a:srgbClr val="C00000"/>
                  </a:solidFill>
                  <a:effectLst/>
                  <a:uLnTx/>
                  <a:uFillTx/>
                  <a:latin typeface="微软雅黑" panose="020B0503020204020204" pitchFamily="34" charset="-122"/>
                  <a:ea typeface="微软雅黑" panose="020B0503020204020204" pitchFamily="34" charset="-122"/>
                  <a:cs typeface="+mn-cs"/>
                </a:rPr>
                <a:t>01</a:t>
              </a:r>
            </a:p>
          </p:txBody>
        </p:sp>
      </p:grpSp>
      <p:grpSp>
        <p:nvGrpSpPr>
          <p:cNvPr id="36" name="Group 13"/>
          <p:cNvGrpSpPr/>
          <p:nvPr/>
        </p:nvGrpSpPr>
        <p:grpSpPr>
          <a:xfrm>
            <a:off x="2768580" y="831466"/>
            <a:ext cx="449289" cy="369195"/>
            <a:chOff x="9545610" y="1955599"/>
            <a:chExt cx="599208" cy="492388"/>
          </a:xfrm>
        </p:grpSpPr>
        <p:sp>
          <p:nvSpPr>
            <p:cNvPr id="37" name="Oval 14"/>
            <p:cNvSpPr/>
            <p:nvPr/>
          </p:nvSpPr>
          <p:spPr>
            <a:xfrm rot="2700000">
              <a:off x="9603416" y="1955599"/>
              <a:ext cx="492388" cy="492388"/>
            </a:xfrm>
            <a:prstGeom prst="ellipse">
              <a:avLst/>
            </a:prstGeom>
            <a:solidFill>
              <a:schemeClr val="bg1"/>
            </a:solidFill>
            <a:ln w="1333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id-ID" sz="1010" b="0" i="0" u="none" strike="noStrike" kern="1200" cap="none" spc="0" normalizeH="0" baseline="0" noProof="0">
                <a:ln>
                  <a:noFill/>
                </a:ln>
                <a:solidFill>
                  <a:srgbClr val="4472C4">
                    <a:lumMod val="75000"/>
                  </a:srgbClr>
                </a:solidFill>
                <a:effectLst/>
                <a:uLnTx/>
                <a:uFillTx/>
                <a:latin typeface="微软雅黑" panose="020B0503020204020204" pitchFamily="34" charset="-122"/>
                <a:ea typeface="微软雅黑" panose="020B0503020204020204" pitchFamily="34" charset="-122"/>
                <a:cs typeface="+mn-cs"/>
              </a:endParaRPr>
            </a:p>
          </p:txBody>
        </p:sp>
        <p:sp>
          <p:nvSpPr>
            <p:cNvPr id="38" name="TextBox 37"/>
            <p:cNvSpPr txBox="1"/>
            <p:nvPr/>
          </p:nvSpPr>
          <p:spPr>
            <a:xfrm>
              <a:off x="9545610" y="2019602"/>
              <a:ext cx="599208" cy="330861"/>
            </a:xfrm>
            <a:prstGeom prst="rect">
              <a:avLst/>
            </a:prstGeom>
            <a:noFill/>
          </p:spPr>
          <p:txBody>
            <a:bodyPr wrap="square" rtlCol="0">
              <a:spAutoFit/>
            </a:bodyPr>
            <a:lstStyle/>
            <a:p>
              <a:pPr marL="0" marR="0" lvl="0" indent="0" algn="ctr" defTabSz="685800" rtl="0" eaLnBrk="1" fontAlgn="auto" latinLnBrk="0" hangingPunct="1">
                <a:lnSpc>
                  <a:spcPct val="100000"/>
                </a:lnSpc>
                <a:spcBef>
                  <a:spcPts val="0"/>
                </a:spcBef>
                <a:spcAft>
                  <a:spcPts val="0"/>
                </a:spcAft>
                <a:buClrTx/>
                <a:buSzTx/>
                <a:buFontTx/>
                <a:buNone/>
                <a:defRPr/>
              </a:pPr>
              <a:r>
                <a:rPr kumimoji="0" lang="id-ID" sz="1010" b="1" i="0" u="none" strike="noStrike" kern="1200" cap="none" spc="0" normalizeH="0" baseline="0" noProof="0" dirty="0">
                  <a:ln>
                    <a:noFill/>
                  </a:ln>
                  <a:solidFill>
                    <a:srgbClr val="C00000"/>
                  </a:solidFill>
                  <a:effectLst/>
                  <a:uLnTx/>
                  <a:uFillTx/>
                  <a:latin typeface="微软雅黑" panose="020B0503020204020204" pitchFamily="34" charset="-122"/>
                  <a:ea typeface="微软雅黑" panose="020B0503020204020204" pitchFamily="34" charset="-122"/>
                  <a:cs typeface="+mn-cs"/>
                </a:rPr>
                <a:t>02</a:t>
              </a:r>
            </a:p>
          </p:txBody>
        </p:sp>
      </p:grpSp>
      <p:grpSp>
        <p:nvGrpSpPr>
          <p:cNvPr id="39" name="Group 16"/>
          <p:cNvGrpSpPr/>
          <p:nvPr/>
        </p:nvGrpSpPr>
        <p:grpSpPr>
          <a:xfrm>
            <a:off x="4082838" y="1970928"/>
            <a:ext cx="449289" cy="369195"/>
            <a:chOff x="10716797" y="5108091"/>
            <a:chExt cx="599208" cy="492388"/>
          </a:xfrm>
        </p:grpSpPr>
        <p:sp>
          <p:nvSpPr>
            <p:cNvPr id="40" name="Oval 17"/>
            <p:cNvSpPr/>
            <p:nvPr/>
          </p:nvSpPr>
          <p:spPr>
            <a:xfrm rot="2700000">
              <a:off x="10774955" y="5108091"/>
              <a:ext cx="492388" cy="492388"/>
            </a:xfrm>
            <a:prstGeom prst="ellipse">
              <a:avLst/>
            </a:prstGeom>
            <a:solidFill>
              <a:srgbClr val="F9F9F9"/>
            </a:solidFill>
            <a:ln w="133350">
              <a:solidFill>
                <a:srgbClr val="E62A2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id-ID" sz="1010" b="0" i="0" u="none" strike="noStrike" kern="1200" cap="none" spc="0" normalizeH="0" baseline="0" noProof="0">
                <a:ln>
                  <a:noFill/>
                </a:ln>
                <a:solidFill>
                  <a:srgbClr val="C00000"/>
                </a:solidFill>
                <a:effectLst/>
                <a:uLnTx/>
                <a:uFillTx/>
                <a:latin typeface="微软雅黑" panose="020B0503020204020204" pitchFamily="34" charset="-122"/>
                <a:ea typeface="微软雅黑" panose="020B0503020204020204" pitchFamily="34" charset="-122"/>
                <a:cs typeface="+mn-cs"/>
              </a:endParaRPr>
            </a:p>
          </p:txBody>
        </p:sp>
        <p:sp>
          <p:nvSpPr>
            <p:cNvPr id="41" name="TextBox 40"/>
            <p:cNvSpPr txBox="1"/>
            <p:nvPr/>
          </p:nvSpPr>
          <p:spPr>
            <a:xfrm>
              <a:off x="10716797" y="5178591"/>
              <a:ext cx="599208" cy="330861"/>
            </a:xfrm>
            <a:prstGeom prst="rect">
              <a:avLst/>
            </a:prstGeom>
            <a:noFill/>
          </p:spPr>
          <p:txBody>
            <a:bodyPr wrap="square" rtlCol="0">
              <a:spAutoFit/>
            </a:bodyPr>
            <a:lstStyle/>
            <a:p>
              <a:pPr marL="0" marR="0" lvl="0" indent="0" algn="ctr" defTabSz="685800" rtl="0" eaLnBrk="1" fontAlgn="auto" latinLnBrk="0" hangingPunct="1">
                <a:lnSpc>
                  <a:spcPct val="100000"/>
                </a:lnSpc>
                <a:spcBef>
                  <a:spcPts val="0"/>
                </a:spcBef>
                <a:spcAft>
                  <a:spcPts val="0"/>
                </a:spcAft>
                <a:buClrTx/>
                <a:buSzTx/>
                <a:buFontTx/>
                <a:buNone/>
                <a:defRPr/>
              </a:pPr>
              <a:r>
                <a:rPr kumimoji="0" lang="id-ID" sz="1010" b="1" i="0" u="none" strike="noStrike" kern="1200" cap="none" spc="0" normalizeH="0" baseline="0" noProof="0" dirty="0">
                  <a:ln>
                    <a:noFill/>
                  </a:ln>
                  <a:solidFill>
                    <a:srgbClr val="C00000"/>
                  </a:solidFill>
                  <a:effectLst/>
                  <a:uLnTx/>
                  <a:uFillTx/>
                  <a:latin typeface="微软雅黑" panose="020B0503020204020204" pitchFamily="34" charset="-122"/>
                  <a:ea typeface="微软雅黑" panose="020B0503020204020204" pitchFamily="34" charset="-122"/>
                  <a:cs typeface="+mn-cs"/>
                </a:rPr>
                <a:t>03</a:t>
              </a:r>
            </a:p>
          </p:txBody>
        </p:sp>
      </p:grpSp>
      <p:sp>
        <p:nvSpPr>
          <p:cNvPr id="44" name="Freeform 19"/>
          <p:cNvSpPr>
            <a:spLocks noEditPoints="1"/>
          </p:cNvSpPr>
          <p:nvPr/>
        </p:nvSpPr>
        <p:spPr bwMode="auto">
          <a:xfrm>
            <a:off x="2821280" y="1571688"/>
            <a:ext cx="343890" cy="332069"/>
          </a:xfrm>
          <a:custGeom>
            <a:avLst/>
            <a:gdLst>
              <a:gd name="T0" fmla="*/ 94 w 132"/>
              <a:gd name="T1" fmla="*/ 0 h 128"/>
              <a:gd name="T2" fmla="*/ 56 w 132"/>
              <a:gd name="T3" fmla="*/ 27 h 128"/>
              <a:gd name="T4" fmla="*/ 55 w 132"/>
              <a:gd name="T5" fmla="*/ 27 h 128"/>
              <a:gd name="T6" fmla="*/ 14 w 132"/>
              <a:gd name="T7" fmla="*/ 69 h 128"/>
              <a:gd name="T8" fmla="*/ 1 w 132"/>
              <a:gd name="T9" fmla="*/ 110 h 128"/>
              <a:gd name="T10" fmla="*/ 14 w 132"/>
              <a:gd name="T11" fmla="*/ 128 h 128"/>
              <a:gd name="T12" fmla="*/ 53 w 132"/>
              <a:gd name="T13" fmla="*/ 118 h 128"/>
              <a:gd name="T14" fmla="*/ 120 w 132"/>
              <a:gd name="T15" fmla="*/ 53 h 128"/>
              <a:gd name="T16" fmla="*/ 64 w 132"/>
              <a:gd name="T17" fmla="*/ 95 h 128"/>
              <a:gd name="T18" fmla="*/ 99 w 132"/>
              <a:gd name="T19" fmla="*/ 47 h 128"/>
              <a:gd name="T20" fmla="*/ 95 w 132"/>
              <a:gd name="T21" fmla="*/ 67 h 128"/>
              <a:gd name="T22" fmla="*/ 64 w 132"/>
              <a:gd name="T23" fmla="*/ 98 h 128"/>
              <a:gd name="T24" fmla="*/ 59 w 132"/>
              <a:gd name="T25" fmla="*/ 81 h 128"/>
              <a:gd name="T26" fmla="*/ 46 w 132"/>
              <a:gd name="T27" fmla="*/ 68 h 128"/>
              <a:gd name="T28" fmla="*/ 92 w 132"/>
              <a:gd name="T29" fmla="*/ 36 h 128"/>
              <a:gd name="T30" fmla="*/ 59 w 132"/>
              <a:gd name="T31" fmla="*/ 81 h 128"/>
              <a:gd name="T32" fmla="*/ 30 w 132"/>
              <a:gd name="T33" fmla="*/ 64 h 128"/>
              <a:gd name="T34" fmla="*/ 80 w 132"/>
              <a:gd name="T35" fmla="*/ 29 h 128"/>
              <a:gd name="T36" fmla="*/ 17 w 132"/>
              <a:gd name="T37" fmla="*/ 119 h 128"/>
              <a:gd name="T38" fmla="*/ 8 w 132"/>
              <a:gd name="T39" fmla="*/ 114 h 128"/>
              <a:gd name="T40" fmla="*/ 13 w 132"/>
              <a:gd name="T41" fmla="*/ 96 h 128"/>
              <a:gd name="T42" fmla="*/ 32 w 132"/>
              <a:gd name="T43" fmla="*/ 116 h 128"/>
              <a:gd name="T44" fmla="*/ 35 w 132"/>
              <a:gd name="T45" fmla="*/ 115 h 128"/>
              <a:gd name="T46" fmla="*/ 14 w 132"/>
              <a:gd name="T47" fmla="*/ 92 h 128"/>
              <a:gd name="T48" fmla="*/ 19 w 132"/>
              <a:gd name="T49" fmla="*/ 75 h 128"/>
              <a:gd name="T50" fmla="*/ 52 w 132"/>
              <a:gd name="T51" fmla="*/ 110 h 128"/>
              <a:gd name="T52" fmla="*/ 35 w 132"/>
              <a:gd name="T53" fmla="*/ 115 h 128"/>
              <a:gd name="T54" fmla="*/ 108 w 132"/>
              <a:gd name="T55" fmla="*/ 54 h 128"/>
              <a:gd name="T56" fmla="*/ 98 w 132"/>
              <a:gd name="T57" fmla="*/ 30 h 128"/>
              <a:gd name="T58" fmla="*/ 81 w 132"/>
              <a:gd name="T59" fmla="*/ 13 h 128"/>
              <a:gd name="T60" fmla="*/ 112 w 132"/>
              <a:gd name="T61" fmla="*/ 16 h 128"/>
              <a:gd name="T62" fmla="*/ 115 w 132"/>
              <a:gd name="T63" fmla="*/ 47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32" h="128">
                <a:moveTo>
                  <a:pt x="118" y="10"/>
                </a:moveTo>
                <a:cubicBezTo>
                  <a:pt x="111" y="4"/>
                  <a:pt x="102" y="0"/>
                  <a:pt x="94" y="0"/>
                </a:cubicBezTo>
                <a:cubicBezTo>
                  <a:pt x="87" y="0"/>
                  <a:pt x="80" y="3"/>
                  <a:pt x="75" y="8"/>
                </a:cubicBezTo>
                <a:cubicBezTo>
                  <a:pt x="56" y="27"/>
                  <a:pt x="56" y="27"/>
                  <a:pt x="56" y="27"/>
                </a:cubicBezTo>
                <a:cubicBezTo>
                  <a:pt x="56" y="27"/>
                  <a:pt x="56" y="27"/>
                  <a:pt x="55" y="27"/>
                </a:cubicBezTo>
                <a:cubicBezTo>
                  <a:pt x="55" y="27"/>
                  <a:pt x="55" y="27"/>
                  <a:pt x="55" y="27"/>
                </a:cubicBezTo>
                <a:cubicBezTo>
                  <a:pt x="55" y="27"/>
                  <a:pt x="55" y="27"/>
                  <a:pt x="55" y="27"/>
                </a:cubicBezTo>
                <a:cubicBezTo>
                  <a:pt x="14" y="69"/>
                  <a:pt x="14" y="69"/>
                  <a:pt x="14" y="69"/>
                </a:cubicBezTo>
                <a:cubicBezTo>
                  <a:pt x="12" y="71"/>
                  <a:pt x="11" y="73"/>
                  <a:pt x="10" y="76"/>
                </a:cubicBezTo>
                <a:cubicBezTo>
                  <a:pt x="1" y="110"/>
                  <a:pt x="1" y="110"/>
                  <a:pt x="1" y="110"/>
                </a:cubicBezTo>
                <a:cubicBezTo>
                  <a:pt x="1" y="110"/>
                  <a:pt x="0" y="113"/>
                  <a:pt x="0" y="114"/>
                </a:cubicBezTo>
                <a:cubicBezTo>
                  <a:pt x="0" y="122"/>
                  <a:pt x="6" y="128"/>
                  <a:pt x="14" y="128"/>
                </a:cubicBezTo>
                <a:cubicBezTo>
                  <a:pt x="16" y="128"/>
                  <a:pt x="19" y="127"/>
                  <a:pt x="19" y="127"/>
                </a:cubicBezTo>
                <a:cubicBezTo>
                  <a:pt x="53" y="118"/>
                  <a:pt x="53" y="118"/>
                  <a:pt x="53" y="118"/>
                </a:cubicBezTo>
                <a:cubicBezTo>
                  <a:pt x="55" y="118"/>
                  <a:pt x="57" y="116"/>
                  <a:pt x="59" y="114"/>
                </a:cubicBezTo>
                <a:cubicBezTo>
                  <a:pt x="120" y="53"/>
                  <a:pt x="120" y="53"/>
                  <a:pt x="120" y="53"/>
                </a:cubicBezTo>
                <a:cubicBezTo>
                  <a:pt x="132" y="42"/>
                  <a:pt x="130" y="23"/>
                  <a:pt x="118" y="10"/>
                </a:cubicBezTo>
                <a:close/>
                <a:moveTo>
                  <a:pt x="64" y="95"/>
                </a:moveTo>
                <a:cubicBezTo>
                  <a:pt x="64" y="92"/>
                  <a:pt x="63" y="88"/>
                  <a:pt x="61" y="85"/>
                </a:cubicBezTo>
                <a:cubicBezTo>
                  <a:pt x="99" y="47"/>
                  <a:pt x="99" y="47"/>
                  <a:pt x="99" y="47"/>
                </a:cubicBezTo>
                <a:cubicBezTo>
                  <a:pt x="101" y="54"/>
                  <a:pt x="100" y="62"/>
                  <a:pt x="95" y="67"/>
                </a:cubicBezTo>
                <a:cubicBezTo>
                  <a:pt x="95" y="67"/>
                  <a:pt x="95" y="67"/>
                  <a:pt x="95" y="67"/>
                </a:cubicBezTo>
                <a:cubicBezTo>
                  <a:pt x="95" y="67"/>
                  <a:pt x="95" y="67"/>
                  <a:pt x="95" y="67"/>
                </a:cubicBezTo>
                <a:cubicBezTo>
                  <a:pt x="64" y="98"/>
                  <a:pt x="64" y="98"/>
                  <a:pt x="64" y="98"/>
                </a:cubicBezTo>
                <a:cubicBezTo>
                  <a:pt x="64" y="97"/>
                  <a:pt x="64" y="96"/>
                  <a:pt x="64" y="95"/>
                </a:cubicBezTo>
                <a:close/>
                <a:moveTo>
                  <a:pt x="59" y="81"/>
                </a:moveTo>
                <a:cubicBezTo>
                  <a:pt x="58" y="79"/>
                  <a:pt x="56" y="76"/>
                  <a:pt x="54" y="74"/>
                </a:cubicBezTo>
                <a:cubicBezTo>
                  <a:pt x="51" y="72"/>
                  <a:pt x="49" y="70"/>
                  <a:pt x="46" y="68"/>
                </a:cubicBezTo>
                <a:cubicBezTo>
                  <a:pt x="84" y="30"/>
                  <a:pt x="84" y="30"/>
                  <a:pt x="84" y="30"/>
                </a:cubicBezTo>
                <a:cubicBezTo>
                  <a:pt x="87" y="31"/>
                  <a:pt x="90" y="33"/>
                  <a:pt x="92" y="36"/>
                </a:cubicBezTo>
                <a:cubicBezTo>
                  <a:pt x="94" y="38"/>
                  <a:pt x="96" y="40"/>
                  <a:pt x="97" y="43"/>
                </a:cubicBezTo>
                <a:lnTo>
                  <a:pt x="59" y="81"/>
                </a:lnTo>
                <a:close/>
                <a:moveTo>
                  <a:pt x="42" y="66"/>
                </a:moveTo>
                <a:cubicBezTo>
                  <a:pt x="38" y="65"/>
                  <a:pt x="34" y="64"/>
                  <a:pt x="30" y="64"/>
                </a:cubicBezTo>
                <a:cubicBezTo>
                  <a:pt x="61" y="33"/>
                  <a:pt x="61" y="33"/>
                  <a:pt x="61" y="33"/>
                </a:cubicBezTo>
                <a:cubicBezTo>
                  <a:pt x="66" y="28"/>
                  <a:pt x="73" y="27"/>
                  <a:pt x="80" y="29"/>
                </a:cubicBezTo>
                <a:lnTo>
                  <a:pt x="42" y="66"/>
                </a:lnTo>
                <a:close/>
                <a:moveTo>
                  <a:pt x="17" y="119"/>
                </a:moveTo>
                <a:cubicBezTo>
                  <a:pt x="16" y="120"/>
                  <a:pt x="15" y="120"/>
                  <a:pt x="14" y="120"/>
                </a:cubicBezTo>
                <a:cubicBezTo>
                  <a:pt x="11" y="120"/>
                  <a:pt x="8" y="117"/>
                  <a:pt x="8" y="114"/>
                </a:cubicBezTo>
                <a:cubicBezTo>
                  <a:pt x="8" y="113"/>
                  <a:pt x="8" y="112"/>
                  <a:pt x="8" y="112"/>
                </a:cubicBezTo>
                <a:cubicBezTo>
                  <a:pt x="13" y="96"/>
                  <a:pt x="13" y="96"/>
                  <a:pt x="13" y="96"/>
                </a:cubicBezTo>
                <a:cubicBezTo>
                  <a:pt x="17" y="96"/>
                  <a:pt x="22" y="98"/>
                  <a:pt x="26" y="102"/>
                </a:cubicBezTo>
                <a:cubicBezTo>
                  <a:pt x="30" y="106"/>
                  <a:pt x="32" y="111"/>
                  <a:pt x="32" y="116"/>
                </a:cubicBezTo>
                <a:lnTo>
                  <a:pt x="17" y="119"/>
                </a:lnTo>
                <a:close/>
                <a:moveTo>
                  <a:pt x="35" y="115"/>
                </a:moveTo>
                <a:cubicBezTo>
                  <a:pt x="35" y="109"/>
                  <a:pt x="33" y="104"/>
                  <a:pt x="29" y="99"/>
                </a:cubicBezTo>
                <a:cubicBezTo>
                  <a:pt x="25" y="95"/>
                  <a:pt x="19" y="93"/>
                  <a:pt x="14" y="92"/>
                </a:cubicBezTo>
                <a:cubicBezTo>
                  <a:pt x="18" y="78"/>
                  <a:pt x="18" y="78"/>
                  <a:pt x="18" y="78"/>
                </a:cubicBezTo>
                <a:cubicBezTo>
                  <a:pt x="18" y="77"/>
                  <a:pt x="19" y="76"/>
                  <a:pt x="19" y="75"/>
                </a:cubicBezTo>
                <a:cubicBezTo>
                  <a:pt x="27" y="69"/>
                  <a:pt x="40" y="71"/>
                  <a:pt x="48" y="80"/>
                </a:cubicBezTo>
                <a:cubicBezTo>
                  <a:pt x="57" y="89"/>
                  <a:pt x="59" y="102"/>
                  <a:pt x="52" y="110"/>
                </a:cubicBezTo>
                <a:cubicBezTo>
                  <a:pt x="51" y="110"/>
                  <a:pt x="51" y="111"/>
                  <a:pt x="50" y="111"/>
                </a:cubicBezTo>
                <a:lnTo>
                  <a:pt x="35" y="115"/>
                </a:lnTo>
                <a:close/>
                <a:moveTo>
                  <a:pt x="115" y="47"/>
                </a:moveTo>
                <a:cubicBezTo>
                  <a:pt x="108" y="54"/>
                  <a:pt x="108" y="54"/>
                  <a:pt x="108" y="54"/>
                </a:cubicBezTo>
                <a:cubicBezTo>
                  <a:pt x="108" y="53"/>
                  <a:pt x="108" y="52"/>
                  <a:pt x="108" y="51"/>
                </a:cubicBezTo>
                <a:cubicBezTo>
                  <a:pt x="107" y="43"/>
                  <a:pt x="104" y="36"/>
                  <a:pt x="98" y="30"/>
                </a:cubicBezTo>
                <a:cubicBezTo>
                  <a:pt x="91" y="24"/>
                  <a:pt x="83" y="20"/>
                  <a:pt x="74" y="20"/>
                </a:cubicBezTo>
                <a:cubicBezTo>
                  <a:pt x="81" y="13"/>
                  <a:pt x="81" y="13"/>
                  <a:pt x="81" y="13"/>
                </a:cubicBezTo>
                <a:cubicBezTo>
                  <a:pt x="84" y="10"/>
                  <a:pt x="89" y="8"/>
                  <a:pt x="94" y="8"/>
                </a:cubicBezTo>
                <a:cubicBezTo>
                  <a:pt x="100" y="8"/>
                  <a:pt x="107" y="11"/>
                  <a:pt x="112" y="16"/>
                </a:cubicBezTo>
                <a:cubicBezTo>
                  <a:pt x="117" y="21"/>
                  <a:pt x="120" y="27"/>
                  <a:pt x="120" y="33"/>
                </a:cubicBezTo>
                <a:cubicBezTo>
                  <a:pt x="120" y="38"/>
                  <a:pt x="118" y="43"/>
                  <a:pt x="115" y="47"/>
                </a:cubicBezTo>
                <a:close/>
              </a:path>
            </a:pathLst>
          </a:custGeom>
          <a:solidFill>
            <a:srgbClr val="C00000"/>
          </a:solidFill>
          <a:ln>
            <a:noFill/>
          </a:ln>
        </p:spPr>
        <p:txBody>
          <a:bodyPr vert="horz" wrap="square" lIns="68562" tIns="34281" rIns="68562" bIns="34281"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id-ID" sz="1010" b="0" i="0" u="none" strike="noStrike" kern="1200" cap="none" spc="0" normalizeH="0" baseline="0" noProof="0">
              <a:ln>
                <a:noFill/>
              </a:ln>
              <a:solidFill>
                <a:srgbClr val="55735B"/>
              </a:solidFill>
              <a:effectLst/>
              <a:uLnTx/>
              <a:uFillTx/>
              <a:latin typeface="微软雅黑" panose="020B0503020204020204" pitchFamily="34" charset="-122"/>
              <a:ea typeface="微软雅黑" panose="020B0503020204020204" pitchFamily="34" charset="-122"/>
              <a:cs typeface="+mn-cs"/>
            </a:endParaRPr>
          </a:p>
        </p:txBody>
      </p:sp>
      <p:sp>
        <p:nvSpPr>
          <p:cNvPr id="45" name="Freeform 23"/>
          <p:cNvSpPr>
            <a:spLocks noEditPoints="1"/>
          </p:cNvSpPr>
          <p:nvPr/>
        </p:nvSpPr>
        <p:spPr bwMode="auto">
          <a:xfrm>
            <a:off x="1952578" y="2553319"/>
            <a:ext cx="332070" cy="251470"/>
          </a:xfrm>
          <a:custGeom>
            <a:avLst/>
            <a:gdLst>
              <a:gd name="T0" fmla="*/ 105 w 128"/>
              <a:gd name="T1" fmla="*/ 2 h 96"/>
              <a:gd name="T2" fmla="*/ 28 w 128"/>
              <a:gd name="T3" fmla="*/ 0 h 96"/>
              <a:gd name="T4" fmla="*/ 2 w 128"/>
              <a:gd name="T5" fmla="*/ 23 h 96"/>
              <a:gd name="T6" fmla="*/ 2 w 128"/>
              <a:gd name="T7" fmla="*/ 34 h 96"/>
              <a:gd name="T8" fmla="*/ 64 w 128"/>
              <a:gd name="T9" fmla="*/ 96 h 96"/>
              <a:gd name="T10" fmla="*/ 126 w 128"/>
              <a:gd name="T11" fmla="*/ 34 h 96"/>
              <a:gd name="T12" fmla="*/ 126 w 128"/>
              <a:gd name="T13" fmla="*/ 23 h 96"/>
              <a:gd name="T14" fmla="*/ 55 w 128"/>
              <a:gd name="T15" fmla="*/ 28 h 96"/>
              <a:gd name="T16" fmla="*/ 73 w 128"/>
              <a:gd name="T17" fmla="*/ 28 h 96"/>
              <a:gd name="T18" fmla="*/ 78 w 128"/>
              <a:gd name="T19" fmla="*/ 9 h 96"/>
              <a:gd name="T20" fmla="*/ 76 w 128"/>
              <a:gd name="T21" fmla="*/ 25 h 96"/>
              <a:gd name="T22" fmla="*/ 52 w 128"/>
              <a:gd name="T23" fmla="*/ 25 h 96"/>
              <a:gd name="T24" fmla="*/ 50 w 128"/>
              <a:gd name="T25" fmla="*/ 9 h 96"/>
              <a:gd name="T26" fmla="*/ 52 w 128"/>
              <a:gd name="T27" fmla="*/ 25 h 96"/>
              <a:gd name="T28" fmla="*/ 64 w 128"/>
              <a:gd name="T29" fmla="*/ 82 h 96"/>
              <a:gd name="T30" fmla="*/ 74 w 128"/>
              <a:gd name="T31" fmla="*/ 32 h 96"/>
              <a:gd name="T32" fmla="*/ 98 w 128"/>
              <a:gd name="T33" fmla="*/ 32 h 96"/>
              <a:gd name="T34" fmla="*/ 78 w 128"/>
              <a:gd name="T35" fmla="*/ 32 h 96"/>
              <a:gd name="T36" fmla="*/ 89 w 128"/>
              <a:gd name="T37" fmla="*/ 20 h 96"/>
              <a:gd name="T38" fmla="*/ 79 w 128"/>
              <a:gd name="T39" fmla="*/ 28 h 96"/>
              <a:gd name="T40" fmla="*/ 97 w 128"/>
              <a:gd name="T41" fmla="*/ 8 h 96"/>
              <a:gd name="T42" fmla="*/ 83 w 128"/>
              <a:gd name="T43" fmla="*/ 8 h 96"/>
              <a:gd name="T44" fmla="*/ 55 w 128"/>
              <a:gd name="T45" fmla="*/ 8 h 96"/>
              <a:gd name="T46" fmla="*/ 64 w 128"/>
              <a:gd name="T47" fmla="*/ 15 h 96"/>
              <a:gd name="T48" fmla="*/ 31 w 128"/>
              <a:gd name="T49" fmla="*/ 8 h 96"/>
              <a:gd name="T50" fmla="*/ 39 w 128"/>
              <a:gd name="T51" fmla="*/ 14 h 96"/>
              <a:gd name="T52" fmla="*/ 49 w 128"/>
              <a:gd name="T53" fmla="*/ 28 h 96"/>
              <a:gd name="T54" fmla="*/ 39 w 128"/>
              <a:gd name="T55" fmla="*/ 20 h 96"/>
              <a:gd name="T56" fmla="*/ 60 w 128"/>
              <a:gd name="T57" fmla="*/ 81 h 96"/>
              <a:gd name="T58" fmla="*/ 50 w 128"/>
              <a:gd name="T59" fmla="*/ 32 h 96"/>
              <a:gd name="T60" fmla="*/ 11 w 128"/>
              <a:gd name="T61" fmla="*/ 32 h 96"/>
              <a:gd name="T62" fmla="*/ 51 w 128"/>
              <a:gd name="T63" fmla="*/ 74 h 96"/>
              <a:gd name="T64" fmla="*/ 117 w 128"/>
              <a:gd name="T65" fmla="*/ 32 h 96"/>
              <a:gd name="T66" fmla="*/ 102 w 128"/>
              <a:gd name="T67" fmla="*/ 32 h 96"/>
              <a:gd name="T68" fmla="*/ 92 w 128"/>
              <a:gd name="T69" fmla="*/ 17 h 96"/>
              <a:gd name="T70" fmla="*/ 120 w 128"/>
              <a:gd name="T71" fmla="*/ 28 h 96"/>
              <a:gd name="T72" fmla="*/ 27 w 128"/>
              <a:gd name="T73" fmla="*/ 10 h 96"/>
              <a:gd name="T74" fmla="*/ 25 w 128"/>
              <a:gd name="T75" fmla="*/ 28 h 96"/>
              <a:gd name="T76" fmla="*/ 27 w 128"/>
              <a:gd name="T77" fmla="*/ 10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28" h="96">
                <a:moveTo>
                  <a:pt x="126" y="23"/>
                </a:moveTo>
                <a:cubicBezTo>
                  <a:pt x="105" y="2"/>
                  <a:pt x="105" y="2"/>
                  <a:pt x="105" y="2"/>
                </a:cubicBezTo>
                <a:cubicBezTo>
                  <a:pt x="104" y="1"/>
                  <a:pt x="102" y="0"/>
                  <a:pt x="100" y="0"/>
                </a:cubicBezTo>
                <a:cubicBezTo>
                  <a:pt x="28" y="0"/>
                  <a:pt x="28" y="0"/>
                  <a:pt x="28" y="0"/>
                </a:cubicBezTo>
                <a:cubicBezTo>
                  <a:pt x="26" y="0"/>
                  <a:pt x="24" y="1"/>
                  <a:pt x="23" y="2"/>
                </a:cubicBezTo>
                <a:cubicBezTo>
                  <a:pt x="2" y="23"/>
                  <a:pt x="2" y="23"/>
                  <a:pt x="2" y="23"/>
                </a:cubicBezTo>
                <a:cubicBezTo>
                  <a:pt x="1" y="24"/>
                  <a:pt x="0" y="26"/>
                  <a:pt x="0" y="28"/>
                </a:cubicBezTo>
                <a:cubicBezTo>
                  <a:pt x="0" y="30"/>
                  <a:pt x="1" y="32"/>
                  <a:pt x="2" y="34"/>
                </a:cubicBezTo>
                <a:cubicBezTo>
                  <a:pt x="58" y="93"/>
                  <a:pt x="58" y="93"/>
                  <a:pt x="58" y="93"/>
                </a:cubicBezTo>
                <a:cubicBezTo>
                  <a:pt x="60" y="95"/>
                  <a:pt x="62" y="96"/>
                  <a:pt x="64" y="96"/>
                </a:cubicBezTo>
                <a:cubicBezTo>
                  <a:pt x="66" y="96"/>
                  <a:pt x="68" y="95"/>
                  <a:pt x="70" y="93"/>
                </a:cubicBezTo>
                <a:cubicBezTo>
                  <a:pt x="126" y="34"/>
                  <a:pt x="126" y="34"/>
                  <a:pt x="126" y="34"/>
                </a:cubicBezTo>
                <a:cubicBezTo>
                  <a:pt x="127" y="32"/>
                  <a:pt x="128" y="30"/>
                  <a:pt x="128" y="28"/>
                </a:cubicBezTo>
                <a:cubicBezTo>
                  <a:pt x="128" y="26"/>
                  <a:pt x="127" y="24"/>
                  <a:pt x="126" y="23"/>
                </a:cubicBezTo>
                <a:close/>
                <a:moveTo>
                  <a:pt x="73" y="28"/>
                </a:moveTo>
                <a:cubicBezTo>
                  <a:pt x="55" y="28"/>
                  <a:pt x="55" y="28"/>
                  <a:pt x="55" y="28"/>
                </a:cubicBezTo>
                <a:cubicBezTo>
                  <a:pt x="64" y="21"/>
                  <a:pt x="64" y="21"/>
                  <a:pt x="64" y="21"/>
                </a:cubicBezTo>
                <a:lnTo>
                  <a:pt x="73" y="28"/>
                </a:lnTo>
                <a:close/>
                <a:moveTo>
                  <a:pt x="67" y="18"/>
                </a:moveTo>
                <a:cubicBezTo>
                  <a:pt x="78" y="9"/>
                  <a:pt x="78" y="9"/>
                  <a:pt x="78" y="9"/>
                </a:cubicBezTo>
                <a:cubicBezTo>
                  <a:pt x="86" y="17"/>
                  <a:pt x="86" y="17"/>
                  <a:pt x="86" y="17"/>
                </a:cubicBezTo>
                <a:cubicBezTo>
                  <a:pt x="76" y="25"/>
                  <a:pt x="76" y="25"/>
                  <a:pt x="76" y="25"/>
                </a:cubicBezTo>
                <a:lnTo>
                  <a:pt x="67" y="18"/>
                </a:lnTo>
                <a:close/>
                <a:moveTo>
                  <a:pt x="52" y="25"/>
                </a:moveTo>
                <a:cubicBezTo>
                  <a:pt x="42" y="17"/>
                  <a:pt x="42" y="17"/>
                  <a:pt x="42" y="17"/>
                </a:cubicBezTo>
                <a:cubicBezTo>
                  <a:pt x="50" y="9"/>
                  <a:pt x="50" y="9"/>
                  <a:pt x="50" y="9"/>
                </a:cubicBezTo>
                <a:cubicBezTo>
                  <a:pt x="61" y="18"/>
                  <a:pt x="61" y="18"/>
                  <a:pt x="61" y="18"/>
                </a:cubicBezTo>
                <a:lnTo>
                  <a:pt x="52" y="25"/>
                </a:lnTo>
                <a:close/>
                <a:moveTo>
                  <a:pt x="74" y="32"/>
                </a:moveTo>
                <a:cubicBezTo>
                  <a:pt x="64" y="82"/>
                  <a:pt x="64" y="82"/>
                  <a:pt x="64" y="82"/>
                </a:cubicBezTo>
                <a:cubicBezTo>
                  <a:pt x="54" y="32"/>
                  <a:pt x="54" y="32"/>
                  <a:pt x="54" y="32"/>
                </a:cubicBezTo>
                <a:lnTo>
                  <a:pt x="74" y="32"/>
                </a:lnTo>
                <a:close/>
                <a:moveTo>
                  <a:pt x="78" y="32"/>
                </a:moveTo>
                <a:cubicBezTo>
                  <a:pt x="98" y="32"/>
                  <a:pt x="98" y="32"/>
                  <a:pt x="98" y="32"/>
                </a:cubicBezTo>
                <a:cubicBezTo>
                  <a:pt x="68" y="81"/>
                  <a:pt x="68" y="81"/>
                  <a:pt x="68" y="81"/>
                </a:cubicBezTo>
                <a:lnTo>
                  <a:pt x="78" y="32"/>
                </a:lnTo>
                <a:close/>
                <a:moveTo>
                  <a:pt x="79" y="28"/>
                </a:moveTo>
                <a:cubicBezTo>
                  <a:pt x="89" y="20"/>
                  <a:pt x="89" y="20"/>
                  <a:pt x="89" y="20"/>
                </a:cubicBezTo>
                <a:cubicBezTo>
                  <a:pt x="97" y="28"/>
                  <a:pt x="97" y="28"/>
                  <a:pt x="97" y="28"/>
                </a:cubicBezTo>
                <a:lnTo>
                  <a:pt x="79" y="28"/>
                </a:lnTo>
                <a:close/>
                <a:moveTo>
                  <a:pt x="83" y="8"/>
                </a:moveTo>
                <a:cubicBezTo>
                  <a:pt x="97" y="8"/>
                  <a:pt x="97" y="8"/>
                  <a:pt x="97" y="8"/>
                </a:cubicBezTo>
                <a:cubicBezTo>
                  <a:pt x="89" y="14"/>
                  <a:pt x="89" y="14"/>
                  <a:pt x="89" y="14"/>
                </a:cubicBezTo>
                <a:lnTo>
                  <a:pt x="83" y="8"/>
                </a:lnTo>
                <a:close/>
                <a:moveTo>
                  <a:pt x="64" y="15"/>
                </a:moveTo>
                <a:cubicBezTo>
                  <a:pt x="55" y="8"/>
                  <a:pt x="55" y="8"/>
                  <a:pt x="55" y="8"/>
                </a:cubicBezTo>
                <a:cubicBezTo>
                  <a:pt x="73" y="8"/>
                  <a:pt x="73" y="8"/>
                  <a:pt x="73" y="8"/>
                </a:cubicBezTo>
                <a:lnTo>
                  <a:pt x="64" y="15"/>
                </a:lnTo>
                <a:close/>
                <a:moveTo>
                  <a:pt x="39" y="14"/>
                </a:moveTo>
                <a:cubicBezTo>
                  <a:pt x="31" y="8"/>
                  <a:pt x="31" y="8"/>
                  <a:pt x="31" y="8"/>
                </a:cubicBezTo>
                <a:cubicBezTo>
                  <a:pt x="45" y="8"/>
                  <a:pt x="45" y="8"/>
                  <a:pt x="45" y="8"/>
                </a:cubicBezTo>
                <a:lnTo>
                  <a:pt x="39" y="14"/>
                </a:lnTo>
                <a:close/>
                <a:moveTo>
                  <a:pt x="39" y="20"/>
                </a:moveTo>
                <a:cubicBezTo>
                  <a:pt x="49" y="28"/>
                  <a:pt x="49" y="28"/>
                  <a:pt x="49" y="28"/>
                </a:cubicBezTo>
                <a:cubicBezTo>
                  <a:pt x="31" y="28"/>
                  <a:pt x="31" y="28"/>
                  <a:pt x="31" y="28"/>
                </a:cubicBezTo>
                <a:lnTo>
                  <a:pt x="39" y="20"/>
                </a:lnTo>
                <a:close/>
                <a:moveTo>
                  <a:pt x="50" y="32"/>
                </a:moveTo>
                <a:cubicBezTo>
                  <a:pt x="60" y="81"/>
                  <a:pt x="60" y="81"/>
                  <a:pt x="60" y="81"/>
                </a:cubicBezTo>
                <a:cubicBezTo>
                  <a:pt x="30" y="32"/>
                  <a:pt x="30" y="32"/>
                  <a:pt x="30" y="32"/>
                </a:cubicBezTo>
                <a:lnTo>
                  <a:pt x="50" y="32"/>
                </a:lnTo>
                <a:close/>
                <a:moveTo>
                  <a:pt x="51" y="74"/>
                </a:moveTo>
                <a:cubicBezTo>
                  <a:pt x="11" y="32"/>
                  <a:pt x="11" y="32"/>
                  <a:pt x="11" y="32"/>
                </a:cubicBezTo>
                <a:cubicBezTo>
                  <a:pt x="26" y="32"/>
                  <a:pt x="26" y="32"/>
                  <a:pt x="26" y="32"/>
                </a:cubicBezTo>
                <a:lnTo>
                  <a:pt x="51" y="74"/>
                </a:lnTo>
                <a:close/>
                <a:moveTo>
                  <a:pt x="102" y="32"/>
                </a:moveTo>
                <a:cubicBezTo>
                  <a:pt x="117" y="32"/>
                  <a:pt x="117" y="32"/>
                  <a:pt x="117" y="32"/>
                </a:cubicBezTo>
                <a:cubicBezTo>
                  <a:pt x="77" y="74"/>
                  <a:pt x="77" y="74"/>
                  <a:pt x="77" y="74"/>
                </a:cubicBezTo>
                <a:lnTo>
                  <a:pt x="102" y="32"/>
                </a:lnTo>
                <a:close/>
                <a:moveTo>
                  <a:pt x="103" y="28"/>
                </a:moveTo>
                <a:cubicBezTo>
                  <a:pt x="92" y="17"/>
                  <a:pt x="92" y="17"/>
                  <a:pt x="92" y="17"/>
                </a:cubicBezTo>
                <a:cubicBezTo>
                  <a:pt x="101" y="10"/>
                  <a:pt x="101" y="10"/>
                  <a:pt x="101" y="10"/>
                </a:cubicBezTo>
                <a:cubicBezTo>
                  <a:pt x="120" y="28"/>
                  <a:pt x="120" y="28"/>
                  <a:pt x="120" y="28"/>
                </a:cubicBezTo>
                <a:lnTo>
                  <a:pt x="103" y="28"/>
                </a:lnTo>
                <a:close/>
                <a:moveTo>
                  <a:pt x="27" y="10"/>
                </a:moveTo>
                <a:cubicBezTo>
                  <a:pt x="36" y="17"/>
                  <a:pt x="36" y="17"/>
                  <a:pt x="36" y="17"/>
                </a:cubicBezTo>
                <a:cubicBezTo>
                  <a:pt x="25" y="28"/>
                  <a:pt x="25" y="28"/>
                  <a:pt x="25" y="28"/>
                </a:cubicBezTo>
                <a:cubicBezTo>
                  <a:pt x="8" y="28"/>
                  <a:pt x="8" y="28"/>
                  <a:pt x="8" y="28"/>
                </a:cubicBezTo>
                <a:lnTo>
                  <a:pt x="27" y="10"/>
                </a:lnTo>
                <a:close/>
              </a:path>
            </a:pathLst>
          </a:custGeom>
          <a:solidFill>
            <a:srgbClr val="E62A2A"/>
          </a:solidFill>
          <a:ln>
            <a:noFill/>
          </a:ln>
        </p:spPr>
        <p:txBody>
          <a:bodyPr vert="horz" wrap="square" lIns="68562" tIns="34281" rIns="68562" bIns="34281"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id-ID" sz="101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46" name="Group 24"/>
          <p:cNvGrpSpPr/>
          <p:nvPr/>
        </p:nvGrpSpPr>
        <p:grpSpPr>
          <a:xfrm>
            <a:off x="3702128" y="2511882"/>
            <a:ext cx="338517" cy="332070"/>
            <a:chOff x="6786562" y="796925"/>
            <a:chExt cx="500063" cy="490538"/>
          </a:xfrm>
          <a:solidFill>
            <a:srgbClr val="E62A2A"/>
          </a:solidFill>
        </p:grpSpPr>
        <p:sp>
          <p:nvSpPr>
            <p:cNvPr id="47" name="Freeform 27"/>
            <p:cNvSpPr>
              <a:spLocks noEditPoints="1"/>
            </p:cNvSpPr>
            <p:nvPr/>
          </p:nvSpPr>
          <p:spPr bwMode="auto">
            <a:xfrm>
              <a:off x="6786562" y="796925"/>
              <a:ext cx="500063" cy="490538"/>
            </a:xfrm>
            <a:custGeom>
              <a:avLst/>
              <a:gdLst>
                <a:gd name="T0" fmla="*/ 127 w 130"/>
                <a:gd name="T1" fmla="*/ 42 h 128"/>
                <a:gd name="T2" fmla="*/ 87 w 130"/>
                <a:gd name="T3" fmla="*/ 2 h 128"/>
                <a:gd name="T4" fmla="*/ 79 w 130"/>
                <a:gd name="T5" fmla="*/ 0 h 128"/>
                <a:gd name="T6" fmla="*/ 75 w 130"/>
                <a:gd name="T7" fmla="*/ 2 h 128"/>
                <a:gd name="T8" fmla="*/ 73 w 130"/>
                <a:gd name="T9" fmla="*/ 6 h 128"/>
                <a:gd name="T10" fmla="*/ 64 w 130"/>
                <a:gd name="T11" fmla="*/ 21 h 128"/>
                <a:gd name="T12" fmla="*/ 41 w 130"/>
                <a:gd name="T13" fmla="*/ 37 h 128"/>
                <a:gd name="T14" fmla="*/ 15 w 130"/>
                <a:gd name="T15" fmla="*/ 55 h 128"/>
                <a:gd name="T16" fmla="*/ 1 w 130"/>
                <a:gd name="T17" fmla="*/ 78 h 128"/>
                <a:gd name="T18" fmla="*/ 3 w 130"/>
                <a:gd name="T19" fmla="*/ 86 h 128"/>
                <a:gd name="T20" fmla="*/ 43 w 130"/>
                <a:gd name="T21" fmla="*/ 126 h 128"/>
                <a:gd name="T22" fmla="*/ 51 w 130"/>
                <a:gd name="T23" fmla="*/ 128 h 128"/>
                <a:gd name="T24" fmla="*/ 55 w 130"/>
                <a:gd name="T25" fmla="*/ 126 h 128"/>
                <a:gd name="T26" fmla="*/ 57 w 130"/>
                <a:gd name="T27" fmla="*/ 122 h 128"/>
                <a:gd name="T28" fmla="*/ 66 w 130"/>
                <a:gd name="T29" fmla="*/ 107 h 128"/>
                <a:gd name="T30" fmla="*/ 89 w 130"/>
                <a:gd name="T31" fmla="*/ 91 h 128"/>
                <a:gd name="T32" fmla="*/ 115 w 130"/>
                <a:gd name="T33" fmla="*/ 73 h 128"/>
                <a:gd name="T34" fmla="*/ 129 w 130"/>
                <a:gd name="T35" fmla="*/ 50 h 128"/>
                <a:gd name="T36" fmla="*/ 127 w 130"/>
                <a:gd name="T37" fmla="*/ 42 h 128"/>
                <a:gd name="T38" fmla="*/ 49 w 130"/>
                <a:gd name="T39" fmla="*/ 120 h 128"/>
                <a:gd name="T40" fmla="*/ 9 w 130"/>
                <a:gd name="T41" fmla="*/ 80 h 128"/>
                <a:gd name="T42" fmla="*/ 81 w 130"/>
                <a:gd name="T43" fmla="*/ 8 h 128"/>
                <a:gd name="T44" fmla="*/ 121 w 130"/>
                <a:gd name="T45" fmla="*/ 48 h 128"/>
                <a:gd name="T46" fmla="*/ 49 w 130"/>
                <a:gd name="T47" fmla="*/ 120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30" h="128">
                  <a:moveTo>
                    <a:pt x="127" y="42"/>
                  </a:moveTo>
                  <a:cubicBezTo>
                    <a:pt x="87" y="2"/>
                    <a:pt x="87" y="2"/>
                    <a:pt x="87" y="2"/>
                  </a:cubicBezTo>
                  <a:cubicBezTo>
                    <a:pt x="85" y="0"/>
                    <a:pt x="82" y="0"/>
                    <a:pt x="79" y="0"/>
                  </a:cubicBezTo>
                  <a:cubicBezTo>
                    <a:pt x="78" y="1"/>
                    <a:pt x="76" y="1"/>
                    <a:pt x="75" y="2"/>
                  </a:cubicBezTo>
                  <a:cubicBezTo>
                    <a:pt x="74" y="3"/>
                    <a:pt x="74" y="4"/>
                    <a:pt x="73" y="6"/>
                  </a:cubicBezTo>
                  <a:cubicBezTo>
                    <a:pt x="72" y="12"/>
                    <a:pt x="68" y="17"/>
                    <a:pt x="64" y="21"/>
                  </a:cubicBezTo>
                  <a:cubicBezTo>
                    <a:pt x="58" y="27"/>
                    <a:pt x="50" y="32"/>
                    <a:pt x="41" y="37"/>
                  </a:cubicBezTo>
                  <a:cubicBezTo>
                    <a:pt x="32" y="42"/>
                    <a:pt x="23" y="48"/>
                    <a:pt x="15" y="55"/>
                  </a:cubicBezTo>
                  <a:cubicBezTo>
                    <a:pt x="8" y="62"/>
                    <a:pt x="4" y="69"/>
                    <a:pt x="1" y="78"/>
                  </a:cubicBezTo>
                  <a:cubicBezTo>
                    <a:pt x="0" y="80"/>
                    <a:pt x="1" y="84"/>
                    <a:pt x="3" y="86"/>
                  </a:cubicBezTo>
                  <a:cubicBezTo>
                    <a:pt x="43" y="126"/>
                    <a:pt x="43" y="126"/>
                    <a:pt x="43" y="126"/>
                  </a:cubicBezTo>
                  <a:cubicBezTo>
                    <a:pt x="45" y="128"/>
                    <a:pt x="48" y="128"/>
                    <a:pt x="51" y="128"/>
                  </a:cubicBezTo>
                  <a:cubicBezTo>
                    <a:pt x="52" y="127"/>
                    <a:pt x="54" y="127"/>
                    <a:pt x="55" y="126"/>
                  </a:cubicBezTo>
                  <a:cubicBezTo>
                    <a:pt x="56" y="125"/>
                    <a:pt x="56" y="124"/>
                    <a:pt x="57" y="122"/>
                  </a:cubicBezTo>
                  <a:cubicBezTo>
                    <a:pt x="58" y="116"/>
                    <a:pt x="62" y="111"/>
                    <a:pt x="66" y="107"/>
                  </a:cubicBezTo>
                  <a:cubicBezTo>
                    <a:pt x="72" y="101"/>
                    <a:pt x="80" y="96"/>
                    <a:pt x="89" y="91"/>
                  </a:cubicBezTo>
                  <a:cubicBezTo>
                    <a:pt x="98" y="86"/>
                    <a:pt x="107" y="80"/>
                    <a:pt x="115" y="73"/>
                  </a:cubicBezTo>
                  <a:cubicBezTo>
                    <a:pt x="122" y="66"/>
                    <a:pt x="126" y="59"/>
                    <a:pt x="129" y="50"/>
                  </a:cubicBezTo>
                  <a:cubicBezTo>
                    <a:pt x="130" y="48"/>
                    <a:pt x="129" y="44"/>
                    <a:pt x="127" y="42"/>
                  </a:cubicBezTo>
                  <a:close/>
                  <a:moveTo>
                    <a:pt x="49" y="120"/>
                  </a:moveTo>
                  <a:cubicBezTo>
                    <a:pt x="36" y="107"/>
                    <a:pt x="22" y="93"/>
                    <a:pt x="9" y="80"/>
                  </a:cubicBezTo>
                  <a:cubicBezTo>
                    <a:pt x="20" y="43"/>
                    <a:pt x="70" y="45"/>
                    <a:pt x="81" y="8"/>
                  </a:cubicBezTo>
                  <a:cubicBezTo>
                    <a:pt x="94" y="21"/>
                    <a:pt x="108" y="35"/>
                    <a:pt x="121" y="48"/>
                  </a:cubicBezTo>
                  <a:cubicBezTo>
                    <a:pt x="110" y="85"/>
                    <a:pt x="60" y="83"/>
                    <a:pt x="49" y="12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62" tIns="34281" rIns="68562" bIns="34281"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id-ID" sz="101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48" name="Freeform 28"/>
            <p:cNvSpPr>
              <a:spLocks noEditPoints="1"/>
            </p:cNvSpPr>
            <p:nvPr/>
          </p:nvSpPr>
          <p:spPr bwMode="auto">
            <a:xfrm>
              <a:off x="6967538" y="969963"/>
              <a:ext cx="134938" cy="138113"/>
            </a:xfrm>
            <a:custGeom>
              <a:avLst/>
              <a:gdLst>
                <a:gd name="T0" fmla="*/ 28 w 35"/>
                <a:gd name="T1" fmla="*/ 12 h 36"/>
                <a:gd name="T2" fmla="*/ 20 w 35"/>
                <a:gd name="T3" fmla="*/ 13 h 36"/>
                <a:gd name="T4" fmla="*/ 10 w 35"/>
                <a:gd name="T5" fmla="*/ 7 h 36"/>
                <a:gd name="T6" fmla="*/ 15 w 35"/>
                <a:gd name="T7" fmla="*/ 6 h 36"/>
                <a:gd name="T8" fmla="*/ 19 w 35"/>
                <a:gd name="T9" fmla="*/ 6 h 36"/>
                <a:gd name="T10" fmla="*/ 20 w 35"/>
                <a:gd name="T11" fmla="*/ 2 h 36"/>
                <a:gd name="T12" fmla="*/ 13 w 35"/>
                <a:gd name="T13" fmla="*/ 1 h 36"/>
                <a:gd name="T14" fmla="*/ 6 w 35"/>
                <a:gd name="T15" fmla="*/ 4 h 36"/>
                <a:gd name="T16" fmla="*/ 5 w 35"/>
                <a:gd name="T17" fmla="*/ 3 h 36"/>
                <a:gd name="T18" fmla="*/ 3 w 35"/>
                <a:gd name="T19" fmla="*/ 5 h 36"/>
                <a:gd name="T20" fmla="*/ 4 w 35"/>
                <a:gd name="T21" fmla="*/ 6 h 36"/>
                <a:gd name="T22" fmla="*/ 1 w 35"/>
                <a:gd name="T23" fmla="*/ 15 h 36"/>
                <a:gd name="T24" fmla="*/ 3 w 35"/>
                <a:gd name="T25" fmla="*/ 22 h 36"/>
                <a:gd name="T26" fmla="*/ 18 w 35"/>
                <a:gd name="T27" fmla="*/ 21 h 36"/>
                <a:gd name="T28" fmla="*/ 23 w 35"/>
                <a:gd name="T29" fmla="*/ 31 h 36"/>
                <a:gd name="T30" fmla="*/ 19 w 35"/>
                <a:gd name="T31" fmla="*/ 30 h 36"/>
                <a:gd name="T32" fmla="*/ 16 w 35"/>
                <a:gd name="T33" fmla="*/ 28 h 36"/>
                <a:gd name="T34" fmla="*/ 13 w 35"/>
                <a:gd name="T35" fmla="*/ 31 h 36"/>
                <a:gd name="T36" fmla="*/ 17 w 35"/>
                <a:gd name="T37" fmla="*/ 35 h 36"/>
                <a:gd name="T38" fmla="*/ 25 w 35"/>
                <a:gd name="T39" fmla="*/ 36 h 36"/>
                <a:gd name="T40" fmla="*/ 31 w 35"/>
                <a:gd name="T41" fmla="*/ 35 h 36"/>
                <a:gd name="T42" fmla="*/ 33 w 35"/>
                <a:gd name="T43" fmla="*/ 34 h 36"/>
                <a:gd name="T44" fmla="*/ 33 w 35"/>
                <a:gd name="T45" fmla="*/ 32 h 36"/>
                <a:gd name="T46" fmla="*/ 34 w 35"/>
                <a:gd name="T47" fmla="*/ 26 h 36"/>
                <a:gd name="T48" fmla="*/ 35 w 35"/>
                <a:gd name="T49" fmla="*/ 18 h 36"/>
                <a:gd name="T50" fmla="*/ 10 w 35"/>
                <a:gd name="T51" fmla="*/ 17 h 36"/>
                <a:gd name="T52" fmla="*/ 6 w 35"/>
                <a:gd name="T53" fmla="*/ 15 h 36"/>
                <a:gd name="T54" fmla="*/ 7 w 35"/>
                <a:gd name="T55" fmla="*/ 11 h 36"/>
                <a:gd name="T56" fmla="*/ 14 w 35"/>
                <a:gd name="T57" fmla="*/ 16 h 36"/>
                <a:gd name="T58" fmla="*/ 29 w 35"/>
                <a:gd name="T59" fmla="*/ 25 h 36"/>
                <a:gd name="T60" fmla="*/ 21 w 35"/>
                <a:gd name="T61" fmla="*/ 20 h 36"/>
                <a:gd name="T62" fmla="*/ 25 w 35"/>
                <a:gd name="T63" fmla="*/ 18 h 36"/>
                <a:gd name="T64" fmla="*/ 28 w 35"/>
                <a:gd name="T65" fmla="*/ 20 h 36"/>
                <a:gd name="T66" fmla="*/ 29 w 35"/>
                <a:gd name="T67" fmla="*/ 23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35" h="36">
                  <a:moveTo>
                    <a:pt x="32" y="15"/>
                  </a:moveTo>
                  <a:cubicBezTo>
                    <a:pt x="31" y="14"/>
                    <a:pt x="30" y="13"/>
                    <a:pt x="28" y="12"/>
                  </a:cubicBezTo>
                  <a:cubicBezTo>
                    <a:pt x="27" y="12"/>
                    <a:pt x="26" y="12"/>
                    <a:pt x="24" y="12"/>
                  </a:cubicBezTo>
                  <a:cubicBezTo>
                    <a:pt x="23" y="12"/>
                    <a:pt x="22" y="12"/>
                    <a:pt x="20" y="13"/>
                  </a:cubicBezTo>
                  <a:cubicBezTo>
                    <a:pt x="19" y="13"/>
                    <a:pt x="18" y="14"/>
                    <a:pt x="16" y="15"/>
                  </a:cubicBezTo>
                  <a:cubicBezTo>
                    <a:pt x="14" y="12"/>
                    <a:pt x="12" y="10"/>
                    <a:pt x="10" y="7"/>
                  </a:cubicBezTo>
                  <a:cubicBezTo>
                    <a:pt x="11" y="7"/>
                    <a:pt x="12" y="6"/>
                    <a:pt x="13" y="6"/>
                  </a:cubicBezTo>
                  <a:cubicBezTo>
                    <a:pt x="14" y="6"/>
                    <a:pt x="14" y="6"/>
                    <a:pt x="15" y="6"/>
                  </a:cubicBezTo>
                  <a:cubicBezTo>
                    <a:pt x="16" y="7"/>
                    <a:pt x="17" y="7"/>
                    <a:pt x="18" y="7"/>
                  </a:cubicBezTo>
                  <a:cubicBezTo>
                    <a:pt x="18" y="7"/>
                    <a:pt x="19" y="7"/>
                    <a:pt x="19" y="6"/>
                  </a:cubicBezTo>
                  <a:cubicBezTo>
                    <a:pt x="20" y="6"/>
                    <a:pt x="20" y="5"/>
                    <a:pt x="20" y="5"/>
                  </a:cubicBezTo>
                  <a:cubicBezTo>
                    <a:pt x="20" y="4"/>
                    <a:pt x="20" y="3"/>
                    <a:pt x="20" y="2"/>
                  </a:cubicBezTo>
                  <a:cubicBezTo>
                    <a:pt x="19" y="1"/>
                    <a:pt x="18" y="1"/>
                    <a:pt x="16" y="0"/>
                  </a:cubicBezTo>
                  <a:cubicBezTo>
                    <a:pt x="15" y="0"/>
                    <a:pt x="14" y="0"/>
                    <a:pt x="13" y="1"/>
                  </a:cubicBezTo>
                  <a:cubicBezTo>
                    <a:pt x="11" y="1"/>
                    <a:pt x="10" y="1"/>
                    <a:pt x="9" y="2"/>
                  </a:cubicBezTo>
                  <a:cubicBezTo>
                    <a:pt x="8" y="3"/>
                    <a:pt x="7" y="3"/>
                    <a:pt x="6" y="4"/>
                  </a:cubicBezTo>
                  <a:cubicBezTo>
                    <a:pt x="6" y="4"/>
                    <a:pt x="6" y="3"/>
                    <a:pt x="6" y="3"/>
                  </a:cubicBezTo>
                  <a:cubicBezTo>
                    <a:pt x="5" y="3"/>
                    <a:pt x="5" y="3"/>
                    <a:pt x="5" y="3"/>
                  </a:cubicBezTo>
                  <a:cubicBezTo>
                    <a:pt x="4" y="3"/>
                    <a:pt x="4" y="3"/>
                    <a:pt x="3" y="3"/>
                  </a:cubicBezTo>
                  <a:cubicBezTo>
                    <a:pt x="3" y="4"/>
                    <a:pt x="3" y="4"/>
                    <a:pt x="3" y="5"/>
                  </a:cubicBezTo>
                  <a:cubicBezTo>
                    <a:pt x="3" y="5"/>
                    <a:pt x="3" y="5"/>
                    <a:pt x="4" y="6"/>
                  </a:cubicBezTo>
                  <a:cubicBezTo>
                    <a:pt x="4" y="6"/>
                    <a:pt x="4" y="6"/>
                    <a:pt x="4" y="6"/>
                  </a:cubicBezTo>
                  <a:cubicBezTo>
                    <a:pt x="3" y="7"/>
                    <a:pt x="2" y="9"/>
                    <a:pt x="2" y="10"/>
                  </a:cubicBezTo>
                  <a:cubicBezTo>
                    <a:pt x="1" y="12"/>
                    <a:pt x="1" y="13"/>
                    <a:pt x="1" y="15"/>
                  </a:cubicBezTo>
                  <a:cubicBezTo>
                    <a:pt x="0" y="16"/>
                    <a:pt x="1" y="17"/>
                    <a:pt x="1" y="18"/>
                  </a:cubicBezTo>
                  <a:cubicBezTo>
                    <a:pt x="1" y="20"/>
                    <a:pt x="2" y="21"/>
                    <a:pt x="3" y="22"/>
                  </a:cubicBezTo>
                  <a:cubicBezTo>
                    <a:pt x="5" y="23"/>
                    <a:pt x="8" y="24"/>
                    <a:pt x="10" y="24"/>
                  </a:cubicBezTo>
                  <a:cubicBezTo>
                    <a:pt x="13" y="23"/>
                    <a:pt x="15" y="23"/>
                    <a:pt x="18" y="21"/>
                  </a:cubicBezTo>
                  <a:cubicBezTo>
                    <a:pt x="21" y="24"/>
                    <a:pt x="23" y="27"/>
                    <a:pt x="25" y="29"/>
                  </a:cubicBezTo>
                  <a:cubicBezTo>
                    <a:pt x="24" y="30"/>
                    <a:pt x="24" y="30"/>
                    <a:pt x="23" y="31"/>
                  </a:cubicBezTo>
                  <a:cubicBezTo>
                    <a:pt x="22" y="31"/>
                    <a:pt x="21" y="31"/>
                    <a:pt x="21" y="31"/>
                  </a:cubicBezTo>
                  <a:cubicBezTo>
                    <a:pt x="20" y="30"/>
                    <a:pt x="20" y="30"/>
                    <a:pt x="19" y="30"/>
                  </a:cubicBezTo>
                  <a:cubicBezTo>
                    <a:pt x="18" y="29"/>
                    <a:pt x="18" y="29"/>
                    <a:pt x="17" y="29"/>
                  </a:cubicBezTo>
                  <a:cubicBezTo>
                    <a:pt x="17" y="28"/>
                    <a:pt x="16" y="28"/>
                    <a:pt x="16" y="28"/>
                  </a:cubicBezTo>
                  <a:cubicBezTo>
                    <a:pt x="15" y="28"/>
                    <a:pt x="15" y="29"/>
                    <a:pt x="14" y="29"/>
                  </a:cubicBezTo>
                  <a:cubicBezTo>
                    <a:pt x="13" y="30"/>
                    <a:pt x="13" y="30"/>
                    <a:pt x="13" y="31"/>
                  </a:cubicBezTo>
                  <a:cubicBezTo>
                    <a:pt x="13" y="32"/>
                    <a:pt x="13" y="33"/>
                    <a:pt x="14" y="33"/>
                  </a:cubicBezTo>
                  <a:cubicBezTo>
                    <a:pt x="15" y="34"/>
                    <a:pt x="16" y="35"/>
                    <a:pt x="17" y="35"/>
                  </a:cubicBezTo>
                  <a:cubicBezTo>
                    <a:pt x="18" y="36"/>
                    <a:pt x="19" y="36"/>
                    <a:pt x="20" y="36"/>
                  </a:cubicBezTo>
                  <a:cubicBezTo>
                    <a:pt x="22" y="36"/>
                    <a:pt x="23" y="36"/>
                    <a:pt x="25" y="36"/>
                  </a:cubicBezTo>
                  <a:cubicBezTo>
                    <a:pt x="26" y="35"/>
                    <a:pt x="27" y="34"/>
                    <a:pt x="29" y="33"/>
                  </a:cubicBezTo>
                  <a:cubicBezTo>
                    <a:pt x="30" y="33"/>
                    <a:pt x="30" y="34"/>
                    <a:pt x="31" y="35"/>
                  </a:cubicBezTo>
                  <a:cubicBezTo>
                    <a:pt x="31" y="35"/>
                    <a:pt x="32" y="35"/>
                    <a:pt x="32" y="35"/>
                  </a:cubicBezTo>
                  <a:cubicBezTo>
                    <a:pt x="33" y="35"/>
                    <a:pt x="33" y="35"/>
                    <a:pt x="33" y="34"/>
                  </a:cubicBezTo>
                  <a:cubicBezTo>
                    <a:pt x="33" y="34"/>
                    <a:pt x="34" y="34"/>
                    <a:pt x="34" y="33"/>
                  </a:cubicBezTo>
                  <a:cubicBezTo>
                    <a:pt x="34" y="33"/>
                    <a:pt x="33" y="32"/>
                    <a:pt x="33" y="32"/>
                  </a:cubicBezTo>
                  <a:cubicBezTo>
                    <a:pt x="32" y="32"/>
                    <a:pt x="32" y="31"/>
                    <a:pt x="31" y="30"/>
                  </a:cubicBezTo>
                  <a:cubicBezTo>
                    <a:pt x="32" y="29"/>
                    <a:pt x="33" y="27"/>
                    <a:pt x="34" y="26"/>
                  </a:cubicBezTo>
                  <a:cubicBezTo>
                    <a:pt x="35" y="24"/>
                    <a:pt x="35" y="23"/>
                    <a:pt x="35" y="21"/>
                  </a:cubicBezTo>
                  <a:cubicBezTo>
                    <a:pt x="35" y="20"/>
                    <a:pt x="35" y="19"/>
                    <a:pt x="35" y="18"/>
                  </a:cubicBezTo>
                  <a:cubicBezTo>
                    <a:pt x="34" y="17"/>
                    <a:pt x="33" y="16"/>
                    <a:pt x="32" y="15"/>
                  </a:cubicBezTo>
                  <a:close/>
                  <a:moveTo>
                    <a:pt x="10" y="17"/>
                  </a:moveTo>
                  <a:cubicBezTo>
                    <a:pt x="9" y="17"/>
                    <a:pt x="8" y="17"/>
                    <a:pt x="7" y="16"/>
                  </a:cubicBezTo>
                  <a:cubicBezTo>
                    <a:pt x="7" y="16"/>
                    <a:pt x="6" y="15"/>
                    <a:pt x="6" y="15"/>
                  </a:cubicBezTo>
                  <a:cubicBezTo>
                    <a:pt x="6" y="14"/>
                    <a:pt x="6" y="14"/>
                    <a:pt x="6" y="13"/>
                  </a:cubicBezTo>
                  <a:cubicBezTo>
                    <a:pt x="6" y="13"/>
                    <a:pt x="6" y="12"/>
                    <a:pt x="7" y="11"/>
                  </a:cubicBezTo>
                  <a:cubicBezTo>
                    <a:pt x="7" y="11"/>
                    <a:pt x="7" y="10"/>
                    <a:pt x="8" y="9"/>
                  </a:cubicBezTo>
                  <a:cubicBezTo>
                    <a:pt x="10" y="11"/>
                    <a:pt x="12" y="14"/>
                    <a:pt x="14" y="16"/>
                  </a:cubicBezTo>
                  <a:cubicBezTo>
                    <a:pt x="12" y="17"/>
                    <a:pt x="11" y="17"/>
                    <a:pt x="10" y="17"/>
                  </a:cubicBezTo>
                  <a:close/>
                  <a:moveTo>
                    <a:pt x="29" y="25"/>
                  </a:moveTo>
                  <a:cubicBezTo>
                    <a:pt x="28" y="26"/>
                    <a:pt x="28" y="27"/>
                    <a:pt x="27" y="27"/>
                  </a:cubicBezTo>
                  <a:cubicBezTo>
                    <a:pt x="25" y="25"/>
                    <a:pt x="23" y="22"/>
                    <a:pt x="21" y="20"/>
                  </a:cubicBezTo>
                  <a:cubicBezTo>
                    <a:pt x="21" y="20"/>
                    <a:pt x="22" y="19"/>
                    <a:pt x="23" y="19"/>
                  </a:cubicBezTo>
                  <a:cubicBezTo>
                    <a:pt x="23" y="19"/>
                    <a:pt x="24" y="19"/>
                    <a:pt x="25" y="18"/>
                  </a:cubicBezTo>
                  <a:cubicBezTo>
                    <a:pt x="25" y="18"/>
                    <a:pt x="26" y="18"/>
                    <a:pt x="27" y="19"/>
                  </a:cubicBezTo>
                  <a:cubicBezTo>
                    <a:pt x="27" y="19"/>
                    <a:pt x="28" y="19"/>
                    <a:pt x="28" y="20"/>
                  </a:cubicBezTo>
                  <a:cubicBezTo>
                    <a:pt x="29" y="20"/>
                    <a:pt x="29" y="21"/>
                    <a:pt x="29" y="21"/>
                  </a:cubicBezTo>
                  <a:cubicBezTo>
                    <a:pt x="30" y="22"/>
                    <a:pt x="30" y="23"/>
                    <a:pt x="29" y="23"/>
                  </a:cubicBezTo>
                  <a:cubicBezTo>
                    <a:pt x="29" y="24"/>
                    <a:pt x="29" y="25"/>
                    <a:pt x="29" y="2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62" tIns="34281" rIns="68562" bIns="34281"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id-ID" sz="101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49" name="Freeform 29"/>
            <p:cNvSpPr/>
            <p:nvPr/>
          </p:nvSpPr>
          <p:spPr bwMode="auto">
            <a:xfrm>
              <a:off x="6956425" y="1135063"/>
              <a:ext cx="73025" cy="79375"/>
            </a:xfrm>
            <a:custGeom>
              <a:avLst/>
              <a:gdLst>
                <a:gd name="T0" fmla="*/ 16 w 19"/>
                <a:gd name="T1" fmla="*/ 1 h 21"/>
                <a:gd name="T2" fmla="*/ 16 w 19"/>
                <a:gd name="T3" fmla="*/ 1 h 21"/>
                <a:gd name="T4" fmla="*/ 9 w 19"/>
                <a:gd name="T5" fmla="*/ 7 h 21"/>
                <a:gd name="T6" fmla="*/ 3 w 19"/>
                <a:gd name="T7" fmla="*/ 14 h 21"/>
                <a:gd name="T8" fmla="*/ 0 w 19"/>
                <a:gd name="T9" fmla="*/ 17 h 21"/>
                <a:gd name="T10" fmla="*/ 0 w 19"/>
                <a:gd name="T11" fmla="*/ 17 h 21"/>
                <a:gd name="T12" fmla="*/ 0 w 19"/>
                <a:gd name="T13" fmla="*/ 20 h 21"/>
                <a:gd name="T14" fmla="*/ 3 w 19"/>
                <a:gd name="T15" fmla="*/ 20 h 21"/>
                <a:gd name="T16" fmla="*/ 3 w 19"/>
                <a:gd name="T17" fmla="*/ 20 h 21"/>
                <a:gd name="T18" fmla="*/ 6 w 19"/>
                <a:gd name="T19" fmla="*/ 16 h 21"/>
                <a:gd name="T20" fmla="*/ 11 w 19"/>
                <a:gd name="T21" fmla="*/ 10 h 21"/>
                <a:gd name="T22" fmla="*/ 18 w 19"/>
                <a:gd name="T23" fmla="*/ 4 h 21"/>
                <a:gd name="T24" fmla="*/ 18 w 19"/>
                <a:gd name="T25" fmla="*/ 4 h 21"/>
                <a:gd name="T26" fmla="*/ 19 w 19"/>
                <a:gd name="T27" fmla="*/ 4 h 21"/>
                <a:gd name="T28" fmla="*/ 19 w 19"/>
                <a:gd name="T29" fmla="*/ 1 h 21"/>
                <a:gd name="T30" fmla="*/ 16 w 19"/>
                <a:gd name="T31" fmla="*/ 1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 h="21">
                  <a:moveTo>
                    <a:pt x="16" y="1"/>
                  </a:moveTo>
                  <a:cubicBezTo>
                    <a:pt x="16" y="1"/>
                    <a:pt x="16" y="1"/>
                    <a:pt x="16" y="1"/>
                  </a:cubicBezTo>
                  <a:cubicBezTo>
                    <a:pt x="13" y="3"/>
                    <a:pt x="11" y="5"/>
                    <a:pt x="9" y="7"/>
                  </a:cubicBezTo>
                  <a:cubicBezTo>
                    <a:pt x="6" y="9"/>
                    <a:pt x="5" y="11"/>
                    <a:pt x="3" y="14"/>
                  </a:cubicBezTo>
                  <a:cubicBezTo>
                    <a:pt x="0" y="17"/>
                    <a:pt x="0" y="17"/>
                    <a:pt x="0" y="17"/>
                  </a:cubicBezTo>
                  <a:cubicBezTo>
                    <a:pt x="0" y="17"/>
                    <a:pt x="0" y="17"/>
                    <a:pt x="0" y="17"/>
                  </a:cubicBezTo>
                  <a:cubicBezTo>
                    <a:pt x="0" y="18"/>
                    <a:pt x="0" y="19"/>
                    <a:pt x="0" y="20"/>
                  </a:cubicBezTo>
                  <a:cubicBezTo>
                    <a:pt x="1" y="21"/>
                    <a:pt x="2" y="21"/>
                    <a:pt x="3" y="20"/>
                  </a:cubicBezTo>
                  <a:cubicBezTo>
                    <a:pt x="3" y="20"/>
                    <a:pt x="3" y="20"/>
                    <a:pt x="3" y="20"/>
                  </a:cubicBezTo>
                  <a:cubicBezTo>
                    <a:pt x="6" y="16"/>
                    <a:pt x="6" y="16"/>
                    <a:pt x="6" y="16"/>
                  </a:cubicBezTo>
                  <a:cubicBezTo>
                    <a:pt x="8" y="14"/>
                    <a:pt x="9" y="12"/>
                    <a:pt x="11" y="10"/>
                  </a:cubicBezTo>
                  <a:cubicBezTo>
                    <a:pt x="14" y="8"/>
                    <a:pt x="16" y="6"/>
                    <a:pt x="18" y="4"/>
                  </a:cubicBezTo>
                  <a:cubicBezTo>
                    <a:pt x="18" y="4"/>
                    <a:pt x="18" y="4"/>
                    <a:pt x="18" y="4"/>
                  </a:cubicBezTo>
                  <a:cubicBezTo>
                    <a:pt x="18" y="4"/>
                    <a:pt x="18" y="4"/>
                    <a:pt x="19" y="4"/>
                  </a:cubicBezTo>
                  <a:cubicBezTo>
                    <a:pt x="19" y="3"/>
                    <a:pt x="19" y="2"/>
                    <a:pt x="19" y="1"/>
                  </a:cubicBezTo>
                  <a:cubicBezTo>
                    <a:pt x="18" y="0"/>
                    <a:pt x="17" y="0"/>
                    <a:pt x="16"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62" tIns="34281" rIns="68562" bIns="34281"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id-ID" sz="101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0" name="Freeform 30"/>
            <p:cNvSpPr/>
            <p:nvPr/>
          </p:nvSpPr>
          <p:spPr bwMode="auto">
            <a:xfrm>
              <a:off x="7043738" y="873125"/>
              <a:ext cx="77788" cy="80963"/>
            </a:xfrm>
            <a:custGeom>
              <a:avLst/>
              <a:gdLst>
                <a:gd name="T0" fmla="*/ 8 w 20"/>
                <a:gd name="T1" fmla="*/ 11 h 21"/>
                <a:gd name="T2" fmla="*/ 1 w 20"/>
                <a:gd name="T3" fmla="*/ 17 h 21"/>
                <a:gd name="T4" fmla="*/ 0 w 20"/>
                <a:gd name="T5" fmla="*/ 17 h 21"/>
                <a:gd name="T6" fmla="*/ 0 w 20"/>
                <a:gd name="T7" fmla="*/ 20 h 21"/>
                <a:gd name="T8" fmla="*/ 3 w 20"/>
                <a:gd name="T9" fmla="*/ 20 h 21"/>
                <a:gd name="T10" fmla="*/ 3 w 20"/>
                <a:gd name="T11" fmla="*/ 20 h 21"/>
                <a:gd name="T12" fmla="*/ 10 w 20"/>
                <a:gd name="T13" fmla="*/ 14 h 21"/>
                <a:gd name="T14" fmla="*/ 16 w 20"/>
                <a:gd name="T15" fmla="*/ 7 h 21"/>
                <a:gd name="T16" fmla="*/ 19 w 20"/>
                <a:gd name="T17" fmla="*/ 3 h 21"/>
                <a:gd name="T18" fmla="*/ 19 w 20"/>
                <a:gd name="T19" fmla="*/ 3 h 21"/>
                <a:gd name="T20" fmla="*/ 19 w 20"/>
                <a:gd name="T21" fmla="*/ 0 h 21"/>
                <a:gd name="T22" fmla="*/ 16 w 20"/>
                <a:gd name="T23" fmla="*/ 0 h 21"/>
                <a:gd name="T24" fmla="*/ 16 w 20"/>
                <a:gd name="T25" fmla="*/ 1 h 21"/>
                <a:gd name="T26" fmla="*/ 13 w 20"/>
                <a:gd name="T27" fmla="*/ 5 h 21"/>
                <a:gd name="T28" fmla="*/ 8 w 20"/>
                <a:gd name="T29" fmla="*/ 11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0" h="21">
                  <a:moveTo>
                    <a:pt x="8" y="11"/>
                  </a:moveTo>
                  <a:cubicBezTo>
                    <a:pt x="5" y="13"/>
                    <a:pt x="3" y="15"/>
                    <a:pt x="1" y="17"/>
                  </a:cubicBezTo>
                  <a:cubicBezTo>
                    <a:pt x="1" y="17"/>
                    <a:pt x="0" y="17"/>
                    <a:pt x="0" y="17"/>
                  </a:cubicBezTo>
                  <a:cubicBezTo>
                    <a:pt x="0" y="18"/>
                    <a:pt x="0" y="19"/>
                    <a:pt x="0" y="20"/>
                  </a:cubicBezTo>
                  <a:cubicBezTo>
                    <a:pt x="1" y="21"/>
                    <a:pt x="2" y="21"/>
                    <a:pt x="3" y="20"/>
                  </a:cubicBezTo>
                  <a:cubicBezTo>
                    <a:pt x="3" y="20"/>
                    <a:pt x="3" y="20"/>
                    <a:pt x="3" y="20"/>
                  </a:cubicBezTo>
                  <a:cubicBezTo>
                    <a:pt x="6" y="18"/>
                    <a:pt x="8" y="16"/>
                    <a:pt x="10" y="14"/>
                  </a:cubicBezTo>
                  <a:cubicBezTo>
                    <a:pt x="13" y="12"/>
                    <a:pt x="14" y="9"/>
                    <a:pt x="16" y="7"/>
                  </a:cubicBezTo>
                  <a:cubicBezTo>
                    <a:pt x="19" y="3"/>
                    <a:pt x="19" y="3"/>
                    <a:pt x="19" y="3"/>
                  </a:cubicBezTo>
                  <a:cubicBezTo>
                    <a:pt x="19" y="3"/>
                    <a:pt x="19" y="3"/>
                    <a:pt x="19" y="3"/>
                  </a:cubicBezTo>
                  <a:cubicBezTo>
                    <a:pt x="20" y="2"/>
                    <a:pt x="20" y="1"/>
                    <a:pt x="19" y="0"/>
                  </a:cubicBezTo>
                  <a:cubicBezTo>
                    <a:pt x="18" y="0"/>
                    <a:pt x="17" y="0"/>
                    <a:pt x="16" y="0"/>
                  </a:cubicBezTo>
                  <a:cubicBezTo>
                    <a:pt x="16" y="1"/>
                    <a:pt x="16" y="1"/>
                    <a:pt x="16" y="1"/>
                  </a:cubicBezTo>
                  <a:cubicBezTo>
                    <a:pt x="13" y="5"/>
                    <a:pt x="13" y="5"/>
                    <a:pt x="13" y="5"/>
                  </a:cubicBezTo>
                  <a:cubicBezTo>
                    <a:pt x="11" y="7"/>
                    <a:pt x="10" y="9"/>
                    <a:pt x="8" y="1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62" tIns="34281" rIns="68562" bIns="34281"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id-ID" sz="101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sp>
        <p:nvSpPr>
          <p:cNvPr id="51" name="椭圆 50"/>
          <p:cNvSpPr/>
          <p:nvPr/>
        </p:nvSpPr>
        <p:spPr>
          <a:xfrm>
            <a:off x="5074379" y="1433049"/>
            <a:ext cx="432354" cy="432476"/>
          </a:xfrm>
          <a:prstGeom prst="ellipse">
            <a:avLst/>
          </a:prstGeom>
          <a:solidFill>
            <a:srgbClr val="E62A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r>
              <a:rPr kumimoji="0" lang="en-US" altLang="zh-CN" sz="1010" b="0" i="0" u="none" strike="noStrike" kern="1200" cap="none" spc="0" normalizeH="0" baseline="0" noProof="0" dirty="0">
                <a:ln>
                  <a:noFill/>
                </a:ln>
                <a:solidFill>
                  <a:prstClr val="white"/>
                </a:solidFill>
                <a:effectLst/>
                <a:uLnTx/>
                <a:uFillTx/>
                <a:latin typeface="Impact MT Std" pitchFamily="34" charset="0"/>
                <a:ea typeface="微软雅黑" panose="020B0503020204020204" pitchFamily="34" charset="-122"/>
                <a:cs typeface="+mn-cs"/>
              </a:rPr>
              <a:t>1</a:t>
            </a:r>
            <a:endParaRPr kumimoji="0" lang="zh-CN" altLang="en-US" sz="1010" b="0" i="0" u="none" strike="noStrike" kern="1200" cap="none" spc="0" normalizeH="0" baseline="0" noProof="0" dirty="0">
              <a:ln>
                <a:noFill/>
              </a:ln>
              <a:solidFill>
                <a:prstClr val="white"/>
              </a:solidFill>
              <a:effectLst/>
              <a:uLnTx/>
              <a:uFillTx/>
              <a:latin typeface="Impact MT Std" pitchFamily="34" charset="0"/>
              <a:ea typeface="微软雅黑" panose="020B0503020204020204" pitchFamily="34" charset="-122"/>
              <a:cs typeface="+mn-cs"/>
            </a:endParaRPr>
          </a:p>
        </p:txBody>
      </p:sp>
      <p:sp>
        <p:nvSpPr>
          <p:cNvPr id="52" name="椭圆 51"/>
          <p:cNvSpPr/>
          <p:nvPr/>
        </p:nvSpPr>
        <p:spPr>
          <a:xfrm>
            <a:off x="5074380" y="1972968"/>
            <a:ext cx="432354" cy="432476"/>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r>
              <a:rPr kumimoji="0" lang="en-US" altLang="zh-CN" sz="1010" b="0" i="0" u="none" strike="noStrike" kern="1200" cap="none" spc="0" normalizeH="0" baseline="0" noProof="0" dirty="0">
                <a:ln>
                  <a:noFill/>
                </a:ln>
                <a:solidFill>
                  <a:prstClr val="white"/>
                </a:solidFill>
                <a:effectLst/>
                <a:uLnTx/>
                <a:uFillTx/>
                <a:latin typeface="Impact MT Std" pitchFamily="34" charset="0"/>
                <a:ea typeface="微软雅黑" panose="020B0503020204020204" pitchFamily="34" charset="-122"/>
                <a:cs typeface="+mn-cs"/>
              </a:rPr>
              <a:t>2</a:t>
            </a:r>
            <a:endParaRPr kumimoji="0" lang="zh-CN" altLang="en-US" sz="1010" b="0" i="0" u="none" strike="noStrike" kern="1200" cap="none" spc="0" normalizeH="0" baseline="0" noProof="0" dirty="0">
              <a:ln>
                <a:noFill/>
              </a:ln>
              <a:solidFill>
                <a:prstClr val="white"/>
              </a:solidFill>
              <a:effectLst/>
              <a:uLnTx/>
              <a:uFillTx/>
              <a:latin typeface="Impact MT Std" pitchFamily="34" charset="0"/>
              <a:ea typeface="微软雅黑" panose="020B0503020204020204" pitchFamily="34" charset="-122"/>
              <a:cs typeface="+mn-cs"/>
            </a:endParaRPr>
          </a:p>
        </p:txBody>
      </p:sp>
      <p:sp>
        <p:nvSpPr>
          <p:cNvPr id="53" name="椭圆 52"/>
          <p:cNvSpPr/>
          <p:nvPr/>
        </p:nvSpPr>
        <p:spPr>
          <a:xfrm>
            <a:off x="5074380" y="2525484"/>
            <a:ext cx="432354" cy="432476"/>
          </a:xfrm>
          <a:prstGeom prst="ellipse">
            <a:avLst/>
          </a:prstGeom>
          <a:solidFill>
            <a:srgbClr val="E62A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r>
              <a:rPr kumimoji="0" lang="en-US" altLang="zh-CN" sz="1010" b="0" i="0" u="none" strike="noStrike" kern="1200" cap="none" spc="0" normalizeH="0" baseline="0" noProof="0" dirty="0">
                <a:ln>
                  <a:noFill/>
                </a:ln>
                <a:solidFill>
                  <a:prstClr val="white"/>
                </a:solidFill>
                <a:effectLst/>
                <a:uLnTx/>
                <a:uFillTx/>
                <a:latin typeface="Impact MT Std" pitchFamily="34" charset="0"/>
                <a:ea typeface="微软雅黑" panose="020B0503020204020204" pitchFamily="34" charset="-122"/>
                <a:cs typeface="+mn-cs"/>
              </a:rPr>
              <a:t>3</a:t>
            </a:r>
            <a:endParaRPr kumimoji="0" lang="zh-CN" altLang="en-US" sz="1010" b="0" i="0" u="none" strike="noStrike" kern="1200" cap="none" spc="0" normalizeH="0" baseline="0" noProof="0" dirty="0">
              <a:ln>
                <a:noFill/>
              </a:ln>
              <a:solidFill>
                <a:prstClr val="white"/>
              </a:solidFill>
              <a:effectLst/>
              <a:uLnTx/>
              <a:uFillTx/>
              <a:latin typeface="Impact MT Std" pitchFamily="34" charset="0"/>
              <a:ea typeface="微软雅黑" panose="020B0503020204020204" pitchFamily="34" charset="-122"/>
              <a:cs typeface="+mn-cs"/>
            </a:endParaRPr>
          </a:p>
        </p:txBody>
      </p:sp>
      <p:sp>
        <p:nvSpPr>
          <p:cNvPr id="54" name="标题 11"/>
          <p:cNvSpPr txBox="1"/>
          <p:nvPr/>
        </p:nvSpPr>
        <p:spPr>
          <a:xfrm>
            <a:off x="5506734" y="1484159"/>
            <a:ext cx="2358774" cy="597333"/>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defRPr/>
            </a:pPr>
            <a:r>
              <a:rPr kumimoji="0" lang="zh-CN" altLang="en-US" sz="900" b="0" i="0" u="none" strike="noStrike" kern="1200" cap="none" spc="0" normalizeH="0" baseline="0" noProof="0" dirty="0">
                <a:ln>
                  <a:noFill/>
                </a:ln>
                <a:solidFill>
                  <a:prstClr val="white">
                    <a:lumMod val="50000"/>
                  </a:prstClr>
                </a:solidFill>
                <a:effectLst/>
                <a:uLnTx/>
                <a:uFillTx/>
                <a:latin typeface="微软雅黑" panose="020B0503020204020204" pitchFamily="34" charset="-122"/>
                <a:ea typeface="微软雅黑" panose="020B0503020204020204" pitchFamily="34" charset="-122"/>
                <a:cs typeface="+mj-cs"/>
              </a:rPr>
              <a:t>请在此处输入详细的文字介绍信息和简介，表达图表的含义</a:t>
            </a:r>
            <a:r>
              <a:rPr kumimoji="0" lang="en-US" altLang="zh-CN" sz="900" b="0" i="0" u="none" strike="noStrike" kern="1200" cap="none" spc="0" normalizeH="0" baseline="0" noProof="0" dirty="0">
                <a:ln>
                  <a:noFill/>
                </a:ln>
                <a:solidFill>
                  <a:prstClr val="white">
                    <a:lumMod val="50000"/>
                  </a:prstClr>
                </a:solidFill>
                <a:effectLst/>
                <a:uLnTx/>
                <a:uFillTx/>
                <a:latin typeface="微软雅黑" panose="020B0503020204020204" pitchFamily="34" charset="-122"/>
                <a:ea typeface="微软雅黑" panose="020B0503020204020204" pitchFamily="34" charset="-122"/>
                <a:cs typeface="+mj-cs"/>
              </a:rPr>
              <a:t>.</a:t>
            </a:r>
            <a:r>
              <a:rPr kumimoji="0" lang="zh-CN" altLang="en-US" sz="900" b="0" i="0" u="none" strike="noStrike" kern="1200" cap="none" spc="0" normalizeH="0" baseline="0" noProof="0" dirty="0">
                <a:ln>
                  <a:noFill/>
                </a:ln>
                <a:solidFill>
                  <a:prstClr val="white">
                    <a:lumMod val="50000"/>
                  </a:prstClr>
                </a:solidFill>
                <a:effectLst/>
                <a:uLnTx/>
                <a:uFillTx/>
                <a:latin typeface="微软雅黑" panose="020B0503020204020204" pitchFamily="34" charset="-122"/>
                <a:ea typeface="微软雅黑" panose="020B0503020204020204" pitchFamily="34" charset="-122"/>
                <a:cs typeface="+mj-cs"/>
              </a:rPr>
              <a:t>表达图表的含义</a:t>
            </a:r>
            <a:r>
              <a:rPr kumimoji="0" lang="en-US" altLang="zh-CN" sz="900" b="0" i="0" u="none" strike="noStrike" kern="1200" cap="none" spc="0" normalizeH="0" baseline="0" noProof="0" dirty="0">
                <a:ln>
                  <a:noFill/>
                </a:ln>
                <a:solidFill>
                  <a:prstClr val="white">
                    <a:lumMod val="50000"/>
                  </a:prstClr>
                </a:solidFill>
                <a:effectLst/>
                <a:uLnTx/>
                <a:uFillTx/>
                <a:latin typeface="微软雅黑" panose="020B0503020204020204" pitchFamily="34" charset="-122"/>
                <a:ea typeface="微软雅黑" panose="020B0503020204020204" pitchFamily="34" charset="-122"/>
                <a:cs typeface="+mj-cs"/>
              </a:rPr>
              <a:t>.</a:t>
            </a:r>
            <a:endParaRPr kumimoji="0" lang="zh-CN" altLang="en-US" sz="900" b="0" i="0" u="none" strike="noStrike" kern="1200" cap="none" spc="0" normalizeH="0" baseline="0" noProof="0" dirty="0">
              <a:ln>
                <a:noFill/>
              </a:ln>
              <a:solidFill>
                <a:prstClr val="white">
                  <a:lumMod val="50000"/>
                </a:prstClr>
              </a:solidFill>
              <a:effectLst/>
              <a:uLnTx/>
              <a:uFillTx/>
              <a:latin typeface="微软雅黑" panose="020B0503020204020204" pitchFamily="34" charset="-122"/>
              <a:ea typeface="微软雅黑" panose="020B0503020204020204" pitchFamily="34" charset="-122"/>
              <a:cs typeface="+mj-cs"/>
            </a:endParaRPr>
          </a:p>
          <a:p>
            <a:pPr marL="0" marR="0" lvl="0" indent="0" algn="l" defTabSz="914400" rtl="0" eaLnBrk="1" fontAlgn="auto" latinLnBrk="0" hangingPunct="1">
              <a:lnSpc>
                <a:spcPct val="100000"/>
              </a:lnSpc>
              <a:spcBef>
                <a:spcPct val="0"/>
              </a:spcBef>
              <a:spcAft>
                <a:spcPts val="0"/>
              </a:spcAft>
              <a:buClrTx/>
              <a:buSzTx/>
              <a:buFontTx/>
              <a:buNone/>
              <a:defRPr/>
            </a:pPr>
            <a:endParaRPr kumimoji="0" lang="zh-CN" altLang="en-US" sz="900" b="0" i="0" u="none" strike="noStrike" kern="1200" cap="none" spc="0" normalizeH="0" baseline="0" noProof="0" dirty="0">
              <a:ln>
                <a:noFill/>
              </a:ln>
              <a:solidFill>
                <a:prstClr val="white">
                  <a:lumMod val="50000"/>
                </a:prstClr>
              </a:solidFill>
              <a:effectLst/>
              <a:uLnTx/>
              <a:uFillTx/>
              <a:latin typeface="微软雅黑" panose="020B0503020204020204" pitchFamily="34" charset="-122"/>
              <a:ea typeface="微软雅黑" panose="020B0503020204020204" pitchFamily="34" charset="-122"/>
              <a:cs typeface="+mj-cs"/>
            </a:endParaRPr>
          </a:p>
        </p:txBody>
      </p:sp>
      <p:sp>
        <p:nvSpPr>
          <p:cNvPr id="55" name="标题 11"/>
          <p:cNvSpPr txBox="1"/>
          <p:nvPr/>
        </p:nvSpPr>
        <p:spPr>
          <a:xfrm>
            <a:off x="5506735" y="2024079"/>
            <a:ext cx="2358774" cy="597333"/>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defRPr/>
            </a:pPr>
            <a:r>
              <a:rPr kumimoji="0" lang="zh-CN" altLang="en-US" sz="900" b="0" i="0" u="none" strike="noStrike" kern="1200" cap="none" spc="0" normalizeH="0" baseline="0" noProof="0" dirty="0">
                <a:ln>
                  <a:noFill/>
                </a:ln>
                <a:solidFill>
                  <a:prstClr val="white">
                    <a:lumMod val="50000"/>
                  </a:prstClr>
                </a:solidFill>
                <a:effectLst/>
                <a:uLnTx/>
                <a:uFillTx/>
                <a:latin typeface="微软雅黑" panose="020B0503020204020204" pitchFamily="34" charset="-122"/>
                <a:ea typeface="微软雅黑" panose="020B0503020204020204" pitchFamily="34" charset="-122"/>
                <a:cs typeface="+mj-cs"/>
              </a:rPr>
              <a:t>请在此处输入详细的文字介绍信息和简介，表达图表的含义</a:t>
            </a:r>
            <a:r>
              <a:rPr kumimoji="0" lang="en-US" altLang="zh-CN" sz="900" b="0" i="0" u="none" strike="noStrike" kern="1200" cap="none" spc="0" normalizeH="0" baseline="0" noProof="0" dirty="0">
                <a:ln>
                  <a:noFill/>
                </a:ln>
                <a:solidFill>
                  <a:prstClr val="white">
                    <a:lumMod val="50000"/>
                  </a:prstClr>
                </a:solidFill>
                <a:effectLst/>
                <a:uLnTx/>
                <a:uFillTx/>
                <a:latin typeface="微软雅黑" panose="020B0503020204020204" pitchFamily="34" charset="-122"/>
                <a:ea typeface="微软雅黑" panose="020B0503020204020204" pitchFamily="34" charset="-122"/>
                <a:cs typeface="+mj-cs"/>
              </a:rPr>
              <a:t>.</a:t>
            </a:r>
            <a:r>
              <a:rPr kumimoji="0" lang="zh-CN" altLang="en-US" sz="900" b="0" i="0" u="none" strike="noStrike" kern="1200" cap="none" spc="0" normalizeH="0" baseline="0" noProof="0" dirty="0">
                <a:ln>
                  <a:noFill/>
                </a:ln>
                <a:solidFill>
                  <a:prstClr val="white">
                    <a:lumMod val="50000"/>
                  </a:prstClr>
                </a:solidFill>
                <a:effectLst/>
                <a:uLnTx/>
                <a:uFillTx/>
                <a:latin typeface="微软雅黑" panose="020B0503020204020204" pitchFamily="34" charset="-122"/>
                <a:ea typeface="微软雅黑" panose="020B0503020204020204" pitchFamily="34" charset="-122"/>
                <a:cs typeface="+mj-cs"/>
              </a:rPr>
              <a:t>表达图表的含义</a:t>
            </a:r>
            <a:r>
              <a:rPr kumimoji="0" lang="en-US" altLang="zh-CN" sz="900" b="0" i="0" u="none" strike="noStrike" kern="1200" cap="none" spc="0" normalizeH="0" baseline="0" noProof="0" dirty="0">
                <a:ln>
                  <a:noFill/>
                </a:ln>
                <a:solidFill>
                  <a:prstClr val="white">
                    <a:lumMod val="50000"/>
                  </a:prstClr>
                </a:solidFill>
                <a:effectLst/>
                <a:uLnTx/>
                <a:uFillTx/>
                <a:latin typeface="微软雅黑" panose="020B0503020204020204" pitchFamily="34" charset="-122"/>
                <a:ea typeface="微软雅黑" panose="020B0503020204020204" pitchFamily="34" charset="-122"/>
                <a:cs typeface="+mj-cs"/>
              </a:rPr>
              <a:t>.</a:t>
            </a:r>
            <a:endParaRPr kumimoji="0" lang="zh-CN" altLang="en-US" sz="900" b="0" i="0" u="none" strike="noStrike" kern="1200" cap="none" spc="0" normalizeH="0" baseline="0" noProof="0" dirty="0">
              <a:ln>
                <a:noFill/>
              </a:ln>
              <a:solidFill>
                <a:prstClr val="white">
                  <a:lumMod val="50000"/>
                </a:prstClr>
              </a:solidFill>
              <a:effectLst/>
              <a:uLnTx/>
              <a:uFillTx/>
              <a:latin typeface="微软雅黑" panose="020B0503020204020204" pitchFamily="34" charset="-122"/>
              <a:ea typeface="微软雅黑" panose="020B0503020204020204" pitchFamily="34" charset="-122"/>
              <a:cs typeface="+mj-cs"/>
            </a:endParaRPr>
          </a:p>
          <a:p>
            <a:pPr marL="0" marR="0" lvl="0" indent="0" algn="l" defTabSz="914400" rtl="0" eaLnBrk="1" fontAlgn="auto" latinLnBrk="0" hangingPunct="1">
              <a:lnSpc>
                <a:spcPct val="100000"/>
              </a:lnSpc>
              <a:spcBef>
                <a:spcPct val="0"/>
              </a:spcBef>
              <a:spcAft>
                <a:spcPts val="0"/>
              </a:spcAft>
              <a:buClrTx/>
              <a:buSzTx/>
              <a:buFontTx/>
              <a:buNone/>
              <a:defRPr/>
            </a:pPr>
            <a:endParaRPr kumimoji="0" lang="zh-CN" altLang="en-US" sz="900" b="0" i="0" u="none" strike="noStrike" kern="1200" cap="none" spc="0" normalizeH="0" baseline="0" noProof="0" dirty="0">
              <a:ln>
                <a:noFill/>
              </a:ln>
              <a:solidFill>
                <a:prstClr val="white">
                  <a:lumMod val="50000"/>
                </a:prstClr>
              </a:solidFill>
              <a:effectLst/>
              <a:uLnTx/>
              <a:uFillTx/>
              <a:latin typeface="微软雅黑" panose="020B0503020204020204" pitchFamily="34" charset="-122"/>
              <a:ea typeface="微软雅黑" panose="020B0503020204020204" pitchFamily="34" charset="-122"/>
              <a:cs typeface="+mj-cs"/>
            </a:endParaRPr>
          </a:p>
        </p:txBody>
      </p:sp>
      <p:sp>
        <p:nvSpPr>
          <p:cNvPr id="56" name="标题 11"/>
          <p:cNvSpPr txBox="1"/>
          <p:nvPr/>
        </p:nvSpPr>
        <p:spPr>
          <a:xfrm>
            <a:off x="5506735" y="2576595"/>
            <a:ext cx="2358774" cy="597333"/>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defRPr/>
            </a:pPr>
            <a:r>
              <a:rPr kumimoji="0" lang="zh-CN" altLang="en-US" sz="900" b="0" i="0" u="none" strike="noStrike" kern="1200" cap="none" spc="0" normalizeH="0" baseline="0" noProof="0" dirty="0">
                <a:ln>
                  <a:noFill/>
                </a:ln>
                <a:solidFill>
                  <a:prstClr val="white">
                    <a:lumMod val="50000"/>
                  </a:prstClr>
                </a:solidFill>
                <a:effectLst/>
                <a:uLnTx/>
                <a:uFillTx/>
                <a:latin typeface="微软雅黑" panose="020B0503020204020204" pitchFamily="34" charset="-122"/>
                <a:ea typeface="微软雅黑" panose="020B0503020204020204" pitchFamily="34" charset="-122"/>
                <a:cs typeface="+mj-cs"/>
              </a:rPr>
              <a:t>请在此处输入详细的文字介绍信息和简介，表达图表的含义</a:t>
            </a:r>
            <a:r>
              <a:rPr kumimoji="0" lang="en-US" altLang="zh-CN" sz="900" b="0" i="0" u="none" strike="noStrike" kern="1200" cap="none" spc="0" normalizeH="0" baseline="0" noProof="0" dirty="0">
                <a:ln>
                  <a:noFill/>
                </a:ln>
                <a:solidFill>
                  <a:prstClr val="white">
                    <a:lumMod val="50000"/>
                  </a:prstClr>
                </a:solidFill>
                <a:effectLst/>
                <a:uLnTx/>
                <a:uFillTx/>
                <a:latin typeface="微软雅黑" panose="020B0503020204020204" pitchFamily="34" charset="-122"/>
                <a:ea typeface="微软雅黑" panose="020B0503020204020204" pitchFamily="34" charset="-122"/>
                <a:cs typeface="+mj-cs"/>
              </a:rPr>
              <a:t>.</a:t>
            </a:r>
            <a:r>
              <a:rPr kumimoji="0" lang="zh-CN" altLang="en-US" sz="900" b="0" i="0" u="none" strike="noStrike" kern="1200" cap="none" spc="0" normalizeH="0" baseline="0" noProof="0" dirty="0">
                <a:ln>
                  <a:noFill/>
                </a:ln>
                <a:solidFill>
                  <a:prstClr val="white">
                    <a:lumMod val="50000"/>
                  </a:prstClr>
                </a:solidFill>
                <a:effectLst/>
                <a:uLnTx/>
                <a:uFillTx/>
                <a:latin typeface="微软雅黑" panose="020B0503020204020204" pitchFamily="34" charset="-122"/>
                <a:ea typeface="微软雅黑" panose="020B0503020204020204" pitchFamily="34" charset="-122"/>
                <a:cs typeface="+mj-cs"/>
              </a:rPr>
              <a:t>表达图表的含义</a:t>
            </a:r>
            <a:r>
              <a:rPr kumimoji="0" lang="en-US" altLang="zh-CN" sz="900" b="0" i="0" u="none" strike="noStrike" kern="1200" cap="none" spc="0" normalizeH="0" baseline="0" noProof="0" dirty="0">
                <a:ln>
                  <a:noFill/>
                </a:ln>
                <a:solidFill>
                  <a:prstClr val="white">
                    <a:lumMod val="50000"/>
                  </a:prstClr>
                </a:solidFill>
                <a:effectLst/>
                <a:uLnTx/>
                <a:uFillTx/>
                <a:latin typeface="微软雅黑" panose="020B0503020204020204" pitchFamily="34" charset="-122"/>
                <a:ea typeface="微软雅黑" panose="020B0503020204020204" pitchFamily="34" charset="-122"/>
                <a:cs typeface="+mj-cs"/>
              </a:rPr>
              <a:t>.</a:t>
            </a:r>
            <a:endParaRPr kumimoji="0" lang="zh-CN" altLang="en-US" sz="900" b="0" i="0" u="none" strike="noStrike" kern="1200" cap="none" spc="0" normalizeH="0" baseline="0" noProof="0" dirty="0">
              <a:ln>
                <a:noFill/>
              </a:ln>
              <a:solidFill>
                <a:prstClr val="white">
                  <a:lumMod val="50000"/>
                </a:prstClr>
              </a:solidFill>
              <a:effectLst/>
              <a:uLnTx/>
              <a:uFillTx/>
              <a:latin typeface="微软雅黑" panose="020B0503020204020204" pitchFamily="34" charset="-122"/>
              <a:ea typeface="微软雅黑" panose="020B0503020204020204" pitchFamily="34" charset="-122"/>
              <a:cs typeface="+mj-cs"/>
            </a:endParaRPr>
          </a:p>
          <a:p>
            <a:pPr marL="0" marR="0" lvl="0" indent="0" algn="l" defTabSz="914400" rtl="0" eaLnBrk="1" fontAlgn="auto" latinLnBrk="0" hangingPunct="1">
              <a:lnSpc>
                <a:spcPct val="100000"/>
              </a:lnSpc>
              <a:spcBef>
                <a:spcPct val="0"/>
              </a:spcBef>
              <a:spcAft>
                <a:spcPts val="0"/>
              </a:spcAft>
              <a:buClrTx/>
              <a:buSzTx/>
              <a:buFontTx/>
              <a:buNone/>
              <a:defRPr/>
            </a:pPr>
            <a:endParaRPr kumimoji="0" lang="zh-CN" altLang="en-US" sz="900" b="0" i="0" u="none" strike="noStrike" kern="1200" cap="none" spc="0" normalizeH="0" baseline="0" noProof="0" dirty="0">
              <a:ln>
                <a:noFill/>
              </a:ln>
              <a:solidFill>
                <a:prstClr val="white">
                  <a:lumMod val="50000"/>
                </a:prstClr>
              </a:solidFill>
              <a:effectLst/>
              <a:uLnTx/>
              <a:uFillTx/>
              <a:latin typeface="微软雅黑" panose="020B0503020204020204" pitchFamily="34" charset="-122"/>
              <a:ea typeface="微软雅黑" panose="020B0503020204020204" pitchFamily="34" charset="-122"/>
              <a:cs typeface="+mj-cs"/>
            </a:endParaRPr>
          </a:p>
        </p:txBody>
      </p:sp>
      <p:sp>
        <p:nvSpPr>
          <p:cNvPr id="74" name="TextBox 73"/>
          <p:cNvSpPr txBox="1"/>
          <p:nvPr/>
        </p:nvSpPr>
        <p:spPr>
          <a:xfrm>
            <a:off x="1575447" y="4030838"/>
            <a:ext cx="6128085" cy="484748"/>
          </a:xfrm>
          <a:prstGeom prst="rect">
            <a:avLst/>
          </a:prstGeom>
          <a:noFill/>
        </p:spPr>
        <p:txBody>
          <a:bodyPr wrap="square" lIns="0" tIns="0" rIns="0" bIns="0" rtlCol="0">
            <a:spAutoFit/>
          </a:bodyPr>
          <a:lstStyle/>
          <a:p>
            <a:pPr marL="0" marR="0" lvl="0" indent="0" algn="just" defTabSz="685800" rtl="0" eaLnBrk="1" fontAlgn="auto" latinLnBrk="0" hangingPunct="1">
              <a:lnSpc>
                <a:spcPct val="100000"/>
              </a:lnSpc>
              <a:spcBef>
                <a:spcPts val="0"/>
              </a:spcBef>
              <a:spcAft>
                <a:spcPts val="0"/>
              </a:spcAft>
              <a:buClrTx/>
              <a:buSzTx/>
              <a:buFontTx/>
              <a:buNone/>
              <a:defRPr/>
            </a:pPr>
            <a:r>
              <a:rPr kumimoji="0" lang="zh-CN" altLang="en-US" sz="1050" b="0" i="0" u="none" strike="noStrike" kern="1200" cap="none" spc="0" normalizeH="0" baseline="0" noProof="0" dirty="0">
                <a:ln>
                  <a:noFill/>
                </a:ln>
                <a:solidFill>
                  <a:prstClr val="black">
                    <a:lumMod val="50000"/>
                    <a:lumOff val="50000"/>
                  </a:prstClr>
                </a:solidFill>
                <a:effectLst/>
                <a:uLnTx/>
                <a:uFillTx/>
                <a:latin typeface="Impact MT Std" pitchFamily="34" charset="0"/>
                <a:ea typeface="微软雅黑" panose="020B0503020204020204" pitchFamily="34" charset="-122"/>
                <a:cs typeface="+mn-cs"/>
              </a:rPr>
              <a:t>点击输入简要文字解说，解说文字尽量概括精炼，不用多余的文字修饰，简洁精准的 解说所提炼的核心概念。点击输入简要文字解说，解说文字尽量概括精炼，不用多余的文字修饰，简洁精准的 解说所提炼的核心概念。</a:t>
            </a:r>
          </a:p>
        </p:txBody>
      </p:sp>
      <p:sp>
        <p:nvSpPr>
          <p:cNvPr id="75" name="TextBox 74"/>
          <p:cNvSpPr txBox="1"/>
          <p:nvPr/>
        </p:nvSpPr>
        <p:spPr>
          <a:xfrm>
            <a:off x="3891766" y="3704710"/>
            <a:ext cx="1544105" cy="230832"/>
          </a:xfrm>
          <a:prstGeom prst="rect">
            <a:avLst/>
          </a:prstGeom>
          <a:noFill/>
        </p:spPr>
        <p:txBody>
          <a:bodyPr wrap="square" lIns="0" tIns="0" rIns="0" bIns="0" rtlCol="0">
            <a:spAutoFit/>
          </a:body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zh-CN" altLang="en-US" sz="1500" b="1" i="0" u="none" strike="noStrike" kern="1200" cap="none" spc="0" normalizeH="0" baseline="0" noProof="0" dirty="0">
                <a:ln>
                  <a:noFill/>
                </a:ln>
                <a:solidFill>
                  <a:prstClr val="black">
                    <a:lumMod val="75000"/>
                    <a:lumOff val="25000"/>
                  </a:prstClr>
                </a:solidFill>
                <a:effectLst/>
                <a:uLnTx/>
                <a:uFillTx/>
                <a:latin typeface="Impact MT Std" pitchFamily="34" charset="0"/>
                <a:ea typeface="微软雅黑" panose="020B0503020204020204" pitchFamily="34" charset="-122"/>
                <a:cs typeface="+mn-cs"/>
              </a:rPr>
              <a:t>点击输入标题文本</a:t>
            </a:r>
          </a:p>
        </p:txBody>
      </p:sp>
    </p:spTree>
  </p:cSld>
  <p:clrMapOvr>
    <a:masterClrMapping/>
  </p:clrMapOvr>
  <mc:AlternateContent xmlns:mc="http://schemas.openxmlformats.org/markup-compatibility/2006" xmlns:p14="http://schemas.microsoft.com/office/powerpoint/2010/main">
    <mc:Choice Requires="p14">
      <p:transition spd="slow" p14:dur="1250" advClick="0" advTm="0">
        <p14:switch dir="r"/>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withEffect">
                                  <p:stCondLst>
                                    <p:cond delay="1000"/>
                                  </p:stCondLst>
                                  <p:childTnLst>
                                    <p:set>
                                      <p:cBhvr>
                                        <p:cTn id="6" dur="1" fill="hold">
                                          <p:stCondLst>
                                            <p:cond delay="0"/>
                                          </p:stCondLst>
                                        </p:cTn>
                                        <p:tgtEl>
                                          <p:spTgt spid="31"/>
                                        </p:tgtEl>
                                        <p:attrNameLst>
                                          <p:attrName>style.visibility</p:attrName>
                                        </p:attrNameLst>
                                      </p:cBhvr>
                                      <p:to>
                                        <p:strVal val="visible"/>
                                      </p:to>
                                    </p:set>
                                    <p:animEffect transition="in" filter="wipe(right)">
                                      <p:cBhvr>
                                        <p:cTn id="7" dur="500"/>
                                        <p:tgtEl>
                                          <p:spTgt spid="31"/>
                                        </p:tgtEl>
                                      </p:cBhvr>
                                    </p:animEffect>
                                  </p:childTnLst>
                                </p:cTn>
                              </p:par>
                              <p:par>
                                <p:cTn id="8" presetID="22" presetClass="entr" presetSubtype="2" fill="hold" grpId="0" nodeType="withEffect">
                                  <p:stCondLst>
                                    <p:cond delay="1500"/>
                                  </p:stCondLst>
                                  <p:childTnLst>
                                    <p:set>
                                      <p:cBhvr>
                                        <p:cTn id="9" dur="1" fill="hold">
                                          <p:stCondLst>
                                            <p:cond delay="0"/>
                                          </p:stCondLst>
                                        </p:cTn>
                                        <p:tgtEl>
                                          <p:spTgt spid="32"/>
                                        </p:tgtEl>
                                        <p:attrNameLst>
                                          <p:attrName>style.visibility</p:attrName>
                                        </p:attrNameLst>
                                      </p:cBhvr>
                                      <p:to>
                                        <p:strVal val="visible"/>
                                      </p:to>
                                    </p:set>
                                    <p:animEffect transition="in" filter="wipe(right)">
                                      <p:cBhvr>
                                        <p:cTn id="10" dur="500"/>
                                        <p:tgtEl>
                                          <p:spTgt spid="32"/>
                                        </p:tgtEl>
                                      </p:cBhvr>
                                    </p:animEffect>
                                  </p:childTnLst>
                                </p:cTn>
                              </p:par>
                              <p:par>
                                <p:cTn id="11" presetID="22" presetClass="entr" presetSubtype="2" fill="hold" grpId="0" nodeType="withEffect">
                                  <p:stCondLst>
                                    <p:cond delay="2000"/>
                                  </p:stCondLst>
                                  <p:childTnLst>
                                    <p:set>
                                      <p:cBhvr>
                                        <p:cTn id="12" dur="1" fill="hold">
                                          <p:stCondLst>
                                            <p:cond delay="0"/>
                                          </p:stCondLst>
                                        </p:cTn>
                                        <p:tgtEl>
                                          <p:spTgt spid="30"/>
                                        </p:tgtEl>
                                        <p:attrNameLst>
                                          <p:attrName>style.visibility</p:attrName>
                                        </p:attrNameLst>
                                      </p:cBhvr>
                                      <p:to>
                                        <p:strVal val="visible"/>
                                      </p:to>
                                    </p:set>
                                    <p:animEffect transition="in" filter="wipe(right)">
                                      <p:cBhvr>
                                        <p:cTn id="13" dur="500"/>
                                        <p:tgtEl>
                                          <p:spTgt spid="30"/>
                                        </p:tgtEl>
                                      </p:cBhvr>
                                    </p:animEffect>
                                  </p:childTnLst>
                                </p:cTn>
                              </p:par>
                              <p:par>
                                <p:cTn id="14" presetID="42" presetClass="entr" presetSubtype="0" fill="hold" nodeType="withEffect">
                                  <p:stCondLst>
                                    <p:cond delay="2500"/>
                                  </p:stCondLst>
                                  <p:childTnLst>
                                    <p:set>
                                      <p:cBhvr>
                                        <p:cTn id="15" dur="1" fill="hold">
                                          <p:stCondLst>
                                            <p:cond delay="0"/>
                                          </p:stCondLst>
                                        </p:cTn>
                                        <p:tgtEl>
                                          <p:spTgt spid="33"/>
                                        </p:tgtEl>
                                        <p:attrNameLst>
                                          <p:attrName>style.visibility</p:attrName>
                                        </p:attrNameLst>
                                      </p:cBhvr>
                                      <p:to>
                                        <p:strVal val="visible"/>
                                      </p:to>
                                    </p:set>
                                    <p:animEffect transition="in" filter="fade">
                                      <p:cBhvr>
                                        <p:cTn id="16" dur="1000"/>
                                        <p:tgtEl>
                                          <p:spTgt spid="33"/>
                                        </p:tgtEl>
                                      </p:cBhvr>
                                    </p:animEffect>
                                    <p:anim calcmode="lin" valueType="num">
                                      <p:cBhvr>
                                        <p:cTn id="17" dur="1000" fill="hold"/>
                                        <p:tgtEl>
                                          <p:spTgt spid="33"/>
                                        </p:tgtEl>
                                        <p:attrNameLst>
                                          <p:attrName>ppt_x</p:attrName>
                                        </p:attrNameLst>
                                      </p:cBhvr>
                                      <p:tavLst>
                                        <p:tav tm="0">
                                          <p:val>
                                            <p:strVal val="#ppt_x"/>
                                          </p:val>
                                        </p:tav>
                                        <p:tav tm="100000">
                                          <p:val>
                                            <p:strVal val="#ppt_x"/>
                                          </p:val>
                                        </p:tav>
                                      </p:tavLst>
                                    </p:anim>
                                    <p:anim calcmode="lin" valueType="num">
                                      <p:cBhvr>
                                        <p:cTn id="18" dur="1000" fill="hold"/>
                                        <p:tgtEl>
                                          <p:spTgt spid="33"/>
                                        </p:tgtEl>
                                        <p:attrNameLst>
                                          <p:attrName>ppt_y</p:attrName>
                                        </p:attrNameLst>
                                      </p:cBhvr>
                                      <p:tavLst>
                                        <p:tav tm="0">
                                          <p:val>
                                            <p:strVal val="#ppt_y+.1"/>
                                          </p:val>
                                        </p:tav>
                                        <p:tav tm="100000">
                                          <p:val>
                                            <p:strVal val="#ppt_y"/>
                                          </p:val>
                                        </p:tav>
                                      </p:tavLst>
                                    </p:anim>
                                  </p:childTnLst>
                                </p:cTn>
                              </p:par>
                              <p:par>
                                <p:cTn id="19" presetID="42" presetClass="entr" presetSubtype="0" fill="hold" nodeType="withEffect">
                                  <p:stCondLst>
                                    <p:cond delay="2500"/>
                                  </p:stCondLst>
                                  <p:childTnLst>
                                    <p:set>
                                      <p:cBhvr>
                                        <p:cTn id="20" dur="1" fill="hold">
                                          <p:stCondLst>
                                            <p:cond delay="0"/>
                                          </p:stCondLst>
                                        </p:cTn>
                                        <p:tgtEl>
                                          <p:spTgt spid="36"/>
                                        </p:tgtEl>
                                        <p:attrNameLst>
                                          <p:attrName>style.visibility</p:attrName>
                                        </p:attrNameLst>
                                      </p:cBhvr>
                                      <p:to>
                                        <p:strVal val="visible"/>
                                      </p:to>
                                    </p:set>
                                    <p:animEffect transition="in" filter="fade">
                                      <p:cBhvr>
                                        <p:cTn id="21" dur="1000"/>
                                        <p:tgtEl>
                                          <p:spTgt spid="36"/>
                                        </p:tgtEl>
                                      </p:cBhvr>
                                    </p:animEffect>
                                    <p:anim calcmode="lin" valueType="num">
                                      <p:cBhvr>
                                        <p:cTn id="22" dur="1000" fill="hold"/>
                                        <p:tgtEl>
                                          <p:spTgt spid="36"/>
                                        </p:tgtEl>
                                        <p:attrNameLst>
                                          <p:attrName>ppt_x</p:attrName>
                                        </p:attrNameLst>
                                      </p:cBhvr>
                                      <p:tavLst>
                                        <p:tav tm="0">
                                          <p:val>
                                            <p:strVal val="#ppt_x"/>
                                          </p:val>
                                        </p:tav>
                                        <p:tav tm="100000">
                                          <p:val>
                                            <p:strVal val="#ppt_x"/>
                                          </p:val>
                                        </p:tav>
                                      </p:tavLst>
                                    </p:anim>
                                    <p:anim calcmode="lin" valueType="num">
                                      <p:cBhvr>
                                        <p:cTn id="23" dur="1000" fill="hold"/>
                                        <p:tgtEl>
                                          <p:spTgt spid="36"/>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2500"/>
                                  </p:stCondLst>
                                  <p:childTnLst>
                                    <p:set>
                                      <p:cBhvr>
                                        <p:cTn id="25" dur="1" fill="hold">
                                          <p:stCondLst>
                                            <p:cond delay="0"/>
                                          </p:stCondLst>
                                        </p:cTn>
                                        <p:tgtEl>
                                          <p:spTgt spid="39"/>
                                        </p:tgtEl>
                                        <p:attrNameLst>
                                          <p:attrName>style.visibility</p:attrName>
                                        </p:attrNameLst>
                                      </p:cBhvr>
                                      <p:to>
                                        <p:strVal val="visible"/>
                                      </p:to>
                                    </p:set>
                                    <p:animEffect transition="in" filter="fade">
                                      <p:cBhvr>
                                        <p:cTn id="26" dur="1000"/>
                                        <p:tgtEl>
                                          <p:spTgt spid="39"/>
                                        </p:tgtEl>
                                      </p:cBhvr>
                                    </p:animEffect>
                                    <p:anim calcmode="lin" valueType="num">
                                      <p:cBhvr>
                                        <p:cTn id="27" dur="1000" fill="hold"/>
                                        <p:tgtEl>
                                          <p:spTgt spid="39"/>
                                        </p:tgtEl>
                                        <p:attrNameLst>
                                          <p:attrName>ppt_x</p:attrName>
                                        </p:attrNameLst>
                                      </p:cBhvr>
                                      <p:tavLst>
                                        <p:tav tm="0">
                                          <p:val>
                                            <p:strVal val="#ppt_x"/>
                                          </p:val>
                                        </p:tav>
                                        <p:tav tm="100000">
                                          <p:val>
                                            <p:strVal val="#ppt_x"/>
                                          </p:val>
                                        </p:tav>
                                      </p:tavLst>
                                    </p:anim>
                                    <p:anim calcmode="lin" valueType="num">
                                      <p:cBhvr>
                                        <p:cTn id="28" dur="1000" fill="hold"/>
                                        <p:tgtEl>
                                          <p:spTgt spid="39"/>
                                        </p:tgtEl>
                                        <p:attrNameLst>
                                          <p:attrName>ppt_y</p:attrName>
                                        </p:attrNameLst>
                                      </p:cBhvr>
                                      <p:tavLst>
                                        <p:tav tm="0">
                                          <p:val>
                                            <p:strVal val="#ppt_y+.1"/>
                                          </p:val>
                                        </p:tav>
                                        <p:tav tm="100000">
                                          <p:val>
                                            <p:strVal val="#ppt_y"/>
                                          </p:val>
                                        </p:tav>
                                      </p:tavLst>
                                    </p:anim>
                                  </p:childTnLst>
                                </p:cTn>
                              </p:par>
                            </p:childTnLst>
                          </p:cTn>
                        </p:par>
                        <p:par>
                          <p:cTn id="29" fill="hold">
                            <p:stCondLst>
                              <p:cond delay="1500"/>
                            </p:stCondLst>
                            <p:childTnLst>
                              <p:par>
                                <p:cTn id="30" presetID="10" presetClass="entr" presetSubtype="0" fill="hold" grpId="0" nodeType="afterEffect">
                                  <p:stCondLst>
                                    <p:cond delay="0"/>
                                  </p:stCondLst>
                                  <p:childTnLst>
                                    <p:set>
                                      <p:cBhvr>
                                        <p:cTn id="31" dur="1" fill="hold">
                                          <p:stCondLst>
                                            <p:cond delay="0"/>
                                          </p:stCondLst>
                                        </p:cTn>
                                        <p:tgtEl>
                                          <p:spTgt spid="45"/>
                                        </p:tgtEl>
                                        <p:attrNameLst>
                                          <p:attrName>style.visibility</p:attrName>
                                        </p:attrNameLst>
                                      </p:cBhvr>
                                      <p:to>
                                        <p:strVal val="visible"/>
                                      </p:to>
                                    </p:set>
                                    <p:animEffect transition="in" filter="fade">
                                      <p:cBhvr>
                                        <p:cTn id="32" dur="500"/>
                                        <p:tgtEl>
                                          <p:spTgt spid="45"/>
                                        </p:tgtEl>
                                      </p:cBhvr>
                                    </p:animEffect>
                                  </p:childTnLst>
                                </p:cTn>
                              </p:par>
                              <p:par>
                                <p:cTn id="33" presetID="10" presetClass="entr" presetSubtype="0" fill="hold" nodeType="withEffect">
                                  <p:stCondLst>
                                    <p:cond delay="0"/>
                                  </p:stCondLst>
                                  <p:childTnLst>
                                    <p:set>
                                      <p:cBhvr>
                                        <p:cTn id="34" dur="1" fill="hold">
                                          <p:stCondLst>
                                            <p:cond delay="0"/>
                                          </p:stCondLst>
                                        </p:cTn>
                                        <p:tgtEl>
                                          <p:spTgt spid="46"/>
                                        </p:tgtEl>
                                        <p:attrNameLst>
                                          <p:attrName>style.visibility</p:attrName>
                                        </p:attrNameLst>
                                      </p:cBhvr>
                                      <p:to>
                                        <p:strVal val="visible"/>
                                      </p:to>
                                    </p:set>
                                    <p:animEffect transition="in" filter="fade">
                                      <p:cBhvr>
                                        <p:cTn id="35" dur="500"/>
                                        <p:tgtEl>
                                          <p:spTgt spid="46"/>
                                        </p:tgtEl>
                                      </p:cBhvr>
                                    </p:animEffect>
                                  </p:childTnLst>
                                </p:cTn>
                              </p:par>
                            </p:childTnLst>
                          </p:cTn>
                        </p:par>
                        <p:par>
                          <p:cTn id="36" fill="hold">
                            <p:stCondLst>
                              <p:cond delay="2000"/>
                            </p:stCondLst>
                            <p:childTnLst>
                              <p:par>
                                <p:cTn id="37" presetID="10" presetClass="entr" presetSubtype="0" fill="hold" grpId="0" nodeType="afterEffect">
                                  <p:stCondLst>
                                    <p:cond delay="0"/>
                                  </p:stCondLst>
                                  <p:childTnLst>
                                    <p:set>
                                      <p:cBhvr>
                                        <p:cTn id="38" dur="1" fill="hold">
                                          <p:stCondLst>
                                            <p:cond delay="0"/>
                                          </p:stCondLst>
                                        </p:cTn>
                                        <p:tgtEl>
                                          <p:spTgt spid="44"/>
                                        </p:tgtEl>
                                        <p:attrNameLst>
                                          <p:attrName>style.visibility</p:attrName>
                                        </p:attrNameLst>
                                      </p:cBhvr>
                                      <p:to>
                                        <p:strVal val="visible"/>
                                      </p:to>
                                    </p:set>
                                    <p:animEffect transition="in" filter="fade">
                                      <p:cBhvr>
                                        <p:cTn id="39" dur="500"/>
                                        <p:tgtEl>
                                          <p:spTgt spid="44"/>
                                        </p:tgtEl>
                                      </p:cBhvr>
                                    </p:animEffect>
                                  </p:childTnLst>
                                </p:cTn>
                              </p:par>
                            </p:childTnLst>
                          </p:cTn>
                        </p:par>
                        <p:par>
                          <p:cTn id="40" fill="hold">
                            <p:stCondLst>
                              <p:cond delay="2500"/>
                            </p:stCondLst>
                            <p:childTnLst>
                              <p:par>
                                <p:cTn id="41" presetID="10" presetClass="entr" presetSubtype="0" fill="hold" grpId="0" nodeType="afterEffect">
                                  <p:stCondLst>
                                    <p:cond delay="0"/>
                                  </p:stCondLst>
                                  <p:childTnLst>
                                    <p:set>
                                      <p:cBhvr>
                                        <p:cTn id="42" dur="1" fill="hold">
                                          <p:stCondLst>
                                            <p:cond delay="0"/>
                                          </p:stCondLst>
                                        </p:cTn>
                                        <p:tgtEl>
                                          <p:spTgt spid="51"/>
                                        </p:tgtEl>
                                        <p:attrNameLst>
                                          <p:attrName>style.visibility</p:attrName>
                                        </p:attrNameLst>
                                      </p:cBhvr>
                                      <p:to>
                                        <p:strVal val="visible"/>
                                      </p:to>
                                    </p:set>
                                    <p:animEffect transition="in" filter="fade">
                                      <p:cBhvr>
                                        <p:cTn id="43" dur="500"/>
                                        <p:tgtEl>
                                          <p:spTgt spid="51"/>
                                        </p:tgtEl>
                                      </p:cBhvr>
                                    </p:animEffect>
                                  </p:childTnLst>
                                </p:cTn>
                              </p:par>
                            </p:childTnLst>
                          </p:cTn>
                        </p:par>
                        <p:par>
                          <p:cTn id="44" fill="hold">
                            <p:stCondLst>
                              <p:cond delay="3000"/>
                            </p:stCondLst>
                            <p:childTnLst>
                              <p:par>
                                <p:cTn id="45" presetID="10" presetClass="entr" presetSubtype="0" fill="hold" grpId="0" nodeType="afterEffect">
                                  <p:stCondLst>
                                    <p:cond delay="0"/>
                                  </p:stCondLst>
                                  <p:childTnLst>
                                    <p:set>
                                      <p:cBhvr>
                                        <p:cTn id="46" dur="1" fill="hold">
                                          <p:stCondLst>
                                            <p:cond delay="0"/>
                                          </p:stCondLst>
                                        </p:cTn>
                                        <p:tgtEl>
                                          <p:spTgt spid="52"/>
                                        </p:tgtEl>
                                        <p:attrNameLst>
                                          <p:attrName>style.visibility</p:attrName>
                                        </p:attrNameLst>
                                      </p:cBhvr>
                                      <p:to>
                                        <p:strVal val="visible"/>
                                      </p:to>
                                    </p:set>
                                    <p:animEffect transition="in" filter="fade">
                                      <p:cBhvr>
                                        <p:cTn id="47" dur="500"/>
                                        <p:tgtEl>
                                          <p:spTgt spid="52"/>
                                        </p:tgtEl>
                                      </p:cBhvr>
                                    </p:animEffect>
                                  </p:childTnLst>
                                </p:cTn>
                              </p:par>
                            </p:childTnLst>
                          </p:cTn>
                        </p:par>
                        <p:par>
                          <p:cTn id="48" fill="hold">
                            <p:stCondLst>
                              <p:cond delay="3500"/>
                            </p:stCondLst>
                            <p:childTnLst>
                              <p:par>
                                <p:cTn id="49" presetID="10" presetClass="entr" presetSubtype="0" fill="hold" grpId="0" nodeType="afterEffect">
                                  <p:stCondLst>
                                    <p:cond delay="0"/>
                                  </p:stCondLst>
                                  <p:childTnLst>
                                    <p:set>
                                      <p:cBhvr>
                                        <p:cTn id="50" dur="1" fill="hold">
                                          <p:stCondLst>
                                            <p:cond delay="0"/>
                                          </p:stCondLst>
                                        </p:cTn>
                                        <p:tgtEl>
                                          <p:spTgt spid="53"/>
                                        </p:tgtEl>
                                        <p:attrNameLst>
                                          <p:attrName>style.visibility</p:attrName>
                                        </p:attrNameLst>
                                      </p:cBhvr>
                                      <p:to>
                                        <p:strVal val="visible"/>
                                      </p:to>
                                    </p:set>
                                    <p:animEffect transition="in" filter="fade">
                                      <p:cBhvr>
                                        <p:cTn id="51" dur="500"/>
                                        <p:tgtEl>
                                          <p:spTgt spid="53"/>
                                        </p:tgtEl>
                                      </p:cBhvr>
                                    </p:animEffect>
                                  </p:childTnLst>
                                </p:cTn>
                              </p:par>
                            </p:childTnLst>
                          </p:cTn>
                        </p:par>
                        <p:par>
                          <p:cTn id="52" fill="hold">
                            <p:stCondLst>
                              <p:cond delay="4000"/>
                            </p:stCondLst>
                            <p:childTnLst>
                              <p:par>
                                <p:cTn id="53" presetID="53" presetClass="entr" presetSubtype="16" fill="hold" grpId="0" nodeType="afterEffect">
                                  <p:stCondLst>
                                    <p:cond delay="0"/>
                                  </p:stCondLst>
                                  <p:childTnLst>
                                    <p:set>
                                      <p:cBhvr>
                                        <p:cTn id="54" dur="1" fill="hold">
                                          <p:stCondLst>
                                            <p:cond delay="0"/>
                                          </p:stCondLst>
                                        </p:cTn>
                                        <p:tgtEl>
                                          <p:spTgt spid="54"/>
                                        </p:tgtEl>
                                        <p:attrNameLst>
                                          <p:attrName>style.visibility</p:attrName>
                                        </p:attrNameLst>
                                      </p:cBhvr>
                                      <p:to>
                                        <p:strVal val="visible"/>
                                      </p:to>
                                    </p:set>
                                    <p:anim calcmode="lin" valueType="num">
                                      <p:cBhvr>
                                        <p:cTn id="55" dur="500" fill="hold"/>
                                        <p:tgtEl>
                                          <p:spTgt spid="54"/>
                                        </p:tgtEl>
                                        <p:attrNameLst>
                                          <p:attrName>ppt_w</p:attrName>
                                        </p:attrNameLst>
                                      </p:cBhvr>
                                      <p:tavLst>
                                        <p:tav tm="0">
                                          <p:val>
                                            <p:fltVal val="0"/>
                                          </p:val>
                                        </p:tav>
                                        <p:tav tm="100000">
                                          <p:val>
                                            <p:strVal val="#ppt_w"/>
                                          </p:val>
                                        </p:tav>
                                      </p:tavLst>
                                    </p:anim>
                                    <p:anim calcmode="lin" valueType="num">
                                      <p:cBhvr>
                                        <p:cTn id="56" dur="500" fill="hold"/>
                                        <p:tgtEl>
                                          <p:spTgt spid="54"/>
                                        </p:tgtEl>
                                        <p:attrNameLst>
                                          <p:attrName>ppt_h</p:attrName>
                                        </p:attrNameLst>
                                      </p:cBhvr>
                                      <p:tavLst>
                                        <p:tav tm="0">
                                          <p:val>
                                            <p:fltVal val="0"/>
                                          </p:val>
                                        </p:tav>
                                        <p:tav tm="100000">
                                          <p:val>
                                            <p:strVal val="#ppt_h"/>
                                          </p:val>
                                        </p:tav>
                                      </p:tavLst>
                                    </p:anim>
                                    <p:animEffect transition="in" filter="fade">
                                      <p:cBhvr>
                                        <p:cTn id="57" dur="500"/>
                                        <p:tgtEl>
                                          <p:spTgt spid="54"/>
                                        </p:tgtEl>
                                      </p:cBhvr>
                                    </p:animEffect>
                                  </p:childTnLst>
                                </p:cTn>
                              </p:par>
                            </p:childTnLst>
                          </p:cTn>
                        </p:par>
                        <p:par>
                          <p:cTn id="58" fill="hold">
                            <p:stCondLst>
                              <p:cond delay="4500"/>
                            </p:stCondLst>
                            <p:childTnLst>
                              <p:par>
                                <p:cTn id="59" presetID="53" presetClass="entr" presetSubtype="16" fill="hold" grpId="0" nodeType="afterEffect">
                                  <p:stCondLst>
                                    <p:cond delay="0"/>
                                  </p:stCondLst>
                                  <p:childTnLst>
                                    <p:set>
                                      <p:cBhvr>
                                        <p:cTn id="60" dur="1" fill="hold">
                                          <p:stCondLst>
                                            <p:cond delay="0"/>
                                          </p:stCondLst>
                                        </p:cTn>
                                        <p:tgtEl>
                                          <p:spTgt spid="55"/>
                                        </p:tgtEl>
                                        <p:attrNameLst>
                                          <p:attrName>style.visibility</p:attrName>
                                        </p:attrNameLst>
                                      </p:cBhvr>
                                      <p:to>
                                        <p:strVal val="visible"/>
                                      </p:to>
                                    </p:set>
                                    <p:anim calcmode="lin" valueType="num">
                                      <p:cBhvr>
                                        <p:cTn id="61" dur="500" fill="hold"/>
                                        <p:tgtEl>
                                          <p:spTgt spid="55"/>
                                        </p:tgtEl>
                                        <p:attrNameLst>
                                          <p:attrName>ppt_w</p:attrName>
                                        </p:attrNameLst>
                                      </p:cBhvr>
                                      <p:tavLst>
                                        <p:tav tm="0">
                                          <p:val>
                                            <p:fltVal val="0"/>
                                          </p:val>
                                        </p:tav>
                                        <p:tav tm="100000">
                                          <p:val>
                                            <p:strVal val="#ppt_w"/>
                                          </p:val>
                                        </p:tav>
                                      </p:tavLst>
                                    </p:anim>
                                    <p:anim calcmode="lin" valueType="num">
                                      <p:cBhvr>
                                        <p:cTn id="62" dur="500" fill="hold"/>
                                        <p:tgtEl>
                                          <p:spTgt spid="55"/>
                                        </p:tgtEl>
                                        <p:attrNameLst>
                                          <p:attrName>ppt_h</p:attrName>
                                        </p:attrNameLst>
                                      </p:cBhvr>
                                      <p:tavLst>
                                        <p:tav tm="0">
                                          <p:val>
                                            <p:fltVal val="0"/>
                                          </p:val>
                                        </p:tav>
                                        <p:tav tm="100000">
                                          <p:val>
                                            <p:strVal val="#ppt_h"/>
                                          </p:val>
                                        </p:tav>
                                      </p:tavLst>
                                    </p:anim>
                                    <p:animEffect transition="in" filter="fade">
                                      <p:cBhvr>
                                        <p:cTn id="63" dur="500"/>
                                        <p:tgtEl>
                                          <p:spTgt spid="55"/>
                                        </p:tgtEl>
                                      </p:cBhvr>
                                    </p:animEffect>
                                  </p:childTnLst>
                                </p:cTn>
                              </p:par>
                            </p:childTnLst>
                          </p:cTn>
                        </p:par>
                        <p:par>
                          <p:cTn id="64" fill="hold">
                            <p:stCondLst>
                              <p:cond delay="5000"/>
                            </p:stCondLst>
                            <p:childTnLst>
                              <p:par>
                                <p:cTn id="65" presetID="53" presetClass="entr" presetSubtype="16" fill="hold" grpId="0" nodeType="afterEffect">
                                  <p:stCondLst>
                                    <p:cond delay="0"/>
                                  </p:stCondLst>
                                  <p:childTnLst>
                                    <p:set>
                                      <p:cBhvr>
                                        <p:cTn id="66" dur="1" fill="hold">
                                          <p:stCondLst>
                                            <p:cond delay="0"/>
                                          </p:stCondLst>
                                        </p:cTn>
                                        <p:tgtEl>
                                          <p:spTgt spid="56"/>
                                        </p:tgtEl>
                                        <p:attrNameLst>
                                          <p:attrName>style.visibility</p:attrName>
                                        </p:attrNameLst>
                                      </p:cBhvr>
                                      <p:to>
                                        <p:strVal val="visible"/>
                                      </p:to>
                                    </p:set>
                                    <p:anim calcmode="lin" valueType="num">
                                      <p:cBhvr>
                                        <p:cTn id="67" dur="500" fill="hold"/>
                                        <p:tgtEl>
                                          <p:spTgt spid="56"/>
                                        </p:tgtEl>
                                        <p:attrNameLst>
                                          <p:attrName>ppt_w</p:attrName>
                                        </p:attrNameLst>
                                      </p:cBhvr>
                                      <p:tavLst>
                                        <p:tav tm="0">
                                          <p:val>
                                            <p:fltVal val="0"/>
                                          </p:val>
                                        </p:tav>
                                        <p:tav tm="100000">
                                          <p:val>
                                            <p:strVal val="#ppt_w"/>
                                          </p:val>
                                        </p:tav>
                                      </p:tavLst>
                                    </p:anim>
                                    <p:anim calcmode="lin" valueType="num">
                                      <p:cBhvr>
                                        <p:cTn id="68" dur="500" fill="hold"/>
                                        <p:tgtEl>
                                          <p:spTgt spid="56"/>
                                        </p:tgtEl>
                                        <p:attrNameLst>
                                          <p:attrName>ppt_h</p:attrName>
                                        </p:attrNameLst>
                                      </p:cBhvr>
                                      <p:tavLst>
                                        <p:tav tm="0">
                                          <p:val>
                                            <p:fltVal val="0"/>
                                          </p:val>
                                        </p:tav>
                                        <p:tav tm="100000">
                                          <p:val>
                                            <p:strVal val="#ppt_h"/>
                                          </p:val>
                                        </p:tav>
                                      </p:tavLst>
                                    </p:anim>
                                    <p:animEffect transition="in" filter="fade">
                                      <p:cBhvr>
                                        <p:cTn id="69" dur="500"/>
                                        <p:tgtEl>
                                          <p:spTgt spid="56"/>
                                        </p:tgtEl>
                                      </p:cBhvr>
                                    </p:animEffect>
                                  </p:childTnLst>
                                </p:cTn>
                              </p:par>
                            </p:childTnLst>
                          </p:cTn>
                        </p:par>
                        <p:par>
                          <p:cTn id="70" fill="hold">
                            <p:stCondLst>
                              <p:cond delay="5500"/>
                            </p:stCondLst>
                            <p:childTnLst>
                              <p:par>
                                <p:cTn id="71" presetID="2" presetClass="entr" presetSubtype="2" fill="hold" grpId="0" nodeType="afterEffect">
                                  <p:stCondLst>
                                    <p:cond delay="0"/>
                                  </p:stCondLst>
                                  <p:childTnLst>
                                    <p:set>
                                      <p:cBhvr>
                                        <p:cTn id="72" dur="1" fill="hold">
                                          <p:stCondLst>
                                            <p:cond delay="0"/>
                                          </p:stCondLst>
                                        </p:cTn>
                                        <p:tgtEl>
                                          <p:spTgt spid="75"/>
                                        </p:tgtEl>
                                        <p:attrNameLst>
                                          <p:attrName>style.visibility</p:attrName>
                                        </p:attrNameLst>
                                      </p:cBhvr>
                                      <p:to>
                                        <p:strVal val="visible"/>
                                      </p:to>
                                    </p:set>
                                    <p:anim calcmode="lin" valueType="num">
                                      <p:cBhvr additive="base">
                                        <p:cTn id="73" dur="300" fill="hold"/>
                                        <p:tgtEl>
                                          <p:spTgt spid="75"/>
                                        </p:tgtEl>
                                        <p:attrNameLst>
                                          <p:attrName>ppt_x</p:attrName>
                                        </p:attrNameLst>
                                      </p:cBhvr>
                                      <p:tavLst>
                                        <p:tav tm="0">
                                          <p:val>
                                            <p:strVal val="1+#ppt_w/2"/>
                                          </p:val>
                                        </p:tav>
                                        <p:tav tm="100000">
                                          <p:val>
                                            <p:strVal val="#ppt_x"/>
                                          </p:val>
                                        </p:tav>
                                      </p:tavLst>
                                    </p:anim>
                                    <p:anim calcmode="lin" valueType="num">
                                      <p:cBhvr additive="base">
                                        <p:cTn id="74" dur="300" fill="hold"/>
                                        <p:tgtEl>
                                          <p:spTgt spid="75"/>
                                        </p:tgtEl>
                                        <p:attrNameLst>
                                          <p:attrName>ppt_y</p:attrName>
                                        </p:attrNameLst>
                                      </p:cBhvr>
                                      <p:tavLst>
                                        <p:tav tm="0">
                                          <p:val>
                                            <p:strVal val="#ppt_y"/>
                                          </p:val>
                                        </p:tav>
                                        <p:tav tm="100000">
                                          <p:val>
                                            <p:strVal val="#ppt_y"/>
                                          </p:val>
                                        </p:tav>
                                      </p:tavLst>
                                    </p:anim>
                                  </p:childTnLst>
                                </p:cTn>
                              </p:par>
                            </p:childTnLst>
                          </p:cTn>
                        </p:par>
                        <p:par>
                          <p:cTn id="75" fill="hold">
                            <p:stCondLst>
                              <p:cond delay="6000"/>
                            </p:stCondLst>
                            <p:childTnLst>
                              <p:par>
                                <p:cTn id="76" presetID="2" presetClass="entr" presetSubtype="2" fill="hold" grpId="0" nodeType="afterEffect">
                                  <p:stCondLst>
                                    <p:cond delay="0"/>
                                  </p:stCondLst>
                                  <p:childTnLst>
                                    <p:set>
                                      <p:cBhvr>
                                        <p:cTn id="77" dur="1" fill="hold">
                                          <p:stCondLst>
                                            <p:cond delay="0"/>
                                          </p:stCondLst>
                                        </p:cTn>
                                        <p:tgtEl>
                                          <p:spTgt spid="74"/>
                                        </p:tgtEl>
                                        <p:attrNameLst>
                                          <p:attrName>style.visibility</p:attrName>
                                        </p:attrNameLst>
                                      </p:cBhvr>
                                      <p:to>
                                        <p:strVal val="visible"/>
                                      </p:to>
                                    </p:set>
                                    <p:anim calcmode="lin" valueType="num">
                                      <p:cBhvr additive="base">
                                        <p:cTn id="78" dur="300" fill="hold"/>
                                        <p:tgtEl>
                                          <p:spTgt spid="74"/>
                                        </p:tgtEl>
                                        <p:attrNameLst>
                                          <p:attrName>ppt_x</p:attrName>
                                        </p:attrNameLst>
                                      </p:cBhvr>
                                      <p:tavLst>
                                        <p:tav tm="0">
                                          <p:val>
                                            <p:strVal val="1+#ppt_w/2"/>
                                          </p:val>
                                        </p:tav>
                                        <p:tav tm="100000">
                                          <p:val>
                                            <p:strVal val="#ppt_x"/>
                                          </p:val>
                                        </p:tav>
                                      </p:tavLst>
                                    </p:anim>
                                    <p:anim calcmode="lin" valueType="num">
                                      <p:cBhvr additive="base">
                                        <p:cTn id="79" dur="300" fill="hold"/>
                                        <p:tgtEl>
                                          <p:spTgt spid="7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animBg="1"/>
      <p:bldP spid="31" grpId="0" animBg="1"/>
      <p:bldP spid="32" grpId="0" animBg="1"/>
      <p:bldP spid="44" grpId="0" animBg="1"/>
      <p:bldP spid="45" grpId="0" animBg="1"/>
      <p:bldP spid="51" grpId="0" animBg="1"/>
      <p:bldP spid="52" grpId="0" animBg="1"/>
      <p:bldP spid="53" grpId="0" animBg="1"/>
      <p:bldP spid="54" grpId="0"/>
      <p:bldP spid="55" grpId="0"/>
      <p:bldP spid="56" grpId="0"/>
      <p:bldP spid="74" grpId="0"/>
      <p:bldP spid="7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TextBox 68"/>
          <p:cNvSpPr txBox="1"/>
          <p:nvPr/>
        </p:nvSpPr>
        <p:spPr>
          <a:xfrm>
            <a:off x="1509234" y="3868862"/>
            <a:ext cx="6128085" cy="484748"/>
          </a:xfrm>
          <a:prstGeom prst="rect">
            <a:avLst/>
          </a:prstGeom>
          <a:noFill/>
        </p:spPr>
        <p:txBody>
          <a:bodyPr wrap="square" lIns="0" tIns="0" rIns="0" bIns="0" rtlCol="0">
            <a:spAutoFit/>
          </a:bodyPr>
          <a:lstStyle/>
          <a:p>
            <a:pPr marL="0" marR="0" lvl="0" indent="0" algn="just" defTabSz="685800" rtl="0" eaLnBrk="1" fontAlgn="auto" latinLnBrk="0" hangingPunct="1">
              <a:lnSpc>
                <a:spcPct val="100000"/>
              </a:lnSpc>
              <a:spcBef>
                <a:spcPts val="0"/>
              </a:spcBef>
              <a:spcAft>
                <a:spcPts val="0"/>
              </a:spcAft>
              <a:buClrTx/>
              <a:buSzTx/>
              <a:buFontTx/>
              <a:buNone/>
              <a:defRPr/>
            </a:pPr>
            <a:r>
              <a:rPr kumimoji="0" lang="zh-CN" altLang="en-US" sz="1050" b="0" i="0" u="none" strike="noStrike" kern="1200" cap="none" spc="0" normalizeH="0" baseline="0" noProof="0" dirty="0">
                <a:ln>
                  <a:noFill/>
                </a:ln>
                <a:solidFill>
                  <a:prstClr val="black">
                    <a:lumMod val="50000"/>
                    <a:lumOff val="50000"/>
                  </a:prstClr>
                </a:solidFill>
                <a:effectLst/>
                <a:uLnTx/>
                <a:uFillTx/>
                <a:latin typeface="Impact MT Std" pitchFamily="34" charset="0"/>
                <a:ea typeface="微软雅黑" panose="020B0503020204020204" pitchFamily="34" charset="-122"/>
                <a:cs typeface="+mn-cs"/>
              </a:rPr>
              <a:t>点击输入简要文字解说，解说文字尽量概括精炼，不用多余的文字修饰，简洁精准的 解说所提炼的核心概念。点击输入简要文字解说，解说文字尽量概括精炼，不用多余的文字修饰，简洁精准的 解说所提炼的核心概念。</a:t>
            </a:r>
          </a:p>
        </p:txBody>
      </p:sp>
      <p:sp>
        <p:nvSpPr>
          <p:cNvPr id="70" name="TextBox 69"/>
          <p:cNvSpPr txBox="1"/>
          <p:nvPr/>
        </p:nvSpPr>
        <p:spPr>
          <a:xfrm>
            <a:off x="3852549" y="3542734"/>
            <a:ext cx="1544105" cy="230832"/>
          </a:xfrm>
          <a:prstGeom prst="rect">
            <a:avLst/>
          </a:prstGeom>
          <a:noFill/>
        </p:spPr>
        <p:txBody>
          <a:bodyPr wrap="square" lIns="0" tIns="0" rIns="0" bIns="0" rtlCol="0">
            <a:spAutoFit/>
          </a:body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zh-CN" altLang="en-US" sz="1500" b="1" i="0" u="none" strike="noStrike" kern="1200" cap="none" spc="0" normalizeH="0" baseline="0" noProof="0" dirty="0">
                <a:ln>
                  <a:noFill/>
                </a:ln>
                <a:solidFill>
                  <a:prstClr val="black">
                    <a:lumMod val="75000"/>
                    <a:lumOff val="25000"/>
                  </a:prstClr>
                </a:solidFill>
                <a:effectLst/>
                <a:uLnTx/>
                <a:uFillTx/>
                <a:latin typeface="Impact MT Std" pitchFamily="34" charset="0"/>
                <a:ea typeface="微软雅黑" panose="020B0503020204020204" pitchFamily="34" charset="-122"/>
                <a:cs typeface="+mn-cs"/>
              </a:rPr>
              <a:t>点击输入标题文本</a:t>
            </a:r>
          </a:p>
        </p:txBody>
      </p:sp>
      <p:sp>
        <p:nvSpPr>
          <p:cNvPr id="85" name="Oval 12"/>
          <p:cNvSpPr/>
          <p:nvPr/>
        </p:nvSpPr>
        <p:spPr>
          <a:xfrm>
            <a:off x="1487725" y="990324"/>
            <a:ext cx="1179602" cy="1179602"/>
          </a:xfrm>
          <a:prstGeom prst="ellipse">
            <a:avLst/>
          </a:prstGeom>
          <a:noFill/>
          <a:ln w="101600" cap="rnd" cmpd="sng">
            <a:solidFill>
              <a:schemeClr val="bg1">
                <a:lumMod val="85000"/>
              </a:schemeClr>
            </a:solid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zh-CN" sz="1010" b="0" i="0" u="none" strike="noStrike" kern="1200" cap="none" spc="0" normalizeH="0" baseline="0" noProof="0">
              <a:ln>
                <a:noFill/>
              </a:ln>
              <a:solidFill>
                <a:srgbClr val="FFFFFF"/>
              </a:solidFill>
              <a:effectLst/>
              <a:uLnTx/>
              <a:uFillTx/>
              <a:latin typeface="Calibri" panose="020F0502020204030204" pitchFamily="34" charset="0"/>
              <a:ea typeface="等线" panose="02010600030101010101" charset="-122"/>
              <a:cs typeface="+mn-cs"/>
            </a:endParaRPr>
          </a:p>
        </p:txBody>
      </p:sp>
      <p:sp>
        <p:nvSpPr>
          <p:cNvPr id="86" name="Oval 13"/>
          <p:cNvSpPr/>
          <p:nvPr/>
        </p:nvSpPr>
        <p:spPr>
          <a:xfrm>
            <a:off x="1636514" y="1139113"/>
            <a:ext cx="882024" cy="882024"/>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685800" rtl="0" eaLnBrk="1" fontAlgn="auto" latinLnBrk="0" hangingPunct="1">
              <a:lnSpc>
                <a:spcPct val="100000"/>
              </a:lnSpc>
              <a:spcBef>
                <a:spcPts val="0"/>
              </a:spcBef>
              <a:spcAft>
                <a:spcPts val="0"/>
              </a:spcAft>
              <a:buClrTx/>
              <a:buSzTx/>
              <a:buFontTx/>
              <a:buNone/>
              <a:defRPr/>
            </a:pPr>
            <a:r>
              <a:rPr kumimoji="0" lang="en-US" sz="1800" b="1" i="0" u="none" strike="noStrike" kern="1200" cap="none" spc="0" normalizeH="0" baseline="0" noProof="0" dirty="0">
                <a:ln>
                  <a:noFill/>
                </a:ln>
                <a:solidFill>
                  <a:prstClr val="white"/>
                </a:solidFill>
                <a:effectLst/>
                <a:uLnTx/>
                <a:uFillTx/>
                <a:latin typeface="Impact MT Std" pitchFamily="34" charset="0"/>
                <a:ea typeface="Open Sans" panose="020B0606030504020204" pitchFamily="34" charset="0"/>
                <a:cs typeface="Open Sans" panose="020B0606030504020204" pitchFamily="34" charset="0"/>
              </a:rPr>
              <a:t>80%</a:t>
            </a:r>
          </a:p>
        </p:txBody>
      </p:sp>
      <p:sp>
        <p:nvSpPr>
          <p:cNvPr id="87" name="Arc 14"/>
          <p:cNvSpPr/>
          <p:nvPr/>
        </p:nvSpPr>
        <p:spPr>
          <a:xfrm>
            <a:off x="1487725" y="990324"/>
            <a:ext cx="1179602" cy="1179602"/>
          </a:xfrm>
          <a:prstGeom prst="arc">
            <a:avLst>
              <a:gd name="adj1" fmla="val 16018236"/>
              <a:gd name="adj2" fmla="val 9832525"/>
            </a:avLst>
          </a:prstGeom>
          <a:noFill/>
          <a:ln w="101600" cap="rnd" cmpd="sng">
            <a:solidFill>
              <a:srgbClr val="C00000"/>
            </a:solid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en-US" sz="101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8" name="Oval 18"/>
          <p:cNvSpPr/>
          <p:nvPr/>
        </p:nvSpPr>
        <p:spPr>
          <a:xfrm>
            <a:off x="3193205" y="990324"/>
            <a:ext cx="1179602" cy="1179602"/>
          </a:xfrm>
          <a:prstGeom prst="ellipse">
            <a:avLst/>
          </a:prstGeom>
          <a:noFill/>
          <a:ln w="101600" cap="rnd" cmpd="sng">
            <a:solidFill>
              <a:schemeClr val="bg1">
                <a:lumMod val="85000"/>
              </a:schemeClr>
            </a:solid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zh-CN" sz="1010" b="0" i="0" u="none" strike="noStrike" kern="1200" cap="none" spc="0" normalizeH="0" baseline="0" noProof="0">
              <a:ln>
                <a:noFill/>
              </a:ln>
              <a:solidFill>
                <a:srgbClr val="FFFFFF"/>
              </a:solidFill>
              <a:effectLst/>
              <a:uLnTx/>
              <a:uFillTx/>
              <a:latin typeface="Calibri" panose="020F0502020204030204" pitchFamily="34" charset="0"/>
              <a:ea typeface="等线" panose="02010600030101010101" charset="-122"/>
              <a:cs typeface="+mn-cs"/>
            </a:endParaRPr>
          </a:p>
        </p:txBody>
      </p:sp>
      <p:sp>
        <p:nvSpPr>
          <p:cNvPr id="89" name="Oval 19"/>
          <p:cNvSpPr/>
          <p:nvPr/>
        </p:nvSpPr>
        <p:spPr>
          <a:xfrm>
            <a:off x="3341994" y="1139113"/>
            <a:ext cx="882024" cy="882024"/>
          </a:xfrm>
          <a:prstGeom prst="ellipse">
            <a:avLst/>
          </a:prstGeom>
          <a:solidFill>
            <a:srgbClr val="E62A2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685800" rtl="0" eaLnBrk="1" fontAlgn="auto" latinLnBrk="0" hangingPunct="1">
              <a:lnSpc>
                <a:spcPct val="100000"/>
              </a:lnSpc>
              <a:spcBef>
                <a:spcPts val="0"/>
              </a:spcBef>
              <a:spcAft>
                <a:spcPts val="0"/>
              </a:spcAft>
              <a:buClrTx/>
              <a:buSzTx/>
              <a:buFontTx/>
              <a:buNone/>
              <a:defRPr/>
            </a:pPr>
            <a:r>
              <a:rPr kumimoji="0" lang="en-US" sz="1800" b="1" i="0" u="none" strike="noStrike" kern="1200" cap="none" spc="0" normalizeH="0" baseline="0" noProof="0" dirty="0">
                <a:ln>
                  <a:noFill/>
                </a:ln>
                <a:solidFill>
                  <a:prstClr val="white"/>
                </a:solidFill>
                <a:effectLst/>
                <a:uLnTx/>
                <a:uFillTx/>
                <a:latin typeface="Impact MT Std" pitchFamily="34" charset="0"/>
                <a:ea typeface="Open Sans" panose="020B0606030504020204" pitchFamily="34" charset="0"/>
                <a:cs typeface="Open Sans" panose="020B0606030504020204" pitchFamily="34" charset="0"/>
              </a:rPr>
              <a:t>50%</a:t>
            </a:r>
          </a:p>
        </p:txBody>
      </p:sp>
      <p:sp>
        <p:nvSpPr>
          <p:cNvPr id="90" name="Arc 20"/>
          <p:cNvSpPr/>
          <p:nvPr/>
        </p:nvSpPr>
        <p:spPr>
          <a:xfrm>
            <a:off x="3193205" y="990324"/>
            <a:ext cx="1179602" cy="1179602"/>
          </a:xfrm>
          <a:prstGeom prst="arc">
            <a:avLst>
              <a:gd name="adj1" fmla="val 16018236"/>
              <a:gd name="adj2" fmla="val 5788795"/>
            </a:avLst>
          </a:prstGeom>
          <a:noFill/>
          <a:ln w="101600" cap="rnd" cmpd="sng">
            <a:solidFill>
              <a:srgbClr val="E62A2A"/>
            </a:solid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en-US" sz="101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1" name="Oval 22"/>
          <p:cNvSpPr/>
          <p:nvPr/>
        </p:nvSpPr>
        <p:spPr>
          <a:xfrm>
            <a:off x="4874616" y="990324"/>
            <a:ext cx="1179603" cy="1179602"/>
          </a:xfrm>
          <a:prstGeom prst="ellipse">
            <a:avLst/>
          </a:prstGeom>
          <a:noFill/>
          <a:ln w="101600" cap="rnd" cmpd="sng">
            <a:solidFill>
              <a:schemeClr val="bg1">
                <a:lumMod val="85000"/>
              </a:schemeClr>
            </a:solid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zh-CN" sz="1010" b="0" i="0" u="none" strike="noStrike" kern="1200" cap="none" spc="0" normalizeH="0" baseline="0" noProof="0">
              <a:ln>
                <a:noFill/>
              </a:ln>
              <a:solidFill>
                <a:srgbClr val="FFFFFF"/>
              </a:solidFill>
              <a:effectLst/>
              <a:uLnTx/>
              <a:uFillTx/>
              <a:latin typeface="Calibri" panose="020F0502020204030204" pitchFamily="34" charset="0"/>
              <a:ea typeface="等线" panose="02010600030101010101" charset="-122"/>
              <a:cs typeface="+mn-cs"/>
            </a:endParaRPr>
          </a:p>
        </p:txBody>
      </p:sp>
      <p:sp>
        <p:nvSpPr>
          <p:cNvPr id="92" name="Oval 23"/>
          <p:cNvSpPr/>
          <p:nvPr/>
        </p:nvSpPr>
        <p:spPr>
          <a:xfrm>
            <a:off x="5023406" y="1139113"/>
            <a:ext cx="882023" cy="882024"/>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685800" rtl="0" eaLnBrk="1" fontAlgn="auto" latinLnBrk="0" hangingPunct="1">
              <a:lnSpc>
                <a:spcPct val="100000"/>
              </a:lnSpc>
              <a:spcBef>
                <a:spcPts val="0"/>
              </a:spcBef>
              <a:spcAft>
                <a:spcPts val="0"/>
              </a:spcAft>
              <a:buClrTx/>
              <a:buSzTx/>
              <a:buFontTx/>
              <a:buNone/>
              <a:defRPr/>
            </a:pPr>
            <a:r>
              <a:rPr kumimoji="0" lang="en-US" sz="1800" b="1" i="0" u="none" strike="noStrike" kern="1200" cap="none" spc="0" normalizeH="0" baseline="0" noProof="0" dirty="0">
                <a:ln>
                  <a:noFill/>
                </a:ln>
                <a:solidFill>
                  <a:prstClr val="white"/>
                </a:solidFill>
                <a:effectLst/>
                <a:uLnTx/>
                <a:uFillTx/>
                <a:latin typeface="Impact MT Std" pitchFamily="34" charset="0"/>
                <a:ea typeface="Open Sans" panose="020B0606030504020204" pitchFamily="34" charset="0"/>
                <a:cs typeface="Open Sans" panose="020B0606030504020204" pitchFamily="34" charset="0"/>
              </a:rPr>
              <a:t>45%</a:t>
            </a:r>
          </a:p>
        </p:txBody>
      </p:sp>
      <p:sp>
        <p:nvSpPr>
          <p:cNvPr id="93" name="Arc 24"/>
          <p:cNvSpPr/>
          <p:nvPr/>
        </p:nvSpPr>
        <p:spPr>
          <a:xfrm>
            <a:off x="4874616" y="990324"/>
            <a:ext cx="1179603" cy="1179602"/>
          </a:xfrm>
          <a:prstGeom prst="arc">
            <a:avLst>
              <a:gd name="adj1" fmla="val 16018236"/>
              <a:gd name="adj2" fmla="val 3132458"/>
            </a:avLst>
          </a:prstGeom>
          <a:noFill/>
          <a:ln w="101600" cap="rnd" cmpd="sng">
            <a:solidFill>
              <a:srgbClr val="C00000"/>
            </a:solid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en-US" sz="101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4" name="Oval 26"/>
          <p:cNvSpPr/>
          <p:nvPr/>
        </p:nvSpPr>
        <p:spPr>
          <a:xfrm>
            <a:off x="6533134" y="990324"/>
            <a:ext cx="1179603" cy="1179602"/>
          </a:xfrm>
          <a:prstGeom prst="ellipse">
            <a:avLst/>
          </a:prstGeom>
          <a:noFill/>
          <a:ln w="101600" cap="rnd" cmpd="sng">
            <a:solidFill>
              <a:schemeClr val="bg1">
                <a:lumMod val="85000"/>
              </a:schemeClr>
            </a:solid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zh-CN" sz="1010" b="0" i="0" u="none" strike="noStrike" kern="1200" cap="none" spc="0" normalizeH="0" baseline="0" noProof="0">
              <a:ln>
                <a:noFill/>
              </a:ln>
              <a:solidFill>
                <a:srgbClr val="FFFFFF"/>
              </a:solidFill>
              <a:effectLst/>
              <a:uLnTx/>
              <a:uFillTx/>
              <a:latin typeface="Calibri" panose="020F0502020204030204" pitchFamily="34" charset="0"/>
              <a:ea typeface="等线" panose="02010600030101010101" charset="-122"/>
              <a:cs typeface="+mn-cs"/>
            </a:endParaRPr>
          </a:p>
        </p:txBody>
      </p:sp>
      <p:sp>
        <p:nvSpPr>
          <p:cNvPr id="95" name="Oval 27"/>
          <p:cNvSpPr/>
          <p:nvPr/>
        </p:nvSpPr>
        <p:spPr>
          <a:xfrm>
            <a:off x="6681924" y="1139113"/>
            <a:ext cx="882023" cy="882024"/>
          </a:xfrm>
          <a:prstGeom prst="ellipse">
            <a:avLst/>
          </a:prstGeom>
          <a:solidFill>
            <a:srgbClr val="E62A2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685800" rtl="0" eaLnBrk="1" fontAlgn="auto" latinLnBrk="0" hangingPunct="1">
              <a:lnSpc>
                <a:spcPct val="100000"/>
              </a:lnSpc>
              <a:spcBef>
                <a:spcPts val="0"/>
              </a:spcBef>
              <a:spcAft>
                <a:spcPts val="0"/>
              </a:spcAft>
              <a:buClrTx/>
              <a:buSzTx/>
              <a:buFontTx/>
              <a:buNone/>
              <a:defRPr/>
            </a:pPr>
            <a:r>
              <a:rPr kumimoji="0" lang="en-US" sz="1800" b="1" i="0" u="none" strike="noStrike" kern="1200" cap="none" spc="0" normalizeH="0" baseline="0" noProof="0" dirty="0">
                <a:ln>
                  <a:noFill/>
                </a:ln>
                <a:solidFill>
                  <a:prstClr val="white"/>
                </a:solidFill>
                <a:effectLst/>
                <a:uLnTx/>
                <a:uFillTx/>
                <a:latin typeface="Impact MT Std" pitchFamily="34" charset="0"/>
                <a:ea typeface="Open Sans" panose="020B0606030504020204" pitchFamily="34" charset="0"/>
                <a:cs typeface="Open Sans" panose="020B0606030504020204" pitchFamily="34" charset="0"/>
              </a:rPr>
              <a:t>90%</a:t>
            </a:r>
          </a:p>
        </p:txBody>
      </p:sp>
      <p:sp>
        <p:nvSpPr>
          <p:cNvPr id="96" name="Arc 28"/>
          <p:cNvSpPr/>
          <p:nvPr/>
        </p:nvSpPr>
        <p:spPr>
          <a:xfrm>
            <a:off x="6533134" y="990324"/>
            <a:ext cx="1179603" cy="1179602"/>
          </a:xfrm>
          <a:prstGeom prst="arc">
            <a:avLst>
              <a:gd name="adj1" fmla="val 16018236"/>
              <a:gd name="adj2" fmla="val 13285852"/>
            </a:avLst>
          </a:prstGeom>
          <a:noFill/>
          <a:ln w="101600" cap="rnd" cmpd="sng">
            <a:solidFill>
              <a:srgbClr val="E62A2A"/>
            </a:solid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en-US" sz="101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7" name="TextBox 96"/>
          <p:cNvSpPr txBox="1"/>
          <p:nvPr/>
        </p:nvSpPr>
        <p:spPr>
          <a:xfrm>
            <a:off x="1278492" y="2394115"/>
            <a:ext cx="1646205" cy="802079"/>
          </a:xfrm>
          <a:prstGeom prst="rect">
            <a:avLst/>
          </a:prstGeom>
          <a:noFill/>
        </p:spPr>
        <p:txBody>
          <a:bodyPr>
            <a:spAutoFit/>
          </a:bodyPr>
          <a:lstStyle/>
          <a:p>
            <a:pPr marL="0" marR="0" lvl="0" indent="0" algn="ctr" defTabSz="685800" rtl="0" eaLnBrk="1" fontAlgn="auto" latinLnBrk="0" hangingPunct="1">
              <a:lnSpc>
                <a:spcPct val="100000"/>
              </a:lnSpc>
              <a:spcBef>
                <a:spcPts val="0"/>
              </a:spcBef>
              <a:spcAft>
                <a:spcPts val="0"/>
              </a:spcAft>
              <a:buClrTx/>
              <a:buSzTx/>
              <a:buFontTx/>
              <a:buNone/>
              <a:defRPr/>
            </a:pPr>
            <a:r>
              <a:rPr kumimoji="0" lang="zh-CN" altLang="en-US" sz="1010" b="1" i="0" u="none" strike="noStrike" kern="1200" cap="none" spc="0" normalizeH="0" baseline="0" noProof="0" dirty="0">
                <a:ln>
                  <a:noFill/>
                </a:ln>
                <a:solidFill>
                  <a:prstClr val="black">
                    <a:lumMod val="75000"/>
                    <a:lumOff val="25000"/>
                  </a:prstClr>
                </a:solidFill>
                <a:effectLst/>
                <a:uLnTx/>
                <a:uFillTx/>
                <a:latin typeface="Impact MT Std" pitchFamily="34" charset="0"/>
                <a:ea typeface="微软雅黑" panose="020B0503020204020204" pitchFamily="34" charset="-122"/>
                <a:cs typeface="+mn-cs"/>
              </a:rPr>
              <a:t>项目一</a:t>
            </a:r>
            <a:endParaRPr kumimoji="0" lang="en-US" altLang="zh-CN" sz="1010" b="1" i="0" u="none" strike="noStrike" kern="1200" cap="none" spc="0" normalizeH="0" baseline="0" noProof="0" dirty="0">
              <a:ln>
                <a:noFill/>
              </a:ln>
              <a:solidFill>
                <a:prstClr val="black">
                  <a:lumMod val="75000"/>
                  <a:lumOff val="25000"/>
                </a:prstClr>
              </a:solidFill>
              <a:effectLst/>
              <a:uLnTx/>
              <a:uFillTx/>
              <a:latin typeface="Impact MT Std" pitchFamily="34" charset="0"/>
              <a:ea typeface="微软雅黑" panose="020B0503020204020204" pitchFamily="34" charset="-122"/>
              <a:cs typeface="+mn-cs"/>
            </a:endParaRPr>
          </a:p>
          <a:p>
            <a:pPr marL="0" marR="0" lvl="0" indent="0" algn="l" defTabSz="685800" rtl="0" eaLnBrk="1" fontAlgn="auto" latinLnBrk="0" hangingPunct="1">
              <a:lnSpc>
                <a:spcPct val="100000"/>
              </a:lnSpc>
              <a:spcBef>
                <a:spcPts val="0"/>
              </a:spcBef>
              <a:spcAft>
                <a:spcPts val="0"/>
              </a:spcAft>
              <a:buClrTx/>
              <a:buSzTx/>
              <a:buFontTx/>
              <a:buNone/>
              <a:defRPr/>
            </a:pPr>
            <a:endParaRPr kumimoji="0" lang="en-US" altLang="zh-CN" sz="900" b="0" i="0" u="none" strike="noStrike" kern="1200" cap="none" spc="0" normalizeH="0" baseline="0" noProof="0" dirty="0">
              <a:ln>
                <a:noFill/>
              </a:ln>
              <a:solidFill>
                <a:prstClr val="white">
                  <a:lumMod val="50000"/>
                </a:prstClr>
              </a:solidFill>
              <a:effectLst/>
              <a:uLnTx/>
              <a:uFillTx/>
              <a:latin typeface="微软雅黑" panose="020B0503020204020204" pitchFamily="34" charset="-122"/>
              <a:ea typeface="微软雅黑" panose="020B0503020204020204" pitchFamily="34" charset="-122"/>
              <a:cs typeface="+mn-cs"/>
            </a:endParaRPr>
          </a:p>
          <a:p>
            <a:pPr marL="0" marR="0" lvl="0" indent="0" algn="l" defTabSz="685800" rtl="0" eaLnBrk="1" fontAlgn="auto" latinLnBrk="0" hangingPunct="1">
              <a:lnSpc>
                <a:spcPct val="100000"/>
              </a:lnSpc>
              <a:spcBef>
                <a:spcPts val="0"/>
              </a:spcBef>
              <a:spcAft>
                <a:spcPts val="0"/>
              </a:spcAft>
              <a:buClrTx/>
              <a:buSzTx/>
              <a:buFontTx/>
              <a:buNone/>
              <a:defRPr/>
            </a:pPr>
            <a:r>
              <a:rPr kumimoji="0" lang="zh-CN" altLang="en-US" sz="900" b="0" i="0" u="none" strike="noStrike" kern="1200" cap="none" spc="0" normalizeH="0" baseline="0" noProof="0" dirty="0">
                <a:ln>
                  <a:noFill/>
                </a:ln>
                <a:solidFill>
                  <a:prstClr val="white">
                    <a:lumMod val="50000"/>
                  </a:prstClr>
                </a:solidFill>
                <a:effectLst/>
                <a:uLnTx/>
                <a:uFillTx/>
                <a:latin typeface="微软雅黑" panose="020B0503020204020204" pitchFamily="34" charset="-122"/>
                <a:ea typeface="微软雅黑" panose="020B0503020204020204" pitchFamily="34" charset="-122"/>
                <a:cs typeface="+mn-cs"/>
              </a:rPr>
              <a:t>请在此处输入详细的文字介绍信息和介表达图表的含义表达图表的含义</a:t>
            </a:r>
            <a:r>
              <a:rPr kumimoji="0" lang="en-US" altLang="zh-CN" sz="900" b="0" i="0" u="none" strike="noStrike" kern="1200" cap="none" spc="0" normalizeH="0" baseline="0" noProof="0" dirty="0">
                <a:ln>
                  <a:noFill/>
                </a:ln>
                <a:solidFill>
                  <a:prstClr val="white">
                    <a:lumMod val="50000"/>
                  </a:prstClr>
                </a:solidFill>
                <a:effectLst/>
                <a:uLnTx/>
                <a:uFillTx/>
                <a:latin typeface="微软雅黑" panose="020B0503020204020204" pitchFamily="34" charset="-122"/>
                <a:ea typeface="微软雅黑" panose="020B0503020204020204" pitchFamily="34" charset="-122"/>
                <a:cs typeface="+mn-cs"/>
              </a:rPr>
              <a:t>.</a:t>
            </a:r>
            <a:endParaRPr kumimoji="0" lang="zh-CN" altLang="en-US" sz="900" b="0" i="0" u="none" strike="noStrike" kern="1200" cap="none" spc="0" normalizeH="0" baseline="0" noProof="0" dirty="0">
              <a:ln>
                <a:noFill/>
              </a:ln>
              <a:solidFill>
                <a:prstClr val="white">
                  <a:lumMod val="50000"/>
                </a:prstClr>
              </a:solidFill>
              <a:effectLst/>
              <a:uLnTx/>
              <a:uFillTx/>
              <a:latin typeface="微软雅黑" panose="020B0503020204020204" pitchFamily="34" charset="-122"/>
              <a:ea typeface="微软雅黑" panose="020B0503020204020204" pitchFamily="34" charset="-122"/>
              <a:cs typeface="+mn-cs"/>
            </a:endParaRPr>
          </a:p>
        </p:txBody>
      </p:sp>
      <p:sp>
        <p:nvSpPr>
          <p:cNvPr id="98" name="TextBox 97"/>
          <p:cNvSpPr txBox="1"/>
          <p:nvPr/>
        </p:nvSpPr>
        <p:spPr>
          <a:xfrm>
            <a:off x="2959903" y="2394115"/>
            <a:ext cx="1646205" cy="802079"/>
          </a:xfrm>
          <a:prstGeom prst="rect">
            <a:avLst/>
          </a:prstGeom>
          <a:noFill/>
        </p:spPr>
        <p:txBody>
          <a:bodyPr>
            <a:spAutoFit/>
          </a:bodyPr>
          <a:lstStyle/>
          <a:p>
            <a:pPr marL="0" marR="0" lvl="0" indent="0" algn="ctr" defTabSz="685800" rtl="0" eaLnBrk="1" fontAlgn="auto" latinLnBrk="0" hangingPunct="1">
              <a:lnSpc>
                <a:spcPct val="100000"/>
              </a:lnSpc>
              <a:spcBef>
                <a:spcPts val="0"/>
              </a:spcBef>
              <a:spcAft>
                <a:spcPts val="0"/>
              </a:spcAft>
              <a:buClrTx/>
              <a:buSzTx/>
              <a:buFontTx/>
              <a:buNone/>
              <a:defRPr/>
            </a:pPr>
            <a:r>
              <a:rPr kumimoji="0" lang="zh-CN" altLang="en-US" sz="1010" b="1" i="0" u="none" strike="noStrike" kern="1200" cap="none" spc="0" normalizeH="0" baseline="0" noProof="0" dirty="0">
                <a:ln>
                  <a:noFill/>
                </a:ln>
                <a:solidFill>
                  <a:prstClr val="black">
                    <a:lumMod val="75000"/>
                    <a:lumOff val="25000"/>
                  </a:prstClr>
                </a:solidFill>
                <a:effectLst/>
                <a:uLnTx/>
                <a:uFillTx/>
                <a:latin typeface="Impact MT Std" pitchFamily="34" charset="0"/>
                <a:ea typeface="微软雅黑" panose="020B0503020204020204" pitchFamily="34" charset="-122"/>
                <a:cs typeface="+mn-cs"/>
              </a:rPr>
              <a:t>项目二</a:t>
            </a:r>
            <a:endParaRPr kumimoji="0" lang="en-US" altLang="zh-CN" sz="1010" b="1" i="0" u="none" strike="noStrike" kern="1200" cap="none" spc="0" normalizeH="0" baseline="0" noProof="0" dirty="0">
              <a:ln>
                <a:noFill/>
              </a:ln>
              <a:solidFill>
                <a:prstClr val="black">
                  <a:lumMod val="75000"/>
                  <a:lumOff val="25000"/>
                </a:prstClr>
              </a:solidFill>
              <a:effectLst/>
              <a:uLnTx/>
              <a:uFillTx/>
              <a:latin typeface="Impact MT Std" pitchFamily="34" charset="0"/>
              <a:ea typeface="微软雅黑" panose="020B0503020204020204" pitchFamily="34" charset="-122"/>
              <a:cs typeface="+mn-cs"/>
            </a:endParaRPr>
          </a:p>
          <a:p>
            <a:pPr marL="0" marR="0" lvl="0" indent="0" algn="l" defTabSz="685800" rtl="0" eaLnBrk="1" fontAlgn="auto" latinLnBrk="0" hangingPunct="1">
              <a:lnSpc>
                <a:spcPct val="100000"/>
              </a:lnSpc>
              <a:spcBef>
                <a:spcPts val="0"/>
              </a:spcBef>
              <a:spcAft>
                <a:spcPts val="0"/>
              </a:spcAft>
              <a:buClrTx/>
              <a:buSzTx/>
              <a:buFontTx/>
              <a:buNone/>
              <a:defRPr/>
            </a:pPr>
            <a:endParaRPr kumimoji="0" lang="en-US" altLang="zh-CN" sz="900" b="0" i="0" u="none" strike="noStrike" kern="1200" cap="none" spc="0" normalizeH="0" baseline="0" noProof="0" dirty="0">
              <a:ln>
                <a:noFill/>
              </a:ln>
              <a:solidFill>
                <a:prstClr val="white">
                  <a:lumMod val="50000"/>
                </a:prstClr>
              </a:solidFill>
              <a:effectLst/>
              <a:uLnTx/>
              <a:uFillTx/>
              <a:latin typeface="微软雅黑" panose="020B0503020204020204" pitchFamily="34" charset="-122"/>
              <a:ea typeface="微软雅黑" panose="020B0503020204020204" pitchFamily="34" charset="-122"/>
              <a:cs typeface="+mn-cs"/>
            </a:endParaRPr>
          </a:p>
          <a:p>
            <a:pPr marL="0" marR="0" lvl="0" indent="0" algn="l" defTabSz="685800" rtl="0" eaLnBrk="1" fontAlgn="auto" latinLnBrk="0" hangingPunct="1">
              <a:lnSpc>
                <a:spcPct val="100000"/>
              </a:lnSpc>
              <a:spcBef>
                <a:spcPts val="0"/>
              </a:spcBef>
              <a:spcAft>
                <a:spcPts val="0"/>
              </a:spcAft>
              <a:buClrTx/>
              <a:buSzTx/>
              <a:buFontTx/>
              <a:buNone/>
              <a:defRPr/>
            </a:pPr>
            <a:r>
              <a:rPr kumimoji="0" lang="zh-CN" altLang="en-US" sz="900" b="0" i="0" u="none" strike="noStrike" kern="1200" cap="none" spc="0" normalizeH="0" baseline="0" noProof="0" dirty="0">
                <a:ln>
                  <a:noFill/>
                </a:ln>
                <a:solidFill>
                  <a:prstClr val="white">
                    <a:lumMod val="50000"/>
                  </a:prstClr>
                </a:solidFill>
                <a:effectLst/>
                <a:uLnTx/>
                <a:uFillTx/>
                <a:latin typeface="微软雅黑" panose="020B0503020204020204" pitchFamily="34" charset="-122"/>
                <a:ea typeface="微软雅黑" panose="020B0503020204020204" pitchFamily="34" charset="-122"/>
                <a:cs typeface="+mn-cs"/>
              </a:rPr>
              <a:t>请在此处输入详细的文字介绍信息和介表达图表的含义表达图表的含义</a:t>
            </a:r>
            <a:r>
              <a:rPr kumimoji="0" lang="en-US" altLang="zh-CN" sz="900" b="0" i="0" u="none" strike="noStrike" kern="1200" cap="none" spc="0" normalizeH="0" baseline="0" noProof="0" dirty="0">
                <a:ln>
                  <a:noFill/>
                </a:ln>
                <a:solidFill>
                  <a:prstClr val="white">
                    <a:lumMod val="50000"/>
                  </a:prstClr>
                </a:solidFill>
                <a:effectLst/>
                <a:uLnTx/>
                <a:uFillTx/>
                <a:latin typeface="微软雅黑" panose="020B0503020204020204" pitchFamily="34" charset="-122"/>
                <a:ea typeface="微软雅黑" panose="020B0503020204020204" pitchFamily="34" charset="-122"/>
                <a:cs typeface="+mn-cs"/>
              </a:rPr>
              <a:t>.</a:t>
            </a:r>
            <a:endParaRPr kumimoji="0" lang="zh-CN" altLang="en-US" sz="900" b="0" i="0" u="none" strike="noStrike" kern="1200" cap="none" spc="0" normalizeH="0" baseline="0" noProof="0" dirty="0">
              <a:ln>
                <a:noFill/>
              </a:ln>
              <a:solidFill>
                <a:prstClr val="white">
                  <a:lumMod val="50000"/>
                </a:prstClr>
              </a:solidFill>
              <a:effectLst/>
              <a:uLnTx/>
              <a:uFillTx/>
              <a:latin typeface="微软雅黑" panose="020B0503020204020204" pitchFamily="34" charset="-122"/>
              <a:ea typeface="微软雅黑" panose="020B0503020204020204" pitchFamily="34" charset="-122"/>
              <a:cs typeface="+mn-cs"/>
            </a:endParaRPr>
          </a:p>
        </p:txBody>
      </p:sp>
      <p:sp>
        <p:nvSpPr>
          <p:cNvPr id="99" name="TextBox 98"/>
          <p:cNvSpPr txBox="1"/>
          <p:nvPr/>
        </p:nvSpPr>
        <p:spPr>
          <a:xfrm>
            <a:off x="4641315" y="2394115"/>
            <a:ext cx="1646206" cy="802079"/>
          </a:xfrm>
          <a:prstGeom prst="rect">
            <a:avLst/>
          </a:prstGeom>
          <a:noFill/>
        </p:spPr>
        <p:txBody>
          <a:bodyPr>
            <a:spAutoFit/>
          </a:bodyPr>
          <a:lstStyle/>
          <a:p>
            <a:pPr marL="0" marR="0" lvl="0" indent="0" algn="ctr" defTabSz="685800" rtl="0" eaLnBrk="1" fontAlgn="auto" latinLnBrk="0" hangingPunct="1">
              <a:lnSpc>
                <a:spcPct val="100000"/>
              </a:lnSpc>
              <a:spcBef>
                <a:spcPts val="0"/>
              </a:spcBef>
              <a:spcAft>
                <a:spcPts val="0"/>
              </a:spcAft>
              <a:buClrTx/>
              <a:buSzTx/>
              <a:buFontTx/>
              <a:buNone/>
              <a:defRPr/>
            </a:pPr>
            <a:r>
              <a:rPr kumimoji="0" lang="zh-CN" altLang="en-US" sz="1010" b="1" i="0" u="none" strike="noStrike" kern="1200" cap="none" spc="0" normalizeH="0" baseline="0" noProof="0" dirty="0">
                <a:ln>
                  <a:noFill/>
                </a:ln>
                <a:solidFill>
                  <a:prstClr val="black">
                    <a:lumMod val="75000"/>
                    <a:lumOff val="25000"/>
                  </a:prstClr>
                </a:solidFill>
                <a:effectLst/>
                <a:uLnTx/>
                <a:uFillTx/>
                <a:latin typeface="Impact MT Std" pitchFamily="34" charset="0"/>
                <a:ea typeface="微软雅黑" panose="020B0503020204020204" pitchFamily="34" charset="-122"/>
                <a:cs typeface="+mn-cs"/>
              </a:rPr>
              <a:t>项目三</a:t>
            </a:r>
            <a:endParaRPr kumimoji="0" lang="en-US" altLang="zh-CN" sz="1010" b="1" i="0" u="none" strike="noStrike" kern="1200" cap="none" spc="0" normalizeH="0" baseline="0" noProof="0" dirty="0">
              <a:ln>
                <a:noFill/>
              </a:ln>
              <a:solidFill>
                <a:prstClr val="black">
                  <a:lumMod val="75000"/>
                  <a:lumOff val="25000"/>
                </a:prstClr>
              </a:solidFill>
              <a:effectLst/>
              <a:uLnTx/>
              <a:uFillTx/>
              <a:latin typeface="Impact MT Std" pitchFamily="34" charset="0"/>
              <a:ea typeface="微软雅黑" panose="020B0503020204020204" pitchFamily="34" charset="-122"/>
              <a:cs typeface="+mn-cs"/>
            </a:endParaRPr>
          </a:p>
          <a:p>
            <a:pPr marL="0" marR="0" lvl="0" indent="0" algn="l" defTabSz="685800" rtl="0" eaLnBrk="1" fontAlgn="auto" latinLnBrk="0" hangingPunct="1">
              <a:lnSpc>
                <a:spcPct val="100000"/>
              </a:lnSpc>
              <a:spcBef>
                <a:spcPts val="0"/>
              </a:spcBef>
              <a:spcAft>
                <a:spcPts val="0"/>
              </a:spcAft>
              <a:buClrTx/>
              <a:buSzTx/>
              <a:buFontTx/>
              <a:buNone/>
              <a:defRPr/>
            </a:pPr>
            <a:endParaRPr kumimoji="0" lang="en-US" altLang="zh-CN" sz="900" b="0" i="0" u="none" strike="noStrike" kern="1200" cap="none" spc="0" normalizeH="0" baseline="0" noProof="0" dirty="0">
              <a:ln>
                <a:noFill/>
              </a:ln>
              <a:solidFill>
                <a:prstClr val="white">
                  <a:lumMod val="50000"/>
                </a:prstClr>
              </a:solidFill>
              <a:effectLst/>
              <a:uLnTx/>
              <a:uFillTx/>
              <a:latin typeface="微软雅黑" panose="020B0503020204020204" pitchFamily="34" charset="-122"/>
              <a:ea typeface="微软雅黑" panose="020B0503020204020204" pitchFamily="34" charset="-122"/>
              <a:cs typeface="+mn-cs"/>
            </a:endParaRPr>
          </a:p>
          <a:p>
            <a:pPr marL="0" marR="0" lvl="0" indent="0" algn="l" defTabSz="685800" rtl="0" eaLnBrk="1" fontAlgn="auto" latinLnBrk="0" hangingPunct="1">
              <a:lnSpc>
                <a:spcPct val="100000"/>
              </a:lnSpc>
              <a:spcBef>
                <a:spcPts val="0"/>
              </a:spcBef>
              <a:spcAft>
                <a:spcPts val="0"/>
              </a:spcAft>
              <a:buClrTx/>
              <a:buSzTx/>
              <a:buFontTx/>
              <a:buNone/>
              <a:defRPr/>
            </a:pPr>
            <a:r>
              <a:rPr kumimoji="0" lang="zh-CN" altLang="en-US" sz="900" b="0" i="0" u="none" strike="noStrike" kern="1200" cap="none" spc="0" normalizeH="0" baseline="0" noProof="0" dirty="0">
                <a:ln>
                  <a:noFill/>
                </a:ln>
                <a:solidFill>
                  <a:prstClr val="white">
                    <a:lumMod val="50000"/>
                  </a:prstClr>
                </a:solidFill>
                <a:effectLst/>
                <a:uLnTx/>
                <a:uFillTx/>
                <a:latin typeface="微软雅黑" panose="020B0503020204020204" pitchFamily="34" charset="-122"/>
                <a:ea typeface="微软雅黑" panose="020B0503020204020204" pitchFamily="34" charset="-122"/>
                <a:cs typeface="+mn-cs"/>
              </a:rPr>
              <a:t>请在此处输入详细的文字介绍信息和介表达图表的含义表达图表的含义</a:t>
            </a:r>
            <a:r>
              <a:rPr kumimoji="0" lang="en-US" altLang="zh-CN" sz="900" b="0" i="0" u="none" strike="noStrike" kern="1200" cap="none" spc="0" normalizeH="0" baseline="0" noProof="0" dirty="0">
                <a:ln>
                  <a:noFill/>
                </a:ln>
                <a:solidFill>
                  <a:prstClr val="white">
                    <a:lumMod val="50000"/>
                  </a:prstClr>
                </a:solidFill>
                <a:effectLst/>
                <a:uLnTx/>
                <a:uFillTx/>
                <a:latin typeface="微软雅黑" panose="020B0503020204020204" pitchFamily="34" charset="-122"/>
                <a:ea typeface="微软雅黑" panose="020B0503020204020204" pitchFamily="34" charset="-122"/>
                <a:cs typeface="+mn-cs"/>
              </a:rPr>
              <a:t>.</a:t>
            </a:r>
            <a:endParaRPr kumimoji="0" lang="zh-CN" altLang="en-US" sz="900" b="0" i="0" u="none" strike="noStrike" kern="1200" cap="none" spc="0" normalizeH="0" baseline="0" noProof="0" dirty="0">
              <a:ln>
                <a:noFill/>
              </a:ln>
              <a:solidFill>
                <a:prstClr val="white">
                  <a:lumMod val="50000"/>
                </a:prstClr>
              </a:solidFill>
              <a:effectLst/>
              <a:uLnTx/>
              <a:uFillTx/>
              <a:latin typeface="微软雅黑" panose="020B0503020204020204" pitchFamily="34" charset="-122"/>
              <a:ea typeface="微软雅黑" panose="020B0503020204020204" pitchFamily="34" charset="-122"/>
              <a:cs typeface="+mn-cs"/>
            </a:endParaRPr>
          </a:p>
        </p:txBody>
      </p:sp>
      <p:sp>
        <p:nvSpPr>
          <p:cNvPr id="100" name="TextBox 99"/>
          <p:cNvSpPr txBox="1"/>
          <p:nvPr/>
        </p:nvSpPr>
        <p:spPr>
          <a:xfrm>
            <a:off x="6299832" y="2394115"/>
            <a:ext cx="1646206" cy="802079"/>
          </a:xfrm>
          <a:prstGeom prst="rect">
            <a:avLst/>
          </a:prstGeom>
          <a:noFill/>
        </p:spPr>
        <p:txBody>
          <a:bodyPr>
            <a:spAutoFit/>
          </a:bodyPr>
          <a:lstStyle/>
          <a:p>
            <a:pPr marL="0" marR="0" lvl="0" indent="0" algn="ctr" defTabSz="685800" rtl="0" eaLnBrk="1" fontAlgn="auto" latinLnBrk="0" hangingPunct="1">
              <a:lnSpc>
                <a:spcPct val="100000"/>
              </a:lnSpc>
              <a:spcBef>
                <a:spcPts val="0"/>
              </a:spcBef>
              <a:spcAft>
                <a:spcPts val="0"/>
              </a:spcAft>
              <a:buClrTx/>
              <a:buSzTx/>
              <a:buFontTx/>
              <a:buNone/>
              <a:defRPr/>
            </a:pPr>
            <a:r>
              <a:rPr kumimoji="0" lang="zh-CN" altLang="en-US" sz="1010" b="1" i="0" u="none" strike="noStrike" kern="1200" cap="none" spc="0" normalizeH="0" baseline="0" noProof="0" dirty="0">
                <a:ln>
                  <a:noFill/>
                </a:ln>
                <a:solidFill>
                  <a:prstClr val="black">
                    <a:lumMod val="75000"/>
                    <a:lumOff val="25000"/>
                  </a:prstClr>
                </a:solidFill>
                <a:effectLst/>
                <a:uLnTx/>
                <a:uFillTx/>
                <a:latin typeface="Impact MT Std" pitchFamily="34" charset="0"/>
                <a:ea typeface="微软雅黑" panose="020B0503020204020204" pitchFamily="34" charset="-122"/>
                <a:cs typeface="+mn-cs"/>
              </a:rPr>
              <a:t>项目四</a:t>
            </a:r>
            <a:endParaRPr kumimoji="0" lang="en-US" altLang="zh-CN" sz="1010" b="1" i="0" u="none" strike="noStrike" kern="1200" cap="none" spc="0" normalizeH="0" baseline="0" noProof="0" dirty="0">
              <a:ln>
                <a:noFill/>
              </a:ln>
              <a:solidFill>
                <a:prstClr val="black">
                  <a:lumMod val="75000"/>
                  <a:lumOff val="25000"/>
                </a:prstClr>
              </a:solidFill>
              <a:effectLst/>
              <a:uLnTx/>
              <a:uFillTx/>
              <a:latin typeface="Impact MT Std" pitchFamily="34" charset="0"/>
              <a:ea typeface="微软雅黑" panose="020B0503020204020204" pitchFamily="34" charset="-122"/>
              <a:cs typeface="+mn-cs"/>
            </a:endParaRPr>
          </a:p>
          <a:p>
            <a:pPr marL="0" marR="0" lvl="0" indent="0" algn="l" defTabSz="685800" rtl="0" eaLnBrk="1" fontAlgn="auto" latinLnBrk="0" hangingPunct="1">
              <a:lnSpc>
                <a:spcPct val="100000"/>
              </a:lnSpc>
              <a:spcBef>
                <a:spcPts val="0"/>
              </a:spcBef>
              <a:spcAft>
                <a:spcPts val="0"/>
              </a:spcAft>
              <a:buClrTx/>
              <a:buSzTx/>
              <a:buFontTx/>
              <a:buNone/>
              <a:defRPr/>
            </a:pPr>
            <a:endParaRPr kumimoji="0" lang="en-US" altLang="zh-CN" sz="900" b="0" i="0" u="none" strike="noStrike" kern="1200" cap="none" spc="0" normalizeH="0" baseline="0" noProof="0" dirty="0">
              <a:ln>
                <a:noFill/>
              </a:ln>
              <a:solidFill>
                <a:prstClr val="white">
                  <a:lumMod val="50000"/>
                </a:prstClr>
              </a:solidFill>
              <a:effectLst/>
              <a:uLnTx/>
              <a:uFillTx/>
              <a:latin typeface="微软雅黑" panose="020B0503020204020204" pitchFamily="34" charset="-122"/>
              <a:ea typeface="微软雅黑" panose="020B0503020204020204" pitchFamily="34" charset="-122"/>
              <a:cs typeface="+mn-cs"/>
            </a:endParaRPr>
          </a:p>
          <a:p>
            <a:pPr marL="0" marR="0" lvl="0" indent="0" algn="l" defTabSz="685800" rtl="0" eaLnBrk="1" fontAlgn="auto" latinLnBrk="0" hangingPunct="1">
              <a:lnSpc>
                <a:spcPct val="100000"/>
              </a:lnSpc>
              <a:spcBef>
                <a:spcPts val="0"/>
              </a:spcBef>
              <a:spcAft>
                <a:spcPts val="0"/>
              </a:spcAft>
              <a:buClrTx/>
              <a:buSzTx/>
              <a:buFontTx/>
              <a:buNone/>
              <a:defRPr/>
            </a:pPr>
            <a:r>
              <a:rPr kumimoji="0" lang="zh-CN" altLang="en-US" sz="900" b="0" i="0" u="none" strike="noStrike" kern="1200" cap="none" spc="0" normalizeH="0" baseline="0" noProof="0" dirty="0">
                <a:ln>
                  <a:noFill/>
                </a:ln>
                <a:solidFill>
                  <a:prstClr val="white">
                    <a:lumMod val="50000"/>
                  </a:prstClr>
                </a:solidFill>
                <a:effectLst/>
                <a:uLnTx/>
                <a:uFillTx/>
                <a:latin typeface="微软雅黑" panose="020B0503020204020204" pitchFamily="34" charset="-122"/>
                <a:ea typeface="微软雅黑" panose="020B0503020204020204" pitchFamily="34" charset="-122"/>
                <a:cs typeface="+mn-cs"/>
              </a:rPr>
              <a:t>请在此处输入详细的文字介绍信息和介表达图表的含义表达图表的含义</a:t>
            </a:r>
            <a:r>
              <a:rPr kumimoji="0" lang="en-US" altLang="zh-CN" sz="900" b="0" i="0" u="none" strike="noStrike" kern="1200" cap="none" spc="0" normalizeH="0" baseline="0" noProof="0" dirty="0">
                <a:ln>
                  <a:noFill/>
                </a:ln>
                <a:solidFill>
                  <a:prstClr val="white">
                    <a:lumMod val="50000"/>
                  </a:prstClr>
                </a:solidFill>
                <a:effectLst/>
                <a:uLnTx/>
                <a:uFillTx/>
                <a:latin typeface="微软雅黑" panose="020B0503020204020204" pitchFamily="34" charset="-122"/>
                <a:ea typeface="微软雅黑" panose="020B0503020204020204" pitchFamily="34" charset="-122"/>
                <a:cs typeface="+mn-cs"/>
              </a:rPr>
              <a:t>.</a:t>
            </a:r>
            <a:endParaRPr kumimoji="0" lang="zh-CN" altLang="en-US" sz="900" b="0" i="0" u="none" strike="noStrike" kern="1200" cap="none" spc="0" normalizeH="0" baseline="0" noProof="0" dirty="0">
              <a:ln>
                <a:noFill/>
              </a:ln>
              <a:solidFill>
                <a:prstClr val="white">
                  <a:lumMod val="50000"/>
                </a:prstClr>
              </a:solidFill>
              <a:effectLst/>
              <a:uLnTx/>
              <a:uFillTx/>
              <a:latin typeface="微软雅黑" panose="020B0503020204020204" pitchFamily="34" charset="-122"/>
              <a:ea typeface="微软雅黑" panose="020B0503020204020204" pitchFamily="34" charset="-122"/>
              <a:cs typeface="+mn-cs"/>
            </a:endParaRPr>
          </a:p>
        </p:txBody>
      </p:sp>
      <p:sp>
        <p:nvSpPr>
          <p:cNvPr id="40" name="标题 4"/>
          <p:cNvSpPr txBox="1"/>
          <p:nvPr/>
        </p:nvSpPr>
        <p:spPr>
          <a:xfrm>
            <a:off x="36677" y="1903891"/>
            <a:ext cx="1295807" cy="249622"/>
          </a:xfrm>
          <a:prstGeom prst="rect">
            <a:avLst/>
          </a:prstGeom>
        </p:spPr>
        <p:txBody>
          <a:bodyPr vert="horz" lIns="68562" tIns="34281" rIns="68562" bIns="34281"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defRPr/>
            </a:pPr>
            <a:r>
              <a:rPr kumimoji="0" lang="zh-CN" altLang="en-US" sz="12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j-cs"/>
              </a:rPr>
              <a:t>财务与融资</a:t>
            </a:r>
            <a:endParaRPr kumimoji="0" lang="zh-CN" altLang="en-US" sz="900" b="1"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j-cs"/>
            </a:endParaRPr>
          </a:p>
        </p:txBody>
      </p:sp>
    </p:spTree>
  </p:cSld>
  <p:clrMapOvr>
    <a:masterClrMapping/>
  </p:clrMapOvr>
  <mc:AlternateContent xmlns:mc="http://schemas.openxmlformats.org/markup-compatibility/2006" xmlns:p14="http://schemas.microsoft.com/office/powerpoint/2010/main">
    <mc:Choice Requires="p14">
      <p:transition spd="slow" p14:dur="1250" advClick="0" advTm="0">
        <p14:switch dir="r"/>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withEffect">
                                  <p:stCondLst>
                                    <p:cond delay="0"/>
                                  </p:stCondLst>
                                  <p:childTnLst>
                                    <p:set>
                                      <p:cBhvr>
                                        <p:cTn id="6" dur="1" fill="hold">
                                          <p:stCondLst>
                                            <p:cond delay="0"/>
                                          </p:stCondLst>
                                        </p:cTn>
                                        <p:tgtEl>
                                          <p:spTgt spid="85"/>
                                        </p:tgtEl>
                                        <p:attrNameLst>
                                          <p:attrName>style.visibility</p:attrName>
                                        </p:attrNameLst>
                                      </p:cBhvr>
                                      <p:to>
                                        <p:strVal val="visible"/>
                                      </p:to>
                                    </p:set>
                                    <p:anim calcmode="lin" valueType="num">
                                      <p:cBhvr>
                                        <p:cTn id="7" dur="1000" fill="hold"/>
                                        <p:tgtEl>
                                          <p:spTgt spid="85"/>
                                        </p:tgtEl>
                                        <p:attrNameLst>
                                          <p:attrName>ppt_w</p:attrName>
                                        </p:attrNameLst>
                                      </p:cBhvr>
                                      <p:tavLst>
                                        <p:tav tm="0">
                                          <p:val>
                                            <p:fltVal val="0"/>
                                          </p:val>
                                        </p:tav>
                                        <p:tav tm="100000">
                                          <p:val>
                                            <p:strVal val="#ppt_w"/>
                                          </p:val>
                                        </p:tav>
                                      </p:tavLst>
                                    </p:anim>
                                    <p:anim calcmode="lin" valueType="num">
                                      <p:cBhvr>
                                        <p:cTn id="8" dur="1000" fill="hold"/>
                                        <p:tgtEl>
                                          <p:spTgt spid="85"/>
                                        </p:tgtEl>
                                        <p:attrNameLst>
                                          <p:attrName>ppt_h</p:attrName>
                                        </p:attrNameLst>
                                      </p:cBhvr>
                                      <p:tavLst>
                                        <p:tav tm="0">
                                          <p:val>
                                            <p:fltVal val="0"/>
                                          </p:val>
                                        </p:tav>
                                        <p:tav tm="100000">
                                          <p:val>
                                            <p:strVal val="#ppt_h"/>
                                          </p:val>
                                        </p:tav>
                                      </p:tavLst>
                                    </p:anim>
                                    <p:anim calcmode="lin" valueType="num">
                                      <p:cBhvr>
                                        <p:cTn id="9" dur="1000" fill="hold"/>
                                        <p:tgtEl>
                                          <p:spTgt spid="85"/>
                                        </p:tgtEl>
                                        <p:attrNameLst>
                                          <p:attrName>style.rotation</p:attrName>
                                        </p:attrNameLst>
                                      </p:cBhvr>
                                      <p:tavLst>
                                        <p:tav tm="0">
                                          <p:val>
                                            <p:fltVal val="90"/>
                                          </p:val>
                                        </p:tav>
                                        <p:tav tm="100000">
                                          <p:val>
                                            <p:fltVal val="0"/>
                                          </p:val>
                                        </p:tav>
                                      </p:tavLst>
                                    </p:anim>
                                    <p:animEffect transition="in" filter="fade">
                                      <p:cBhvr>
                                        <p:cTn id="10" dur="1000"/>
                                        <p:tgtEl>
                                          <p:spTgt spid="85"/>
                                        </p:tgtEl>
                                      </p:cBhvr>
                                    </p:animEffect>
                                  </p:childTnLst>
                                </p:cTn>
                              </p:par>
                              <p:par>
                                <p:cTn id="11" presetID="31" presetClass="entr" presetSubtype="0" fill="hold" grpId="0" nodeType="withEffect">
                                  <p:stCondLst>
                                    <p:cond delay="0"/>
                                  </p:stCondLst>
                                  <p:childTnLst>
                                    <p:set>
                                      <p:cBhvr>
                                        <p:cTn id="12" dur="1" fill="hold">
                                          <p:stCondLst>
                                            <p:cond delay="0"/>
                                          </p:stCondLst>
                                        </p:cTn>
                                        <p:tgtEl>
                                          <p:spTgt spid="86"/>
                                        </p:tgtEl>
                                        <p:attrNameLst>
                                          <p:attrName>style.visibility</p:attrName>
                                        </p:attrNameLst>
                                      </p:cBhvr>
                                      <p:to>
                                        <p:strVal val="visible"/>
                                      </p:to>
                                    </p:set>
                                    <p:anim calcmode="lin" valueType="num">
                                      <p:cBhvr>
                                        <p:cTn id="13" dur="1000" fill="hold"/>
                                        <p:tgtEl>
                                          <p:spTgt spid="86"/>
                                        </p:tgtEl>
                                        <p:attrNameLst>
                                          <p:attrName>ppt_w</p:attrName>
                                        </p:attrNameLst>
                                      </p:cBhvr>
                                      <p:tavLst>
                                        <p:tav tm="0">
                                          <p:val>
                                            <p:fltVal val="0"/>
                                          </p:val>
                                        </p:tav>
                                        <p:tav tm="100000">
                                          <p:val>
                                            <p:strVal val="#ppt_w"/>
                                          </p:val>
                                        </p:tav>
                                      </p:tavLst>
                                    </p:anim>
                                    <p:anim calcmode="lin" valueType="num">
                                      <p:cBhvr>
                                        <p:cTn id="14" dur="1000" fill="hold"/>
                                        <p:tgtEl>
                                          <p:spTgt spid="86"/>
                                        </p:tgtEl>
                                        <p:attrNameLst>
                                          <p:attrName>ppt_h</p:attrName>
                                        </p:attrNameLst>
                                      </p:cBhvr>
                                      <p:tavLst>
                                        <p:tav tm="0">
                                          <p:val>
                                            <p:fltVal val="0"/>
                                          </p:val>
                                        </p:tav>
                                        <p:tav tm="100000">
                                          <p:val>
                                            <p:strVal val="#ppt_h"/>
                                          </p:val>
                                        </p:tav>
                                      </p:tavLst>
                                    </p:anim>
                                    <p:anim calcmode="lin" valueType="num">
                                      <p:cBhvr>
                                        <p:cTn id="15" dur="1000" fill="hold"/>
                                        <p:tgtEl>
                                          <p:spTgt spid="86"/>
                                        </p:tgtEl>
                                        <p:attrNameLst>
                                          <p:attrName>style.rotation</p:attrName>
                                        </p:attrNameLst>
                                      </p:cBhvr>
                                      <p:tavLst>
                                        <p:tav tm="0">
                                          <p:val>
                                            <p:fltVal val="90"/>
                                          </p:val>
                                        </p:tav>
                                        <p:tav tm="100000">
                                          <p:val>
                                            <p:fltVal val="0"/>
                                          </p:val>
                                        </p:tav>
                                      </p:tavLst>
                                    </p:anim>
                                    <p:animEffect transition="in" filter="fade">
                                      <p:cBhvr>
                                        <p:cTn id="16" dur="1000"/>
                                        <p:tgtEl>
                                          <p:spTgt spid="86"/>
                                        </p:tgtEl>
                                      </p:cBhvr>
                                    </p:animEffect>
                                  </p:childTnLst>
                                </p:cTn>
                              </p:par>
                              <p:par>
                                <p:cTn id="17" presetID="31" presetClass="entr" presetSubtype="0" fill="hold" grpId="0" nodeType="withEffect">
                                  <p:stCondLst>
                                    <p:cond delay="0"/>
                                  </p:stCondLst>
                                  <p:childTnLst>
                                    <p:set>
                                      <p:cBhvr>
                                        <p:cTn id="18" dur="1" fill="hold">
                                          <p:stCondLst>
                                            <p:cond delay="0"/>
                                          </p:stCondLst>
                                        </p:cTn>
                                        <p:tgtEl>
                                          <p:spTgt spid="87"/>
                                        </p:tgtEl>
                                        <p:attrNameLst>
                                          <p:attrName>style.visibility</p:attrName>
                                        </p:attrNameLst>
                                      </p:cBhvr>
                                      <p:to>
                                        <p:strVal val="visible"/>
                                      </p:to>
                                    </p:set>
                                    <p:anim calcmode="lin" valueType="num">
                                      <p:cBhvr>
                                        <p:cTn id="19" dur="1000" fill="hold"/>
                                        <p:tgtEl>
                                          <p:spTgt spid="87"/>
                                        </p:tgtEl>
                                        <p:attrNameLst>
                                          <p:attrName>ppt_w</p:attrName>
                                        </p:attrNameLst>
                                      </p:cBhvr>
                                      <p:tavLst>
                                        <p:tav tm="0">
                                          <p:val>
                                            <p:fltVal val="0"/>
                                          </p:val>
                                        </p:tav>
                                        <p:tav tm="100000">
                                          <p:val>
                                            <p:strVal val="#ppt_w"/>
                                          </p:val>
                                        </p:tav>
                                      </p:tavLst>
                                    </p:anim>
                                    <p:anim calcmode="lin" valueType="num">
                                      <p:cBhvr>
                                        <p:cTn id="20" dur="1000" fill="hold"/>
                                        <p:tgtEl>
                                          <p:spTgt spid="87"/>
                                        </p:tgtEl>
                                        <p:attrNameLst>
                                          <p:attrName>ppt_h</p:attrName>
                                        </p:attrNameLst>
                                      </p:cBhvr>
                                      <p:tavLst>
                                        <p:tav tm="0">
                                          <p:val>
                                            <p:fltVal val="0"/>
                                          </p:val>
                                        </p:tav>
                                        <p:tav tm="100000">
                                          <p:val>
                                            <p:strVal val="#ppt_h"/>
                                          </p:val>
                                        </p:tav>
                                      </p:tavLst>
                                    </p:anim>
                                    <p:anim calcmode="lin" valueType="num">
                                      <p:cBhvr>
                                        <p:cTn id="21" dur="1000" fill="hold"/>
                                        <p:tgtEl>
                                          <p:spTgt spid="87"/>
                                        </p:tgtEl>
                                        <p:attrNameLst>
                                          <p:attrName>style.rotation</p:attrName>
                                        </p:attrNameLst>
                                      </p:cBhvr>
                                      <p:tavLst>
                                        <p:tav tm="0">
                                          <p:val>
                                            <p:fltVal val="90"/>
                                          </p:val>
                                        </p:tav>
                                        <p:tav tm="100000">
                                          <p:val>
                                            <p:fltVal val="0"/>
                                          </p:val>
                                        </p:tav>
                                      </p:tavLst>
                                    </p:anim>
                                    <p:animEffect transition="in" filter="fade">
                                      <p:cBhvr>
                                        <p:cTn id="22" dur="1000"/>
                                        <p:tgtEl>
                                          <p:spTgt spid="87"/>
                                        </p:tgtEl>
                                      </p:cBhvr>
                                    </p:animEffect>
                                  </p:childTnLst>
                                </p:cTn>
                              </p:par>
                              <p:par>
                                <p:cTn id="23" presetID="31" presetClass="entr" presetSubtype="0" fill="hold" grpId="0" nodeType="withEffect">
                                  <p:stCondLst>
                                    <p:cond delay="500"/>
                                  </p:stCondLst>
                                  <p:childTnLst>
                                    <p:set>
                                      <p:cBhvr>
                                        <p:cTn id="24" dur="1" fill="hold">
                                          <p:stCondLst>
                                            <p:cond delay="0"/>
                                          </p:stCondLst>
                                        </p:cTn>
                                        <p:tgtEl>
                                          <p:spTgt spid="88"/>
                                        </p:tgtEl>
                                        <p:attrNameLst>
                                          <p:attrName>style.visibility</p:attrName>
                                        </p:attrNameLst>
                                      </p:cBhvr>
                                      <p:to>
                                        <p:strVal val="visible"/>
                                      </p:to>
                                    </p:set>
                                    <p:anim calcmode="lin" valueType="num">
                                      <p:cBhvr>
                                        <p:cTn id="25" dur="1000" fill="hold"/>
                                        <p:tgtEl>
                                          <p:spTgt spid="88"/>
                                        </p:tgtEl>
                                        <p:attrNameLst>
                                          <p:attrName>ppt_w</p:attrName>
                                        </p:attrNameLst>
                                      </p:cBhvr>
                                      <p:tavLst>
                                        <p:tav tm="0">
                                          <p:val>
                                            <p:fltVal val="0"/>
                                          </p:val>
                                        </p:tav>
                                        <p:tav tm="100000">
                                          <p:val>
                                            <p:strVal val="#ppt_w"/>
                                          </p:val>
                                        </p:tav>
                                      </p:tavLst>
                                    </p:anim>
                                    <p:anim calcmode="lin" valueType="num">
                                      <p:cBhvr>
                                        <p:cTn id="26" dur="1000" fill="hold"/>
                                        <p:tgtEl>
                                          <p:spTgt spid="88"/>
                                        </p:tgtEl>
                                        <p:attrNameLst>
                                          <p:attrName>ppt_h</p:attrName>
                                        </p:attrNameLst>
                                      </p:cBhvr>
                                      <p:tavLst>
                                        <p:tav tm="0">
                                          <p:val>
                                            <p:fltVal val="0"/>
                                          </p:val>
                                        </p:tav>
                                        <p:tav tm="100000">
                                          <p:val>
                                            <p:strVal val="#ppt_h"/>
                                          </p:val>
                                        </p:tav>
                                      </p:tavLst>
                                    </p:anim>
                                    <p:anim calcmode="lin" valueType="num">
                                      <p:cBhvr>
                                        <p:cTn id="27" dur="1000" fill="hold"/>
                                        <p:tgtEl>
                                          <p:spTgt spid="88"/>
                                        </p:tgtEl>
                                        <p:attrNameLst>
                                          <p:attrName>style.rotation</p:attrName>
                                        </p:attrNameLst>
                                      </p:cBhvr>
                                      <p:tavLst>
                                        <p:tav tm="0">
                                          <p:val>
                                            <p:fltVal val="90"/>
                                          </p:val>
                                        </p:tav>
                                        <p:tav tm="100000">
                                          <p:val>
                                            <p:fltVal val="0"/>
                                          </p:val>
                                        </p:tav>
                                      </p:tavLst>
                                    </p:anim>
                                    <p:animEffect transition="in" filter="fade">
                                      <p:cBhvr>
                                        <p:cTn id="28" dur="1000"/>
                                        <p:tgtEl>
                                          <p:spTgt spid="88"/>
                                        </p:tgtEl>
                                      </p:cBhvr>
                                    </p:animEffect>
                                  </p:childTnLst>
                                </p:cTn>
                              </p:par>
                              <p:par>
                                <p:cTn id="29" presetID="31" presetClass="entr" presetSubtype="0" fill="hold" grpId="0" nodeType="withEffect">
                                  <p:stCondLst>
                                    <p:cond delay="500"/>
                                  </p:stCondLst>
                                  <p:childTnLst>
                                    <p:set>
                                      <p:cBhvr>
                                        <p:cTn id="30" dur="1" fill="hold">
                                          <p:stCondLst>
                                            <p:cond delay="0"/>
                                          </p:stCondLst>
                                        </p:cTn>
                                        <p:tgtEl>
                                          <p:spTgt spid="89"/>
                                        </p:tgtEl>
                                        <p:attrNameLst>
                                          <p:attrName>style.visibility</p:attrName>
                                        </p:attrNameLst>
                                      </p:cBhvr>
                                      <p:to>
                                        <p:strVal val="visible"/>
                                      </p:to>
                                    </p:set>
                                    <p:anim calcmode="lin" valueType="num">
                                      <p:cBhvr>
                                        <p:cTn id="31" dur="1000" fill="hold"/>
                                        <p:tgtEl>
                                          <p:spTgt spid="89"/>
                                        </p:tgtEl>
                                        <p:attrNameLst>
                                          <p:attrName>ppt_w</p:attrName>
                                        </p:attrNameLst>
                                      </p:cBhvr>
                                      <p:tavLst>
                                        <p:tav tm="0">
                                          <p:val>
                                            <p:fltVal val="0"/>
                                          </p:val>
                                        </p:tav>
                                        <p:tav tm="100000">
                                          <p:val>
                                            <p:strVal val="#ppt_w"/>
                                          </p:val>
                                        </p:tav>
                                      </p:tavLst>
                                    </p:anim>
                                    <p:anim calcmode="lin" valueType="num">
                                      <p:cBhvr>
                                        <p:cTn id="32" dur="1000" fill="hold"/>
                                        <p:tgtEl>
                                          <p:spTgt spid="89"/>
                                        </p:tgtEl>
                                        <p:attrNameLst>
                                          <p:attrName>ppt_h</p:attrName>
                                        </p:attrNameLst>
                                      </p:cBhvr>
                                      <p:tavLst>
                                        <p:tav tm="0">
                                          <p:val>
                                            <p:fltVal val="0"/>
                                          </p:val>
                                        </p:tav>
                                        <p:tav tm="100000">
                                          <p:val>
                                            <p:strVal val="#ppt_h"/>
                                          </p:val>
                                        </p:tav>
                                      </p:tavLst>
                                    </p:anim>
                                    <p:anim calcmode="lin" valueType="num">
                                      <p:cBhvr>
                                        <p:cTn id="33" dur="1000" fill="hold"/>
                                        <p:tgtEl>
                                          <p:spTgt spid="89"/>
                                        </p:tgtEl>
                                        <p:attrNameLst>
                                          <p:attrName>style.rotation</p:attrName>
                                        </p:attrNameLst>
                                      </p:cBhvr>
                                      <p:tavLst>
                                        <p:tav tm="0">
                                          <p:val>
                                            <p:fltVal val="90"/>
                                          </p:val>
                                        </p:tav>
                                        <p:tav tm="100000">
                                          <p:val>
                                            <p:fltVal val="0"/>
                                          </p:val>
                                        </p:tav>
                                      </p:tavLst>
                                    </p:anim>
                                    <p:animEffect transition="in" filter="fade">
                                      <p:cBhvr>
                                        <p:cTn id="34" dur="1000"/>
                                        <p:tgtEl>
                                          <p:spTgt spid="89"/>
                                        </p:tgtEl>
                                      </p:cBhvr>
                                    </p:animEffect>
                                  </p:childTnLst>
                                </p:cTn>
                              </p:par>
                              <p:par>
                                <p:cTn id="35" presetID="31" presetClass="entr" presetSubtype="0" fill="hold" grpId="0" nodeType="withEffect">
                                  <p:stCondLst>
                                    <p:cond delay="500"/>
                                  </p:stCondLst>
                                  <p:childTnLst>
                                    <p:set>
                                      <p:cBhvr>
                                        <p:cTn id="36" dur="1" fill="hold">
                                          <p:stCondLst>
                                            <p:cond delay="0"/>
                                          </p:stCondLst>
                                        </p:cTn>
                                        <p:tgtEl>
                                          <p:spTgt spid="90"/>
                                        </p:tgtEl>
                                        <p:attrNameLst>
                                          <p:attrName>style.visibility</p:attrName>
                                        </p:attrNameLst>
                                      </p:cBhvr>
                                      <p:to>
                                        <p:strVal val="visible"/>
                                      </p:to>
                                    </p:set>
                                    <p:anim calcmode="lin" valueType="num">
                                      <p:cBhvr>
                                        <p:cTn id="37" dur="1000" fill="hold"/>
                                        <p:tgtEl>
                                          <p:spTgt spid="90"/>
                                        </p:tgtEl>
                                        <p:attrNameLst>
                                          <p:attrName>ppt_w</p:attrName>
                                        </p:attrNameLst>
                                      </p:cBhvr>
                                      <p:tavLst>
                                        <p:tav tm="0">
                                          <p:val>
                                            <p:fltVal val="0"/>
                                          </p:val>
                                        </p:tav>
                                        <p:tav tm="100000">
                                          <p:val>
                                            <p:strVal val="#ppt_w"/>
                                          </p:val>
                                        </p:tav>
                                      </p:tavLst>
                                    </p:anim>
                                    <p:anim calcmode="lin" valueType="num">
                                      <p:cBhvr>
                                        <p:cTn id="38" dur="1000" fill="hold"/>
                                        <p:tgtEl>
                                          <p:spTgt spid="90"/>
                                        </p:tgtEl>
                                        <p:attrNameLst>
                                          <p:attrName>ppt_h</p:attrName>
                                        </p:attrNameLst>
                                      </p:cBhvr>
                                      <p:tavLst>
                                        <p:tav tm="0">
                                          <p:val>
                                            <p:fltVal val="0"/>
                                          </p:val>
                                        </p:tav>
                                        <p:tav tm="100000">
                                          <p:val>
                                            <p:strVal val="#ppt_h"/>
                                          </p:val>
                                        </p:tav>
                                      </p:tavLst>
                                    </p:anim>
                                    <p:anim calcmode="lin" valueType="num">
                                      <p:cBhvr>
                                        <p:cTn id="39" dur="1000" fill="hold"/>
                                        <p:tgtEl>
                                          <p:spTgt spid="90"/>
                                        </p:tgtEl>
                                        <p:attrNameLst>
                                          <p:attrName>style.rotation</p:attrName>
                                        </p:attrNameLst>
                                      </p:cBhvr>
                                      <p:tavLst>
                                        <p:tav tm="0">
                                          <p:val>
                                            <p:fltVal val="90"/>
                                          </p:val>
                                        </p:tav>
                                        <p:tav tm="100000">
                                          <p:val>
                                            <p:fltVal val="0"/>
                                          </p:val>
                                        </p:tav>
                                      </p:tavLst>
                                    </p:anim>
                                    <p:animEffect transition="in" filter="fade">
                                      <p:cBhvr>
                                        <p:cTn id="40" dur="1000"/>
                                        <p:tgtEl>
                                          <p:spTgt spid="90"/>
                                        </p:tgtEl>
                                      </p:cBhvr>
                                    </p:animEffect>
                                  </p:childTnLst>
                                </p:cTn>
                              </p:par>
                              <p:par>
                                <p:cTn id="41" presetID="31" presetClass="entr" presetSubtype="0" fill="hold" grpId="0" nodeType="withEffect">
                                  <p:stCondLst>
                                    <p:cond delay="1000"/>
                                  </p:stCondLst>
                                  <p:childTnLst>
                                    <p:set>
                                      <p:cBhvr>
                                        <p:cTn id="42" dur="1" fill="hold">
                                          <p:stCondLst>
                                            <p:cond delay="0"/>
                                          </p:stCondLst>
                                        </p:cTn>
                                        <p:tgtEl>
                                          <p:spTgt spid="91"/>
                                        </p:tgtEl>
                                        <p:attrNameLst>
                                          <p:attrName>style.visibility</p:attrName>
                                        </p:attrNameLst>
                                      </p:cBhvr>
                                      <p:to>
                                        <p:strVal val="visible"/>
                                      </p:to>
                                    </p:set>
                                    <p:anim calcmode="lin" valueType="num">
                                      <p:cBhvr>
                                        <p:cTn id="43" dur="1000" fill="hold"/>
                                        <p:tgtEl>
                                          <p:spTgt spid="91"/>
                                        </p:tgtEl>
                                        <p:attrNameLst>
                                          <p:attrName>ppt_w</p:attrName>
                                        </p:attrNameLst>
                                      </p:cBhvr>
                                      <p:tavLst>
                                        <p:tav tm="0">
                                          <p:val>
                                            <p:fltVal val="0"/>
                                          </p:val>
                                        </p:tav>
                                        <p:tav tm="100000">
                                          <p:val>
                                            <p:strVal val="#ppt_w"/>
                                          </p:val>
                                        </p:tav>
                                      </p:tavLst>
                                    </p:anim>
                                    <p:anim calcmode="lin" valueType="num">
                                      <p:cBhvr>
                                        <p:cTn id="44" dur="1000" fill="hold"/>
                                        <p:tgtEl>
                                          <p:spTgt spid="91"/>
                                        </p:tgtEl>
                                        <p:attrNameLst>
                                          <p:attrName>ppt_h</p:attrName>
                                        </p:attrNameLst>
                                      </p:cBhvr>
                                      <p:tavLst>
                                        <p:tav tm="0">
                                          <p:val>
                                            <p:fltVal val="0"/>
                                          </p:val>
                                        </p:tav>
                                        <p:tav tm="100000">
                                          <p:val>
                                            <p:strVal val="#ppt_h"/>
                                          </p:val>
                                        </p:tav>
                                      </p:tavLst>
                                    </p:anim>
                                    <p:anim calcmode="lin" valueType="num">
                                      <p:cBhvr>
                                        <p:cTn id="45" dur="1000" fill="hold"/>
                                        <p:tgtEl>
                                          <p:spTgt spid="91"/>
                                        </p:tgtEl>
                                        <p:attrNameLst>
                                          <p:attrName>style.rotation</p:attrName>
                                        </p:attrNameLst>
                                      </p:cBhvr>
                                      <p:tavLst>
                                        <p:tav tm="0">
                                          <p:val>
                                            <p:fltVal val="90"/>
                                          </p:val>
                                        </p:tav>
                                        <p:tav tm="100000">
                                          <p:val>
                                            <p:fltVal val="0"/>
                                          </p:val>
                                        </p:tav>
                                      </p:tavLst>
                                    </p:anim>
                                    <p:animEffect transition="in" filter="fade">
                                      <p:cBhvr>
                                        <p:cTn id="46" dur="1000"/>
                                        <p:tgtEl>
                                          <p:spTgt spid="91"/>
                                        </p:tgtEl>
                                      </p:cBhvr>
                                    </p:animEffect>
                                  </p:childTnLst>
                                </p:cTn>
                              </p:par>
                              <p:par>
                                <p:cTn id="47" presetID="31" presetClass="entr" presetSubtype="0" fill="hold" grpId="0" nodeType="withEffect">
                                  <p:stCondLst>
                                    <p:cond delay="1000"/>
                                  </p:stCondLst>
                                  <p:childTnLst>
                                    <p:set>
                                      <p:cBhvr>
                                        <p:cTn id="48" dur="1" fill="hold">
                                          <p:stCondLst>
                                            <p:cond delay="0"/>
                                          </p:stCondLst>
                                        </p:cTn>
                                        <p:tgtEl>
                                          <p:spTgt spid="92"/>
                                        </p:tgtEl>
                                        <p:attrNameLst>
                                          <p:attrName>style.visibility</p:attrName>
                                        </p:attrNameLst>
                                      </p:cBhvr>
                                      <p:to>
                                        <p:strVal val="visible"/>
                                      </p:to>
                                    </p:set>
                                    <p:anim calcmode="lin" valueType="num">
                                      <p:cBhvr>
                                        <p:cTn id="49" dur="1000" fill="hold"/>
                                        <p:tgtEl>
                                          <p:spTgt spid="92"/>
                                        </p:tgtEl>
                                        <p:attrNameLst>
                                          <p:attrName>ppt_w</p:attrName>
                                        </p:attrNameLst>
                                      </p:cBhvr>
                                      <p:tavLst>
                                        <p:tav tm="0">
                                          <p:val>
                                            <p:fltVal val="0"/>
                                          </p:val>
                                        </p:tav>
                                        <p:tav tm="100000">
                                          <p:val>
                                            <p:strVal val="#ppt_w"/>
                                          </p:val>
                                        </p:tav>
                                      </p:tavLst>
                                    </p:anim>
                                    <p:anim calcmode="lin" valueType="num">
                                      <p:cBhvr>
                                        <p:cTn id="50" dur="1000" fill="hold"/>
                                        <p:tgtEl>
                                          <p:spTgt spid="92"/>
                                        </p:tgtEl>
                                        <p:attrNameLst>
                                          <p:attrName>ppt_h</p:attrName>
                                        </p:attrNameLst>
                                      </p:cBhvr>
                                      <p:tavLst>
                                        <p:tav tm="0">
                                          <p:val>
                                            <p:fltVal val="0"/>
                                          </p:val>
                                        </p:tav>
                                        <p:tav tm="100000">
                                          <p:val>
                                            <p:strVal val="#ppt_h"/>
                                          </p:val>
                                        </p:tav>
                                      </p:tavLst>
                                    </p:anim>
                                    <p:anim calcmode="lin" valueType="num">
                                      <p:cBhvr>
                                        <p:cTn id="51" dur="1000" fill="hold"/>
                                        <p:tgtEl>
                                          <p:spTgt spid="92"/>
                                        </p:tgtEl>
                                        <p:attrNameLst>
                                          <p:attrName>style.rotation</p:attrName>
                                        </p:attrNameLst>
                                      </p:cBhvr>
                                      <p:tavLst>
                                        <p:tav tm="0">
                                          <p:val>
                                            <p:fltVal val="90"/>
                                          </p:val>
                                        </p:tav>
                                        <p:tav tm="100000">
                                          <p:val>
                                            <p:fltVal val="0"/>
                                          </p:val>
                                        </p:tav>
                                      </p:tavLst>
                                    </p:anim>
                                    <p:animEffect transition="in" filter="fade">
                                      <p:cBhvr>
                                        <p:cTn id="52" dur="1000"/>
                                        <p:tgtEl>
                                          <p:spTgt spid="92"/>
                                        </p:tgtEl>
                                      </p:cBhvr>
                                    </p:animEffect>
                                  </p:childTnLst>
                                </p:cTn>
                              </p:par>
                              <p:par>
                                <p:cTn id="53" presetID="31" presetClass="entr" presetSubtype="0" fill="hold" grpId="0" nodeType="withEffect">
                                  <p:stCondLst>
                                    <p:cond delay="1000"/>
                                  </p:stCondLst>
                                  <p:childTnLst>
                                    <p:set>
                                      <p:cBhvr>
                                        <p:cTn id="54" dur="1" fill="hold">
                                          <p:stCondLst>
                                            <p:cond delay="0"/>
                                          </p:stCondLst>
                                        </p:cTn>
                                        <p:tgtEl>
                                          <p:spTgt spid="93"/>
                                        </p:tgtEl>
                                        <p:attrNameLst>
                                          <p:attrName>style.visibility</p:attrName>
                                        </p:attrNameLst>
                                      </p:cBhvr>
                                      <p:to>
                                        <p:strVal val="visible"/>
                                      </p:to>
                                    </p:set>
                                    <p:anim calcmode="lin" valueType="num">
                                      <p:cBhvr>
                                        <p:cTn id="55" dur="1000" fill="hold"/>
                                        <p:tgtEl>
                                          <p:spTgt spid="93"/>
                                        </p:tgtEl>
                                        <p:attrNameLst>
                                          <p:attrName>ppt_w</p:attrName>
                                        </p:attrNameLst>
                                      </p:cBhvr>
                                      <p:tavLst>
                                        <p:tav tm="0">
                                          <p:val>
                                            <p:fltVal val="0"/>
                                          </p:val>
                                        </p:tav>
                                        <p:tav tm="100000">
                                          <p:val>
                                            <p:strVal val="#ppt_w"/>
                                          </p:val>
                                        </p:tav>
                                      </p:tavLst>
                                    </p:anim>
                                    <p:anim calcmode="lin" valueType="num">
                                      <p:cBhvr>
                                        <p:cTn id="56" dur="1000" fill="hold"/>
                                        <p:tgtEl>
                                          <p:spTgt spid="93"/>
                                        </p:tgtEl>
                                        <p:attrNameLst>
                                          <p:attrName>ppt_h</p:attrName>
                                        </p:attrNameLst>
                                      </p:cBhvr>
                                      <p:tavLst>
                                        <p:tav tm="0">
                                          <p:val>
                                            <p:fltVal val="0"/>
                                          </p:val>
                                        </p:tav>
                                        <p:tav tm="100000">
                                          <p:val>
                                            <p:strVal val="#ppt_h"/>
                                          </p:val>
                                        </p:tav>
                                      </p:tavLst>
                                    </p:anim>
                                    <p:anim calcmode="lin" valueType="num">
                                      <p:cBhvr>
                                        <p:cTn id="57" dur="1000" fill="hold"/>
                                        <p:tgtEl>
                                          <p:spTgt spid="93"/>
                                        </p:tgtEl>
                                        <p:attrNameLst>
                                          <p:attrName>style.rotation</p:attrName>
                                        </p:attrNameLst>
                                      </p:cBhvr>
                                      <p:tavLst>
                                        <p:tav tm="0">
                                          <p:val>
                                            <p:fltVal val="90"/>
                                          </p:val>
                                        </p:tav>
                                        <p:tav tm="100000">
                                          <p:val>
                                            <p:fltVal val="0"/>
                                          </p:val>
                                        </p:tav>
                                      </p:tavLst>
                                    </p:anim>
                                    <p:animEffect transition="in" filter="fade">
                                      <p:cBhvr>
                                        <p:cTn id="58" dur="1000"/>
                                        <p:tgtEl>
                                          <p:spTgt spid="93"/>
                                        </p:tgtEl>
                                      </p:cBhvr>
                                    </p:animEffect>
                                  </p:childTnLst>
                                </p:cTn>
                              </p:par>
                              <p:par>
                                <p:cTn id="59" presetID="31" presetClass="entr" presetSubtype="0" fill="hold" grpId="0" nodeType="withEffect">
                                  <p:stCondLst>
                                    <p:cond delay="1500"/>
                                  </p:stCondLst>
                                  <p:childTnLst>
                                    <p:set>
                                      <p:cBhvr>
                                        <p:cTn id="60" dur="1" fill="hold">
                                          <p:stCondLst>
                                            <p:cond delay="0"/>
                                          </p:stCondLst>
                                        </p:cTn>
                                        <p:tgtEl>
                                          <p:spTgt spid="94"/>
                                        </p:tgtEl>
                                        <p:attrNameLst>
                                          <p:attrName>style.visibility</p:attrName>
                                        </p:attrNameLst>
                                      </p:cBhvr>
                                      <p:to>
                                        <p:strVal val="visible"/>
                                      </p:to>
                                    </p:set>
                                    <p:anim calcmode="lin" valueType="num">
                                      <p:cBhvr>
                                        <p:cTn id="61" dur="1000" fill="hold"/>
                                        <p:tgtEl>
                                          <p:spTgt spid="94"/>
                                        </p:tgtEl>
                                        <p:attrNameLst>
                                          <p:attrName>ppt_w</p:attrName>
                                        </p:attrNameLst>
                                      </p:cBhvr>
                                      <p:tavLst>
                                        <p:tav tm="0">
                                          <p:val>
                                            <p:fltVal val="0"/>
                                          </p:val>
                                        </p:tav>
                                        <p:tav tm="100000">
                                          <p:val>
                                            <p:strVal val="#ppt_w"/>
                                          </p:val>
                                        </p:tav>
                                      </p:tavLst>
                                    </p:anim>
                                    <p:anim calcmode="lin" valueType="num">
                                      <p:cBhvr>
                                        <p:cTn id="62" dur="1000" fill="hold"/>
                                        <p:tgtEl>
                                          <p:spTgt spid="94"/>
                                        </p:tgtEl>
                                        <p:attrNameLst>
                                          <p:attrName>ppt_h</p:attrName>
                                        </p:attrNameLst>
                                      </p:cBhvr>
                                      <p:tavLst>
                                        <p:tav tm="0">
                                          <p:val>
                                            <p:fltVal val="0"/>
                                          </p:val>
                                        </p:tav>
                                        <p:tav tm="100000">
                                          <p:val>
                                            <p:strVal val="#ppt_h"/>
                                          </p:val>
                                        </p:tav>
                                      </p:tavLst>
                                    </p:anim>
                                    <p:anim calcmode="lin" valueType="num">
                                      <p:cBhvr>
                                        <p:cTn id="63" dur="1000" fill="hold"/>
                                        <p:tgtEl>
                                          <p:spTgt spid="94"/>
                                        </p:tgtEl>
                                        <p:attrNameLst>
                                          <p:attrName>style.rotation</p:attrName>
                                        </p:attrNameLst>
                                      </p:cBhvr>
                                      <p:tavLst>
                                        <p:tav tm="0">
                                          <p:val>
                                            <p:fltVal val="90"/>
                                          </p:val>
                                        </p:tav>
                                        <p:tav tm="100000">
                                          <p:val>
                                            <p:fltVal val="0"/>
                                          </p:val>
                                        </p:tav>
                                      </p:tavLst>
                                    </p:anim>
                                    <p:animEffect transition="in" filter="fade">
                                      <p:cBhvr>
                                        <p:cTn id="64" dur="1000"/>
                                        <p:tgtEl>
                                          <p:spTgt spid="94"/>
                                        </p:tgtEl>
                                      </p:cBhvr>
                                    </p:animEffect>
                                  </p:childTnLst>
                                </p:cTn>
                              </p:par>
                              <p:par>
                                <p:cTn id="65" presetID="31" presetClass="entr" presetSubtype="0" fill="hold" grpId="0" nodeType="withEffect">
                                  <p:stCondLst>
                                    <p:cond delay="1500"/>
                                  </p:stCondLst>
                                  <p:childTnLst>
                                    <p:set>
                                      <p:cBhvr>
                                        <p:cTn id="66" dur="1" fill="hold">
                                          <p:stCondLst>
                                            <p:cond delay="0"/>
                                          </p:stCondLst>
                                        </p:cTn>
                                        <p:tgtEl>
                                          <p:spTgt spid="95"/>
                                        </p:tgtEl>
                                        <p:attrNameLst>
                                          <p:attrName>style.visibility</p:attrName>
                                        </p:attrNameLst>
                                      </p:cBhvr>
                                      <p:to>
                                        <p:strVal val="visible"/>
                                      </p:to>
                                    </p:set>
                                    <p:anim calcmode="lin" valueType="num">
                                      <p:cBhvr>
                                        <p:cTn id="67" dur="1000" fill="hold"/>
                                        <p:tgtEl>
                                          <p:spTgt spid="95"/>
                                        </p:tgtEl>
                                        <p:attrNameLst>
                                          <p:attrName>ppt_w</p:attrName>
                                        </p:attrNameLst>
                                      </p:cBhvr>
                                      <p:tavLst>
                                        <p:tav tm="0">
                                          <p:val>
                                            <p:fltVal val="0"/>
                                          </p:val>
                                        </p:tav>
                                        <p:tav tm="100000">
                                          <p:val>
                                            <p:strVal val="#ppt_w"/>
                                          </p:val>
                                        </p:tav>
                                      </p:tavLst>
                                    </p:anim>
                                    <p:anim calcmode="lin" valueType="num">
                                      <p:cBhvr>
                                        <p:cTn id="68" dur="1000" fill="hold"/>
                                        <p:tgtEl>
                                          <p:spTgt spid="95"/>
                                        </p:tgtEl>
                                        <p:attrNameLst>
                                          <p:attrName>ppt_h</p:attrName>
                                        </p:attrNameLst>
                                      </p:cBhvr>
                                      <p:tavLst>
                                        <p:tav tm="0">
                                          <p:val>
                                            <p:fltVal val="0"/>
                                          </p:val>
                                        </p:tav>
                                        <p:tav tm="100000">
                                          <p:val>
                                            <p:strVal val="#ppt_h"/>
                                          </p:val>
                                        </p:tav>
                                      </p:tavLst>
                                    </p:anim>
                                    <p:anim calcmode="lin" valueType="num">
                                      <p:cBhvr>
                                        <p:cTn id="69" dur="1000" fill="hold"/>
                                        <p:tgtEl>
                                          <p:spTgt spid="95"/>
                                        </p:tgtEl>
                                        <p:attrNameLst>
                                          <p:attrName>style.rotation</p:attrName>
                                        </p:attrNameLst>
                                      </p:cBhvr>
                                      <p:tavLst>
                                        <p:tav tm="0">
                                          <p:val>
                                            <p:fltVal val="90"/>
                                          </p:val>
                                        </p:tav>
                                        <p:tav tm="100000">
                                          <p:val>
                                            <p:fltVal val="0"/>
                                          </p:val>
                                        </p:tav>
                                      </p:tavLst>
                                    </p:anim>
                                    <p:animEffect transition="in" filter="fade">
                                      <p:cBhvr>
                                        <p:cTn id="70" dur="1000"/>
                                        <p:tgtEl>
                                          <p:spTgt spid="95"/>
                                        </p:tgtEl>
                                      </p:cBhvr>
                                    </p:animEffect>
                                  </p:childTnLst>
                                </p:cTn>
                              </p:par>
                              <p:par>
                                <p:cTn id="71" presetID="31" presetClass="entr" presetSubtype="0" fill="hold" grpId="0" nodeType="withEffect">
                                  <p:stCondLst>
                                    <p:cond delay="1500"/>
                                  </p:stCondLst>
                                  <p:childTnLst>
                                    <p:set>
                                      <p:cBhvr>
                                        <p:cTn id="72" dur="1" fill="hold">
                                          <p:stCondLst>
                                            <p:cond delay="0"/>
                                          </p:stCondLst>
                                        </p:cTn>
                                        <p:tgtEl>
                                          <p:spTgt spid="96"/>
                                        </p:tgtEl>
                                        <p:attrNameLst>
                                          <p:attrName>style.visibility</p:attrName>
                                        </p:attrNameLst>
                                      </p:cBhvr>
                                      <p:to>
                                        <p:strVal val="visible"/>
                                      </p:to>
                                    </p:set>
                                    <p:anim calcmode="lin" valueType="num">
                                      <p:cBhvr>
                                        <p:cTn id="73" dur="1000" fill="hold"/>
                                        <p:tgtEl>
                                          <p:spTgt spid="96"/>
                                        </p:tgtEl>
                                        <p:attrNameLst>
                                          <p:attrName>ppt_w</p:attrName>
                                        </p:attrNameLst>
                                      </p:cBhvr>
                                      <p:tavLst>
                                        <p:tav tm="0">
                                          <p:val>
                                            <p:fltVal val="0"/>
                                          </p:val>
                                        </p:tav>
                                        <p:tav tm="100000">
                                          <p:val>
                                            <p:strVal val="#ppt_w"/>
                                          </p:val>
                                        </p:tav>
                                      </p:tavLst>
                                    </p:anim>
                                    <p:anim calcmode="lin" valueType="num">
                                      <p:cBhvr>
                                        <p:cTn id="74" dur="1000" fill="hold"/>
                                        <p:tgtEl>
                                          <p:spTgt spid="96"/>
                                        </p:tgtEl>
                                        <p:attrNameLst>
                                          <p:attrName>ppt_h</p:attrName>
                                        </p:attrNameLst>
                                      </p:cBhvr>
                                      <p:tavLst>
                                        <p:tav tm="0">
                                          <p:val>
                                            <p:fltVal val="0"/>
                                          </p:val>
                                        </p:tav>
                                        <p:tav tm="100000">
                                          <p:val>
                                            <p:strVal val="#ppt_h"/>
                                          </p:val>
                                        </p:tav>
                                      </p:tavLst>
                                    </p:anim>
                                    <p:anim calcmode="lin" valueType="num">
                                      <p:cBhvr>
                                        <p:cTn id="75" dur="1000" fill="hold"/>
                                        <p:tgtEl>
                                          <p:spTgt spid="96"/>
                                        </p:tgtEl>
                                        <p:attrNameLst>
                                          <p:attrName>style.rotation</p:attrName>
                                        </p:attrNameLst>
                                      </p:cBhvr>
                                      <p:tavLst>
                                        <p:tav tm="0">
                                          <p:val>
                                            <p:fltVal val="90"/>
                                          </p:val>
                                        </p:tav>
                                        <p:tav tm="100000">
                                          <p:val>
                                            <p:fltVal val="0"/>
                                          </p:val>
                                        </p:tav>
                                      </p:tavLst>
                                    </p:anim>
                                    <p:animEffect transition="in" filter="fade">
                                      <p:cBhvr>
                                        <p:cTn id="76" dur="1000"/>
                                        <p:tgtEl>
                                          <p:spTgt spid="96"/>
                                        </p:tgtEl>
                                      </p:cBhvr>
                                    </p:animEffect>
                                  </p:childTnLst>
                                </p:cTn>
                              </p:par>
                              <p:par>
                                <p:cTn id="77" presetID="42" presetClass="entr" presetSubtype="0" fill="hold" grpId="0" nodeType="withEffect">
                                  <p:stCondLst>
                                    <p:cond delay="2000"/>
                                  </p:stCondLst>
                                  <p:childTnLst>
                                    <p:set>
                                      <p:cBhvr>
                                        <p:cTn id="78" dur="1" fill="hold">
                                          <p:stCondLst>
                                            <p:cond delay="0"/>
                                          </p:stCondLst>
                                        </p:cTn>
                                        <p:tgtEl>
                                          <p:spTgt spid="97"/>
                                        </p:tgtEl>
                                        <p:attrNameLst>
                                          <p:attrName>style.visibility</p:attrName>
                                        </p:attrNameLst>
                                      </p:cBhvr>
                                      <p:to>
                                        <p:strVal val="visible"/>
                                      </p:to>
                                    </p:set>
                                    <p:animEffect transition="in" filter="fade">
                                      <p:cBhvr>
                                        <p:cTn id="79" dur="1000"/>
                                        <p:tgtEl>
                                          <p:spTgt spid="97"/>
                                        </p:tgtEl>
                                      </p:cBhvr>
                                    </p:animEffect>
                                    <p:anim calcmode="lin" valueType="num">
                                      <p:cBhvr>
                                        <p:cTn id="80" dur="1000" fill="hold"/>
                                        <p:tgtEl>
                                          <p:spTgt spid="97"/>
                                        </p:tgtEl>
                                        <p:attrNameLst>
                                          <p:attrName>ppt_x</p:attrName>
                                        </p:attrNameLst>
                                      </p:cBhvr>
                                      <p:tavLst>
                                        <p:tav tm="0">
                                          <p:val>
                                            <p:strVal val="#ppt_x"/>
                                          </p:val>
                                        </p:tav>
                                        <p:tav tm="100000">
                                          <p:val>
                                            <p:strVal val="#ppt_x"/>
                                          </p:val>
                                        </p:tav>
                                      </p:tavLst>
                                    </p:anim>
                                    <p:anim calcmode="lin" valueType="num">
                                      <p:cBhvr>
                                        <p:cTn id="81" dur="1000" fill="hold"/>
                                        <p:tgtEl>
                                          <p:spTgt spid="97"/>
                                        </p:tgtEl>
                                        <p:attrNameLst>
                                          <p:attrName>ppt_y</p:attrName>
                                        </p:attrNameLst>
                                      </p:cBhvr>
                                      <p:tavLst>
                                        <p:tav tm="0">
                                          <p:val>
                                            <p:strVal val="#ppt_y+.1"/>
                                          </p:val>
                                        </p:tav>
                                        <p:tav tm="100000">
                                          <p:val>
                                            <p:strVal val="#ppt_y"/>
                                          </p:val>
                                        </p:tav>
                                      </p:tavLst>
                                    </p:anim>
                                  </p:childTnLst>
                                </p:cTn>
                              </p:par>
                              <p:par>
                                <p:cTn id="82" presetID="42" presetClass="entr" presetSubtype="0" fill="hold" grpId="0" nodeType="withEffect">
                                  <p:stCondLst>
                                    <p:cond delay="2000"/>
                                  </p:stCondLst>
                                  <p:childTnLst>
                                    <p:set>
                                      <p:cBhvr>
                                        <p:cTn id="83" dur="1" fill="hold">
                                          <p:stCondLst>
                                            <p:cond delay="0"/>
                                          </p:stCondLst>
                                        </p:cTn>
                                        <p:tgtEl>
                                          <p:spTgt spid="98"/>
                                        </p:tgtEl>
                                        <p:attrNameLst>
                                          <p:attrName>style.visibility</p:attrName>
                                        </p:attrNameLst>
                                      </p:cBhvr>
                                      <p:to>
                                        <p:strVal val="visible"/>
                                      </p:to>
                                    </p:set>
                                    <p:animEffect transition="in" filter="fade">
                                      <p:cBhvr>
                                        <p:cTn id="84" dur="1000"/>
                                        <p:tgtEl>
                                          <p:spTgt spid="98"/>
                                        </p:tgtEl>
                                      </p:cBhvr>
                                    </p:animEffect>
                                    <p:anim calcmode="lin" valueType="num">
                                      <p:cBhvr>
                                        <p:cTn id="85" dur="1000" fill="hold"/>
                                        <p:tgtEl>
                                          <p:spTgt spid="98"/>
                                        </p:tgtEl>
                                        <p:attrNameLst>
                                          <p:attrName>ppt_x</p:attrName>
                                        </p:attrNameLst>
                                      </p:cBhvr>
                                      <p:tavLst>
                                        <p:tav tm="0">
                                          <p:val>
                                            <p:strVal val="#ppt_x"/>
                                          </p:val>
                                        </p:tav>
                                        <p:tav tm="100000">
                                          <p:val>
                                            <p:strVal val="#ppt_x"/>
                                          </p:val>
                                        </p:tav>
                                      </p:tavLst>
                                    </p:anim>
                                    <p:anim calcmode="lin" valueType="num">
                                      <p:cBhvr>
                                        <p:cTn id="86" dur="1000" fill="hold"/>
                                        <p:tgtEl>
                                          <p:spTgt spid="98"/>
                                        </p:tgtEl>
                                        <p:attrNameLst>
                                          <p:attrName>ppt_y</p:attrName>
                                        </p:attrNameLst>
                                      </p:cBhvr>
                                      <p:tavLst>
                                        <p:tav tm="0">
                                          <p:val>
                                            <p:strVal val="#ppt_y+.1"/>
                                          </p:val>
                                        </p:tav>
                                        <p:tav tm="100000">
                                          <p:val>
                                            <p:strVal val="#ppt_y"/>
                                          </p:val>
                                        </p:tav>
                                      </p:tavLst>
                                    </p:anim>
                                  </p:childTnLst>
                                </p:cTn>
                              </p:par>
                              <p:par>
                                <p:cTn id="87" presetID="42" presetClass="entr" presetSubtype="0" fill="hold" grpId="0" nodeType="withEffect">
                                  <p:stCondLst>
                                    <p:cond delay="2000"/>
                                  </p:stCondLst>
                                  <p:childTnLst>
                                    <p:set>
                                      <p:cBhvr>
                                        <p:cTn id="88" dur="1" fill="hold">
                                          <p:stCondLst>
                                            <p:cond delay="0"/>
                                          </p:stCondLst>
                                        </p:cTn>
                                        <p:tgtEl>
                                          <p:spTgt spid="99"/>
                                        </p:tgtEl>
                                        <p:attrNameLst>
                                          <p:attrName>style.visibility</p:attrName>
                                        </p:attrNameLst>
                                      </p:cBhvr>
                                      <p:to>
                                        <p:strVal val="visible"/>
                                      </p:to>
                                    </p:set>
                                    <p:animEffect transition="in" filter="fade">
                                      <p:cBhvr>
                                        <p:cTn id="89" dur="1000"/>
                                        <p:tgtEl>
                                          <p:spTgt spid="99"/>
                                        </p:tgtEl>
                                      </p:cBhvr>
                                    </p:animEffect>
                                    <p:anim calcmode="lin" valueType="num">
                                      <p:cBhvr>
                                        <p:cTn id="90" dur="1000" fill="hold"/>
                                        <p:tgtEl>
                                          <p:spTgt spid="99"/>
                                        </p:tgtEl>
                                        <p:attrNameLst>
                                          <p:attrName>ppt_x</p:attrName>
                                        </p:attrNameLst>
                                      </p:cBhvr>
                                      <p:tavLst>
                                        <p:tav tm="0">
                                          <p:val>
                                            <p:strVal val="#ppt_x"/>
                                          </p:val>
                                        </p:tav>
                                        <p:tav tm="100000">
                                          <p:val>
                                            <p:strVal val="#ppt_x"/>
                                          </p:val>
                                        </p:tav>
                                      </p:tavLst>
                                    </p:anim>
                                    <p:anim calcmode="lin" valueType="num">
                                      <p:cBhvr>
                                        <p:cTn id="91" dur="1000" fill="hold"/>
                                        <p:tgtEl>
                                          <p:spTgt spid="99"/>
                                        </p:tgtEl>
                                        <p:attrNameLst>
                                          <p:attrName>ppt_y</p:attrName>
                                        </p:attrNameLst>
                                      </p:cBhvr>
                                      <p:tavLst>
                                        <p:tav tm="0">
                                          <p:val>
                                            <p:strVal val="#ppt_y+.1"/>
                                          </p:val>
                                        </p:tav>
                                        <p:tav tm="100000">
                                          <p:val>
                                            <p:strVal val="#ppt_y"/>
                                          </p:val>
                                        </p:tav>
                                      </p:tavLst>
                                    </p:anim>
                                  </p:childTnLst>
                                </p:cTn>
                              </p:par>
                              <p:par>
                                <p:cTn id="92" presetID="42" presetClass="entr" presetSubtype="0" fill="hold" grpId="0" nodeType="withEffect">
                                  <p:stCondLst>
                                    <p:cond delay="2000"/>
                                  </p:stCondLst>
                                  <p:childTnLst>
                                    <p:set>
                                      <p:cBhvr>
                                        <p:cTn id="93" dur="1" fill="hold">
                                          <p:stCondLst>
                                            <p:cond delay="0"/>
                                          </p:stCondLst>
                                        </p:cTn>
                                        <p:tgtEl>
                                          <p:spTgt spid="100"/>
                                        </p:tgtEl>
                                        <p:attrNameLst>
                                          <p:attrName>style.visibility</p:attrName>
                                        </p:attrNameLst>
                                      </p:cBhvr>
                                      <p:to>
                                        <p:strVal val="visible"/>
                                      </p:to>
                                    </p:set>
                                    <p:animEffect transition="in" filter="fade">
                                      <p:cBhvr>
                                        <p:cTn id="94" dur="1000"/>
                                        <p:tgtEl>
                                          <p:spTgt spid="100"/>
                                        </p:tgtEl>
                                      </p:cBhvr>
                                    </p:animEffect>
                                    <p:anim calcmode="lin" valueType="num">
                                      <p:cBhvr>
                                        <p:cTn id="95" dur="1000" fill="hold"/>
                                        <p:tgtEl>
                                          <p:spTgt spid="100"/>
                                        </p:tgtEl>
                                        <p:attrNameLst>
                                          <p:attrName>ppt_x</p:attrName>
                                        </p:attrNameLst>
                                      </p:cBhvr>
                                      <p:tavLst>
                                        <p:tav tm="0">
                                          <p:val>
                                            <p:strVal val="#ppt_x"/>
                                          </p:val>
                                        </p:tav>
                                        <p:tav tm="100000">
                                          <p:val>
                                            <p:strVal val="#ppt_x"/>
                                          </p:val>
                                        </p:tav>
                                      </p:tavLst>
                                    </p:anim>
                                    <p:anim calcmode="lin" valueType="num">
                                      <p:cBhvr>
                                        <p:cTn id="96" dur="1000" fill="hold"/>
                                        <p:tgtEl>
                                          <p:spTgt spid="100"/>
                                        </p:tgtEl>
                                        <p:attrNameLst>
                                          <p:attrName>ppt_y</p:attrName>
                                        </p:attrNameLst>
                                      </p:cBhvr>
                                      <p:tavLst>
                                        <p:tav tm="0">
                                          <p:val>
                                            <p:strVal val="#ppt_y+.1"/>
                                          </p:val>
                                        </p:tav>
                                        <p:tav tm="100000">
                                          <p:val>
                                            <p:strVal val="#ppt_y"/>
                                          </p:val>
                                        </p:tav>
                                      </p:tavLst>
                                    </p:anim>
                                  </p:childTnLst>
                                </p:cTn>
                              </p:par>
                            </p:childTnLst>
                          </p:cTn>
                        </p:par>
                        <p:par>
                          <p:cTn id="97" fill="hold">
                            <p:stCondLst>
                              <p:cond delay="1000"/>
                            </p:stCondLst>
                            <p:childTnLst>
                              <p:par>
                                <p:cTn id="98" presetID="2" presetClass="entr" presetSubtype="2" fill="hold" grpId="0" nodeType="afterEffect">
                                  <p:stCondLst>
                                    <p:cond delay="0"/>
                                  </p:stCondLst>
                                  <p:childTnLst>
                                    <p:set>
                                      <p:cBhvr>
                                        <p:cTn id="99" dur="1" fill="hold">
                                          <p:stCondLst>
                                            <p:cond delay="0"/>
                                          </p:stCondLst>
                                        </p:cTn>
                                        <p:tgtEl>
                                          <p:spTgt spid="70"/>
                                        </p:tgtEl>
                                        <p:attrNameLst>
                                          <p:attrName>style.visibility</p:attrName>
                                        </p:attrNameLst>
                                      </p:cBhvr>
                                      <p:to>
                                        <p:strVal val="visible"/>
                                      </p:to>
                                    </p:set>
                                    <p:anim calcmode="lin" valueType="num">
                                      <p:cBhvr additive="base">
                                        <p:cTn id="100" dur="300" fill="hold"/>
                                        <p:tgtEl>
                                          <p:spTgt spid="70"/>
                                        </p:tgtEl>
                                        <p:attrNameLst>
                                          <p:attrName>ppt_x</p:attrName>
                                        </p:attrNameLst>
                                      </p:cBhvr>
                                      <p:tavLst>
                                        <p:tav tm="0">
                                          <p:val>
                                            <p:strVal val="1+#ppt_w/2"/>
                                          </p:val>
                                        </p:tav>
                                        <p:tav tm="100000">
                                          <p:val>
                                            <p:strVal val="#ppt_x"/>
                                          </p:val>
                                        </p:tav>
                                      </p:tavLst>
                                    </p:anim>
                                    <p:anim calcmode="lin" valueType="num">
                                      <p:cBhvr additive="base">
                                        <p:cTn id="101" dur="300" fill="hold"/>
                                        <p:tgtEl>
                                          <p:spTgt spid="70"/>
                                        </p:tgtEl>
                                        <p:attrNameLst>
                                          <p:attrName>ppt_y</p:attrName>
                                        </p:attrNameLst>
                                      </p:cBhvr>
                                      <p:tavLst>
                                        <p:tav tm="0">
                                          <p:val>
                                            <p:strVal val="#ppt_y"/>
                                          </p:val>
                                        </p:tav>
                                        <p:tav tm="100000">
                                          <p:val>
                                            <p:strVal val="#ppt_y"/>
                                          </p:val>
                                        </p:tav>
                                      </p:tavLst>
                                    </p:anim>
                                  </p:childTnLst>
                                </p:cTn>
                              </p:par>
                            </p:childTnLst>
                          </p:cTn>
                        </p:par>
                        <p:par>
                          <p:cTn id="102" fill="hold">
                            <p:stCondLst>
                              <p:cond delay="1500"/>
                            </p:stCondLst>
                            <p:childTnLst>
                              <p:par>
                                <p:cTn id="103" presetID="2" presetClass="entr" presetSubtype="2" fill="hold" grpId="0" nodeType="afterEffect">
                                  <p:stCondLst>
                                    <p:cond delay="0"/>
                                  </p:stCondLst>
                                  <p:childTnLst>
                                    <p:set>
                                      <p:cBhvr>
                                        <p:cTn id="104" dur="1" fill="hold">
                                          <p:stCondLst>
                                            <p:cond delay="0"/>
                                          </p:stCondLst>
                                        </p:cTn>
                                        <p:tgtEl>
                                          <p:spTgt spid="69"/>
                                        </p:tgtEl>
                                        <p:attrNameLst>
                                          <p:attrName>style.visibility</p:attrName>
                                        </p:attrNameLst>
                                      </p:cBhvr>
                                      <p:to>
                                        <p:strVal val="visible"/>
                                      </p:to>
                                    </p:set>
                                    <p:anim calcmode="lin" valueType="num">
                                      <p:cBhvr additive="base">
                                        <p:cTn id="105" dur="300" fill="hold"/>
                                        <p:tgtEl>
                                          <p:spTgt spid="69"/>
                                        </p:tgtEl>
                                        <p:attrNameLst>
                                          <p:attrName>ppt_x</p:attrName>
                                        </p:attrNameLst>
                                      </p:cBhvr>
                                      <p:tavLst>
                                        <p:tav tm="0">
                                          <p:val>
                                            <p:strVal val="1+#ppt_w/2"/>
                                          </p:val>
                                        </p:tav>
                                        <p:tav tm="100000">
                                          <p:val>
                                            <p:strVal val="#ppt_x"/>
                                          </p:val>
                                        </p:tav>
                                      </p:tavLst>
                                    </p:anim>
                                    <p:anim calcmode="lin" valueType="num">
                                      <p:cBhvr additive="base">
                                        <p:cTn id="106" dur="300" fill="hold"/>
                                        <p:tgtEl>
                                          <p:spTgt spid="6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 grpId="0"/>
      <p:bldP spid="70" grpId="0"/>
      <p:bldP spid="85" grpId="0" animBg="1"/>
      <p:bldP spid="86" grpId="0" animBg="1"/>
      <p:bldP spid="87" grpId="0" animBg="1"/>
      <p:bldP spid="88" grpId="0" animBg="1"/>
      <p:bldP spid="89" grpId="0" animBg="1"/>
      <p:bldP spid="90" grpId="0" animBg="1"/>
      <p:bldP spid="91" grpId="0" animBg="1"/>
      <p:bldP spid="92" grpId="0" animBg="1"/>
      <p:bldP spid="93" grpId="0" animBg="1"/>
      <p:bldP spid="94" grpId="0" animBg="1"/>
      <p:bldP spid="95" grpId="0" animBg="1"/>
      <p:bldP spid="96" grpId="0" animBg="1"/>
      <p:bldP spid="97" grpId="0"/>
      <p:bldP spid="98" grpId="0"/>
      <p:bldP spid="99" grpId="0"/>
      <p:bldP spid="100"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Freeform 6"/>
          <p:cNvSpPr/>
          <p:nvPr/>
        </p:nvSpPr>
        <p:spPr>
          <a:xfrm>
            <a:off x="2908771" y="1127992"/>
            <a:ext cx="3747948" cy="268875"/>
          </a:xfrm>
          <a:custGeom>
            <a:avLst/>
            <a:gdLst>
              <a:gd name="connsiteX0" fmla="*/ 0 w 4998566"/>
              <a:gd name="connsiteY0" fmla="*/ 0 h 358594"/>
              <a:gd name="connsiteX1" fmla="*/ 4998566 w 4998566"/>
              <a:gd name="connsiteY1" fmla="*/ 0 h 358594"/>
              <a:gd name="connsiteX2" fmla="*/ 4998566 w 4998566"/>
              <a:gd name="connsiteY2" fmla="*/ 358594 h 358594"/>
              <a:gd name="connsiteX3" fmla="*/ 0 w 4998566"/>
              <a:gd name="connsiteY3" fmla="*/ 358594 h 358594"/>
              <a:gd name="connsiteX4" fmla="*/ 0 w 4998566"/>
              <a:gd name="connsiteY4" fmla="*/ 0 h 3585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98566" h="358594">
                <a:moveTo>
                  <a:pt x="0" y="0"/>
                </a:moveTo>
                <a:lnTo>
                  <a:pt x="4998566" y="0"/>
                </a:lnTo>
                <a:lnTo>
                  <a:pt x="4998566" y="358594"/>
                </a:lnTo>
                <a:lnTo>
                  <a:pt x="0" y="358594"/>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28568" tIns="28568" rIns="28568" bIns="28568" numCol="1" spcCol="1270" anchor="b" anchorCtr="0">
            <a:noAutofit/>
          </a:bodyPr>
          <a:lstStyle/>
          <a:p>
            <a:pPr marL="0" marR="0" lvl="0" indent="0" algn="l" defTabSz="666750" rtl="0" eaLnBrk="1" fontAlgn="auto" latinLnBrk="0" hangingPunct="1">
              <a:lnSpc>
                <a:spcPct val="90000"/>
              </a:lnSpc>
              <a:spcBef>
                <a:spcPct val="0"/>
              </a:spcBef>
              <a:spcAft>
                <a:spcPct val="35000"/>
              </a:spcAft>
              <a:buClrTx/>
              <a:buSzTx/>
              <a:buFontTx/>
              <a:buNone/>
              <a:defRPr/>
            </a:pPr>
            <a:endParaRPr kumimoji="0" lang="id-ID" sz="1500" b="0" i="0" u="none" strike="noStrike" kern="1200" cap="none" spc="0" normalizeH="0" baseline="0" noProof="0">
              <a:ln>
                <a:noFill/>
              </a:ln>
              <a:solidFill>
                <a:prstClr val="black">
                  <a:hueOff val="0"/>
                  <a:satOff val="0"/>
                  <a:lumOff val="0"/>
                  <a:alphaOff val="0"/>
                </a:prstClr>
              </a:solidFill>
              <a:effectLst/>
              <a:uLnTx/>
              <a:uFillTx/>
              <a:latin typeface="Calibri" panose="020F0502020204030204"/>
              <a:ea typeface="+mn-ea"/>
              <a:cs typeface="+mn-cs"/>
            </a:endParaRPr>
          </a:p>
        </p:txBody>
      </p:sp>
      <p:sp>
        <p:nvSpPr>
          <p:cNvPr id="21" name="Straight Connector 10"/>
          <p:cNvSpPr/>
          <p:nvPr/>
        </p:nvSpPr>
        <p:spPr>
          <a:xfrm>
            <a:off x="1332195" y="1406502"/>
            <a:ext cx="6695289" cy="0"/>
          </a:xfrm>
          <a:prstGeom prst="line">
            <a:avLst/>
          </a:prstGeom>
          <a:ln w="12700">
            <a:solidFill>
              <a:schemeClr val="tx1">
                <a:lumMod val="50000"/>
                <a:lumOff val="50000"/>
              </a:schemeClr>
            </a:solidFill>
          </a:ln>
        </p:spPr>
        <p:style>
          <a:lnRef idx="2">
            <a:schemeClr val="accent2">
              <a:hueOff val="0"/>
              <a:satOff val="0"/>
              <a:lumOff val="0"/>
              <a:alphaOff val="0"/>
            </a:schemeClr>
          </a:lnRef>
          <a:fillRef idx="0">
            <a:schemeClr val="accent2">
              <a:hueOff val="0"/>
              <a:satOff val="0"/>
              <a:lumOff val="0"/>
              <a:alphaOff val="0"/>
            </a:schemeClr>
          </a:fillRef>
          <a:effectRef idx="0">
            <a:schemeClr val="accent2">
              <a:hueOff val="0"/>
              <a:satOff val="0"/>
              <a:lumOff val="0"/>
              <a:alphaOff val="0"/>
            </a:schemeClr>
          </a:effectRef>
          <a:fontRef idx="minor">
            <a:schemeClr val="tx1">
              <a:hueOff val="0"/>
              <a:satOff val="0"/>
              <a:lumOff val="0"/>
              <a:alphaOff val="0"/>
            </a:schemeClr>
          </a:fontRef>
        </p:style>
      </p:sp>
      <p:grpSp>
        <p:nvGrpSpPr>
          <p:cNvPr id="22" name="Group 3"/>
          <p:cNvGrpSpPr/>
          <p:nvPr/>
        </p:nvGrpSpPr>
        <p:grpSpPr>
          <a:xfrm>
            <a:off x="1474188" y="1059976"/>
            <a:ext cx="685621" cy="685621"/>
            <a:chOff x="1071014" y="2141084"/>
            <a:chExt cx="914400" cy="914400"/>
          </a:xfrm>
        </p:grpSpPr>
        <p:sp>
          <p:nvSpPr>
            <p:cNvPr id="23" name="Teardrop 1"/>
            <p:cNvSpPr/>
            <p:nvPr/>
          </p:nvSpPr>
          <p:spPr>
            <a:xfrm rot="2714409">
              <a:off x="1071014" y="2141084"/>
              <a:ext cx="914400" cy="914400"/>
            </a:xfrm>
            <a:prstGeom prst="teardrop">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id-ID" sz="101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24" name="Group 26"/>
            <p:cNvGrpSpPr>
              <a:grpSpLocks noChangeAspect="1"/>
            </p:cNvGrpSpPr>
            <p:nvPr/>
          </p:nvGrpSpPr>
          <p:grpSpPr>
            <a:xfrm>
              <a:off x="1352010" y="2413086"/>
              <a:ext cx="352407" cy="359364"/>
              <a:chOff x="7160655" y="2178006"/>
              <a:chExt cx="379359" cy="386846"/>
            </a:xfrm>
            <a:solidFill>
              <a:schemeClr val="bg1">
                <a:lumMod val="95000"/>
              </a:schemeClr>
            </a:solidFill>
          </p:grpSpPr>
          <p:sp>
            <p:nvSpPr>
              <p:cNvPr id="25" name="Freeform 36"/>
              <p:cNvSpPr>
                <a:spLocks noEditPoints="1"/>
              </p:cNvSpPr>
              <p:nvPr/>
            </p:nvSpPr>
            <p:spPr bwMode="auto">
              <a:xfrm>
                <a:off x="7277956" y="2178006"/>
                <a:ext cx="262058" cy="262058"/>
              </a:xfrm>
              <a:custGeom>
                <a:avLst/>
                <a:gdLst>
                  <a:gd name="T0" fmla="*/ 65 w 79"/>
                  <a:gd name="T1" fmla="*/ 14 h 79"/>
                  <a:gd name="T2" fmla="*/ 14 w 79"/>
                  <a:gd name="T3" fmla="*/ 14 h 79"/>
                  <a:gd name="T4" fmla="*/ 11 w 79"/>
                  <a:gd name="T5" fmla="*/ 63 h 79"/>
                  <a:gd name="T6" fmla="*/ 11 w 79"/>
                  <a:gd name="T7" fmla="*/ 63 h 79"/>
                  <a:gd name="T8" fmla="*/ 17 w 79"/>
                  <a:gd name="T9" fmla="*/ 68 h 79"/>
                  <a:gd name="T10" fmla="*/ 64 w 79"/>
                  <a:gd name="T11" fmla="*/ 65 h 79"/>
                  <a:gd name="T12" fmla="*/ 65 w 79"/>
                  <a:gd name="T13" fmla="*/ 14 h 79"/>
                  <a:gd name="T14" fmla="*/ 58 w 79"/>
                  <a:gd name="T15" fmla="*/ 59 h 79"/>
                  <a:gd name="T16" fmla="*/ 20 w 79"/>
                  <a:gd name="T17" fmla="*/ 59 h 79"/>
                  <a:gd name="T18" fmla="*/ 20 w 79"/>
                  <a:gd name="T19" fmla="*/ 21 h 79"/>
                  <a:gd name="T20" fmla="*/ 58 w 79"/>
                  <a:gd name="T21" fmla="*/ 21 h 79"/>
                  <a:gd name="T22" fmla="*/ 58 w 79"/>
                  <a:gd name="T23" fmla="*/ 59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9" h="79">
                    <a:moveTo>
                      <a:pt x="65" y="14"/>
                    </a:moveTo>
                    <a:cubicBezTo>
                      <a:pt x="51" y="0"/>
                      <a:pt x="28" y="0"/>
                      <a:pt x="14" y="14"/>
                    </a:cubicBezTo>
                    <a:cubicBezTo>
                      <a:pt x="0" y="28"/>
                      <a:pt x="0" y="49"/>
                      <a:pt x="11" y="63"/>
                    </a:cubicBezTo>
                    <a:cubicBezTo>
                      <a:pt x="11" y="63"/>
                      <a:pt x="11" y="63"/>
                      <a:pt x="11" y="63"/>
                    </a:cubicBezTo>
                    <a:cubicBezTo>
                      <a:pt x="14" y="66"/>
                      <a:pt x="15" y="67"/>
                      <a:pt x="17" y="68"/>
                    </a:cubicBezTo>
                    <a:cubicBezTo>
                      <a:pt x="31" y="79"/>
                      <a:pt x="51" y="78"/>
                      <a:pt x="64" y="65"/>
                    </a:cubicBezTo>
                    <a:cubicBezTo>
                      <a:pt x="78" y="51"/>
                      <a:pt x="79" y="29"/>
                      <a:pt x="65" y="14"/>
                    </a:cubicBezTo>
                    <a:close/>
                    <a:moveTo>
                      <a:pt x="58" y="59"/>
                    </a:moveTo>
                    <a:cubicBezTo>
                      <a:pt x="47" y="69"/>
                      <a:pt x="30" y="69"/>
                      <a:pt x="20" y="59"/>
                    </a:cubicBezTo>
                    <a:cubicBezTo>
                      <a:pt x="9" y="48"/>
                      <a:pt x="9" y="31"/>
                      <a:pt x="20" y="21"/>
                    </a:cubicBezTo>
                    <a:cubicBezTo>
                      <a:pt x="31" y="10"/>
                      <a:pt x="48" y="10"/>
                      <a:pt x="58" y="21"/>
                    </a:cubicBezTo>
                    <a:cubicBezTo>
                      <a:pt x="69" y="31"/>
                      <a:pt x="69" y="48"/>
                      <a:pt x="58" y="5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62" tIns="34281" rIns="68562" bIns="34281"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01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6" name="Freeform 37"/>
              <p:cNvSpPr/>
              <p:nvPr/>
            </p:nvSpPr>
            <p:spPr bwMode="auto">
              <a:xfrm>
                <a:off x="7160655" y="2400130"/>
                <a:ext cx="159730" cy="164722"/>
              </a:xfrm>
              <a:custGeom>
                <a:avLst/>
                <a:gdLst>
                  <a:gd name="T0" fmla="*/ 0 w 64"/>
                  <a:gd name="T1" fmla="*/ 52 h 66"/>
                  <a:gd name="T2" fmla="*/ 12 w 64"/>
                  <a:gd name="T3" fmla="*/ 66 h 66"/>
                  <a:gd name="T4" fmla="*/ 64 w 64"/>
                  <a:gd name="T5" fmla="*/ 8 h 66"/>
                  <a:gd name="T6" fmla="*/ 55 w 64"/>
                  <a:gd name="T7" fmla="*/ 0 h 66"/>
                  <a:gd name="T8" fmla="*/ 0 w 64"/>
                  <a:gd name="T9" fmla="*/ 52 h 66"/>
                </a:gdLst>
                <a:ahLst/>
                <a:cxnLst>
                  <a:cxn ang="0">
                    <a:pos x="T0" y="T1"/>
                  </a:cxn>
                  <a:cxn ang="0">
                    <a:pos x="T2" y="T3"/>
                  </a:cxn>
                  <a:cxn ang="0">
                    <a:pos x="T4" y="T5"/>
                  </a:cxn>
                  <a:cxn ang="0">
                    <a:pos x="T6" y="T7"/>
                  </a:cxn>
                  <a:cxn ang="0">
                    <a:pos x="T8" y="T9"/>
                  </a:cxn>
                </a:cxnLst>
                <a:rect l="0" t="0" r="r" b="b"/>
                <a:pathLst>
                  <a:path w="64" h="66">
                    <a:moveTo>
                      <a:pt x="0" y="52"/>
                    </a:moveTo>
                    <a:lnTo>
                      <a:pt x="12" y="66"/>
                    </a:lnTo>
                    <a:lnTo>
                      <a:pt x="64" y="8"/>
                    </a:lnTo>
                    <a:lnTo>
                      <a:pt x="55" y="0"/>
                    </a:lnTo>
                    <a:lnTo>
                      <a:pt x="0" y="5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62" tIns="34281" rIns="68562" bIns="34281"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01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7" name="Freeform 38"/>
              <p:cNvSpPr/>
              <p:nvPr/>
            </p:nvSpPr>
            <p:spPr bwMode="auto">
              <a:xfrm>
                <a:off x="7412728" y="2265358"/>
                <a:ext cx="99831" cy="119797"/>
              </a:xfrm>
              <a:custGeom>
                <a:avLst/>
                <a:gdLst>
                  <a:gd name="T0" fmla="*/ 16 w 30"/>
                  <a:gd name="T1" fmla="*/ 0 h 36"/>
                  <a:gd name="T2" fmla="*/ 0 w 30"/>
                  <a:gd name="T3" fmla="*/ 34 h 36"/>
                  <a:gd name="T4" fmla="*/ 6 w 30"/>
                  <a:gd name="T5" fmla="*/ 36 h 36"/>
                  <a:gd name="T6" fmla="*/ 16 w 30"/>
                  <a:gd name="T7" fmla="*/ 0 h 36"/>
                </a:gdLst>
                <a:ahLst/>
                <a:cxnLst>
                  <a:cxn ang="0">
                    <a:pos x="T0" y="T1"/>
                  </a:cxn>
                  <a:cxn ang="0">
                    <a:pos x="T2" y="T3"/>
                  </a:cxn>
                  <a:cxn ang="0">
                    <a:pos x="T4" y="T5"/>
                  </a:cxn>
                  <a:cxn ang="0">
                    <a:pos x="T6" y="T7"/>
                  </a:cxn>
                </a:cxnLst>
                <a:rect l="0" t="0" r="r" b="b"/>
                <a:pathLst>
                  <a:path w="30" h="36">
                    <a:moveTo>
                      <a:pt x="16" y="0"/>
                    </a:moveTo>
                    <a:cubicBezTo>
                      <a:pt x="20" y="26"/>
                      <a:pt x="0" y="34"/>
                      <a:pt x="0" y="34"/>
                    </a:cubicBezTo>
                    <a:cubicBezTo>
                      <a:pt x="6" y="36"/>
                      <a:pt x="6" y="36"/>
                      <a:pt x="6" y="36"/>
                    </a:cubicBezTo>
                    <a:cubicBezTo>
                      <a:pt x="30" y="21"/>
                      <a:pt x="16" y="0"/>
                      <a:pt x="16"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62" tIns="34281" rIns="68562" bIns="34281"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01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grpSp>
      <p:sp>
        <p:nvSpPr>
          <p:cNvPr id="28" name="Content Placeholder 2"/>
          <p:cNvSpPr txBox="1"/>
          <p:nvPr/>
        </p:nvSpPr>
        <p:spPr>
          <a:xfrm>
            <a:off x="3003536" y="1218825"/>
            <a:ext cx="5671851" cy="435964"/>
          </a:xfrm>
          <a:prstGeom prst="rect">
            <a:avLst/>
          </a:prstGeom>
        </p:spPr>
        <p:txBody>
          <a:bodyPr vert="horz" lIns="68562" tIns="34281" rIns="68562" bIns="34281" rtlCol="0" anchor="t">
            <a:noAutofit/>
          </a:bodyPr>
          <a:lstStyle>
            <a:lvl1pPr marL="0" indent="0" algn="r" defTabSz="457200" rtl="0" eaLnBrk="1" latinLnBrk="0" hangingPunct="1">
              <a:spcBef>
                <a:spcPct val="20000"/>
              </a:spcBef>
              <a:spcAft>
                <a:spcPts val="600"/>
              </a:spcAft>
              <a:buClr>
                <a:schemeClr val="accent1">
                  <a:lumMod val="75000"/>
                </a:schemeClr>
              </a:buClr>
              <a:buSzPct val="145000"/>
              <a:buFont typeface="Arial" panose="020B0604020202020204"/>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9pPr>
          </a:lstStyle>
          <a:p>
            <a:pPr marL="0" marR="0" lvl="0" indent="0" algn="l" defTabSz="457200" rtl="0" eaLnBrk="1" fontAlgn="auto" latinLnBrk="0" hangingPunct="1">
              <a:lnSpc>
                <a:spcPct val="80000"/>
              </a:lnSpc>
              <a:spcBef>
                <a:spcPct val="20000"/>
              </a:spcBef>
              <a:spcAft>
                <a:spcPts val="600"/>
              </a:spcAft>
              <a:buClr>
                <a:srgbClr val="5B9BD5">
                  <a:lumMod val="75000"/>
                </a:srgbClr>
              </a:buClr>
              <a:buSzPct val="145000"/>
              <a:buFont typeface="Arial" panose="020B0604020202020204"/>
              <a:buNone/>
              <a:defRPr/>
            </a:pPr>
            <a:r>
              <a:rPr kumimoji="0" lang="zh-CN" altLang="en-US" sz="900" b="0" i="0" u="none" strike="noStrike" kern="1200" cap="none" spc="0" normalizeH="0" baseline="0" noProof="0" dirty="0">
                <a:ln>
                  <a:noFill/>
                </a:ln>
                <a:solidFill>
                  <a:prstClr val="black">
                    <a:lumMod val="50000"/>
                    <a:lumOff val="50000"/>
                  </a:prstClr>
                </a:solidFill>
                <a:effectLst/>
                <a:uLnTx/>
                <a:uFillTx/>
                <a:latin typeface="Impact MT Std" pitchFamily="34" charset="0"/>
                <a:ea typeface="微软雅黑" panose="020B0503020204020204" pitchFamily="34" charset="-122"/>
                <a:cs typeface="+mn-cs"/>
              </a:rPr>
              <a:t>点击输入简要文字解说，解说文字尽量概括精炼，不用多余的文字修饰解说所提炼的核心概念。</a:t>
            </a:r>
            <a:endParaRPr kumimoji="0" lang="en-US" sz="900" b="1" i="0" u="none" strike="noStrike" kern="1200" cap="none" spc="0" normalizeH="0" baseline="0" noProof="0" dirty="0">
              <a:ln>
                <a:noFill/>
              </a:ln>
              <a:solidFill>
                <a:srgbClr val="E7E6E6">
                  <a:lumMod val="75000"/>
                </a:srgbClr>
              </a:solidFill>
              <a:effectLst/>
              <a:uLnTx/>
              <a:uFillTx/>
              <a:latin typeface="Roboto" panose="02000000000000000000" pitchFamily="2" charset="0"/>
              <a:ea typeface="Roboto" panose="02000000000000000000" pitchFamily="2" charset="0"/>
              <a:cs typeface="Arial" panose="020B0604020202020204" pitchFamily="34" charset="0"/>
            </a:endParaRPr>
          </a:p>
        </p:txBody>
      </p:sp>
      <p:sp>
        <p:nvSpPr>
          <p:cNvPr id="29" name="Content Placeholder 2"/>
          <p:cNvSpPr txBox="1"/>
          <p:nvPr/>
        </p:nvSpPr>
        <p:spPr>
          <a:xfrm>
            <a:off x="2423266" y="1178241"/>
            <a:ext cx="676549" cy="151694"/>
          </a:xfrm>
          <a:prstGeom prst="rect">
            <a:avLst/>
          </a:prstGeom>
        </p:spPr>
        <p:txBody>
          <a:bodyPr vert="horz" lIns="68562" tIns="34281" rIns="68562" bIns="34281" rtlCol="0" anchor="t">
            <a:noAutofit/>
          </a:bodyPr>
          <a:lstStyle>
            <a:lvl1pPr marL="0" indent="0" algn="r" defTabSz="457200" rtl="0" eaLnBrk="1" latinLnBrk="0" hangingPunct="1">
              <a:spcBef>
                <a:spcPct val="20000"/>
              </a:spcBef>
              <a:spcAft>
                <a:spcPts val="600"/>
              </a:spcAft>
              <a:buClr>
                <a:schemeClr val="accent1">
                  <a:lumMod val="75000"/>
                </a:schemeClr>
              </a:buClr>
              <a:buSzPct val="145000"/>
              <a:buFont typeface="Arial" panose="020B0604020202020204"/>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9pPr>
          </a:lstStyle>
          <a:p>
            <a:pPr marL="0" marR="0" lvl="0" indent="0" algn="l" defTabSz="457200" rtl="0" eaLnBrk="1" fontAlgn="auto" latinLnBrk="0" hangingPunct="1">
              <a:lnSpc>
                <a:spcPct val="80000"/>
              </a:lnSpc>
              <a:spcBef>
                <a:spcPct val="20000"/>
              </a:spcBef>
              <a:spcAft>
                <a:spcPts val="600"/>
              </a:spcAft>
              <a:buClr>
                <a:srgbClr val="5B9BD5">
                  <a:lumMod val="75000"/>
                </a:srgbClr>
              </a:buClr>
              <a:buSzPct val="145000"/>
              <a:buFont typeface="Arial" panose="020B0604020202020204"/>
              <a:buNone/>
              <a:defRPr/>
            </a:pPr>
            <a:r>
              <a:rPr kumimoji="0" lang="zh-CN" altLang="en-US" sz="1050" b="1" i="0" u="none" strike="noStrike" kern="1200" cap="none" spc="0" normalizeH="0" baseline="0" noProof="0" dirty="0">
                <a:ln>
                  <a:noFill/>
                </a:ln>
                <a:solidFill>
                  <a:prstClr val="black">
                    <a:lumMod val="50000"/>
                    <a:lumOff val="50000"/>
                  </a:prstClr>
                </a:solidFill>
                <a:effectLst/>
                <a:uLnTx/>
                <a:uFillTx/>
                <a:latin typeface="微软雅黑" panose="020B0503020204020204" pitchFamily="34" charset="-122"/>
                <a:ea typeface="微软雅黑" panose="020B0503020204020204" pitchFamily="34" charset="-122"/>
                <a:cs typeface="Arial" panose="020B0604020202020204" pitchFamily="34" charset="0"/>
              </a:rPr>
              <a:t>输入标题</a:t>
            </a:r>
            <a:endParaRPr kumimoji="0" lang="en-US" sz="1050" b="1" i="0" u="none" strike="noStrike" kern="1200" cap="none" spc="0" normalizeH="0" baseline="0" noProof="0" dirty="0">
              <a:ln>
                <a:noFill/>
              </a:ln>
              <a:solidFill>
                <a:prstClr val="black">
                  <a:lumMod val="50000"/>
                  <a:lumOff val="50000"/>
                </a:prstClr>
              </a:solidFill>
              <a:effectLst/>
              <a:uLnTx/>
              <a:uFillTx/>
              <a:latin typeface="微软雅黑" panose="020B0503020204020204" pitchFamily="34" charset="-122"/>
              <a:ea typeface="微软雅黑" panose="020B0503020204020204" pitchFamily="34" charset="-122"/>
              <a:cs typeface="Arial" panose="020B0604020202020204" pitchFamily="34" charset="0"/>
            </a:endParaRPr>
          </a:p>
        </p:txBody>
      </p:sp>
      <p:sp>
        <p:nvSpPr>
          <p:cNvPr id="40" name="Freeform 47"/>
          <p:cNvSpPr/>
          <p:nvPr/>
        </p:nvSpPr>
        <p:spPr>
          <a:xfrm>
            <a:off x="3393575" y="1693152"/>
            <a:ext cx="3747948" cy="268875"/>
          </a:xfrm>
          <a:custGeom>
            <a:avLst/>
            <a:gdLst>
              <a:gd name="connsiteX0" fmla="*/ 0 w 4998566"/>
              <a:gd name="connsiteY0" fmla="*/ 0 h 358594"/>
              <a:gd name="connsiteX1" fmla="*/ 4998566 w 4998566"/>
              <a:gd name="connsiteY1" fmla="*/ 0 h 358594"/>
              <a:gd name="connsiteX2" fmla="*/ 4998566 w 4998566"/>
              <a:gd name="connsiteY2" fmla="*/ 358594 h 358594"/>
              <a:gd name="connsiteX3" fmla="*/ 0 w 4998566"/>
              <a:gd name="connsiteY3" fmla="*/ 358594 h 358594"/>
              <a:gd name="connsiteX4" fmla="*/ 0 w 4998566"/>
              <a:gd name="connsiteY4" fmla="*/ 0 h 3585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98566" h="358594">
                <a:moveTo>
                  <a:pt x="0" y="0"/>
                </a:moveTo>
                <a:lnTo>
                  <a:pt x="4998566" y="0"/>
                </a:lnTo>
                <a:lnTo>
                  <a:pt x="4998566" y="358594"/>
                </a:lnTo>
                <a:lnTo>
                  <a:pt x="0" y="358594"/>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28568" tIns="28568" rIns="28568" bIns="28568" numCol="1" spcCol="1270" anchor="b" anchorCtr="0">
            <a:noAutofit/>
          </a:bodyPr>
          <a:lstStyle/>
          <a:p>
            <a:pPr marL="0" marR="0" lvl="0" indent="0" algn="l" defTabSz="666750" rtl="0" eaLnBrk="1" fontAlgn="auto" latinLnBrk="0" hangingPunct="1">
              <a:lnSpc>
                <a:spcPct val="90000"/>
              </a:lnSpc>
              <a:spcBef>
                <a:spcPct val="0"/>
              </a:spcBef>
              <a:spcAft>
                <a:spcPct val="35000"/>
              </a:spcAft>
              <a:buClrTx/>
              <a:buSzTx/>
              <a:buFontTx/>
              <a:buNone/>
              <a:defRPr/>
            </a:pPr>
            <a:endParaRPr kumimoji="0" lang="id-ID" sz="1500" b="0" i="0" u="none" strike="noStrike" kern="1200" cap="none" spc="0" normalizeH="0" baseline="0" noProof="0">
              <a:ln>
                <a:noFill/>
              </a:ln>
              <a:solidFill>
                <a:prstClr val="black">
                  <a:hueOff val="0"/>
                  <a:satOff val="0"/>
                  <a:lumOff val="0"/>
                  <a:alphaOff val="0"/>
                </a:prstClr>
              </a:solidFill>
              <a:effectLst/>
              <a:uLnTx/>
              <a:uFillTx/>
              <a:latin typeface="Calibri" panose="020F0502020204030204"/>
              <a:ea typeface="+mn-ea"/>
              <a:cs typeface="+mn-cs"/>
            </a:endParaRPr>
          </a:p>
        </p:txBody>
      </p:sp>
      <p:sp>
        <p:nvSpPr>
          <p:cNvPr id="41" name="Straight Connector 48"/>
          <p:cNvSpPr/>
          <p:nvPr/>
        </p:nvSpPr>
        <p:spPr>
          <a:xfrm flipV="1">
            <a:off x="1830235" y="1969324"/>
            <a:ext cx="6197249" cy="0"/>
          </a:xfrm>
          <a:prstGeom prst="line">
            <a:avLst/>
          </a:prstGeom>
          <a:ln w="12700">
            <a:solidFill>
              <a:schemeClr val="tx1">
                <a:lumMod val="50000"/>
                <a:lumOff val="50000"/>
              </a:schemeClr>
            </a:solidFill>
          </a:ln>
        </p:spPr>
        <p:style>
          <a:lnRef idx="2">
            <a:schemeClr val="accent2">
              <a:hueOff val="0"/>
              <a:satOff val="0"/>
              <a:lumOff val="0"/>
              <a:alphaOff val="0"/>
            </a:schemeClr>
          </a:lnRef>
          <a:fillRef idx="0">
            <a:schemeClr val="accent2">
              <a:hueOff val="0"/>
              <a:satOff val="0"/>
              <a:lumOff val="0"/>
              <a:alphaOff val="0"/>
            </a:schemeClr>
          </a:fillRef>
          <a:effectRef idx="0">
            <a:schemeClr val="accent2">
              <a:hueOff val="0"/>
              <a:satOff val="0"/>
              <a:lumOff val="0"/>
              <a:alphaOff val="0"/>
            </a:schemeClr>
          </a:effectRef>
          <a:fontRef idx="minor">
            <a:schemeClr val="tx1">
              <a:hueOff val="0"/>
              <a:satOff val="0"/>
              <a:lumOff val="0"/>
              <a:alphaOff val="0"/>
            </a:schemeClr>
          </a:fontRef>
        </p:style>
      </p:sp>
      <p:sp>
        <p:nvSpPr>
          <p:cNvPr id="45" name="Content Placeholder 2"/>
          <p:cNvSpPr txBox="1"/>
          <p:nvPr/>
        </p:nvSpPr>
        <p:spPr>
          <a:xfrm>
            <a:off x="3488340" y="1761992"/>
            <a:ext cx="5349023" cy="435964"/>
          </a:xfrm>
          <a:prstGeom prst="rect">
            <a:avLst/>
          </a:prstGeom>
        </p:spPr>
        <p:txBody>
          <a:bodyPr vert="horz" lIns="68562" tIns="34281" rIns="68562" bIns="34281" rtlCol="0" anchor="t">
            <a:noAutofit/>
          </a:bodyPr>
          <a:lstStyle>
            <a:lvl1pPr marL="0" indent="0" algn="r" defTabSz="457200" rtl="0" eaLnBrk="1" latinLnBrk="0" hangingPunct="1">
              <a:spcBef>
                <a:spcPct val="20000"/>
              </a:spcBef>
              <a:spcAft>
                <a:spcPts val="600"/>
              </a:spcAft>
              <a:buClr>
                <a:schemeClr val="accent1">
                  <a:lumMod val="75000"/>
                </a:schemeClr>
              </a:buClr>
              <a:buSzPct val="145000"/>
              <a:buFont typeface="Arial" panose="020B0604020202020204"/>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9pPr>
          </a:lstStyle>
          <a:p>
            <a:pPr marL="0" marR="0" lvl="0" indent="0" algn="l" defTabSz="457200" rtl="0" eaLnBrk="1" fontAlgn="auto" latinLnBrk="0" hangingPunct="1">
              <a:lnSpc>
                <a:spcPct val="80000"/>
              </a:lnSpc>
              <a:spcBef>
                <a:spcPct val="20000"/>
              </a:spcBef>
              <a:spcAft>
                <a:spcPts val="600"/>
              </a:spcAft>
              <a:buClr>
                <a:srgbClr val="5B9BD5">
                  <a:lumMod val="75000"/>
                </a:srgbClr>
              </a:buClr>
              <a:buSzPct val="145000"/>
              <a:buFont typeface="Arial" panose="020B0604020202020204"/>
              <a:buNone/>
              <a:defRPr/>
            </a:pPr>
            <a:r>
              <a:rPr kumimoji="0" lang="zh-CN" altLang="en-US" sz="900" b="0" i="0" u="none" strike="noStrike" kern="1200" cap="none" spc="0" normalizeH="0" baseline="0" noProof="0" dirty="0">
                <a:ln>
                  <a:noFill/>
                </a:ln>
                <a:solidFill>
                  <a:prstClr val="black">
                    <a:lumMod val="50000"/>
                    <a:lumOff val="50000"/>
                  </a:prstClr>
                </a:solidFill>
                <a:effectLst/>
                <a:uLnTx/>
                <a:uFillTx/>
                <a:latin typeface="Impact MT Std" pitchFamily="34" charset="0"/>
                <a:ea typeface="微软雅黑" panose="020B0503020204020204" pitchFamily="34" charset="-122"/>
                <a:cs typeface="+mn-cs"/>
              </a:rPr>
              <a:t>点击输入简要文字解说，解说文字尽量概括精炼，不用多余的文字修饰。</a:t>
            </a:r>
            <a:endParaRPr kumimoji="0" lang="en-US" altLang="zh-CN" sz="900" b="1" i="0" u="none" strike="noStrike" kern="1200" cap="none" spc="0" normalizeH="0" baseline="0" noProof="0" dirty="0">
              <a:ln>
                <a:noFill/>
              </a:ln>
              <a:solidFill>
                <a:srgbClr val="E7E6E6">
                  <a:lumMod val="75000"/>
                </a:srgbClr>
              </a:solidFill>
              <a:effectLst/>
              <a:uLnTx/>
              <a:uFillTx/>
              <a:latin typeface="Roboto" panose="02000000000000000000" pitchFamily="2" charset="0"/>
              <a:ea typeface="Roboto" panose="02000000000000000000" pitchFamily="2" charset="0"/>
              <a:cs typeface="Arial" panose="020B0604020202020204" pitchFamily="34" charset="0"/>
            </a:endParaRPr>
          </a:p>
        </p:txBody>
      </p:sp>
      <p:sp>
        <p:nvSpPr>
          <p:cNvPr id="46" name="Content Placeholder 2"/>
          <p:cNvSpPr txBox="1"/>
          <p:nvPr/>
        </p:nvSpPr>
        <p:spPr>
          <a:xfrm>
            <a:off x="2908070" y="1718161"/>
            <a:ext cx="676549" cy="151694"/>
          </a:xfrm>
          <a:prstGeom prst="rect">
            <a:avLst/>
          </a:prstGeom>
        </p:spPr>
        <p:txBody>
          <a:bodyPr vert="horz" lIns="68562" tIns="34281" rIns="68562" bIns="34281" rtlCol="0" anchor="t">
            <a:noAutofit/>
          </a:bodyPr>
          <a:lstStyle>
            <a:lvl1pPr marL="0" indent="0" algn="r" defTabSz="457200" rtl="0" eaLnBrk="1" latinLnBrk="0" hangingPunct="1">
              <a:spcBef>
                <a:spcPct val="20000"/>
              </a:spcBef>
              <a:spcAft>
                <a:spcPts val="600"/>
              </a:spcAft>
              <a:buClr>
                <a:schemeClr val="accent1">
                  <a:lumMod val="75000"/>
                </a:schemeClr>
              </a:buClr>
              <a:buSzPct val="145000"/>
              <a:buFont typeface="Arial" panose="020B0604020202020204"/>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9pPr>
          </a:lstStyle>
          <a:p>
            <a:pPr marL="0" marR="0" lvl="0" indent="0" algn="l" defTabSz="457200" rtl="0" eaLnBrk="1" fontAlgn="auto" latinLnBrk="0" hangingPunct="1">
              <a:lnSpc>
                <a:spcPct val="80000"/>
              </a:lnSpc>
              <a:spcBef>
                <a:spcPct val="20000"/>
              </a:spcBef>
              <a:spcAft>
                <a:spcPts val="600"/>
              </a:spcAft>
              <a:buClr>
                <a:srgbClr val="5B9BD5">
                  <a:lumMod val="75000"/>
                </a:srgbClr>
              </a:buClr>
              <a:buSzPct val="145000"/>
              <a:buFont typeface="Arial" panose="020B0604020202020204"/>
              <a:buNone/>
              <a:defRPr/>
            </a:pPr>
            <a:r>
              <a:rPr kumimoji="0" lang="zh-CN" altLang="en-US" sz="1050" b="1" i="0" u="none" strike="noStrike" kern="1200" cap="none" spc="0" normalizeH="0" baseline="0" noProof="0" dirty="0">
                <a:ln>
                  <a:noFill/>
                </a:ln>
                <a:solidFill>
                  <a:prstClr val="black">
                    <a:lumMod val="50000"/>
                    <a:lumOff val="50000"/>
                  </a:prstClr>
                </a:solidFill>
                <a:effectLst/>
                <a:uLnTx/>
                <a:uFillTx/>
                <a:latin typeface="微软雅黑" panose="020B0503020204020204" pitchFamily="34" charset="-122"/>
                <a:ea typeface="微软雅黑" panose="020B0503020204020204" pitchFamily="34" charset="-122"/>
                <a:cs typeface="Arial" panose="020B0604020202020204" pitchFamily="34" charset="0"/>
              </a:rPr>
              <a:t>输入标题</a:t>
            </a:r>
            <a:endParaRPr kumimoji="0" lang="en-US" altLang="zh-CN" sz="1050" b="1" i="0" u="none" strike="noStrike" kern="1200" cap="none" spc="0" normalizeH="0" baseline="0" noProof="0" dirty="0">
              <a:ln>
                <a:noFill/>
              </a:ln>
              <a:solidFill>
                <a:prstClr val="black">
                  <a:lumMod val="50000"/>
                  <a:lumOff val="50000"/>
                </a:prstClr>
              </a:solidFill>
              <a:effectLst/>
              <a:uLnTx/>
              <a:uFillTx/>
              <a:latin typeface="微软雅黑" panose="020B0503020204020204" pitchFamily="34" charset="-122"/>
              <a:ea typeface="微软雅黑" panose="020B0503020204020204" pitchFamily="34" charset="-122"/>
              <a:cs typeface="Arial" panose="020B0604020202020204" pitchFamily="34" charset="0"/>
            </a:endParaRPr>
          </a:p>
        </p:txBody>
      </p:sp>
      <p:sp>
        <p:nvSpPr>
          <p:cNvPr id="47" name="Freeform 57"/>
          <p:cNvSpPr/>
          <p:nvPr/>
        </p:nvSpPr>
        <p:spPr>
          <a:xfrm>
            <a:off x="2908771" y="2255984"/>
            <a:ext cx="3747948" cy="268875"/>
          </a:xfrm>
          <a:custGeom>
            <a:avLst/>
            <a:gdLst>
              <a:gd name="connsiteX0" fmla="*/ 0 w 4998566"/>
              <a:gd name="connsiteY0" fmla="*/ 0 h 358594"/>
              <a:gd name="connsiteX1" fmla="*/ 4998566 w 4998566"/>
              <a:gd name="connsiteY1" fmla="*/ 0 h 358594"/>
              <a:gd name="connsiteX2" fmla="*/ 4998566 w 4998566"/>
              <a:gd name="connsiteY2" fmla="*/ 358594 h 358594"/>
              <a:gd name="connsiteX3" fmla="*/ 0 w 4998566"/>
              <a:gd name="connsiteY3" fmla="*/ 358594 h 358594"/>
              <a:gd name="connsiteX4" fmla="*/ 0 w 4998566"/>
              <a:gd name="connsiteY4" fmla="*/ 0 h 3585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98566" h="358594">
                <a:moveTo>
                  <a:pt x="0" y="0"/>
                </a:moveTo>
                <a:lnTo>
                  <a:pt x="4998566" y="0"/>
                </a:lnTo>
                <a:lnTo>
                  <a:pt x="4998566" y="358594"/>
                </a:lnTo>
                <a:lnTo>
                  <a:pt x="0" y="358594"/>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28568" tIns="28568" rIns="28568" bIns="28568" numCol="1" spcCol="1270" anchor="b" anchorCtr="0">
            <a:noAutofit/>
          </a:bodyPr>
          <a:lstStyle/>
          <a:p>
            <a:pPr marL="0" marR="0" lvl="0" indent="0" algn="l" defTabSz="666750" rtl="0" eaLnBrk="1" fontAlgn="auto" latinLnBrk="0" hangingPunct="1">
              <a:lnSpc>
                <a:spcPct val="90000"/>
              </a:lnSpc>
              <a:spcBef>
                <a:spcPct val="0"/>
              </a:spcBef>
              <a:spcAft>
                <a:spcPct val="35000"/>
              </a:spcAft>
              <a:buClrTx/>
              <a:buSzTx/>
              <a:buFontTx/>
              <a:buNone/>
              <a:defRPr/>
            </a:pPr>
            <a:endParaRPr kumimoji="0" lang="id-ID" sz="1500" b="0" i="0" u="none" strike="noStrike" kern="1200" cap="none" spc="0" normalizeH="0" baseline="0" noProof="0">
              <a:ln>
                <a:noFill/>
              </a:ln>
              <a:solidFill>
                <a:prstClr val="black">
                  <a:hueOff val="0"/>
                  <a:satOff val="0"/>
                  <a:lumOff val="0"/>
                  <a:alphaOff val="0"/>
                </a:prstClr>
              </a:solidFill>
              <a:effectLst/>
              <a:uLnTx/>
              <a:uFillTx/>
              <a:latin typeface="Calibri" panose="020F0502020204030204"/>
              <a:ea typeface="+mn-ea"/>
              <a:cs typeface="+mn-cs"/>
            </a:endParaRPr>
          </a:p>
        </p:txBody>
      </p:sp>
      <p:sp>
        <p:nvSpPr>
          <p:cNvPr id="48" name="Straight Connector 58"/>
          <p:cNvSpPr/>
          <p:nvPr/>
        </p:nvSpPr>
        <p:spPr>
          <a:xfrm>
            <a:off x="1332195" y="2534494"/>
            <a:ext cx="6695289" cy="0"/>
          </a:xfrm>
          <a:prstGeom prst="line">
            <a:avLst/>
          </a:prstGeom>
          <a:ln w="12700">
            <a:solidFill>
              <a:schemeClr val="tx1">
                <a:lumMod val="50000"/>
                <a:lumOff val="50000"/>
              </a:schemeClr>
            </a:solidFill>
          </a:ln>
        </p:spPr>
        <p:style>
          <a:lnRef idx="2">
            <a:schemeClr val="accent2">
              <a:hueOff val="0"/>
              <a:satOff val="0"/>
              <a:lumOff val="0"/>
              <a:alphaOff val="0"/>
            </a:schemeClr>
          </a:lnRef>
          <a:fillRef idx="0">
            <a:schemeClr val="accent2">
              <a:hueOff val="0"/>
              <a:satOff val="0"/>
              <a:lumOff val="0"/>
              <a:alphaOff val="0"/>
            </a:schemeClr>
          </a:fillRef>
          <a:effectRef idx="0">
            <a:schemeClr val="accent2">
              <a:hueOff val="0"/>
              <a:satOff val="0"/>
              <a:lumOff val="0"/>
              <a:alphaOff val="0"/>
            </a:schemeClr>
          </a:effectRef>
          <a:fontRef idx="minor">
            <a:schemeClr val="tx1">
              <a:hueOff val="0"/>
              <a:satOff val="0"/>
              <a:lumOff val="0"/>
              <a:alphaOff val="0"/>
            </a:schemeClr>
          </a:fontRef>
        </p:style>
      </p:sp>
      <p:sp>
        <p:nvSpPr>
          <p:cNvPr id="49" name="Content Placeholder 2"/>
          <p:cNvSpPr txBox="1"/>
          <p:nvPr/>
        </p:nvSpPr>
        <p:spPr>
          <a:xfrm>
            <a:off x="3003537" y="2324825"/>
            <a:ext cx="5671850" cy="435964"/>
          </a:xfrm>
          <a:prstGeom prst="rect">
            <a:avLst/>
          </a:prstGeom>
        </p:spPr>
        <p:txBody>
          <a:bodyPr vert="horz" lIns="68562" tIns="34281" rIns="68562" bIns="34281" rtlCol="0" anchor="t">
            <a:noAutofit/>
          </a:bodyPr>
          <a:lstStyle>
            <a:lvl1pPr marL="0" indent="0" algn="r" defTabSz="457200" rtl="0" eaLnBrk="1" latinLnBrk="0" hangingPunct="1">
              <a:spcBef>
                <a:spcPct val="20000"/>
              </a:spcBef>
              <a:spcAft>
                <a:spcPts val="600"/>
              </a:spcAft>
              <a:buClr>
                <a:schemeClr val="accent1">
                  <a:lumMod val="75000"/>
                </a:schemeClr>
              </a:buClr>
              <a:buSzPct val="145000"/>
              <a:buFont typeface="Arial" panose="020B0604020202020204"/>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9pPr>
          </a:lstStyle>
          <a:p>
            <a:pPr marL="0" marR="0" lvl="0" indent="0" algn="l" defTabSz="457200" rtl="0" eaLnBrk="1" fontAlgn="auto" latinLnBrk="0" hangingPunct="1">
              <a:lnSpc>
                <a:spcPct val="80000"/>
              </a:lnSpc>
              <a:spcBef>
                <a:spcPct val="20000"/>
              </a:spcBef>
              <a:spcAft>
                <a:spcPts val="600"/>
              </a:spcAft>
              <a:buClr>
                <a:srgbClr val="5B9BD5">
                  <a:lumMod val="75000"/>
                </a:srgbClr>
              </a:buClr>
              <a:buSzPct val="145000"/>
              <a:buFont typeface="Arial" panose="020B0604020202020204"/>
              <a:buNone/>
              <a:defRPr/>
            </a:pPr>
            <a:r>
              <a:rPr kumimoji="0" lang="zh-CN" altLang="en-US" sz="900" b="0" i="0" u="none" strike="noStrike" kern="1200" cap="none" spc="0" normalizeH="0" baseline="0" noProof="0" dirty="0">
                <a:ln>
                  <a:noFill/>
                </a:ln>
                <a:solidFill>
                  <a:prstClr val="black">
                    <a:lumMod val="50000"/>
                    <a:lumOff val="50000"/>
                  </a:prstClr>
                </a:solidFill>
                <a:effectLst/>
                <a:uLnTx/>
                <a:uFillTx/>
                <a:latin typeface="Impact MT Std" pitchFamily="34" charset="0"/>
                <a:ea typeface="微软雅黑" panose="020B0503020204020204" pitchFamily="34" charset="-122"/>
                <a:cs typeface="+mn-cs"/>
              </a:rPr>
              <a:t>点击输入简要文字解说，解说文字尽量概括精炼，不用多余的文字修饰解说所提炼的核心概念。</a:t>
            </a:r>
            <a:endParaRPr kumimoji="0" lang="en-US" altLang="zh-CN" sz="900" b="1" i="0" u="none" strike="noStrike" kern="1200" cap="none" spc="0" normalizeH="0" baseline="0" noProof="0" dirty="0">
              <a:ln>
                <a:noFill/>
              </a:ln>
              <a:solidFill>
                <a:srgbClr val="E7E6E6">
                  <a:lumMod val="75000"/>
                </a:srgbClr>
              </a:solidFill>
              <a:effectLst/>
              <a:uLnTx/>
              <a:uFillTx/>
              <a:latin typeface="Roboto" panose="02000000000000000000" pitchFamily="2" charset="0"/>
              <a:ea typeface="Roboto" panose="02000000000000000000" pitchFamily="2" charset="0"/>
              <a:cs typeface="Arial" panose="020B0604020202020204" pitchFamily="34" charset="0"/>
            </a:endParaRPr>
          </a:p>
        </p:txBody>
      </p:sp>
      <p:sp>
        <p:nvSpPr>
          <p:cNvPr id="50" name="Content Placeholder 2"/>
          <p:cNvSpPr txBox="1"/>
          <p:nvPr/>
        </p:nvSpPr>
        <p:spPr>
          <a:xfrm>
            <a:off x="2423266" y="2258080"/>
            <a:ext cx="676549" cy="151694"/>
          </a:xfrm>
          <a:prstGeom prst="rect">
            <a:avLst/>
          </a:prstGeom>
        </p:spPr>
        <p:txBody>
          <a:bodyPr vert="horz" lIns="68562" tIns="34281" rIns="68562" bIns="34281" rtlCol="0" anchor="t">
            <a:noAutofit/>
          </a:bodyPr>
          <a:lstStyle>
            <a:lvl1pPr marL="0" indent="0" algn="r" defTabSz="457200" rtl="0" eaLnBrk="1" latinLnBrk="0" hangingPunct="1">
              <a:spcBef>
                <a:spcPct val="20000"/>
              </a:spcBef>
              <a:spcAft>
                <a:spcPts val="600"/>
              </a:spcAft>
              <a:buClr>
                <a:schemeClr val="accent1">
                  <a:lumMod val="75000"/>
                </a:schemeClr>
              </a:buClr>
              <a:buSzPct val="145000"/>
              <a:buFont typeface="Arial" panose="020B0604020202020204"/>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9pPr>
          </a:lstStyle>
          <a:p>
            <a:pPr marL="0" marR="0" lvl="0" indent="0" algn="l" defTabSz="457200" rtl="0" eaLnBrk="1" fontAlgn="auto" latinLnBrk="0" hangingPunct="1">
              <a:lnSpc>
                <a:spcPct val="80000"/>
              </a:lnSpc>
              <a:spcBef>
                <a:spcPct val="20000"/>
              </a:spcBef>
              <a:spcAft>
                <a:spcPts val="600"/>
              </a:spcAft>
              <a:buClr>
                <a:srgbClr val="5B9BD5">
                  <a:lumMod val="75000"/>
                </a:srgbClr>
              </a:buClr>
              <a:buSzPct val="145000"/>
              <a:buFont typeface="Arial" panose="020B0604020202020204"/>
              <a:buNone/>
              <a:defRPr/>
            </a:pPr>
            <a:r>
              <a:rPr kumimoji="0" lang="zh-CN" altLang="en-US" sz="1050" b="1" i="0" u="none" strike="noStrike" kern="1200" cap="none" spc="0" normalizeH="0" baseline="0" noProof="0" dirty="0">
                <a:ln>
                  <a:noFill/>
                </a:ln>
                <a:solidFill>
                  <a:prstClr val="black">
                    <a:lumMod val="50000"/>
                    <a:lumOff val="50000"/>
                  </a:prstClr>
                </a:solidFill>
                <a:effectLst/>
                <a:uLnTx/>
                <a:uFillTx/>
                <a:latin typeface="微软雅黑" panose="020B0503020204020204" pitchFamily="34" charset="-122"/>
                <a:ea typeface="微软雅黑" panose="020B0503020204020204" pitchFamily="34" charset="-122"/>
                <a:cs typeface="Arial" panose="020B0604020202020204" pitchFamily="34" charset="0"/>
              </a:rPr>
              <a:t>输入标题</a:t>
            </a:r>
            <a:endParaRPr kumimoji="0" lang="en-US" altLang="zh-CN" sz="1050" b="1" i="0" u="none" strike="noStrike" kern="1200" cap="none" spc="0" normalizeH="0" baseline="0" noProof="0" dirty="0">
              <a:ln>
                <a:noFill/>
              </a:ln>
              <a:solidFill>
                <a:prstClr val="black">
                  <a:lumMod val="50000"/>
                  <a:lumOff val="50000"/>
                </a:prstClr>
              </a:solidFill>
              <a:effectLst/>
              <a:uLnTx/>
              <a:uFillTx/>
              <a:latin typeface="微软雅黑" panose="020B0503020204020204" pitchFamily="34" charset="-122"/>
              <a:ea typeface="微软雅黑" panose="020B0503020204020204" pitchFamily="34" charset="-122"/>
              <a:cs typeface="Arial" panose="020B0604020202020204" pitchFamily="34" charset="0"/>
            </a:endParaRPr>
          </a:p>
        </p:txBody>
      </p:sp>
      <p:sp>
        <p:nvSpPr>
          <p:cNvPr id="51" name="Freeform 67"/>
          <p:cNvSpPr/>
          <p:nvPr/>
        </p:nvSpPr>
        <p:spPr>
          <a:xfrm>
            <a:off x="3393575" y="2821144"/>
            <a:ext cx="3747948" cy="268875"/>
          </a:xfrm>
          <a:custGeom>
            <a:avLst/>
            <a:gdLst>
              <a:gd name="connsiteX0" fmla="*/ 0 w 4998566"/>
              <a:gd name="connsiteY0" fmla="*/ 0 h 358594"/>
              <a:gd name="connsiteX1" fmla="*/ 4998566 w 4998566"/>
              <a:gd name="connsiteY1" fmla="*/ 0 h 358594"/>
              <a:gd name="connsiteX2" fmla="*/ 4998566 w 4998566"/>
              <a:gd name="connsiteY2" fmla="*/ 358594 h 358594"/>
              <a:gd name="connsiteX3" fmla="*/ 0 w 4998566"/>
              <a:gd name="connsiteY3" fmla="*/ 358594 h 358594"/>
              <a:gd name="connsiteX4" fmla="*/ 0 w 4998566"/>
              <a:gd name="connsiteY4" fmla="*/ 0 h 3585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98566" h="358594">
                <a:moveTo>
                  <a:pt x="0" y="0"/>
                </a:moveTo>
                <a:lnTo>
                  <a:pt x="4998566" y="0"/>
                </a:lnTo>
                <a:lnTo>
                  <a:pt x="4998566" y="358594"/>
                </a:lnTo>
                <a:lnTo>
                  <a:pt x="0" y="358594"/>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28568" tIns="28568" rIns="28568" bIns="28568" numCol="1" spcCol="1270" anchor="b" anchorCtr="0">
            <a:noAutofit/>
          </a:bodyPr>
          <a:lstStyle/>
          <a:p>
            <a:pPr marL="0" marR="0" lvl="0" indent="0" algn="l" defTabSz="666750" rtl="0" eaLnBrk="1" fontAlgn="auto" latinLnBrk="0" hangingPunct="1">
              <a:lnSpc>
                <a:spcPct val="90000"/>
              </a:lnSpc>
              <a:spcBef>
                <a:spcPct val="0"/>
              </a:spcBef>
              <a:spcAft>
                <a:spcPct val="35000"/>
              </a:spcAft>
              <a:buClrTx/>
              <a:buSzTx/>
              <a:buFontTx/>
              <a:buNone/>
              <a:defRPr/>
            </a:pPr>
            <a:endParaRPr kumimoji="0" lang="id-ID" sz="1500" b="0" i="0" u="none" strike="noStrike" kern="1200" cap="none" spc="0" normalizeH="0" baseline="0" noProof="0">
              <a:ln>
                <a:noFill/>
              </a:ln>
              <a:solidFill>
                <a:prstClr val="black">
                  <a:hueOff val="0"/>
                  <a:satOff val="0"/>
                  <a:lumOff val="0"/>
                  <a:alphaOff val="0"/>
                </a:prstClr>
              </a:solidFill>
              <a:effectLst/>
              <a:uLnTx/>
              <a:uFillTx/>
              <a:latin typeface="Calibri" panose="020F0502020204030204"/>
              <a:ea typeface="+mn-ea"/>
              <a:cs typeface="+mn-cs"/>
            </a:endParaRPr>
          </a:p>
        </p:txBody>
      </p:sp>
      <p:sp>
        <p:nvSpPr>
          <p:cNvPr id="52" name="Straight Connector 68"/>
          <p:cNvSpPr/>
          <p:nvPr/>
        </p:nvSpPr>
        <p:spPr>
          <a:xfrm flipV="1">
            <a:off x="1853412" y="3097316"/>
            <a:ext cx="6174072" cy="0"/>
          </a:xfrm>
          <a:prstGeom prst="line">
            <a:avLst/>
          </a:prstGeom>
          <a:ln w="12700">
            <a:solidFill>
              <a:schemeClr val="tx1">
                <a:lumMod val="50000"/>
                <a:lumOff val="50000"/>
              </a:schemeClr>
            </a:solidFill>
          </a:ln>
        </p:spPr>
        <p:style>
          <a:lnRef idx="2">
            <a:schemeClr val="accent2">
              <a:hueOff val="0"/>
              <a:satOff val="0"/>
              <a:lumOff val="0"/>
              <a:alphaOff val="0"/>
            </a:schemeClr>
          </a:lnRef>
          <a:fillRef idx="0">
            <a:schemeClr val="accent2">
              <a:hueOff val="0"/>
              <a:satOff val="0"/>
              <a:lumOff val="0"/>
              <a:alphaOff val="0"/>
            </a:schemeClr>
          </a:fillRef>
          <a:effectRef idx="0">
            <a:schemeClr val="accent2">
              <a:hueOff val="0"/>
              <a:satOff val="0"/>
              <a:lumOff val="0"/>
              <a:alphaOff val="0"/>
            </a:schemeClr>
          </a:effectRef>
          <a:fontRef idx="minor">
            <a:schemeClr val="tx1">
              <a:hueOff val="0"/>
              <a:satOff val="0"/>
              <a:lumOff val="0"/>
              <a:alphaOff val="0"/>
            </a:schemeClr>
          </a:fontRef>
        </p:style>
      </p:sp>
      <p:sp>
        <p:nvSpPr>
          <p:cNvPr id="53" name="Freeform 69"/>
          <p:cNvSpPr/>
          <p:nvPr/>
        </p:nvSpPr>
        <p:spPr>
          <a:xfrm>
            <a:off x="3447988" y="3086271"/>
            <a:ext cx="3747948" cy="268875"/>
          </a:xfrm>
          <a:custGeom>
            <a:avLst/>
            <a:gdLst>
              <a:gd name="connsiteX0" fmla="*/ 0 w 4998566"/>
              <a:gd name="connsiteY0" fmla="*/ 0 h 358594"/>
              <a:gd name="connsiteX1" fmla="*/ 4998566 w 4998566"/>
              <a:gd name="connsiteY1" fmla="*/ 0 h 358594"/>
              <a:gd name="connsiteX2" fmla="*/ 4998566 w 4998566"/>
              <a:gd name="connsiteY2" fmla="*/ 358594 h 358594"/>
              <a:gd name="connsiteX3" fmla="*/ 0 w 4998566"/>
              <a:gd name="connsiteY3" fmla="*/ 358594 h 358594"/>
              <a:gd name="connsiteX4" fmla="*/ 0 w 4998566"/>
              <a:gd name="connsiteY4" fmla="*/ 0 h 3585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98566" h="358594">
                <a:moveTo>
                  <a:pt x="0" y="0"/>
                </a:moveTo>
                <a:lnTo>
                  <a:pt x="4998566" y="0"/>
                </a:lnTo>
                <a:lnTo>
                  <a:pt x="4998566" y="358594"/>
                </a:lnTo>
                <a:lnTo>
                  <a:pt x="0" y="358594"/>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28568" tIns="28568" rIns="28568" bIns="28568" numCol="1" spcCol="1270" anchor="b" anchorCtr="0">
            <a:noAutofit/>
          </a:bodyPr>
          <a:lstStyle/>
          <a:p>
            <a:pPr marL="0" marR="0" lvl="0" indent="0" algn="l" defTabSz="666750" rtl="0" eaLnBrk="1" fontAlgn="auto" latinLnBrk="0" hangingPunct="1">
              <a:lnSpc>
                <a:spcPct val="90000"/>
              </a:lnSpc>
              <a:spcBef>
                <a:spcPct val="0"/>
              </a:spcBef>
              <a:spcAft>
                <a:spcPct val="35000"/>
              </a:spcAft>
              <a:buClrTx/>
              <a:buSzTx/>
              <a:buFontTx/>
              <a:buNone/>
              <a:defRPr/>
            </a:pPr>
            <a:endParaRPr kumimoji="0" lang="id-ID" sz="1500" b="0" i="0" u="none" strike="noStrike" kern="1200" cap="none" spc="0" normalizeH="0" baseline="0" noProof="0">
              <a:ln>
                <a:noFill/>
              </a:ln>
              <a:solidFill>
                <a:prstClr val="black">
                  <a:hueOff val="0"/>
                  <a:satOff val="0"/>
                  <a:lumOff val="0"/>
                  <a:alphaOff val="0"/>
                </a:prstClr>
              </a:solidFill>
              <a:effectLst/>
              <a:uLnTx/>
              <a:uFillTx/>
              <a:latin typeface="Calibri" panose="020F0502020204030204"/>
              <a:ea typeface="+mn-ea"/>
              <a:cs typeface="+mn-cs"/>
            </a:endParaRPr>
          </a:p>
        </p:txBody>
      </p:sp>
      <p:sp>
        <p:nvSpPr>
          <p:cNvPr id="54" name="Content Placeholder 2"/>
          <p:cNvSpPr txBox="1"/>
          <p:nvPr/>
        </p:nvSpPr>
        <p:spPr>
          <a:xfrm>
            <a:off x="3488341" y="2889984"/>
            <a:ext cx="5187046" cy="435964"/>
          </a:xfrm>
          <a:prstGeom prst="rect">
            <a:avLst/>
          </a:prstGeom>
        </p:spPr>
        <p:txBody>
          <a:bodyPr vert="horz" lIns="68562" tIns="34281" rIns="68562" bIns="34281" rtlCol="0" anchor="t">
            <a:noAutofit/>
          </a:bodyPr>
          <a:lstStyle>
            <a:lvl1pPr marL="0" indent="0" algn="r" defTabSz="457200" rtl="0" eaLnBrk="1" latinLnBrk="0" hangingPunct="1">
              <a:spcBef>
                <a:spcPct val="20000"/>
              </a:spcBef>
              <a:spcAft>
                <a:spcPts val="600"/>
              </a:spcAft>
              <a:buClr>
                <a:schemeClr val="accent1">
                  <a:lumMod val="75000"/>
                </a:schemeClr>
              </a:buClr>
              <a:buSzPct val="145000"/>
              <a:buFont typeface="Arial" panose="020B0604020202020204"/>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9pPr>
          </a:lstStyle>
          <a:p>
            <a:pPr marL="0" marR="0" lvl="0" indent="0" algn="l" defTabSz="457200" rtl="0" eaLnBrk="1" fontAlgn="auto" latinLnBrk="0" hangingPunct="1">
              <a:lnSpc>
                <a:spcPct val="80000"/>
              </a:lnSpc>
              <a:spcBef>
                <a:spcPct val="20000"/>
              </a:spcBef>
              <a:spcAft>
                <a:spcPts val="600"/>
              </a:spcAft>
              <a:buClr>
                <a:srgbClr val="5B9BD5">
                  <a:lumMod val="75000"/>
                </a:srgbClr>
              </a:buClr>
              <a:buSzPct val="145000"/>
              <a:buFont typeface="Arial" panose="020B0604020202020204"/>
              <a:buNone/>
              <a:defRPr/>
            </a:pPr>
            <a:r>
              <a:rPr kumimoji="0" lang="zh-CN" altLang="en-US" sz="900" b="0" i="0" u="none" strike="noStrike" kern="1200" cap="none" spc="0" normalizeH="0" baseline="0" noProof="0" dirty="0">
                <a:ln>
                  <a:noFill/>
                </a:ln>
                <a:solidFill>
                  <a:prstClr val="black">
                    <a:lumMod val="50000"/>
                    <a:lumOff val="50000"/>
                  </a:prstClr>
                </a:solidFill>
                <a:effectLst/>
                <a:uLnTx/>
                <a:uFillTx/>
                <a:latin typeface="Impact MT Std" pitchFamily="34" charset="0"/>
                <a:ea typeface="微软雅黑" panose="020B0503020204020204" pitchFamily="34" charset="-122"/>
                <a:cs typeface="+mn-cs"/>
              </a:rPr>
              <a:t>点击输入简要文字解说，解说文字尽量概括精炼，不用多余的文字修饰。</a:t>
            </a:r>
            <a:endParaRPr kumimoji="0" lang="en-US" altLang="zh-CN" sz="900" b="1" i="0" u="none" strike="noStrike" kern="1200" cap="none" spc="0" normalizeH="0" baseline="0" noProof="0" dirty="0">
              <a:ln>
                <a:noFill/>
              </a:ln>
              <a:solidFill>
                <a:srgbClr val="E7E6E6">
                  <a:lumMod val="75000"/>
                </a:srgbClr>
              </a:solidFill>
              <a:effectLst/>
              <a:uLnTx/>
              <a:uFillTx/>
              <a:latin typeface="Roboto" panose="02000000000000000000" pitchFamily="2" charset="0"/>
              <a:ea typeface="Roboto" panose="02000000000000000000" pitchFamily="2" charset="0"/>
              <a:cs typeface="Arial" panose="020B0604020202020204" pitchFamily="34" charset="0"/>
            </a:endParaRPr>
          </a:p>
        </p:txBody>
      </p:sp>
      <p:sp>
        <p:nvSpPr>
          <p:cNvPr id="55" name="Content Placeholder 2"/>
          <p:cNvSpPr txBox="1"/>
          <p:nvPr/>
        </p:nvSpPr>
        <p:spPr>
          <a:xfrm>
            <a:off x="2908070" y="2851991"/>
            <a:ext cx="676549" cy="151694"/>
          </a:xfrm>
          <a:prstGeom prst="rect">
            <a:avLst/>
          </a:prstGeom>
        </p:spPr>
        <p:txBody>
          <a:bodyPr vert="horz" lIns="68562" tIns="34281" rIns="68562" bIns="34281" rtlCol="0" anchor="t">
            <a:noAutofit/>
          </a:bodyPr>
          <a:lstStyle>
            <a:lvl1pPr marL="0" indent="0" algn="r" defTabSz="457200" rtl="0" eaLnBrk="1" latinLnBrk="0" hangingPunct="1">
              <a:spcBef>
                <a:spcPct val="20000"/>
              </a:spcBef>
              <a:spcAft>
                <a:spcPts val="600"/>
              </a:spcAft>
              <a:buClr>
                <a:schemeClr val="accent1">
                  <a:lumMod val="75000"/>
                </a:schemeClr>
              </a:buClr>
              <a:buSzPct val="145000"/>
              <a:buFont typeface="Arial" panose="020B0604020202020204"/>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9pPr>
          </a:lstStyle>
          <a:p>
            <a:pPr marL="0" marR="0" lvl="0" indent="0" algn="l" defTabSz="457200" rtl="0" eaLnBrk="1" fontAlgn="auto" latinLnBrk="0" hangingPunct="1">
              <a:lnSpc>
                <a:spcPct val="80000"/>
              </a:lnSpc>
              <a:spcBef>
                <a:spcPct val="20000"/>
              </a:spcBef>
              <a:spcAft>
                <a:spcPts val="600"/>
              </a:spcAft>
              <a:buClr>
                <a:srgbClr val="5B9BD5">
                  <a:lumMod val="75000"/>
                </a:srgbClr>
              </a:buClr>
              <a:buSzPct val="145000"/>
              <a:buFont typeface="Arial" panose="020B0604020202020204"/>
              <a:buNone/>
              <a:defRPr/>
            </a:pPr>
            <a:r>
              <a:rPr kumimoji="0" lang="zh-CN" altLang="en-US" sz="1050" b="1" i="0" u="none" strike="noStrike" kern="1200" cap="none" spc="0" normalizeH="0" baseline="0" noProof="0" dirty="0">
                <a:ln>
                  <a:noFill/>
                </a:ln>
                <a:solidFill>
                  <a:prstClr val="black">
                    <a:lumMod val="50000"/>
                    <a:lumOff val="50000"/>
                  </a:prstClr>
                </a:solidFill>
                <a:effectLst/>
                <a:uLnTx/>
                <a:uFillTx/>
                <a:latin typeface="微软雅黑" panose="020B0503020204020204" pitchFamily="34" charset="-122"/>
                <a:ea typeface="微软雅黑" panose="020B0503020204020204" pitchFamily="34" charset="-122"/>
                <a:cs typeface="Arial" panose="020B0604020202020204" pitchFamily="34" charset="0"/>
              </a:rPr>
              <a:t>输入标题</a:t>
            </a:r>
            <a:endParaRPr kumimoji="0" lang="en-US" altLang="zh-CN" sz="1050" b="1" i="0" u="none" strike="noStrike" kern="1200" cap="none" spc="0" normalizeH="0" baseline="0" noProof="0" dirty="0">
              <a:ln>
                <a:noFill/>
              </a:ln>
              <a:solidFill>
                <a:prstClr val="black">
                  <a:lumMod val="50000"/>
                  <a:lumOff val="50000"/>
                </a:prstClr>
              </a:solidFill>
              <a:effectLst/>
              <a:uLnTx/>
              <a:uFillTx/>
              <a:latin typeface="微软雅黑" panose="020B0503020204020204" pitchFamily="34" charset="-122"/>
              <a:ea typeface="微软雅黑" panose="020B0503020204020204" pitchFamily="34" charset="-122"/>
              <a:cs typeface="Arial" panose="020B0604020202020204" pitchFamily="34" charset="0"/>
            </a:endParaRPr>
          </a:p>
        </p:txBody>
      </p:sp>
      <p:grpSp>
        <p:nvGrpSpPr>
          <p:cNvPr id="56" name="Group 85"/>
          <p:cNvGrpSpPr/>
          <p:nvPr/>
        </p:nvGrpSpPr>
        <p:grpSpPr>
          <a:xfrm>
            <a:off x="1474188" y="2187968"/>
            <a:ext cx="685621" cy="685621"/>
            <a:chOff x="1071014" y="3645465"/>
            <a:chExt cx="914400" cy="914400"/>
          </a:xfrm>
        </p:grpSpPr>
        <p:sp>
          <p:nvSpPr>
            <p:cNvPr id="57" name="Teardrop 56"/>
            <p:cNvSpPr/>
            <p:nvPr/>
          </p:nvSpPr>
          <p:spPr>
            <a:xfrm rot="2714409">
              <a:off x="1071014" y="3645465"/>
              <a:ext cx="914400" cy="914400"/>
            </a:xfrm>
            <a:prstGeom prst="teardrop">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id-ID" sz="101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58" name="Group 76"/>
            <p:cNvGrpSpPr>
              <a:grpSpLocks noChangeAspect="1"/>
            </p:cNvGrpSpPr>
            <p:nvPr/>
          </p:nvGrpSpPr>
          <p:grpSpPr>
            <a:xfrm>
              <a:off x="1357162" y="3948046"/>
              <a:ext cx="339996" cy="299327"/>
              <a:chOff x="6040049" y="4182118"/>
              <a:chExt cx="521619" cy="459224"/>
            </a:xfrm>
            <a:solidFill>
              <a:schemeClr val="bg1">
                <a:lumMod val="95000"/>
              </a:schemeClr>
            </a:solidFill>
          </p:grpSpPr>
          <p:sp>
            <p:nvSpPr>
              <p:cNvPr id="59" name="Freeform 84"/>
              <p:cNvSpPr/>
              <p:nvPr/>
            </p:nvSpPr>
            <p:spPr bwMode="auto">
              <a:xfrm>
                <a:off x="6087469" y="4202084"/>
                <a:ext cx="194671" cy="419291"/>
              </a:xfrm>
              <a:custGeom>
                <a:avLst/>
                <a:gdLst>
                  <a:gd name="T0" fmla="*/ 52 w 59"/>
                  <a:gd name="T1" fmla="*/ 5 h 126"/>
                  <a:gd name="T2" fmla="*/ 9 w 59"/>
                  <a:gd name="T3" fmla="*/ 38 h 126"/>
                  <a:gd name="T4" fmla="*/ 0 w 59"/>
                  <a:gd name="T5" fmla="*/ 39 h 126"/>
                  <a:gd name="T6" fmla="*/ 0 w 59"/>
                  <a:gd name="T7" fmla="*/ 86 h 126"/>
                  <a:gd name="T8" fmla="*/ 9 w 59"/>
                  <a:gd name="T9" fmla="*/ 88 h 126"/>
                  <a:gd name="T10" fmla="*/ 51 w 59"/>
                  <a:gd name="T11" fmla="*/ 119 h 126"/>
                  <a:gd name="T12" fmla="*/ 59 w 59"/>
                  <a:gd name="T13" fmla="*/ 119 h 126"/>
                  <a:gd name="T14" fmla="*/ 59 w 59"/>
                  <a:gd name="T15" fmla="*/ 5 h 126"/>
                  <a:gd name="T16" fmla="*/ 52 w 59"/>
                  <a:gd name="T17" fmla="*/ 5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9" h="126">
                    <a:moveTo>
                      <a:pt x="52" y="5"/>
                    </a:moveTo>
                    <a:cubicBezTo>
                      <a:pt x="9" y="38"/>
                      <a:pt x="9" y="38"/>
                      <a:pt x="9" y="38"/>
                    </a:cubicBezTo>
                    <a:cubicBezTo>
                      <a:pt x="9" y="38"/>
                      <a:pt x="5" y="38"/>
                      <a:pt x="0" y="39"/>
                    </a:cubicBezTo>
                    <a:cubicBezTo>
                      <a:pt x="0" y="86"/>
                      <a:pt x="0" y="86"/>
                      <a:pt x="0" y="86"/>
                    </a:cubicBezTo>
                    <a:cubicBezTo>
                      <a:pt x="5" y="87"/>
                      <a:pt x="9" y="88"/>
                      <a:pt x="9" y="88"/>
                    </a:cubicBezTo>
                    <a:cubicBezTo>
                      <a:pt x="51" y="119"/>
                      <a:pt x="51" y="119"/>
                      <a:pt x="51" y="119"/>
                    </a:cubicBezTo>
                    <a:cubicBezTo>
                      <a:pt x="51" y="119"/>
                      <a:pt x="59" y="126"/>
                      <a:pt x="59" y="119"/>
                    </a:cubicBezTo>
                    <a:cubicBezTo>
                      <a:pt x="59" y="112"/>
                      <a:pt x="59" y="11"/>
                      <a:pt x="59" y="5"/>
                    </a:cubicBezTo>
                    <a:cubicBezTo>
                      <a:pt x="59" y="0"/>
                      <a:pt x="52" y="5"/>
                      <a:pt x="52" y="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62" tIns="34281" rIns="68562" bIns="34281"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01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0" name="Freeform 85"/>
              <p:cNvSpPr/>
              <p:nvPr/>
            </p:nvSpPr>
            <p:spPr bwMode="auto">
              <a:xfrm>
                <a:off x="6040049" y="4339353"/>
                <a:ext cx="27454" cy="147252"/>
              </a:xfrm>
              <a:custGeom>
                <a:avLst/>
                <a:gdLst>
                  <a:gd name="T0" fmla="*/ 0 w 8"/>
                  <a:gd name="T1" fmla="*/ 8 h 44"/>
                  <a:gd name="T2" fmla="*/ 0 w 8"/>
                  <a:gd name="T3" fmla="*/ 38 h 44"/>
                  <a:gd name="T4" fmla="*/ 8 w 8"/>
                  <a:gd name="T5" fmla="*/ 44 h 44"/>
                  <a:gd name="T6" fmla="*/ 8 w 8"/>
                  <a:gd name="T7" fmla="*/ 0 h 44"/>
                  <a:gd name="T8" fmla="*/ 0 w 8"/>
                  <a:gd name="T9" fmla="*/ 8 h 44"/>
                </a:gdLst>
                <a:ahLst/>
                <a:cxnLst>
                  <a:cxn ang="0">
                    <a:pos x="T0" y="T1"/>
                  </a:cxn>
                  <a:cxn ang="0">
                    <a:pos x="T2" y="T3"/>
                  </a:cxn>
                  <a:cxn ang="0">
                    <a:pos x="T4" y="T5"/>
                  </a:cxn>
                  <a:cxn ang="0">
                    <a:pos x="T6" y="T7"/>
                  </a:cxn>
                  <a:cxn ang="0">
                    <a:pos x="T8" y="T9"/>
                  </a:cxn>
                </a:cxnLst>
                <a:rect l="0" t="0" r="r" b="b"/>
                <a:pathLst>
                  <a:path w="8" h="44">
                    <a:moveTo>
                      <a:pt x="0" y="8"/>
                    </a:moveTo>
                    <a:cubicBezTo>
                      <a:pt x="0" y="16"/>
                      <a:pt x="0" y="32"/>
                      <a:pt x="0" y="38"/>
                    </a:cubicBezTo>
                    <a:cubicBezTo>
                      <a:pt x="0" y="40"/>
                      <a:pt x="4" y="42"/>
                      <a:pt x="8" y="44"/>
                    </a:cubicBezTo>
                    <a:cubicBezTo>
                      <a:pt x="8" y="0"/>
                      <a:pt x="8" y="0"/>
                      <a:pt x="8" y="0"/>
                    </a:cubicBezTo>
                    <a:cubicBezTo>
                      <a:pt x="4" y="2"/>
                      <a:pt x="0" y="4"/>
                      <a:pt x="0" y="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62" tIns="34281" rIns="68562" bIns="34281"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01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1" name="Freeform 86"/>
              <p:cNvSpPr/>
              <p:nvPr/>
            </p:nvSpPr>
            <p:spPr bwMode="auto">
              <a:xfrm>
                <a:off x="6329559" y="4296924"/>
                <a:ext cx="77370" cy="229612"/>
              </a:xfrm>
              <a:custGeom>
                <a:avLst/>
                <a:gdLst>
                  <a:gd name="T0" fmla="*/ 10 w 23"/>
                  <a:gd name="T1" fmla="*/ 2 h 69"/>
                  <a:gd name="T2" fmla="*/ 2 w 23"/>
                  <a:gd name="T3" fmla="*/ 2 h 69"/>
                  <a:gd name="T4" fmla="*/ 2 w 23"/>
                  <a:gd name="T5" fmla="*/ 10 h 69"/>
                  <a:gd name="T6" fmla="*/ 12 w 23"/>
                  <a:gd name="T7" fmla="*/ 35 h 69"/>
                  <a:gd name="T8" fmla="*/ 2 w 23"/>
                  <a:gd name="T9" fmla="*/ 60 h 69"/>
                  <a:gd name="T10" fmla="*/ 2 w 23"/>
                  <a:gd name="T11" fmla="*/ 67 h 69"/>
                  <a:gd name="T12" fmla="*/ 6 w 23"/>
                  <a:gd name="T13" fmla="*/ 69 h 69"/>
                  <a:gd name="T14" fmla="*/ 10 w 23"/>
                  <a:gd name="T15" fmla="*/ 67 h 69"/>
                  <a:gd name="T16" fmla="*/ 23 w 23"/>
                  <a:gd name="T17" fmla="*/ 35 h 69"/>
                  <a:gd name="T18" fmla="*/ 10 w 23"/>
                  <a:gd name="T19" fmla="*/ 2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 h="69">
                    <a:moveTo>
                      <a:pt x="10" y="2"/>
                    </a:moveTo>
                    <a:cubicBezTo>
                      <a:pt x="7" y="0"/>
                      <a:pt x="4" y="0"/>
                      <a:pt x="2" y="2"/>
                    </a:cubicBezTo>
                    <a:cubicBezTo>
                      <a:pt x="0" y="4"/>
                      <a:pt x="0" y="8"/>
                      <a:pt x="2" y="10"/>
                    </a:cubicBezTo>
                    <a:cubicBezTo>
                      <a:pt x="9" y="17"/>
                      <a:pt x="12" y="26"/>
                      <a:pt x="12" y="35"/>
                    </a:cubicBezTo>
                    <a:cubicBezTo>
                      <a:pt x="12" y="44"/>
                      <a:pt x="9" y="53"/>
                      <a:pt x="2" y="60"/>
                    </a:cubicBezTo>
                    <a:cubicBezTo>
                      <a:pt x="0" y="62"/>
                      <a:pt x="0" y="65"/>
                      <a:pt x="2" y="67"/>
                    </a:cubicBezTo>
                    <a:cubicBezTo>
                      <a:pt x="3" y="68"/>
                      <a:pt x="4" y="69"/>
                      <a:pt x="6" y="69"/>
                    </a:cubicBezTo>
                    <a:cubicBezTo>
                      <a:pt x="7" y="69"/>
                      <a:pt x="9" y="68"/>
                      <a:pt x="10" y="67"/>
                    </a:cubicBezTo>
                    <a:cubicBezTo>
                      <a:pt x="19" y="58"/>
                      <a:pt x="23" y="47"/>
                      <a:pt x="23" y="35"/>
                    </a:cubicBezTo>
                    <a:cubicBezTo>
                      <a:pt x="23" y="23"/>
                      <a:pt x="19" y="11"/>
                      <a:pt x="10"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62" tIns="34281" rIns="68562" bIns="34281"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01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2" name="Freeform 87"/>
              <p:cNvSpPr/>
              <p:nvPr/>
            </p:nvSpPr>
            <p:spPr bwMode="auto">
              <a:xfrm>
                <a:off x="6376980" y="4239521"/>
                <a:ext cx="102328" cy="341923"/>
              </a:xfrm>
              <a:custGeom>
                <a:avLst/>
                <a:gdLst>
                  <a:gd name="T0" fmla="*/ 10 w 31"/>
                  <a:gd name="T1" fmla="*/ 2 h 103"/>
                  <a:gd name="T2" fmla="*/ 3 w 31"/>
                  <a:gd name="T3" fmla="*/ 2 h 103"/>
                  <a:gd name="T4" fmla="*/ 3 w 31"/>
                  <a:gd name="T5" fmla="*/ 10 h 103"/>
                  <a:gd name="T6" fmla="*/ 20 w 31"/>
                  <a:gd name="T7" fmla="*/ 52 h 103"/>
                  <a:gd name="T8" fmla="*/ 3 w 31"/>
                  <a:gd name="T9" fmla="*/ 94 h 103"/>
                  <a:gd name="T10" fmla="*/ 3 w 31"/>
                  <a:gd name="T11" fmla="*/ 102 h 103"/>
                  <a:gd name="T12" fmla="*/ 6 w 31"/>
                  <a:gd name="T13" fmla="*/ 103 h 103"/>
                  <a:gd name="T14" fmla="*/ 10 w 31"/>
                  <a:gd name="T15" fmla="*/ 102 h 103"/>
                  <a:gd name="T16" fmla="*/ 31 w 31"/>
                  <a:gd name="T17" fmla="*/ 52 h 103"/>
                  <a:gd name="T18" fmla="*/ 10 w 31"/>
                  <a:gd name="T19" fmla="*/ 2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1" h="103">
                    <a:moveTo>
                      <a:pt x="10" y="2"/>
                    </a:moveTo>
                    <a:cubicBezTo>
                      <a:pt x="8" y="0"/>
                      <a:pt x="5" y="0"/>
                      <a:pt x="3" y="2"/>
                    </a:cubicBezTo>
                    <a:cubicBezTo>
                      <a:pt x="0" y="4"/>
                      <a:pt x="0" y="8"/>
                      <a:pt x="3" y="10"/>
                    </a:cubicBezTo>
                    <a:cubicBezTo>
                      <a:pt x="14" y="21"/>
                      <a:pt x="20" y="37"/>
                      <a:pt x="20" y="52"/>
                    </a:cubicBezTo>
                    <a:cubicBezTo>
                      <a:pt x="20" y="67"/>
                      <a:pt x="14" y="82"/>
                      <a:pt x="3" y="94"/>
                    </a:cubicBezTo>
                    <a:cubicBezTo>
                      <a:pt x="0" y="96"/>
                      <a:pt x="0" y="100"/>
                      <a:pt x="3" y="102"/>
                    </a:cubicBezTo>
                    <a:cubicBezTo>
                      <a:pt x="4" y="103"/>
                      <a:pt x="5" y="103"/>
                      <a:pt x="6" y="103"/>
                    </a:cubicBezTo>
                    <a:cubicBezTo>
                      <a:pt x="8" y="103"/>
                      <a:pt x="9" y="103"/>
                      <a:pt x="10" y="102"/>
                    </a:cubicBezTo>
                    <a:cubicBezTo>
                      <a:pt x="24" y="88"/>
                      <a:pt x="31" y="70"/>
                      <a:pt x="31" y="52"/>
                    </a:cubicBezTo>
                    <a:cubicBezTo>
                      <a:pt x="31" y="34"/>
                      <a:pt x="24" y="16"/>
                      <a:pt x="10"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62" tIns="34281" rIns="68562" bIns="34281"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01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3" name="Freeform 88"/>
              <p:cNvSpPr/>
              <p:nvPr/>
            </p:nvSpPr>
            <p:spPr bwMode="auto">
              <a:xfrm>
                <a:off x="6436879" y="4182118"/>
                <a:ext cx="124789" cy="459224"/>
              </a:xfrm>
              <a:custGeom>
                <a:avLst/>
                <a:gdLst>
                  <a:gd name="T0" fmla="*/ 10 w 38"/>
                  <a:gd name="T1" fmla="*/ 2 h 138"/>
                  <a:gd name="T2" fmla="*/ 2 w 38"/>
                  <a:gd name="T3" fmla="*/ 2 h 138"/>
                  <a:gd name="T4" fmla="*/ 2 w 38"/>
                  <a:gd name="T5" fmla="*/ 9 h 138"/>
                  <a:gd name="T6" fmla="*/ 27 w 38"/>
                  <a:gd name="T7" fmla="*/ 69 h 138"/>
                  <a:gd name="T8" fmla="*/ 2 w 38"/>
                  <a:gd name="T9" fmla="*/ 128 h 138"/>
                  <a:gd name="T10" fmla="*/ 2 w 38"/>
                  <a:gd name="T11" fmla="*/ 136 h 138"/>
                  <a:gd name="T12" fmla="*/ 6 w 38"/>
                  <a:gd name="T13" fmla="*/ 138 h 138"/>
                  <a:gd name="T14" fmla="*/ 10 w 38"/>
                  <a:gd name="T15" fmla="*/ 136 h 138"/>
                  <a:gd name="T16" fmla="*/ 38 w 38"/>
                  <a:gd name="T17" fmla="*/ 69 h 138"/>
                  <a:gd name="T18" fmla="*/ 10 w 38"/>
                  <a:gd name="T19" fmla="*/ 2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8" h="138">
                    <a:moveTo>
                      <a:pt x="10" y="2"/>
                    </a:moveTo>
                    <a:cubicBezTo>
                      <a:pt x="8" y="0"/>
                      <a:pt x="5" y="0"/>
                      <a:pt x="2" y="2"/>
                    </a:cubicBezTo>
                    <a:cubicBezTo>
                      <a:pt x="0" y="4"/>
                      <a:pt x="0" y="7"/>
                      <a:pt x="2" y="9"/>
                    </a:cubicBezTo>
                    <a:cubicBezTo>
                      <a:pt x="19" y="26"/>
                      <a:pt x="27" y="47"/>
                      <a:pt x="27" y="69"/>
                    </a:cubicBezTo>
                    <a:cubicBezTo>
                      <a:pt x="27" y="90"/>
                      <a:pt x="19" y="112"/>
                      <a:pt x="2" y="128"/>
                    </a:cubicBezTo>
                    <a:cubicBezTo>
                      <a:pt x="0" y="130"/>
                      <a:pt x="0" y="134"/>
                      <a:pt x="2" y="136"/>
                    </a:cubicBezTo>
                    <a:cubicBezTo>
                      <a:pt x="4" y="137"/>
                      <a:pt x="5" y="138"/>
                      <a:pt x="6" y="138"/>
                    </a:cubicBezTo>
                    <a:cubicBezTo>
                      <a:pt x="8" y="138"/>
                      <a:pt x="9" y="137"/>
                      <a:pt x="10" y="136"/>
                    </a:cubicBezTo>
                    <a:cubicBezTo>
                      <a:pt x="29" y="117"/>
                      <a:pt x="38" y="93"/>
                      <a:pt x="38" y="69"/>
                    </a:cubicBezTo>
                    <a:cubicBezTo>
                      <a:pt x="38" y="45"/>
                      <a:pt x="29" y="20"/>
                      <a:pt x="10"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62" tIns="34281" rIns="68562" bIns="34281"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01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grpSp>
      <p:grpSp>
        <p:nvGrpSpPr>
          <p:cNvPr id="64" name="Group 86"/>
          <p:cNvGrpSpPr/>
          <p:nvPr/>
        </p:nvGrpSpPr>
        <p:grpSpPr>
          <a:xfrm>
            <a:off x="1958991" y="2753127"/>
            <a:ext cx="685621" cy="685621"/>
            <a:chOff x="1717587" y="4399207"/>
            <a:chExt cx="914400" cy="914400"/>
          </a:xfrm>
        </p:grpSpPr>
        <p:sp>
          <p:nvSpPr>
            <p:cNvPr id="65" name="Teardrop 66"/>
            <p:cNvSpPr/>
            <p:nvPr/>
          </p:nvSpPr>
          <p:spPr>
            <a:xfrm rot="2714409">
              <a:off x="1717587" y="4399207"/>
              <a:ext cx="914400" cy="914400"/>
            </a:xfrm>
            <a:prstGeom prst="teardrop">
              <a:avLst/>
            </a:prstGeom>
            <a:solidFill>
              <a:srgbClr val="E62A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id-ID" sz="101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6" name="Freeform 16"/>
            <p:cNvSpPr>
              <a:spLocks noChangeAspect="1" noEditPoints="1"/>
            </p:cNvSpPr>
            <p:nvPr/>
          </p:nvSpPr>
          <p:spPr bwMode="auto">
            <a:xfrm>
              <a:off x="2009712" y="4632711"/>
              <a:ext cx="335981" cy="389311"/>
            </a:xfrm>
            <a:custGeom>
              <a:avLst/>
              <a:gdLst>
                <a:gd name="T0" fmla="*/ 233 w 320"/>
                <a:gd name="T1" fmla="*/ 138 h 371"/>
                <a:gd name="T2" fmla="*/ 261 w 320"/>
                <a:gd name="T3" fmla="*/ 12 h 371"/>
                <a:gd name="T4" fmla="*/ 168 w 320"/>
                <a:gd name="T5" fmla="*/ 104 h 371"/>
                <a:gd name="T6" fmla="*/ 80 w 320"/>
                <a:gd name="T7" fmla="*/ 182 h 371"/>
                <a:gd name="T8" fmla="*/ 80 w 320"/>
                <a:gd name="T9" fmla="*/ 319 h 371"/>
                <a:gd name="T10" fmla="*/ 253 w 320"/>
                <a:gd name="T11" fmla="*/ 371 h 371"/>
                <a:gd name="T12" fmla="*/ 320 w 320"/>
                <a:gd name="T13" fmla="*/ 172 h 371"/>
                <a:gd name="T14" fmla="*/ 233 w 320"/>
                <a:gd name="T15" fmla="*/ 138 h 371"/>
                <a:gd name="T16" fmla="*/ 60 w 320"/>
                <a:gd name="T17" fmla="*/ 140 h 371"/>
                <a:gd name="T18" fmla="*/ 0 w 320"/>
                <a:gd name="T19" fmla="*/ 202 h 371"/>
                <a:gd name="T20" fmla="*/ 0 w 320"/>
                <a:gd name="T21" fmla="*/ 299 h 371"/>
                <a:gd name="T22" fmla="*/ 60 w 320"/>
                <a:gd name="T23" fmla="*/ 360 h 371"/>
                <a:gd name="T24" fmla="*/ 40 w 320"/>
                <a:gd name="T25" fmla="*/ 315 h 371"/>
                <a:gd name="T26" fmla="*/ 40 w 320"/>
                <a:gd name="T27" fmla="*/ 187 h 371"/>
                <a:gd name="T28" fmla="*/ 60 w 320"/>
                <a:gd name="T29" fmla="*/ 140 h 3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20" h="371">
                  <a:moveTo>
                    <a:pt x="233" y="138"/>
                  </a:moveTo>
                  <a:cubicBezTo>
                    <a:pt x="230" y="131"/>
                    <a:pt x="304" y="65"/>
                    <a:pt x="261" y="12"/>
                  </a:cubicBezTo>
                  <a:cubicBezTo>
                    <a:pt x="251" y="0"/>
                    <a:pt x="217" y="72"/>
                    <a:pt x="168" y="104"/>
                  </a:cubicBezTo>
                  <a:cubicBezTo>
                    <a:pt x="142" y="122"/>
                    <a:pt x="80" y="161"/>
                    <a:pt x="80" y="182"/>
                  </a:cubicBezTo>
                  <a:cubicBezTo>
                    <a:pt x="80" y="319"/>
                    <a:pt x="80" y="319"/>
                    <a:pt x="80" y="319"/>
                  </a:cubicBezTo>
                  <a:cubicBezTo>
                    <a:pt x="80" y="344"/>
                    <a:pt x="178" y="371"/>
                    <a:pt x="253" y="371"/>
                  </a:cubicBezTo>
                  <a:cubicBezTo>
                    <a:pt x="280" y="371"/>
                    <a:pt x="320" y="199"/>
                    <a:pt x="320" y="172"/>
                  </a:cubicBezTo>
                  <a:cubicBezTo>
                    <a:pt x="320" y="145"/>
                    <a:pt x="235" y="145"/>
                    <a:pt x="233" y="138"/>
                  </a:cubicBezTo>
                  <a:close/>
                  <a:moveTo>
                    <a:pt x="60" y="140"/>
                  </a:moveTo>
                  <a:cubicBezTo>
                    <a:pt x="47" y="140"/>
                    <a:pt x="0" y="148"/>
                    <a:pt x="0" y="202"/>
                  </a:cubicBezTo>
                  <a:cubicBezTo>
                    <a:pt x="0" y="299"/>
                    <a:pt x="0" y="299"/>
                    <a:pt x="0" y="299"/>
                  </a:cubicBezTo>
                  <a:cubicBezTo>
                    <a:pt x="0" y="354"/>
                    <a:pt x="47" y="360"/>
                    <a:pt x="60" y="360"/>
                  </a:cubicBezTo>
                  <a:cubicBezTo>
                    <a:pt x="73" y="360"/>
                    <a:pt x="40" y="348"/>
                    <a:pt x="40" y="315"/>
                  </a:cubicBezTo>
                  <a:cubicBezTo>
                    <a:pt x="40" y="187"/>
                    <a:pt x="40" y="187"/>
                    <a:pt x="40" y="187"/>
                  </a:cubicBezTo>
                  <a:cubicBezTo>
                    <a:pt x="40" y="152"/>
                    <a:pt x="73" y="140"/>
                    <a:pt x="60" y="140"/>
                  </a:cubicBezTo>
                  <a:close/>
                </a:path>
              </a:pathLst>
            </a:custGeom>
            <a:solidFill>
              <a:schemeClr val="bg1">
                <a:lumMod val="95000"/>
              </a:schemeClr>
            </a:solidFill>
            <a:ln>
              <a:noFill/>
            </a:ln>
          </p:spPr>
          <p:txBody>
            <a:bodyPr vert="horz" wrap="square" lIns="68562" tIns="34281" rIns="68562" bIns="34281"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01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pSp>
      <p:grpSp>
        <p:nvGrpSpPr>
          <p:cNvPr id="67" name="Group 84"/>
          <p:cNvGrpSpPr/>
          <p:nvPr/>
        </p:nvGrpSpPr>
        <p:grpSpPr>
          <a:xfrm>
            <a:off x="1958991" y="1625135"/>
            <a:ext cx="685621" cy="685621"/>
            <a:chOff x="1717587" y="2894826"/>
            <a:chExt cx="914400" cy="914400"/>
          </a:xfrm>
        </p:grpSpPr>
        <p:sp>
          <p:nvSpPr>
            <p:cNvPr id="68" name="Teardrop 46"/>
            <p:cNvSpPr/>
            <p:nvPr/>
          </p:nvSpPr>
          <p:spPr>
            <a:xfrm rot="2714409">
              <a:off x="1717587" y="2894826"/>
              <a:ext cx="914400" cy="914400"/>
            </a:xfrm>
            <a:prstGeom prst="teardrop">
              <a:avLst/>
            </a:prstGeom>
            <a:solidFill>
              <a:srgbClr val="E62A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id-ID" sz="101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9" name="Freeform 6"/>
            <p:cNvSpPr>
              <a:spLocks noChangeAspect="1" noEditPoints="1"/>
            </p:cNvSpPr>
            <p:nvPr/>
          </p:nvSpPr>
          <p:spPr bwMode="auto">
            <a:xfrm>
              <a:off x="2033640" y="3176640"/>
              <a:ext cx="312053" cy="274118"/>
            </a:xfrm>
            <a:custGeom>
              <a:avLst/>
              <a:gdLst>
                <a:gd name="T0" fmla="*/ 400 w 400"/>
                <a:gd name="T1" fmla="*/ 352 h 352"/>
                <a:gd name="T2" fmla="*/ 394 w 400"/>
                <a:gd name="T3" fmla="*/ 268 h 352"/>
                <a:gd name="T4" fmla="*/ 342 w 400"/>
                <a:gd name="T5" fmla="*/ 236 h 352"/>
                <a:gd name="T6" fmla="*/ 303 w 400"/>
                <a:gd name="T7" fmla="*/ 191 h 352"/>
                <a:gd name="T8" fmla="*/ 316 w 400"/>
                <a:gd name="T9" fmla="*/ 157 h 352"/>
                <a:gd name="T10" fmla="*/ 327 w 400"/>
                <a:gd name="T11" fmla="*/ 134 h 352"/>
                <a:gd name="T12" fmla="*/ 322 w 400"/>
                <a:gd name="T13" fmla="*/ 122 h 352"/>
                <a:gd name="T14" fmla="*/ 325 w 400"/>
                <a:gd name="T15" fmla="*/ 98 h 352"/>
                <a:gd name="T16" fmla="*/ 278 w 400"/>
                <a:gd name="T17" fmla="*/ 51 h 352"/>
                <a:gd name="T18" fmla="*/ 230 w 400"/>
                <a:gd name="T19" fmla="*/ 98 h 352"/>
                <a:gd name="T20" fmla="*/ 233 w 400"/>
                <a:gd name="T21" fmla="*/ 122 h 352"/>
                <a:gd name="T22" fmla="*/ 229 w 400"/>
                <a:gd name="T23" fmla="*/ 134 h 352"/>
                <a:gd name="T24" fmla="*/ 240 w 400"/>
                <a:gd name="T25" fmla="*/ 157 h 352"/>
                <a:gd name="T26" fmla="*/ 253 w 400"/>
                <a:gd name="T27" fmla="*/ 191 h 352"/>
                <a:gd name="T28" fmla="*/ 236 w 400"/>
                <a:gd name="T29" fmla="*/ 224 h 352"/>
                <a:gd name="T30" fmla="*/ 310 w 400"/>
                <a:gd name="T31" fmla="*/ 292 h 352"/>
                <a:gd name="T32" fmla="*/ 310 w 400"/>
                <a:gd name="T33" fmla="*/ 352 h 352"/>
                <a:gd name="T34" fmla="*/ 400 w 400"/>
                <a:gd name="T35" fmla="*/ 352 h 352"/>
                <a:gd name="T36" fmla="*/ 204 w 400"/>
                <a:gd name="T37" fmla="*/ 247 h 352"/>
                <a:gd name="T38" fmla="*/ 152 w 400"/>
                <a:gd name="T39" fmla="*/ 187 h 352"/>
                <a:gd name="T40" fmla="*/ 169 w 400"/>
                <a:gd name="T41" fmla="*/ 142 h 352"/>
                <a:gd name="T42" fmla="*/ 184 w 400"/>
                <a:gd name="T43" fmla="*/ 111 h 352"/>
                <a:gd name="T44" fmla="*/ 179 w 400"/>
                <a:gd name="T45" fmla="*/ 95 h 352"/>
                <a:gd name="T46" fmla="*/ 183 w 400"/>
                <a:gd name="T47" fmla="*/ 63 h 352"/>
                <a:gd name="T48" fmla="*/ 119 w 400"/>
                <a:gd name="T49" fmla="*/ 0 h 352"/>
                <a:gd name="T50" fmla="*/ 55 w 400"/>
                <a:gd name="T51" fmla="*/ 63 h 352"/>
                <a:gd name="T52" fmla="*/ 59 w 400"/>
                <a:gd name="T53" fmla="*/ 95 h 352"/>
                <a:gd name="T54" fmla="*/ 53 w 400"/>
                <a:gd name="T55" fmla="*/ 111 h 352"/>
                <a:gd name="T56" fmla="*/ 68 w 400"/>
                <a:gd name="T57" fmla="*/ 142 h 352"/>
                <a:gd name="T58" fmla="*/ 86 w 400"/>
                <a:gd name="T59" fmla="*/ 187 h 352"/>
                <a:gd name="T60" fmla="*/ 33 w 400"/>
                <a:gd name="T61" fmla="*/ 247 h 352"/>
                <a:gd name="T62" fmla="*/ 0 w 400"/>
                <a:gd name="T63" fmla="*/ 279 h 352"/>
                <a:gd name="T64" fmla="*/ 0 w 400"/>
                <a:gd name="T65" fmla="*/ 352 h 352"/>
                <a:gd name="T66" fmla="*/ 278 w 400"/>
                <a:gd name="T67" fmla="*/ 352 h 352"/>
                <a:gd name="T68" fmla="*/ 278 w 400"/>
                <a:gd name="T69" fmla="*/ 297 h 352"/>
                <a:gd name="T70" fmla="*/ 204 w 400"/>
                <a:gd name="T71" fmla="*/ 247 h 3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00" h="352">
                  <a:moveTo>
                    <a:pt x="400" y="352"/>
                  </a:moveTo>
                  <a:cubicBezTo>
                    <a:pt x="400" y="352"/>
                    <a:pt x="399" y="276"/>
                    <a:pt x="394" y="268"/>
                  </a:cubicBezTo>
                  <a:cubicBezTo>
                    <a:pt x="387" y="257"/>
                    <a:pt x="371" y="249"/>
                    <a:pt x="342" y="236"/>
                  </a:cubicBezTo>
                  <a:cubicBezTo>
                    <a:pt x="312" y="224"/>
                    <a:pt x="303" y="213"/>
                    <a:pt x="303" y="191"/>
                  </a:cubicBezTo>
                  <a:cubicBezTo>
                    <a:pt x="303" y="177"/>
                    <a:pt x="312" y="182"/>
                    <a:pt x="316" y="157"/>
                  </a:cubicBezTo>
                  <a:cubicBezTo>
                    <a:pt x="317" y="147"/>
                    <a:pt x="325" y="157"/>
                    <a:pt x="327" y="134"/>
                  </a:cubicBezTo>
                  <a:cubicBezTo>
                    <a:pt x="327" y="124"/>
                    <a:pt x="322" y="122"/>
                    <a:pt x="322" y="122"/>
                  </a:cubicBezTo>
                  <a:cubicBezTo>
                    <a:pt x="322" y="122"/>
                    <a:pt x="325" y="108"/>
                    <a:pt x="325" y="98"/>
                  </a:cubicBezTo>
                  <a:cubicBezTo>
                    <a:pt x="327" y="85"/>
                    <a:pt x="319" y="51"/>
                    <a:pt x="278" y="51"/>
                  </a:cubicBezTo>
                  <a:cubicBezTo>
                    <a:pt x="236" y="51"/>
                    <a:pt x="229" y="85"/>
                    <a:pt x="230" y="98"/>
                  </a:cubicBezTo>
                  <a:cubicBezTo>
                    <a:pt x="231" y="108"/>
                    <a:pt x="233" y="122"/>
                    <a:pt x="233" y="122"/>
                  </a:cubicBezTo>
                  <a:cubicBezTo>
                    <a:pt x="233" y="122"/>
                    <a:pt x="229" y="124"/>
                    <a:pt x="229" y="134"/>
                  </a:cubicBezTo>
                  <a:cubicBezTo>
                    <a:pt x="230" y="157"/>
                    <a:pt x="238" y="147"/>
                    <a:pt x="240" y="157"/>
                  </a:cubicBezTo>
                  <a:cubicBezTo>
                    <a:pt x="244" y="182"/>
                    <a:pt x="253" y="177"/>
                    <a:pt x="253" y="191"/>
                  </a:cubicBezTo>
                  <a:cubicBezTo>
                    <a:pt x="253" y="206"/>
                    <a:pt x="248" y="216"/>
                    <a:pt x="236" y="224"/>
                  </a:cubicBezTo>
                  <a:cubicBezTo>
                    <a:pt x="301" y="257"/>
                    <a:pt x="310" y="263"/>
                    <a:pt x="310" y="292"/>
                  </a:cubicBezTo>
                  <a:cubicBezTo>
                    <a:pt x="310" y="352"/>
                    <a:pt x="310" y="352"/>
                    <a:pt x="310" y="352"/>
                  </a:cubicBezTo>
                  <a:lnTo>
                    <a:pt x="400" y="352"/>
                  </a:lnTo>
                  <a:close/>
                  <a:moveTo>
                    <a:pt x="204" y="247"/>
                  </a:moveTo>
                  <a:cubicBezTo>
                    <a:pt x="165" y="231"/>
                    <a:pt x="152" y="217"/>
                    <a:pt x="152" y="187"/>
                  </a:cubicBezTo>
                  <a:cubicBezTo>
                    <a:pt x="152" y="169"/>
                    <a:pt x="164" y="175"/>
                    <a:pt x="169" y="142"/>
                  </a:cubicBezTo>
                  <a:cubicBezTo>
                    <a:pt x="172" y="129"/>
                    <a:pt x="182" y="142"/>
                    <a:pt x="184" y="111"/>
                  </a:cubicBezTo>
                  <a:cubicBezTo>
                    <a:pt x="184" y="98"/>
                    <a:pt x="179" y="95"/>
                    <a:pt x="179" y="95"/>
                  </a:cubicBezTo>
                  <a:cubicBezTo>
                    <a:pt x="179" y="95"/>
                    <a:pt x="181" y="77"/>
                    <a:pt x="183" y="63"/>
                  </a:cubicBezTo>
                  <a:cubicBezTo>
                    <a:pt x="184" y="45"/>
                    <a:pt x="174" y="0"/>
                    <a:pt x="119" y="0"/>
                  </a:cubicBezTo>
                  <a:cubicBezTo>
                    <a:pt x="64" y="0"/>
                    <a:pt x="54" y="45"/>
                    <a:pt x="55" y="63"/>
                  </a:cubicBezTo>
                  <a:cubicBezTo>
                    <a:pt x="56" y="77"/>
                    <a:pt x="59" y="95"/>
                    <a:pt x="59" y="95"/>
                  </a:cubicBezTo>
                  <a:cubicBezTo>
                    <a:pt x="59" y="95"/>
                    <a:pt x="53" y="98"/>
                    <a:pt x="53" y="111"/>
                  </a:cubicBezTo>
                  <a:cubicBezTo>
                    <a:pt x="55" y="142"/>
                    <a:pt x="66" y="129"/>
                    <a:pt x="68" y="142"/>
                  </a:cubicBezTo>
                  <a:cubicBezTo>
                    <a:pt x="74" y="175"/>
                    <a:pt x="86" y="169"/>
                    <a:pt x="86" y="187"/>
                  </a:cubicBezTo>
                  <a:cubicBezTo>
                    <a:pt x="86" y="217"/>
                    <a:pt x="73" y="231"/>
                    <a:pt x="33" y="247"/>
                  </a:cubicBezTo>
                  <a:cubicBezTo>
                    <a:pt x="21" y="252"/>
                    <a:pt x="0" y="260"/>
                    <a:pt x="0" y="279"/>
                  </a:cubicBezTo>
                  <a:cubicBezTo>
                    <a:pt x="0" y="352"/>
                    <a:pt x="0" y="352"/>
                    <a:pt x="0" y="352"/>
                  </a:cubicBezTo>
                  <a:cubicBezTo>
                    <a:pt x="278" y="352"/>
                    <a:pt x="278" y="352"/>
                    <a:pt x="278" y="352"/>
                  </a:cubicBezTo>
                  <a:cubicBezTo>
                    <a:pt x="278" y="352"/>
                    <a:pt x="278" y="309"/>
                    <a:pt x="278" y="297"/>
                  </a:cubicBezTo>
                  <a:cubicBezTo>
                    <a:pt x="278" y="280"/>
                    <a:pt x="244" y="264"/>
                    <a:pt x="204" y="247"/>
                  </a:cubicBezTo>
                  <a:close/>
                </a:path>
              </a:pathLst>
            </a:custGeom>
            <a:solidFill>
              <a:schemeClr val="bg1">
                <a:lumMod val="95000"/>
              </a:schemeClr>
            </a:solidFill>
            <a:ln>
              <a:noFill/>
            </a:ln>
          </p:spPr>
          <p:txBody>
            <a:bodyPr vert="horz" wrap="square" lIns="68562" tIns="34281" rIns="68562" bIns="34281"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01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pSp>
      <p:sp>
        <p:nvSpPr>
          <p:cNvPr id="91" name="TextBox 90"/>
          <p:cNvSpPr txBox="1"/>
          <p:nvPr/>
        </p:nvSpPr>
        <p:spPr>
          <a:xfrm>
            <a:off x="1575447" y="4085700"/>
            <a:ext cx="6128085" cy="484748"/>
          </a:xfrm>
          <a:prstGeom prst="rect">
            <a:avLst/>
          </a:prstGeom>
          <a:noFill/>
        </p:spPr>
        <p:txBody>
          <a:bodyPr wrap="square" lIns="0" tIns="0" rIns="0" bIns="0" rtlCol="0">
            <a:spAutoFit/>
          </a:bodyPr>
          <a:lstStyle/>
          <a:p>
            <a:pPr marL="0" marR="0" lvl="0" indent="0" algn="just" defTabSz="685800" rtl="0" eaLnBrk="1" fontAlgn="auto" latinLnBrk="0" hangingPunct="1">
              <a:lnSpc>
                <a:spcPct val="100000"/>
              </a:lnSpc>
              <a:spcBef>
                <a:spcPts val="0"/>
              </a:spcBef>
              <a:spcAft>
                <a:spcPts val="0"/>
              </a:spcAft>
              <a:buClrTx/>
              <a:buSzTx/>
              <a:buFontTx/>
              <a:buNone/>
              <a:defRPr/>
            </a:pPr>
            <a:r>
              <a:rPr kumimoji="0" lang="zh-CN" altLang="en-US" sz="1050" b="0" i="0" u="none" strike="noStrike" kern="1200" cap="none" spc="0" normalizeH="0" baseline="0" noProof="0" dirty="0">
                <a:ln>
                  <a:noFill/>
                </a:ln>
                <a:solidFill>
                  <a:prstClr val="black">
                    <a:lumMod val="50000"/>
                    <a:lumOff val="50000"/>
                  </a:prstClr>
                </a:solidFill>
                <a:effectLst/>
                <a:uLnTx/>
                <a:uFillTx/>
                <a:latin typeface="Impact MT Std" pitchFamily="34" charset="0"/>
                <a:ea typeface="微软雅黑" panose="020B0503020204020204" pitchFamily="34" charset="-122"/>
                <a:cs typeface="+mn-cs"/>
              </a:rPr>
              <a:t>点击输入简要文字解说，解说文字尽量概括精炼，不用多余的文字修饰，简洁精准的 解说所提炼的核心概念。点击输入简要文字解说，解说文字尽量概括精炼，不用多余的文字修饰，简洁精准的 解说所提炼的核心概念。</a:t>
            </a:r>
          </a:p>
        </p:txBody>
      </p:sp>
      <p:sp>
        <p:nvSpPr>
          <p:cNvPr id="92" name="TextBox 91"/>
          <p:cNvSpPr txBox="1"/>
          <p:nvPr/>
        </p:nvSpPr>
        <p:spPr>
          <a:xfrm>
            <a:off x="3891766" y="3759573"/>
            <a:ext cx="1544105" cy="230832"/>
          </a:xfrm>
          <a:prstGeom prst="rect">
            <a:avLst/>
          </a:prstGeom>
          <a:noFill/>
        </p:spPr>
        <p:txBody>
          <a:bodyPr wrap="square" lIns="0" tIns="0" rIns="0" bIns="0" rtlCol="0">
            <a:spAutoFit/>
          </a:body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zh-CN" altLang="en-US" sz="1500" b="1" i="0" u="none" strike="noStrike" kern="1200" cap="none" spc="0" normalizeH="0" baseline="0" noProof="0" dirty="0">
                <a:ln>
                  <a:noFill/>
                </a:ln>
                <a:solidFill>
                  <a:prstClr val="black">
                    <a:lumMod val="75000"/>
                    <a:lumOff val="25000"/>
                  </a:prstClr>
                </a:solidFill>
                <a:effectLst/>
                <a:uLnTx/>
                <a:uFillTx/>
                <a:latin typeface="Impact MT Std" pitchFamily="34" charset="0"/>
                <a:ea typeface="微软雅黑" panose="020B0503020204020204" pitchFamily="34" charset="-122"/>
                <a:cs typeface="+mn-cs"/>
              </a:rPr>
              <a:t>点击输入标题文本</a:t>
            </a:r>
          </a:p>
        </p:txBody>
      </p:sp>
    </p:spTree>
  </p:cSld>
  <p:clrMapOvr>
    <a:masterClrMapping/>
  </p:clrMapOvr>
  <mc:AlternateContent xmlns:mc="http://schemas.openxmlformats.org/markup-compatibility/2006" xmlns:p14="http://schemas.microsoft.com/office/powerpoint/2010/main">
    <mc:Choice Requires="p14">
      <p:transition spd="slow" p14:dur="1250" advClick="0" advTm="0">
        <p14:switch dir="r"/>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nodePh="1">
                                  <p:stCondLst>
                                    <p:cond delay="0"/>
                                  </p:stCondLst>
                                  <p:endCondLst>
                                    <p:cond evt="begin" delay="0">
                                      <p:tn val="5"/>
                                    </p:cond>
                                  </p:endCondLst>
                                  <p:childTnLst>
                                    <p:set>
                                      <p:cBhvr>
                                        <p:cTn id="6" dur="1" fill="hold">
                                          <p:stCondLst>
                                            <p:cond delay="0"/>
                                          </p:stCondLst>
                                        </p:cTn>
                                        <p:tgtEl>
                                          <p:spTgt spid="20"/>
                                        </p:tgtEl>
                                        <p:attrNameLst>
                                          <p:attrName>style.visibility</p:attrName>
                                        </p:attrNameLst>
                                      </p:cBhvr>
                                      <p:to>
                                        <p:strVal val="visible"/>
                                      </p:to>
                                    </p:set>
                                    <p:anim calcmode="lin" valueType="num">
                                      <p:cBhvr additive="base">
                                        <p:cTn id="7" dur="500" fill="hold"/>
                                        <p:tgtEl>
                                          <p:spTgt spid="20"/>
                                        </p:tgtEl>
                                        <p:attrNameLst>
                                          <p:attrName>ppt_x</p:attrName>
                                        </p:attrNameLst>
                                      </p:cBhvr>
                                      <p:tavLst>
                                        <p:tav tm="0">
                                          <p:val>
                                            <p:strVal val="0-#ppt_w/2"/>
                                          </p:val>
                                        </p:tav>
                                        <p:tav tm="100000">
                                          <p:val>
                                            <p:strVal val="#ppt_x"/>
                                          </p:val>
                                        </p:tav>
                                      </p:tavLst>
                                    </p:anim>
                                    <p:anim calcmode="lin" valueType="num">
                                      <p:cBhvr additive="base">
                                        <p:cTn id="8" dur="500" fill="hold"/>
                                        <p:tgtEl>
                                          <p:spTgt spid="20"/>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21"/>
                                        </p:tgtEl>
                                        <p:attrNameLst>
                                          <p:attrName>style.visibility</p:attrName>
                                        </p:attrNameLst>
                                      </p:cBhvr>
                                      <p:to>
                                        <p:strVal val="visible"/>
                                      </p:to>
                                    </p:set>
                                    <p:anim calcmode="lin" valueType="num">
                                      <p:cBhvr additive="base">
                                        <p:cTn id="11" dur="500" fill="hold"/>
                                        <p:tgtEl>
                                          <p:spTgt spid="21"/>
                                        </p:tgtEl>
                                        <p:attrNameLst>
                                          <p:attrName>ppt_x</p:attrName>
                                        </p:attrNameLst>
                                      </p:cBhvr>
                                      <p:tavLst>
                                        <p:tav tm="0">
                                          <p:val>
                                            <p:strVal val="0-#ppt_w/2"/>
                                          </p:val>
                                        </p:tav>
                                        <p:tav tm="100000">
                                          <p:val>
                                            <p:strVal val="#ppt_x"/>
                                          </p:val>
                                        </p:tav>
                                      </p:tavLst>
                                    </p:anim>
                                    <p:anim calcmode="lin" valueType="num">
                                      <p:cBhvr additive="base">
                                        <p:cTn id="12" dur="500" fill="hold"/>
                                        <p:tgtEl>
                                          <p:spTgt spid="21"/>
                                        </p:tgtEl>
                                        <p:attrNameLst>
                                          <p:attrName>ppt_y</p:attrName>
                                        </p:attrNameLst>
                                      </p:cBhvr>
                                      <p:tavLst>
                                        <p:tav tm="0">
                                          <p:val>
                                            <p:strVal val="#ppt_y"/>
                                          </p:val>
                                        </p:tav>
                                        <p:tav tm="100000">
                                          <p:val>
                                            <p:strVal val="#ppt_y"/>
                                          </p:val>
                                        </p:tav>
                                      </p:tavLst>
                                    </p:anim>
                                  </p:childTnLst>
                                </p:cTn>
                              </p:par>
                              <p:par>
                                <p:cTn id="13" presetID="2" presetClass="entr" presetSubtype="8" fill="hold" nodeType="withEffect">
                                  <p:stCondLst>
                                    <p:cond delay="0"/>
                                  </p:stCondLst>
                                  <p:childTnLst>
                                    <p:set>
                                      <p:cBhvr>
                                        <p:cTn id="14" dur="1" fill="hold">
                                          <p:stCondLst>
                                            <p:cond delay="0"/>
                                          </p:stCondLst>
                                        </p:cTn>
                                        <p:tgtEl>
                                          <p:spTgt spid="22"/>
                                        </p:tgtEl>
                                        <p:attrNameLst>
                                          <p:attrName>style.visibility</p:attrName>
                                        </p:attrNameLst>
                                      </p:cBhvr>
                                      <p:to>
                                        <p:strVal val="visible"/>
                                      </p:to>
                                    </p:set>
                                    <p:anim calcmode="lin" valueType="num">
                                      <p:cBhvr additive="base">
                                        <p:cTn id="15" dur="500" fill="hold"/>
                                        <p:tgtEl>
                                          <p:spTgt spid="22"/>
                                        </p:tgtEl>
                                        <p:attrNameLst>
                                          <p:attrName>ppt_x</p:attrName>
                                        </p:attrNameLst>
                                      </p:cBhvr>
                                      <p:tavLst>
                                        <p:tav tm="0">
                                          <p:val>
                                            <p:strVal val="0-#ppt_w/2"/>
                                          </p:val>
                                        </p:tav>
                                        <p:tav tm="100000">
                                          <p:val>
                                            <p:strVal val="#ppt_x"/>
                                          </p:val>
                                        </p:tav>
                                      </p:tavLst>
                                    </p:anim>
                                    <p:anim calcmode="lin" valueType="num">
                                      <p:cBhvr additive="base">
                                        <p:cTn id="16" dur="500" fill="hold"/>
                                        <p:tgtEl>
                                          <p:spTgt spid="22"/>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0"/>
                                  </p:stCondLst>
                                  <p:childTnLst>
                                    <p:set>
                                      <p:cBhvr>
                                        <p:cTn id="18" dur="1" fill="hold">
                                          <p:stCondLst>
                                            <p:cond delay="0"/>
                                          </p:stCondLst>
                                        </p:cTn>
                                        <p:tgtEl>
                                          <p:spTgt spid="28"/>
                                        </p:tgtEl>
                                        <p:attrNameLst>
                                          <p:attrName>style.visibility</p:attrName>
                                        </p:attrNameLst>
                                      </p:cBhvr>
                                      <p:to>
                                        <p:strVal val="visible"/>
                                      </p:to>
                                    </p:set>
                                    <p:anim calcmode="lin" valueType="num">
                                      <p:cBhvr additive="base">
                                        <p:cTn id="19" dur="500" fill="hold"/>
                                        <p:tgtEl>
                                          <p:spTgt spid="28"/>
                                        </p:tgtEl>
                                        <p:attrNameLst>
                                          <p:attrName>ppt_x</p:attrName>
                                        </p:attrNameLst>
                                      </p:cBhvr>
                                      <p:tavLst>
                                        <p:tav tm="0">
                                          <p:val>
                                            <p:strVal val="0-#ppt_w/2"/>
                                          </p:val>
                                        </p:tav>
                                        <p:tav tm="100000">
                                          <p:val>
                                            <p:strVal val="#ppt_x"/>
                                          </p:val>
                                        </p:tav>
                                      </p:tavLst>
                                    </p:anim>
                                    <p:anim calcmode="lin" valueType="num">
                                      <p:cBhvr additive="base">
                                        <p:cTn id="20" dur="500" fill="hold"/>
                                        <p:tgtEl>
                                          <p:spTgt spid="28"/>
                                        </p:tgtEl>
                                        <p:attrNameLst>
                                          <p:attrName>ppt_y</p:attrName>
                                        </p:attrNameLst>
                                      </p:cBhvr>
                                      <p:tavLst>
                                        <p:tav tm="0">
                                          <p:val>
                                            <p:strVal val="#ppt_y"/>
                                          </p:val>
                                        </p:tav>
                                        <p:tav tm="100000">
                                          <p:val>
                                            <p:strVal val="#ppt_y"/>
                                          </p:val>
                                        </p:tav>
                                      </p:tavLst>
                                    </p:anim>
                                  </p:childTnLst>
                                </p:cTn>
                              </p:par>
                              <p:par>
                                <p:cTn id="21" presetID="2" presetClass="entr" presetSubtype="8" fill="hold" grpId="0" nodeType="withEffect">
                                  <p:stCondLst>
                                    <p:cond delay="0"/>
                                  </p:stCondLst>
                                  <p:childTnLst>
                                    <p:set>
                                      <p:cBhvr>
                                        <p:cTn id="22" dur="1" fill="hold">
                                          <p:stCondLst>
                                            <p:cond delay="0"/>
                                          </p:stCondLst>
                                        </p:cTn>
                                        <p:tgtEl>
                                          <p:spTgt spid="29"/>
                                        </p:tgtEl>
                                        <p:attrNameLst>
                                          <p:attrName>style.visibility</p:attrName>
                                        </p:attrNameLst>
                                      </p:cBhvr>
                                      <p:to>
                                        <p:strVal val="visible"/>
                                      </p:to>
                                    </p:set>
                                    <p:anim calcmode="lin" valueType="num">
                                      <p:cBhvr additive="base">
                                        <p:cTn id="23" dur="500" fill="hold"/>
                                        <p:tgtEl>
                                          <p:spTgt spid="29"/>
                                        </p:tgtEl>
                                        <p:attrNameLst>
                                          <p:attrName>ppt_x</p:attrName>
                                        </p:attrNameLst>
                                      </p:cBhvr>
                                      <p:tavLst>
                                        <p:tav tm="0">
                                          <p:val>
                                            <p:strVal val="0-#ppt_w/2"/>
                                          </p:val>
                                        </p:tav>
                                        <p:tav tm="100000">
                                          <p:val>
                                            <p:strVal val="#ppt_x"/>
                                          </p:val>
                                        </p:tav>
                                      </p:tavLst>
                                    </p:anim>
                                    <p:anim calcmode="lin" valueType="num">
                                      <p:cBhvr additive="base">
                                        <p:cTn id="24" dur="500" fill="hold"/>
                                        <p:tgtEl>
                                          <p:spTgt spid="29"/>
                                        </p:tgtEl>
                                        <p:attrNameLst>
                                          <p:attrName>ppt_y</p:attrName>
                                        </p:attrNameLst>
                                      </p:cBhvr>
                                      <p:tavLst>
                                        <p:tav tm="0">
                                          <p:val>
                                            <p:strVal val="#ppt_y"/>
                                          </p:val>
                                        </p:tav>
                                        <p:tav tm="100000">
                                          <p:val>
                                            <p:strVal val="#ppt_y"/>
                                          </p:val>
                                        </p:tav>
                                      </p:tavLst>
                                    </p:anim>
                                  </p:childTnLst>
                                </p:cTn>
                              </p:par>
                              <p:par>
                                <p:cTn id="25" presetID="2" presetClass="entr" presetSubtype="2" fill="hold" grpId="0" nodeType="withEffect" nodePh="1">
                                  <p:stCondLst>
                                    <p:cond delay="500"/>
                                  </p:stCondLst>
                                  <p:endCondLst>
                                    <p:cond evt="begin" delay="0">
                                      <p:tn val="25"/>
                                    </p:cond>
                                  </p:endCondLst>
                                  <p:childTnLst>
                                    <p:set>
                                      <p:cBhvr>
                                        <p:cTn id="26" dur="1" fill="hold">
                                          <p:stCondLst>
                                            <p:cond delay="0"/>
                                          </p:stCondLst>
                                        </p:cTn>
                                        <p:tgtEl>
                                          <p:spTgt spid="40"/>
                                        </p:tgtEl>
                                        <p:attrNameLst>
                                          <p:attrName>style.visibility</p:attrName>
                                        </p:attrNameLst>
                                      </p:cBhvr>
                                      <p:to>
                                        <p:strVal val="visible"/>
                                      </p:to>
                                    </p:set>
                                    <p:anim calcmode="lin" valueType="num">
                                      <p:cBhvr additive="base">
                                        <p:cTn id="27" dur="500" fill="hold"/>
                                        <p:tgtEl>
                                          <p:spTgt spid="40"/>
                                        </p:tgtEl>
                                        <p:attrNameLst>
                                          <p:attrName>ppt_x</p:attrName>
                                        </p:attrNameLst>
                                      </p:cBhvr>
                                      <p:tavLst>
                                        <p:tav tm="0">
                                          <p:val>
                                            <p:strVal val="1+#ppt_w/2"/>
                                          </p:val>
                                        </p:tav>
                                        <p:tav tm="100000">
                                          <p:val>
                                            <p:strVal val="#ppt_x"/>
                                          </p:val>
                                        </p:tav>
                                      </p:tavLst>
                                    </p:anim>
                                    <p:anim calcmode="lin" valueType="num">
                                      <p:cBhvr additive="base">
                                        <p:cTn id="28" dur="500" fill="hold"/>
                                        <p:tgtEl>
                                          <p:spTgt spid="40"/>
                                        </p:tgtEl>
                                        <p:attrNameLst>
                                          <p:attrName>ppt_y</p:attrName>
                                        </p:attrNameLst>
                                      </p:cBhvr>
                                      <p:tavLst>
                                        <p:tav tm="0">
                                          <p:val>
                                            <p:strVal val="#ppt_y"/>
                                          </p:val>
                                        </p:tav>
                                        <p:tav tm="100000">
                                          <p:val>
                                            <p:strVal val="#ppt_y"/>
                                          </p:val>
                                        </p:tav>
                                      </p:tavLst>
                                    </p:anim>
                                  </p:childTnLst>
                                </p:cTn>
                              </p:par>
                              <p:par>
                                <p:cTn id="29" presetID="2" presetClass="entr" presetSubtype="2" fill="hold" nodeType="withEffect">
                                  <p:stCondLst>
                                    <p:cond delay="500"/>
                                  </p:stCondLst>
                                  <p:childTnLst>
                                    <p:set>
                                      <p:cBhvr>
                                        <p:cTn id="30" dur="1" fill="hold">
                                          <p:stCondLst>
                                            <p:cond delay="0"/>
                                          </p:stCondLst>
                                        </p:cTn>
                                        <p:tgtEl>
                                          <p:spTgt spid="41"/>
                                        </p:tgtEl>
                                        <p:attrNameLst>
                                          <p:attrName>style.visibility</p:attrName>
                                        </p:attrNameLst>
                                      </p:cBhvr>
                                      <p:to>
                                        <p:strVal val="visible"/>
                                      </p:to>
                                    </p:set>
                                    <p:anim calcmode="lin" valueType="num">
                                      <p:cBhvr additive="base">
                                        <p:cTn id="31" dur="500" fill="hold"/>
                                        <p:tgtEl>
                                          <p:spTgt spid="41"/>
                                        </p:tgtEl>
                                        <p:attrNameLst>
                                          <p:attrName>ppt_x</p:attrName>
                                        </p:attrNameLst>
                                      </p:cBhvr>
                                      <p:tavLst>
                                        <p:tav tm="0">
                                          <p:val>
                                            <p:strVal val="1+#ppt_w/2"/>
                                          </p:val>
                                        </p:tav>
                                        <p:tav tm="100000">
                                          <p:val>
                                            <p:strVal val="#ppt_x"/>
                                          </p:val>
                                        </p:tav>
                                      </p:tavLst>
                                    </p:anim>
                                    <p:anim calcmode="lin" valueType="num">
                                      <p:cBhvr additive="base">
                                        <p:cTn id="32" dur="500" fill="hold"/>
                                        <p:tgtEl>
                                          <p:spTgt spid="41"/>
                                        </p:tgtEl>
                                        <p:attrNameLst>
                                          <p:attrName>ppt_y</p:attrName>
                                        </p:attrNameLst>
                                      </p:cBhvr>
                                      <p:tavLst>
                                        <p:tav tm="0">
                                          <p:val>
                                            <p:strVal val="#ppt_y"/>
                                          </p:val>
                                        </p:tav>
                                        <p:tav tm="100000">
                                          <p:val>
                                            <p:strVal val="#ppt_y"/>
                                          </p:val>
                                        </p:tav>
                                      </p:tavLst>
                                    </p:anim>
                                  </p:childTnLst>
                                </p:cTn>
                              </p:par>
                              <p:par>
                                <p:cTn id="33" presetID="2" presetClass="entr" presetSubtype="2" fill="hold" grpId="0" nodeType="withEffect">
                                  <p:stCondLst>
                                    <p:cond delay="500"/>
                                  </p:stCondLst>
                                  <p:childTnLst>
                                    <p:set>
                                      <p:cBhvr>
                                        <p:cTn id="34" dur="1" fill="hold">
                                          <p:stCondLst>
                                            <p:cond delay="0"/>
                                          </p:stCondLst>
                                        </p:cTn>
                                        <p:tgtEl>
                                          <p:spTgt spid="45"/>
                                        </p:tgtEl>
                                        <p:attrNameLst>
                                          <p:attrName>style.visibility</p:attrName>
                                        </p:attrNameLst>
                                      </p:cBhvr>
                                      <p:to>
                                        <p:strVal val="visible"/>
                                      </p:to>
                                    </p:set>
                                    <p:anim calcmode="lin" valueType="num">
                                      <p:cBhvr additive="base">
                                        <p:cTn id="35" dur="500" fill="hold"/>
                                        <p:tgtEl>
                                          <p:spTgt spid="45"/>
                                        </p:tgtEl>
                                        <p:attrNameLst>
                                          <p:attrName>ppt_x</p:attrName>
                                        </p:attrNameLst>
                                      </p:cBhvr>
                                      <p:tavLst>
                                        <p:tav tm="0">
                                          <p:val>
                                            <p:strVal val="1+#ppt_w/2"/>
                                          </p:val>
                                        </p:tav>
                                        <p:tav tm="100000">
                                          <p:val>
                                            <p:strVal val="#ppt_x"/>
                                          </p:val>
                                        </p:tav>
                                      </p:tavLst>
                                    </p:anim>
                                    <p:anim calcmode="lin" valueType="num">
                                      <p:cBhvr additive="base">
                                        <p:cTn id="36" dur="500" fill="hold"/>
                                        <p:tgtEl>
                                          <p:spTgt spid="45"/>
                                        </p:tgtEl>
                                        <p:attrNameLst>
                                          <p:attrName>ppt_y</p:attrName>
                                        </p:attrNameLst>
                                      </p:cBhvr>
                                      <p:tavLst>
                                        <p:tav tm="0">
                                          <p:val>
                                            <p:strVal val="#ppt_y"/>
                                          </p:val>
                                        </p:tav>
                                        <p:tav tm="100000">
                                          <p:val>
                                            <p:strVal val="#ppt_y"/>
                                          </p:val>
                                        </p:tav>
                                      </p:tavLst>
                                    </p:anim>
                                  </p:childTnLst>
                                </p:cTn>
                              </p:par>
                              <p:par>
                                <p:cTn id="37" presetID="2" presetClass="entr" presetSubtype="2" fill="hold" grpId="0" nodeType="withEffect">
                                  <p:stCondLst>
                                    <p:cond delay="500"/>
                                  </p:stCondLst>
                                  <p:childTnLst>
                                    <p:set>
                                      <p:cBhvr>
                                        <p:cTn id="38" dur="1" fill="hold">
                                          <p:stCondLst>
                                            <p:cond delay="0"/>
                                          </p:stCondLst>
                                        </p:cTn>
                                        <p:tgtEl>
                                          <p:spTgt spid="46"/>
                                        </p:tgtEl>
                                        <p:attrNameLst>
                                          <p:attrName>style.visibility</p:attrName>
                                        </p:attrNameLst>
                                      </p:cBhvr>
                                      <p:to>
                                        <p:strVal val="visible"/>
                                      </p:to>
                                    </p:set>
                                    <p:anim calcmode="lin" valueType="num">
                                      <p:cBhvr additive="base">
                                        <p:cTn id="39" dur="500" fill="hold"/>
                                        <p:tgtEl>
                                          <p:spTgt spid="46"/>
                                        </p:tgtEl>
                                        <p:attrNameLst>
                                          <p:attrName>ppt_x</p:attrName>
                                        </p:attrNameLst>
                                      </p:cBhvr>
                                      <p:tavLst>
                                        <p:tav tm="0">
                                          <p:val>
                                            <p:strVal val="1+#ppt_w/2"/>
                                          </p:val>
                                        </p:tav>
                                        <p:tav tm="100000">
                                          <p:val>
                                            <p:strVal val="#ppt_x"/>
                                          </p:val>
                                        </p:tav>
                                      </p:tavLst>
                                    </p:anim>
                                    <p:anim calcmode="lin" valueType="num">
                                      <p:cBhvr additive="base">
                                        <p:cTn id="40" dur="500" fill="hold"/>
                                        <p:tgtEl>
                                          <p:spTgt spid="46"/>
                                        </p:tgtEl>
                                        <p:attrNameLst>
                                          <p:attrName>ppt_y</p:attrName>
                                        </p:attrNameLst>
                                      </p:cBhvr>
                                      <p:tavLst>
                                        <p:tav tm="0">
                                          <p:val>
                                            <p:strVal val="#ppt_y"/>
                                          </p:val>
                                        </p:tav>
                                        <p:tav tm="100000">
                                          <p:val>
                                            <p:strVal val="#ppt_y"/>
                                          </p:val>
                                        </p:tav>
                                      </p:tavLst>
                                    </p:anim>
                                  </p:childTnLst>
                                </p:cTn>
                              </p:par>
                              <p:par>
                                <p:cTn id="41" presetID="2" presetClass="entr" presetSubtype="2" fill="hold" nodeType="withEffect">
                                  <p:stCondLst>
                                    <p:cond delay="500"/>
                                  </p:stCondLst>
                                  <p:childTnLst>
                                    <p:set>
                                      <p:cBhvr>
                                        <p:cTn id="42" dur="1" fill="hold">
                                          <p:stCondLst>
                                            <p:cond delay="0"/>
                                          </p:stCondLst>
                                        </p:cTn>
                                        <p:tgtEl>
                                          <p:spTgt spid="67"/>
                                        </p:tgtEl>
                                        <p:attrNameLst>
                                          <p:attrName>style.visibility</p:attrName>
                                        </p:attrNameLst>
                                      </p:cBhvr>
                                      <p:to>
                                        <p:strVal val="visible"/>
                                      </p:to>
                                    </p:set>
                                    <p:anim calcmode="lin" valueType="num">
                                      <p:cBhvr additive="base">
                                        <p:cTn id="43" dur="500" fill="hold"/>
                                        <p:tgtEl>
                                          <p:spTgt spid="67"/>
                                        </p:tgtEl>
                                        <p:attrNameLst>
                                          <p:attrName>ppt_x</p:attrName>
                                        </p:attrNameLst>
                                      </p:cBhvr>
                                      <p:tavLst>
                                        <p:tav tm="0">
                                          <p:val>
                                            <p:strVal val="1+#ppt_w/2"/>
                                          </p:val>
                                        </p:tav>
                                        <p:tav tm="100000">
                                          <p:val>
                                            <p:strVal val="#ppt_x"/>
                                          </p:val>
                                        </p:tav>
                                      </p:tavLst>
                                    </p:anim>
                                    <p:anim calcmode="lin" valueType="num">
                                      <p:cBhvr additive="base">
                                        <p:cTn id="44" dur="500" fill="hold"/>
                                        <p:tgtEl>
                                          <p:spTgt spid="67"/>
                                        </p:tgtEl>
                                        <p:attrNameLst>
                                          <p:attrName>ppt_y</p:attrName>
                                        </p:attrNameLst>
                                      </p:cBhvr>
                                      <p:tavLst>
                                        <p:tav tm="0">
                                          <p:val>
                                            <p:strVal val="#ppt_y"/>
                                          </p:val>
                                        </p:tav>
                                        <p:tav tm="100000">
                                          <p:val>
                                            <p:strVal val="#ppt_y"/>
                                          </p:val>
                                        </p:tav>
                                      </p:tavLst>
                                    </p:anim>
                                  </p:childTnLst>
                                </p:cTn>
                              </p:par>
                              <p:par>
                                <p:cTn id="45" presetID="2" presetClass="entr" presetSubtype="8" fill="hold" grpId="0" nodeType="withEffect">
                                  <p:stCondLst>
                                    <p:cond delay="1000"/>
                                  </p:stCondLst>
                                  <p:childTnLst>
                                    <p:set>
                                      <p:cBhvr>
                                        <p:cTn id="46" dur="1" fill="hold">
                                          <p:stCondLst>
                                            <p:cond delay="0"/>
                                          </p:stCondLst>
                                        </p:cTn>
                                        <p:tgtEl>
                                          <p:spTgt spid="49"/>
                                        </p:tgtEl>
                                        <p:attrNameLst>
                                          <p:attrName>style.visibility</p:attrName>
                                        </p:attrNameLst>
                                      </p:cBhvr>
                                      <p:to>
                                        <p:strVal val="visible"/>
                                      </p:to>
                                    </p:set>
                                    <p:anim calcmode="lin" valueType="num">
                                      <p:cBhvr additive="base">
                                        <p:cTn id="47" dur="500" fill="hold"/>
                                        <p:tgtEl>
                                          <p:spTgt spid="49"/>
                                        </p:tgtEl>
                                        <p:attrNameLst>
                                          <p:attrName>ppt_x</p:attrName>
                                        </p:attrNameLst>
                                      </p:cBhvr>
                                      <p:tavLst>
                                        <p:tav tm="0">
                                          <p:val>
                                            <p:strVal val="0-#ppt_w/2"/>
                                          </p:val>
                                        </p:tav>
                                        <p:tav tm="100000">
                                          <p:val>
                                            <p:strVal val="#ppt_x"/>
                                          </p:val>
                                        </p:tav>
                                      </p:tavLst>
                                    </p:anim>
                                    <p:anim calcmode="lin" valueType="num">
                                      <p:cBhvr additive="base">
                                        <p:cTn id="48" dur="500" fill="hold"/>
                                        <p:tgtEl>
                                          <p:spTgt spid="49"/>
                                        </p:tgtEl>
                                        <p:attrNameLst>
                                          <p:attrName>ppt_y</p:attrName>
                                        </p:attrNameLst>
                                      </p:cBhvr>
                                      <p:tavLst>
                                        <p:tav tm="0">
                                          <p:val>
                                            <p:strVal val="#ppt_y"/>
                                          </p:val>
                                        </p:tav>
                                        <p:tav tm="100000">
                                          <p:val>
                                            <p:strVal val="#ppt_y"/>
                                          </p:val>
                                        </p:tav>
                                      </p:tavLst>
                                    </p:anim>
                                  </p:childTnLst>
                                </p:cTn>
                              </p:par>
                              <p:par>
                                <p:cTn id="49" presetID="2" presetClass="entr" presetSubtype="8" fill="hold" nodeType="withEffect">
                                  <p:stCondLst>
                                    <p:cond delay="1000"/>
                                  </p:stCondLst>
                                  <p:childTnLst>
                                    <p:set>
                                      <p:cBhvr>
                                        <p:cTn id="50" dur="1" fill="hold">
                                          <p:stCondLst>
                                            <p:cond delay="0"/>
                                          </p:stCondLst>
                                        </p:cTn>
                                        <p:tgtEl>
                                          <p:spTgt spid="48"/>
                                        </p:tgtEl>
                                        <p:attrNameLst>
                                          <p:attrName>style.visibility</p:attrName>
                                        </p:attrNameLst>
                                      </p:cBhvr>
                                      <p:to>
                                        <p:strVal val="visible"/>
                                      </p:to>
                                    </p:set>
                                    <p:anim calcmode="lin" valueType="num">
                                      <p:cBhvr additive="base">
                                        <p:cTn id="51" dur="500" fill="hold"/>
                                        <p:tgtEl>
                                          <p:spTgt spid="48"/>
                                        </p:tgtEl>
                                        <p:attrNameLst>
                                          <p:attrName>ppt_x</p:attrName>
                                        </p:attrNameLst>
                                      </p:cBhvr>
                                      <p:tavLst>
                                        <p:tav tm="0">
                                          <p:val>
                                            <p:strVal val="0-#ppt_w/2"/>
                                          </p:val>
                                        </p:tav>
                                        <p:tav tm="100000">
                                          <p:val>
                                            <p:strVal val="#ppt_x"/>
                                          </p:val>
                                        </p:tav>
                                      </p:tavLst>
                                    </p:anim>
                                    <p:anim calcmode="lin" valueType="num">
                                      <p:cBhvr additive="base">
                                        <p:cTn id="52" dur="500" fill="hold"/>
                                        <p:tgtEl>
                                          <p:spTgt spid="48"/>
                                        </p:tgtEl>
                                        <p:attrNameLst>
                                          <p:attrName>ppt_y</p:attrName>
                                        </p:attrNameLst>
                                      </p:cBhvr>
                                      <p:tavLst>
                                        <p:tav tm="0">
                                          <p:val>
                                            <p:strVal val="#ppt_y"/>
                                          </p:val>
                                        </p:tav>
                                        <p:tav tm="100000">
                                          <p:val>
                                            <p:strVal val="#ppt_y"/>
                                          </p:val>
                                        </p:tav>
                                      </p:tavLst>
                                    </p:anim>
                                  </p:childTnLst>
                                </p:cTn>
                              </p:par>
                              <p:par>
                                <p:cTn id="53" presetID="2" presetClass="entr" presetSubtype="8" fill="hold" nodeType="withEffect">
                                  <p:stCondLst>
                                    <p:cond delay="1000"/>
                                  </p:stCondLst>
                                  <p:childTnLst>
                                    <p:set>
                                      <p:cBhvr>
                                        <p:cTn id="54" dur="1" fill="hold">
                                          <p:stCondLst>
                                            <p:cond delay="0"/>
                                          </p:stCondLst>
                                        </p:cTn>
                                        <p:tgtEl>
                                          <p:spTgt spid="56"/>
                                        </p:tgtEl>
                                        <p:attrNameLst>
                                          <p:attrName>style.visibility</p:attrName>
                                        </p:attrNameLst>
                                      </p:cBhvr>
                                      <p:to>
                                        <p:strVal val="visible"/>
                                      </p:to>
                                    </p:set>
                                    <p:anim calcmode="lin" valueType="num">
                                      <p:cBhvr additive="base">
                                        <p:cTn id="55" dur="500" fill="hold"/>
                                        <p:tgtEl>
                                          <p:spTgt spid="56"/>
                                        </p:tgtEl>
                                        <p:attrNameLst>
                                          <p:attrName>ppt_x</p:attrName>
                                        </p:attrNameLst>
                                      </p:cBhvr>
                                      <p:tavLst>
                                        <p:tav tm="0">
                                          <p:val>
                                            <p:strVal val="0-#ppt_w/2"/>
                                          </p:val>
                                        </p:tav>
                                        <p:tav tm="100000">
                                          <p:val>
                                            <p:strVal val="#ppt_x"/>
                                          </p:val>
                                        </p:tav>
                                      </p:tavLst>
                                    </p:anim>
                                    <p:anim calcmode="lin" valueType="num">
                                      <p:cBhvr additive="base">
                                        <p:cTn id="56" dur="500" fill="hold"/>
                                        <p:tgtEl>
                                          <p:spTgt spid="56"/>
                                        </p:tgtEl>
                                        <p:attrNameLst>
                                          <p:attrName>ppt_y</p:attrName>
                                        </p:attrNameLst>
                                      </p:cBhvr>
                                      <p:tavLst>
                                        <p:tav tm="0">
                                          <p:val>
                                            <p:strVal val="#ppt_y"/>
                                          </p:val>
                                        </p:tav>
                                        <p:tav tm="100000">
                                          <p:val>
                                            <p:strVal val="#ppt_y"/>
                                          </p:val>
                                        </p:tav>
                                      </p:tavLst>
                                    </p:anim>
                                  </p:childTnLst>
                                </p:cTn>
                              </p:par>
                              <p:par>
                                <p:cTn id="57" presetID="2" presetClass="entr" presetSubtype="8" fill="hold" grpId="0" nodeType="withEffect">
                                  <p:stCondLst>
                                    <p:cond delay="1000"/>
                                  </p:stCondLst>
                                  <p:childTnLst>
                                    <p:set>
                                      <p:cBhvr>
                                        <p:cTn id="58" dur="1" fill="hold">
                                          <p:stCondLst>
                                            <p:cond delay="0"/>
                                          </p:stCondLst>
                                        </p:cTn>
                                        <p:tgtEl>
                                          <p:spTgt spid="50"/>
                                        </p:tgtEl>
                                        <p:attrNameLst>
                                          <p:attrName>style.visibility</p:attrName>
                                        </p:attrNameLst>
                                      </p:cBhvr>
                                      <p:to>
                                        <p:strVal val="visible"/>
                                      </p:to>
                                    </p:set>
                                    <p:anim calcmode="lin" valueType="num">
                                      <p:cBhvr additive="base">
                                        <p:cTn id="59" dur="500" fill="hold"/>
                                        <p:tgtEl>
                                          <p:spTgt spid="50"/>
                                        </p:tgtEl>
                                        <p:attrNameLst>
                                          <p:attrName>ppt_x</p:attrName>
                                        </p:attrNameLst>
                                      </p:cBhvr>
                                      <p:tavLst>
                                        <p:tav tm="0">
                                          <p:val>
                                            <p:strVal val="0-#ppt_w/2"/>
                                          </p:val>
                                        </p:tav>
                                        <p:tav tm="100000">
                                          <p:val>
                                            <p:strVal val="#ppt_x"/>
                                          </p:val>
                                        </p:tav>
                                      </p:tavLst>
                                    </p:anim>
                                    <p:anim calcmode="lin" valueType="num">
                                      <p:cBhvr additive="base">
                                        <p:cTn id="60" dur="500" fill="hold"/>
                                        <p:tgtEl>
                                          <p:spTgt spid="50"/>
                                        </p:tgtEl>
                                        <p:attrNameLst>
                                          <p:attrName>ppt_y</p:attrName>
                                        </p:attrNameLst>
                                      </p:cBhvr>
                                      <p:tavLst>
                                        <p:tav tm="0">
                                          <p:val>
                                            <p:strVal val="#ppt_y"/>
                                          </p:val>
                                        </p:tav>
                                        <p:tav tm="100000">
                                          <p:val>
                                            <p:strVal val="#ppt_y"/>
                                          </p:val>
                                        </p:tav>
                                      </p:tavLst>
                                    </p:anim>
                                  </p:childTnLst>
                                </p:cTn>
                              </p:par>
                              <p:par>
                                <p:cTn id="61" presetID="2" presetClass="entr" presetSubtype="2" fill="hold" grpId="0" nodeType="withEffect" nodePh="1">
                                  <p:stCondLst>
                                    <p:cond delay="1500"/>
                                  </p:stCondLst>
                                  <p:endCondLst>
                                    <p:cond evt="begin" delay="0">
                                      <p:tn val="61"/>
                                    </p:cond>
                                  </p:endCondLst>
                                  <p:childTnLst>
                                    <p:set>
                                      <p:cBhvr>
                                        <p:cTn id="62" dur="1" fill="hold">
                                          <p:stCondLst>
                                            <p:cond delay="0"/>
                                          </p:stCondLst>
                                        </p:cTn>
                                        <p:tgtEl>
                                          <p:spTgt spid="51"/>
                                        </p:tgtEl>
                                        <p:attrNameLst>
                                          <p:attrName>style.visibility</p:attrName>
                                        </p:attrNameLst>
                                      </p:cBhvr>
                                      <p:to>
                                        <p:strVal val="visible"/>
                                      </p:to>
                                    </p:set>
                                    <p:anim calcmode="lin" valueType="num">
                                      <p:cBhvr additive="base">
                                        <p:cTn id="63" dur="500" fill="hold"/>
                                        <p:tgtEl>
                                          <p:spTgt spid="51"/>
                                        </p:tgtEl>
                                        <p:attrNameLst>
                                          <p:attrName>ppt_x</p:attrName>
                                        </p:attrNameLst>
                                      </p:cBhvr>
                                      <p:tavLst>
                                        <p:tav tm="0">
                                          <p:val>
                                            <p:strVal val="1+#ppt_w/2"/>
                                          </p:val>
                                        </p:tav>
                                        <p:tav tm="100000">
                                          <p:val>
                                            <p:strVal val="#ppt_x"/>
                                          </p:val>
                                        </p:tav>
                                      </p:tavLst>
                                    </p:anim>
                                    <p:anim calcmode="lin" valueType="num">
                                      <p:cBhvr additive="base">
                                        <p:cTn id="64" dur="500" fill="hold"/>
                                        <p:tgtEl>
                                          <p:spTgt spid="51"/>
                                        </p:tgtEl>
                                        <p:attrNameLst>
                                          <p:attrName>ppt_y</p:attrName>
                                        </p:attrNameLst>
                                      </p:cBhvr>
                                      <p:tavLst>
                                        <p:tav tm="0">
                                          <p:val>
                                            <p:strVal val="#ppt_y"/>
                                          </p:val>
                                        </p:tav>
                                        <p:tav tm="100000">
                                          <p:val>
                                            <p:strVal val="#ppt_y"/>
                                          </p:val>
                                        </p:tav>
                                      </p:tavLst>
                                    </p:anim>
                                  </p:childTnLst>
                                </p:cTn>
                              </p:par>
                              <p:par>
                                <p:cTn id="65" presetID="2" presetClass="entr" presetSubtype="2" fill="hold" nodeType="withEffect">
                                  <p:stCondLst>
                                    <p:cond delay="1500"/>
                                  </p:stCondLst>
                                  <p:childTnLst>
                                    <p:set>
                                      <p:cBhvr>
                                        <p:cTn id="66" dur="1" fill="hold">
                                          <p:stCondLst>
                                            <p:cond delay="0"/>
                                          </p:stCondLst>
                                        </p:cTn>
                                        <p:tgtEl>
                                          <p:spTgt spid="52"/>
                                        </p:tgtEl>
                                        <p:attrNameLst>
                                          <p:attrName>style.visibility</p:attrName>
                                        </p:attrNameLst>
                                      </p:cBhvr>
                                      <p:to>
                                        <p:strVal val="visible"/>
                                      </p:to>
                                    </p:set>
                                    <p:anim calcmode="lin" valueType="num">
                                      <p:cBhvr additive="base">
                                        <p:cTn id="67" dur="500" fill="hold"/>
                                        <p:tgtEl>
                                          <p:spTgt spid="52"/>
                                        </p:tgtEl>
                                        <p:attrNameLst>
                                          <p:attrName>ppt_x</p:attrName>
                                        </p:attrNameLst>
                                      </p:cBhvr>
                                      <p:tavLst>
                                        <p:tav tm="0">
                                          <p:val>
                                            <p:strVal val="1+#ppt_w/2"/>
                                          </p:val>
                                        </p:tav>
                                        <p:tav tm="100000">
                                          <p:val>
                                            <p:strVal val="#ppt_x"/>
                                          </p:val>
                                        </p:tav>
                                      </p:tavLst>
                                    </p:anim>
                                    <p:anim calcmode="lin" valueType="num">
                                      <p:cBhvr additive="base">
                                        <p:cTn id="68" dur="500" fill="hold"/>
                                        <p:tgtEl>
                                          <p:spTgt spid="52"/>
                                        </p:tgtEl>
                                        <p:attrNameLst>
                                          <p:attrName>ppt_y</p:attrName>
                                        </p:attrNameLst>
                                      </p:cBhvr>
                                      <p:tavLst>
                                        <p:tav tm="0">
                                          <p:val>
                                            <p:strVal val="#ppt_y"/>
                                          </p:val>
                                        </p:tav>
                                        <p:tav tm="100000">
                                          <p:val>
                                            <p:strVal val="#ppt_y"/>
                                          </p:val>
                                        </p:tav>
                                      </p:tavLst>
                                    </p:anim>
                                  </p:childTnLst>
                                </p:cTn>
                              </p:par>
                              <p:par>
                                <p:cTn id="69" presetID="2" presetClass="entr" presetSubtype="2" fill="hold" grpId="0" nodeType="withEffect" nodePh="1">
                                  <p:stCondLst>
                                    <p:cond delay="1500"/>
                                  </p:stCondLst>
                                  <p:endCondLst>
                                    <p:cond evt="begin" delay="0">
                                      <p:tn val="69"/>
                                    </p:cond>
                                  </p:endCondLst>
                                  <p:childTnLst>
                                    <p:set>
                                      <p:cBhvr>
                                        <p:cTn id="70" dur="1" fill="hold">
                                          <p:stCondLst>
                                            <p:cond delay="0"/>
                                          </p:stCondLst>
                                        </p:cTn>
                                        <p:tgtEl>
                                          <p:spTgt spid="53"/>
                                        </p:tgtEl>
                                        <p:attrNameLst>
                                          <p:attrName>style.visibility</p:attrName>
                                        </p:attrNameLst>
                                      </p:cBhvr>
                                      <p:to>
                                        <p:strVal val="visible"/>
                                      </p:to>
                                    </p:set>
                                    <p:anim calcmode="lin" valueType="num">
                                      <p:cBhvr additive="base">
                                        <p:cTn id="71" dur="500" fill="hold"/>
                                        <p:tgtEl>
                                          <p:spTgt spid="53"/>
                                        </p:tgtEl>
                                        <p:attrNameLst>
                                          <p:attrName>ppt_x</p:attrName>
                                        </p:attrNameLst>
                                      </p:cBhvr>
                                      <p:tavLst>
                                        <p:tav tm="0">
                                          <p:val>
                                            <p:strVal val="1+#ppt_w/2"/>
                                          </p:val>
                                        </p:tav>
                                        <p:tav tm="100000">
                                          <p:val>
                                            <p:strVal val="#ppt_x"/>
                                          </p:val>
                                        </p:tav>
                                      </p:tavLst>
                                    </p:anim>
                                    <p:anim calcmode="lin" valueType="num">
                                      <p:cBhvr additive="base">
                                        <p:cTn id="72" dur="500" fill="hold"/>
                                        <p:tgtEl>
                                          <p:spTgt spid="53"/>
                                        </p:tgtEl>
                                        <p:attrNameLst>
                                          <p:attrName>ppt_y</p:attrName>
                                        </p:attrNameLst>
                                      </p:cBhvr>
                                      <p:tavLst>
                                        <p:tav tm="0">
                                          <p:val>
                                            <p:strVal val="#ppt_y"/>
                                          </p:val>
                                        </p:tav>
                                        <p:tav tm="100000">
                                          <p:val>
                                            <p:strVal val="#ppt_y"/>
                                          </p:val>
                                        </p:tav>
                                      </p:tavLst>
                                    </p:anim>
                                  </p:childTnLst>
                                </p:cTn>
                              </p:par>
                              <p:par>
                                <p:cTn id="73" presetID="2" presetClass="entr" presetSubtype="2" fill="hold" grpId="0" nodeType="withEffect">
                                  <p:stCondLst>
                                    <p:cond delay="1500"/>
                                  </p:stCondLst>
                                  <p:childTnLst>
                                    <p:set>
                                      <p:cBhvr>
                                        <p:cTn id="74" dur="1" fill="hold">
                                          <p:stCondLst>
                                            <p:cond delay="0"/>
                                          </p:stCondLst>
                                        </p:cTn>
                                        <p:tgtEl>
                                          <p:spTgt spid="54"/>
                                        </p:tgtEl>
                                        <p:attrNameLst>
                                          <p:attrName>style.visibility</p:attrName>
                                        </p:attrNameLst>
                                      </p:cBhvr>
                                      <p:to>
                                        <p:strVal val="visible"/>
                                      </p:to>
                                    </p:set>
                                    <p:anim calcmode="lin" valueType="num">
                                      <p:cBhvr additive="base">
                                        <p:cTn id="75" dur="500" fill="hold"/>
                                        <p:tgtEl>
                                          <p:spTgt spid="54"/>
                                        </p:tgtEl>
                                        <p:attrNameLst>
                                          <p:attrName>ppt_x</p:attrName>
                                        </p:attrNameLst>
                                      </p:cBhvr>
                                      <p:tavLst>
                                        <p:tav tm="0">
                                          <p:val>
                                            <p:strVal val="1+#ppt_w/2"/>
                                          </p:val>
                                        </p:tav>
                                        <p:tav tm="100000">
                                          <p:val>
                                            <p:strVal val="#ppt_x"/>
                                          </p:val>
                                        </p:tav>
                                      </p:tavLst>
                                    </p:anim>
                                    <p:anim calcmode="lin" valueType="num">
                                      <p:cBhvr additive="base">
                                        <p:cTn id="76" dur="500" fill="hold"/>
                                        <p:tgtEl>
                                          <p:spTgt spid="54"/>
                                        </p:tgtEl>
                                        <p:attrNameLst>
                                          <p:attrName>ppt_y</p:attrName>
                                        </p:attrNameLst>
                                      </p:cBhvr>
                                      <p:tavLst>
                                        <p:tav tm="0">
                                          <p:val>
                                            <p:strVal val="#ppt_y"/>
                                          </p:val>
                                        </p:tav>
                                        <p:tav tm="100000">
                                          <p:val>
                                            <p:strVal val="#ppt_y"/>
                                          </p:val>
                                        </p:tav>
                                      </p:tavLst>
                                    </p:anim>
                                  </p:childTnLst>
                                </p:cTn>
                              </p:par>
                              <p:par>
                                <p:cTn id="77" presetID="2" presetClass="entr" presetSubtype="2" fill="hold" grpId="0" nodeType="withEffect">
                                  <p:stCondLst>
                                    <p:cond delay="1500"/>
                                  </p:stCondLst>
                                  <p:childTnLst>
                                    <p:set>
                                      <p:cBhvr>
                                        <p:cTn id="78" dur="1" fill="hold">
                                          <p:stCondLst>
                                            <p:cond delay="0"/>
                                          </p:stCondLst>
                                        </p:cTn>
                                        <p:tgtEl>
                                          <p:spTgt spid="55"/>
                                        </p:tgtEl>
                                        <p:attrNameLst>
                                          <p:attrName>style.visibility</p:attrName>
                                        </p:attrNameLst>
                                      </p:cBhvr>
                                      <p:to>
                                        <p:strVal val="visible"/>
                                      </p:to>
                                    </p:set>
                                    <p:anim calcmode="lin" valueType="num">
                                      <p:cBhvr additive="base">
                                        <p:cTn id="79" dur="500" fill="hold"/>
                                        <p:tgtEl>
                                          <p:spTgt spid="55"/>
                                        </p:tgtEl>
                                        <p:attrNameLst>
                                          <p:attrName>ppt_x</p:attrName>
                                        </p:attrNameLst>
                                      </p:cBhvr>
                                      <p:tavLst>
                                        <p:tav tm="0">
                                          <p:val>
                                            <p:strVal val="1+#ppt_w/2"/>
                                          </p:val>
                                        </p:tav>
                                        <p:tav tm="100000">
                                          <p:val>
                                            <p:strVal val="#ppt_x"/>
                                          </p:val>
                                        </p:tav>
                                      </p:tavLst>
                                    </p:anim>
                                    <p:anim calcmode="lin" valueType="num">
                                      <p:cBhvr additive="base">
                                        <p:cTn id="80" dur="500" fill="hold"/>
                                        <p:tgtEl>
                                          <p:spTgt spid="55"/>
                                        </p:tgtEl>
                                        <p:attrNameLst>
                                          <p:attrName>ppt_y</p:attrName>
                                        </p:attrNameLst>
                                      </p:cBhvr>
                                      <p:tavLst>
                                        <p:tav tm="0">
                                          <p:val>
                                            <p:strVal val="#ppt_y"/>
                                          </p:val>
                                        </p:tav>
                                        <p:tav tm="100000">
                                          <p:val>
                                            <p:strVal val="#ppt_y"/>
                                          </p:val>
                                        </p:tav>
                                      </p:tavLst>
                                    </p:anim>
                                  </p:childTnLst>
                                </p:cTn>
                              </p:par>
                              <p:par>
                                <p:cTn id="81" presetID="2" presetClass="entr" presetSubtype="2" fill="hold" nodeType="withEffect">
                                  <p:stCondLst>
                                    <p:cond delay="1500"/>
                                  </p:stCondLst>
                                  <p:childTnLst>
                                    <p:set>
                                      <p:cBhvr>
                                        <p:cTn id="82" dur="1" fill="hold">
                                          <p:stCondLst>
                                            <p:cond delay="0"/>
                                          </p:stCondLst>
                                        </p:cTn>
                                        <p:tgtEl>
                                          <p:spTgt spid="64"/>
                                        </p:tgtEl>
                                        <p:attrNameLst>
                                          <p:attrName>style.visibility</p:attrName>
                                        </p:attrNameLst>
                                      </p:cBhvr>
                                      <p:to>
                                        <p:strVal val="visible"/>
                                      </p:to>
                                    </p:set>
                                    <p:anim calcmode="lin" valueType="num">
                                      <p:cBhvr additive="base">
                                        <p:cTn id="83" dur="500" fill="hold"/>
                                        <p:tgtEl>
                                          <p:spTgt spid="64"/>
                                        </p:tgtEl>
                                        <p:attrNameLst>
                                          <p:attrName>ppt_x</p:attrName>
                                        </p:attrNameLst>
                                      </p:cBhvr>
                                      <p:tavLst>
                                        <p:tav tm="0">
                                          <p:val>
                                            <p:strVal val="1+#ppt_w/2"/>
                                          </p:val>
                                        </p:tav>
                                        <p:tav tm="100000">
                                          <p:val>
                                            <p:strVal val="#ppt_x"/>
                                          </p:val>
                                        </p:tav>
                                      </p:tavLst>
                                    </p:anim>
                                    <p:anim calcmode="lin" valueType="num">
                                      <p:cBhvr additive="base">
                                        <p:cTn id="84" dur="500" fill="hold"/>
                                        <p:tgtEl>
                                          <p:spTgt spid="64"/>
                                        </p:tgtEl>
                                        <p:attrNameLst>
                                          <p:attrName>ppt_y</p:attrName>
                                        </p:attrNameLst>
                                      </p:cBhvr>
                                      <p:tavLst>
                                        <p:tav tm="0">
                                          <p:val>
                                            <p:strVal val="#ppt_y"/>
                                          </p:val>
                                        </p:tav>
                                        <p:tav tm="100000">
                                          <p:val>
                                            <p:strVal val="#ppt_y"/>
                                          </p:val>
                                        </p:tav>
                                      </p:tavLst>
                                    </p:anim>
                                  </p:childTnLst>
                                </p:cTn>
                              </p:par>
                            </p:childTnLst>
                          </p:cTn>
                        </p:par>
                        <p:par>
                          <p:cTn id="85" fill="hold">
                            <p:stCondLst>
                              <p:cond delay="500"/>
                            </p:stCondLst>
                            <p:childTnLst>
                              <p:par>
                                <p:cTn id="86" presetID="2" presetClass="entr" presetSubtype="2" fill="hold" grpId="0" nodeType="afterEffect">
                                  <p:stCondLst>
                                    <p:cond delay="0"/>
                                  </p:stCondLst>
                                  <p:childTnLst>
                                    <p:set>
                                      <p:cBhvr>
                                        <p:cTn id="87" dur="1" fill="hold">
                                          <p:stCondLst>
                                            <p:cond delay="0"/>
                                          </p:stCondLst>
                                        </p:cTn>
                                        <p:tgtEl>
                                          <p:spTgt spid="92"/>
                                        </p:tgtEl>
                                        <p:attrNameLst>
                                          <p:attrName>style.visibility</p:attrName>
                                        </p:attrNameLst>
                                      </p:cBhvr>
                                      <p:to>
                                        <p:strVal val="visible"/>
                                      </p:to>
                                    </p:set>
                                    <p:anim calcmode="lin" valueType="num">
                                      <p:cBhvr additive="base">
                                        <p:cTn id="88" dur="300" fill="hold"/>
                                        <p:tgtEl>
                                          <p:spTgt spid="92"/>
                                        </p:tgtEl>
                                        <p:attrNameLst>
                                          <p:attrName>ppt_x</p:attrName>
                                        </p:attrNameLst>
                                      </p:cBhvr>
                                      <p:tavLst>
                                        <p:tav tm="0">
                                          <p:val>
                                            <p:strVal val="1+#ppt_w/2"/>
                                          </p:val>
                                        </p:tav>
                                        <p:tav tm="100000">
                                          <p:val>
                                            <p:strVal val="#ppt_x"/>
                                          </p:val>
                                        </p:tav>
                                      </p:tavLst>
                                    </p:anim>
                                    <p:anim calcmode="lin" valueType="num">
                                      <p:cBhvr additive="base">
                                        <p:cTn id="89" dur="300" fill="hold"/>
                                        <p:tgtEl>
                                          <p:spTgt spid="92"/>
                                        </p:tgtEl>
                                        <p:attrNameLst>
                                          <p:attrName>ppt_y</p:attrName>
                                        </p:attrNameLst>
                                      </p:cBhvr>
                                      <p:tavLst>
                                        <p:tav tm="0">
                                          <p:val>
                                            <p:strVal val="#ppt_y"/>
                                          </p:val>
                                        </p:tav>
                                        <p:tav tm="100000">
                                          <p:val>
                                            <p:strVal val="#ppt_y"/>
                                          </p:val>
                                        </p:tav>
                                      </p:tavLst>
                                    </p:anim>
                                  </p:childTnLst>
                                </p:cTn>
                              </p:par>
                            </p:childTnLst>
                          </p:cTn>
                        </p:par>
                        <p:par>
                          <p:cTn id="90" fill="hold">
                            <p:stCondLst>
                              <p:cond delay="1000"/>
                            </p:stCondLst>
                            <p:childTnLst>
                              <p:par>
                                <p:cTn id="91" presetID="2" presetClass="entr" presetSubtype="2" fill="hold" grpId="0" nodeType="afterEffect">
                                  <p:stCondLst>
                                    <p:cond delay="0"/>
                                  </p:stCondLst>
                                  <p:childTnLst>
                                    <p:set>
                                      <p:cBhvr>
                                        <p:cTn id="92" dur="1" fill="hold">
                                          <p:stCondLst>
                                            <p:cond delay="0"/>
                                          </p:stCondLst>
                                        </p:cTn>
                                        <p:tgtEl>
                                          <p:spTgt spid="91"/>
                                        </p:tgtEl>
                                        <p:attrNameLst>
                                          <p:attrName>style.visibility</p:attrName>
                                        </p:attrNameLst>
                                      </p:cBhvr>
                                      <p:to>
                                        <p:strVal val="visible"/>
                                      </p:to>
                                    </p:set>
                                    <p:anim calcmode="lin" valueType="num">
                                      <p:cBhvr additive="base">
                                        <p:cTn id="93" dur="300" fill="hold"/>
                                        <p:tgtEl>
                                          <p:spTgt spid="91"/>
                                        </p:tgtEl>
                                        <p:attrNameLst>
                                          <p:attrName>ppt_x</p:attrName>
                                        </p:attrNameLst>
                                      </p:cBhvr>
                                      <p:tavLst>
                                        <p:tav tm="0">
                                          <p:val>
                                            <p:strVal val="1+#ppt_w/2"/>
                                          </p:val>
                                        </p:tav>
                                        <p:tav tm="100000">
                                          <p:val>
                                            <p:strVal val="#ppt_x"/>
                                          </p:val>
                                        </p:tav>
                                      </p:tavLst>
                                    </p:anim>
                                    <p:anim calcmode="lin" valueType="num">
                                      <p:cBhvr additive="base">
                                        <p:cTn id="94" dur="300" fill="hold"/>
                                        <p:tgtEl>
                                          <p:spTgt spid="9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8" grpId="0"/>
      <p:bldP spid="29" grpId="0"/>
      <p:bldP spid="40" grpId="0"/>
      <p:bldP spid="45" grpId="0"/>
      <p:bldP spid="46" grpId="0"/>
      <p:bldP spid="49" grpId="0"/>
      <p:bldP spid="50" grpId="0"/>
      <p:bldP spid="51" grpId="0"/>
      <p:bldP spid="53" grpId="0"/>
      <p:bldP spid="54" grpId="0"/>
      <p:bldP spid="55" grpId="0"/>
      <p:bldP spid="91" grpId="0"/>
      <p:bldP spid="9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椭圆 19"/>
          <p:cNvSpPr/>
          <p:nvPr/>
        </p:nvSpPr>
        <p:spPr>
          <a:xfrm>
            <a:off x="3940175" y="1371807"/>
            <a:ext cx="1295807" cy="1295807"/>
          </a:xfrm>
          <a:prstGeom prst="ellipse">
            <a:avLst/>
          </a:prstGeom>
          <a:noFill/>
          <a:ln w="6350">
            <a:solidFill>
              <a:schemeClr val="tx1">
                <a:lumMod val="50000"/>
                <a:lumOff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010" b="0" i="0" u="none" strike="noStrike" kern="120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sp>
        <p:nvSpPr>
          <p:cNvPr id="21" name="标题 11"/>
          <p:cNvSpPr txBox="1"/>
          <p:nvPr/>
        </p:nvSpPr>
        <p:spPr>
          <a:xfrm>
            <a:off x="3940175" y="1913438"/>
            <a:ext cx="1295807" cy="212546"/>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defRPr/>
            </a:pPr>
            <a:r>
              <a:rPr kumimoji="0" lang="zh-CN" altLang="en-US" sz="1350" b="1" i="0" u="none" strike="noStrike" kern="1200" cap="none" spc="0" normalizeH="0" baseline="0" noProof="0" dirty="0">
                <a:ln>
                  <a:noFill/>
                </a:ln>
                <a:solidFill>
                  <a:srgbClr val="2C3637"/>
                </a:solidFill>
                <a:effectLst/>
                <a:uLnTx/>
                <a:uFillTx/>
                <a:latin typeface="微软雅黑" panose="020B0503020204020204" pitchFamily="34" charset="-122"/>
                <a:ea typeface="微软雅黑" panose="020B0503020204020204" pitchFamily="34" charset="-122"/>
                <a:cs typeface="+mj-cs"/>
              </a:rPr>
              <a:t>融资用途</a:t>
            </a:r>
          </a:p>
        </p:txBody>
      </p:sp>
      <p:sp>
        <p:nvSpPr>
          <p:cNvPr id="22" name="椭圆 21"/>
          <p:cNvSpPr/>
          <p:nvPr/>
        </p:nvSpPr>
        <p:spPr>
          <a:xfrm>
            <a:off x="3738267" y="1169899"/>
            <a:ext cx="1699625" cy="1699625"/>
          </a:xfrm>
          <a:prstGeom prst="ellipse">
            <a:avLst/>
          </a:prstGeom>
          <a:noFill/>
          <a:ln w="3175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010" b="0" i="0" u="none" strike="noStrike" kern="120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sp>
        <p:nvSpPr>
          <p:cNvPr id="23" name="弧形 22"/>
          <p:cNvSpPr/>
          <p:nvPr/>
        </p:nvSpPr>
        <p:spPr>
          <a:xfrm rot="1419601">
            <a:off x="3740345" y="1170811"/>
            <a:ext cx="1697799" cy="1697799"/>
          </a:xfrm>
          <a:prstGeom prst="arc">
            <a:avLst>
              <a:gd name="adj1" fmla="val 16200000"/>
              <a:gd name="adj2" fmla="val 74557"/>
            </a:avLst>
          </a:prstGeom>
          <a:ln w="317500">
            <a:solidFill>
              <a:srgbClr val="E62A2A"/>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010" b="0" i="0" u="none" strike="noStrike" kern="1200" cap="none" spc="0" normalizeH="0" baseline="0" noProof="0">
              <a:ln>
                <a:noFill/>
              </a:ln>
              <a:solidFill>
                <a:prstClr val="black"/>
              </a:solidFill>
              <a:effectLst/>
              <a:uLnTx/>
              <a:uFillTx/>
              <a:latin typeface="Calibri" panose="020F0502020204030204"/>
              <a:ea typeface="等线" panose="02010600030101010101" charset="-122"/>
              <a:cs typeface="+mn-cs"/>
            </a:endParaRPr>
          </a:p>
        </p:txBody>
      </p:sp>
      <p:sp>
        <p:nvSpPr>
          <p:cNvPr id="24" name="弧形 23"/>
          <p:cNvSpPr/>
          <p:nvPr/>
        </p:nvSpPr>
        <p:spPr>
          <a:xfrm rot="6836891">
            <a:off x="3740345" y="1168628"/>
            <a:ext cx="1697799" cy="1697799"/>
          </a:xfrm>
          <a:prstGeom prst="arc">
            <a:avLst>
              <a:gd name="adj1" fmla="val 16200000"/>
              <a:gd name="adj2" fmla="val 19713747"/>
            </a:avLst>
          </a:prstGeom>
          <a:ln w="317500">
            <a:solidFill>
              <a:srgbClr val="55735B">
                <a:alpha val="50196"/>
              </a:srgbClr>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010" b="0" i="0" u="none" strike="noStrike" kern="1200" cap="none" spc="0" normalizeH="0" baseline="0" noProof="0">
              <a:ln>
                <a:noFill/>
              </a:ln>
              <a:solidFill>
                <a:prstClr val="black"/>
              </a:solidFill>
              <a:effectLst/>
              <a:uLnTx/>
              <a:uFillTx/>
              <a:latin typeface="Calibri" panose="020F0502020204030204"/>
              <a:ea typeface="等线" panose="02010600030101010101" charset="-122"/>
              <a:cs typeface="+mn-cs"/>
            </a:endParaRPr>
          </a:p>
        </p:txBody>
      </p:sp>
      <p:sp>
        <p:nvSpPr>
          <p:cNvPr id="25" name="弧形 24"/>
          <p:cNvSpPr/>
          <p:nvPr/>
        </p:nvSpPr>
        <p:spPr>
          <a:xfrm rot="10285779">
            <a:off x="3732955" y="1170812"/>
            <a:ext cx="1697799" cy="1697799"/>
          </a:xfrm>
          <a:prstGeom prst="arc">
            <a:avLst>
              <a:gd name="adj1" fmla="val 16200000"/>
              <a:gd name="adj2" fmla="val 18837964"/>
            </a:avLst>
          </a:prstGeom>
          <a:ln w="3175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01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26" name="标题 11"/>
          <p:cNvSpPr txBox="1"/>
          <p:nvPr/>
        </p:nvSpPr>
        <p:spPr>
          <a:xfrm>
            <a:off x="3600145" y="1605256"/>
            <a:ext cx="377944" cy="212546"/>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defRPr/>
            </a:pPr>
            <a:r>
              <a:rPr kumimoji="0" lang="en-US" altLang="zh-CN" sz="135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j-cs"/>
              </a:rPr>
              <a:t>50</a:t>
            </a:r>
            <a:endParaRPr kumimoji="0" lang="zh-CN" altLang="en-US" sz="135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j-cs"/>
            </a:endParaRPr>
          </a:p>
        </p:txBody>
      </p:sp>
      <p:sp>
        <p:nvSpPr>
          <p:cNvPr id="27" name="标题 11"/>
          <p:cNvSpPr txBox="1"/>
          <p:nvPr/>
        </p:nvSpPr>
        <p:spPr>
          <a:xfrm>
            <a:off x="5219903" y="1709818"/>
            <a:ext cx="377944" cy="212546"/>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defRPr/>
            </a:pPr>
            <a:r>
              <a:rPr kumimoji="0" lang="en-US" altLang="zh-CN" sz="135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j-cs"/>
              </a:rPr>
              <a:t>25</a:t>
            </a:r>
            <a:endParaRPr kumimoji="0" lang="zh-CN" altLang="en-US" sz="135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j-cs"/>
            </a:endParaRPr>
          </a:p>
        </p:txBody>
      </p:sp>
      <p:sp>
        <p:nvSpPr>
          <p:cNvPr id="28" name="标题 11"/>
          <p:cNvSpPr txBox="1"/>
          <p:nvPr/>
        </p:nvSpPr>
        <p:spPr>
          <a:xfrm>
            <a:off x="5003935" y="2469127"/>
            <a:ext cx="377944" cy="212546"/>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defRPr/>
            </a:pPr>
            <a:r>
              <a:rPr kumimoji="0" lang="en-US" altLang="zh-CN" sz="135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j-cs"/>
              </a:rPr>
              <a:t>15</a:t>
            </a:r>
            <a:endParaRPr kumimoji="0" lang="zh-CN" altLang="en-US" sz="135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j-cs"/>
            </a:endParaRPr>
          </a:p>
        </p:txBody>
      </p:sp>
      <p:sp>
        <p:nvSpPr>
          <p:cNvPr id="29" name="标题 11"/>
          <p:cNvSpPr txBox="1"/>
          <p:nvPr/>
        </p:nvSpPr>
        <p:spPr>
          <a:xfrm>
            <a:off x="4194056" y="2685095"/>
            <a:ext cx="377944" cy="212546"/>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defRPr/>
            </a:pPr>
            <a:r>
              <a:rPr kumimoji="0" lang="en-US" altLang="zh-CN" sz="135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j-cs"/>
              </a:rPr>
              <a:t>10</a:t>
            </a:r>
            <a:endParaRPr kumimoji="0" lang="zh-CN" altLang="en-US" sz="135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j-cs"/>
            </a:endParaRPr>
          </a:p>
        </p:txBody>
      </p:sp>
      <p:sp>
        <p:nvSpPr>
          <p:cNvPr id="40" name="标题 11"/>
          <p:cNvSpPr txBox="1"/>
          <p:nvPr/>
        </p:nvSpPr>
        <p:spPr>
          <a:xfrm>
            <a:off x="1353616" y="1382444"/>
            <a:ext cx="539919" cy="428513"/>
          </a:xfrm>
          <a:prstGeom prst="rect">
            <a:avLst/>
          </a:prstGeom>
        </p:spPr>
        <p:txBody>
          <a:bodyPr>
            <a:normAutofit fontScale="4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defRPr/>
            </a:pPr>
            <a:r>
              <a:rPr kumimoji="0" lang="en-US" altLang="zh-CN" sz="3000" b="0" i="0" u="none" strike="noStrike" kern="1200" cap="none" spc="0" normalizeH="0" baseline="0" noProof="0" dirty="0">
                <a:ln>
                  <a:noFill/>
                </a:ln>
                <a:solidFill>
                  <a:srgbClr val="2C3637"/>
                </a:solidFill>
                <a:effectLst/>
                <a:uLnTx/>
                <a:uFillTx/>
                <a:latin typeface="Impact MT Std" pitchFamily="34" charset="0"/>
                <a:ea typeface="等线 Light" panose="02010600030101010101" pitchFamily="2" charset="-122"/>
                <a:cs typeface="+mj-cs"/>
              </a:rPr>
              <a:t>50%</a:t>
            </a:r>
            <a:endParaRPr kumimoji="0" lang="zh-CN" altLang="en-US" sz="3000" b="0" i="0" u="none" strike="noStrike" kern="1200" cap="none" spc="0" normalizeH="0" baseline="0" noProof="0" dirty="0">
              <a:ln>
                <a:noFill/>
              </a:ln>
              <a:solidFill>
                <a:srgbClr val="2C3637"/>
              </a:solidFill>
              <a:effectLst/>
              <a:uLnTx/>
              <a:uFillTx/>
              <a:latin typeface="Impact MT Std" pitchFamily="34" charset="0"/>
              <a:ea typeface="等线 Light" panose="02010600030101010101" pitchFamily="2" charset="-122"/>
              <a:cs typeface="+mj-cs"/>
            </a:endParaRPr>
          </a:p>
        </p:txBody>
      </p:sp>
      <p:sp>
        <p:nvSpPr>
          <p:cNvPr id="41" name="标题 11"/>
          <p:cNvSpPr txBox="1"/>
          <p:nvPr/>
        </p:nvSpPr>
        <p:spPr>
          <a:xfrm>
            <a:off x="1822672" y="1436436"/>
            <a:ext cx="1636630" cy="597333"/>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defRPr/>
            </a:pPr>
            <a:r>
              <a:rPr kumimoji="0" lang="zh-CN" altLang="en-US" sz="1050" b="0" i="0" u="none" strike="noStrike" kern="1200" cap="none" spc="0" normalizeH="0" baseline="0" noProof="0" dirty="0">
                <a:ln>
                  <a:noFill/>
                </a:ln>
                <a:solidFill>
                  <a:srgbClr val="2C3637"/>
                </a:solidFill>
                <a:effectLst/>
                <a:uLnTx/>
                <a:uFillTx/>
                <a:latin typeface="微软雅黑" panose="020B0503020204020204" pitchFamily="34" charset="-122"/>
                <a:ea typeface="微软雅黑" panose="020B0503020204020204" pitchFamily="34" charset="-122"/>
                <a:cs typeface="+mj-cs"/>
              </a:rPr>
              <a:t>请在此处输入详细的文字介绍信息和简介，表达图表的含义。</a:t>
            </a:r>
          </a:p>
        </p:txBody>
      </p:sp>
      <p:sp>
        <p:nvSpPr>
          <p:cNvPr id="44" name="标题 11"/>
          <p:cNvSpPr txBox="1"/>
          <p:nvPr/>
        </p:nvSpPr>
        <p:spPr>
          <a:xfrm>
            <a:off x="1822671" y="1113097"/>
            <a:ext cx="1723482" cy="212546"/>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defRPr/>
            </a:pPr>
            <a:r>
              <a:rPr kumimoji="0" lang="zh-CN" altLang="en-US" sz="1500" b="1" i="0" u="none" strike="noStrike" kern="1200" cap="none" spc="0" normalizeH="0" baseline="0" noProof="0" dirty="0">
                <a:ln>
                  <a:noFill/>
                </a:ln>
                <a:solidFill>
                  <a:srgbClr val="2C3637"/>
                </a:solidFill>
                <a:effectLst/>
                <a:uLnTx/>
                <a:uFillTx/>
                <a:latin typeface="微软雅黑" panose="020B0503020204020204" pitchFamily="34" charset="-122"/>
                <a:ea typeface="微软雅黑" panose="020B0503020204020204" pitchFamily="34" charset="-122"/>
                <a:cs typeface="+mj-cs"/>
              </a:rPr>
              <a:t>人员编制</a:t>
            </a:r>
          </a:p>
        </p:txBody>
      </p:sp>
      <p:sp>
        <p:nvSpPr>
          <p:cNvPr id="45" name="标题 11"/>
          <p:cNvSpPr txBox="1"/>
          <p:nvPr/>
        </p:nvSpPr>
        <p:spPr>
          <a:xfrm>
            <a:off x="1353616" y="2357392"/>
            <a:ext cx="539919" cy="428513"/>
          </a:xfrm>
          <a:prstGeom prst="rect">
            <a:avLst/>
          </a:prstGeom>
        </p:spPr>
        <p:txBody>
          <a:bodyPr>
            <a:normAutofit fontScale="4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defRPr/>
            </a:pPr>
            <a:r>
              <a:rPr kumimoji="0" lang="en-US" altLang="zh-CN" sz="3000" b="0" i="0" u="none" strike="noStrike" kern="1200" cap="none" spc="0" normalizeH="0" baseline="0" noProof="0" dirty="0">
                <a:ln>
                  <a:noFill/>
                </a:ln>
                <a:solidFill>
                  <a:srgbClr val="2C3637"/>
                </a:solidFill>
                <a:effectLst/>
                <a:uLnTx/>
                <a:uFillTx/>
                <a:latin typeface="Impact MT Std" pitchFamily="34" charset="0"/>
                <a:ea typeface="等线 Light" panose="02010600030101010101" pitchFamily="2" charset="-122"/>
                <a:cs typeface="+mj-cs"/>
              </a:rPr>
              <a:t>10%</a:t>
            </a:r>
            <a:endParaRPr kumimoji="0" lang="zh-CN" altLang="en-US" sz="3000" b="0" i="0" u="none" strike="noStrike" kern="1200" cap="none" spc="0" normalizeH="0" baseline="0" noProof="0" dirty="0">
              <a:ln>
                <a:noFill/>
              </a:ln>
              <a:solidFill>
                <a:srgbClr val="2C3637"/>
              </a:solidFill>
              <a:effectLst/>
              <a:uLnTx/>
              <a:uFillTx/>
              <a:latin typeface="Impact MT Std" pitchFamily="34" charset="0"/>
              <a:ea typeface="等线 Light" panose="02010600030101010101" pitchFamily="2" charset="-122"/>
              <a:cs typeface="+mj-cs"/>
            </a:endParaRPr>
          </a:p>
        </p:txBody>
      </p:sp>
      <p:sp>
        <p:nvSpPr>
          <p:cNvPr id="46" name="标题 11"/>
          <p:cNvSpPr txBox="1"/>
          <p:nvPr/>
        </p:nvSpPr>
        <p:spPr>
          <a:xfrm>
            <a:off x="1822672" y="2411383"/>
            <a:ext cx="1636630" cy="597333"/>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defRPr/>
            </a:pPr>
            <a:r>
              <a:rPr kumimoji="0" lang="zh-CN" altLang="en-US" sz="1050" b="0" i="0" u="none" strike="noStrike" kern="1200" cap="none" spc="0" normalizeH="0" baseline="0" noProof="0" dirty="0">
                <a:ln>
                  <a:noFill/>
                </a:ln>
                <a:solidFill>
                  <a:srgbClr val="2C3637"/>
                </a:solidFill>
                <a:effectLst/>
                <a:uLnTx/>
                <a:uFillTx/>
                <a:latin typeface="微软雅黑" panose="020B0503020204020204" pitchFamily="34" charset="-122"/>
                <a:ea typeface="微软雅黑" panose="020B0503020204020204" pitchFamily="34" charset="-122"/>
                <a:cs typeface="+mj-cs"/>
              </a:rPr>
              <a:t>请在此处输入详细的文字介绍信息和简介，表达图表的含义。</a:t>
            </a:r>
          </a:p>
        </p:txBody>
      </p:sp>
      <p:sp>
        <p:nvSpPr>
          <p:cNvPr id="47" name="标题 11"/>
          <p:cNvSpPr txBox="1"/>
          <p:nvPr/>
        </p:nvSpPr>
        <p:spPr>
          <a:xfrm>
            <a:off x="1822671" y="2088044"/>
            <a:ext cx="1723482" cy="212546"/>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defRPr/>
            </a:pPr>
            <a:r>
              <a:rPr kumimoji="0" lang="zh-CN" altLang="en-US" sz="1500" b="1" i="0" u="none" strike="noStrike" kern="1200" cap="none" spc="0" normalizeH="0" baseline="0" noProof="0" dirty="0">
                <a:ln>
                  <a:noFill/>
                </a:ln>
                <a:solidFill>
                  <a:srgbClr val="2C3637"/>
                </a:solidFill>
                <a:effectLst/>
                <a:uLnTx/>
                <a:uFillTx/>
                <a:latin typeface="微软雅黑" panose="020B0503020204020204" pitchFamily="34" charset="-122"/>
                <a:ea typeface="微软雅黑" panose="020B0503020204020204" pitchFamily="34" charset="-122"/>
                <a:cs typeface="+mj-cs"/>
              </a:rPr>
              <a:t>硬件设施</a:t>
            </a:r>
          </a:p>
        </p:txBody>
      </p:sp>
      <p:sp>
        <p:nvSpPr>
          <p:cNvPr id="48" name="标题 11"/>
          <p:cNvSpPr txBox="1"/>
          <p:nvPr/>
        </p:nvSpPr>
        <p:spPr>
          <a:xfrm>
            <a:off x="5597847" y="1382444"/>
            <a:ext cx="539919" cy="428513"/>
          </a:xfrm>
          <a:prstGeom prst="rect">
            <a:avLst/>
          </a:prstGeom>
        </p:spPr>
        <p:txBody>
          <a:bodyPr>
            <a:normAutofit fontScale="4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defRPr/>
            </a:pPr>
            <a:r>
              <a:rPr kumimoji="0" lang="en-US" altLang="zh-CN" sz="3000" b="0" i="0" u="none" strike="noStrike" kern="1200" cap="none" spc="0" normalizeH="0" baseline="0" noProof="0" dirty="0">
                <a:ln>
                  <a:noFill/>
                </a:ln>
                <a:solidFill>
                  <a:srgbClr val="2C3637"/>
                </a:solidFill>
                <a:effectLst/>
                <a:uLnTx/>
                <a:uFillTx/>
                <a:latin typeface="Impact MT Std" pitchFamily="34" charset="0"/>
                <a:ea typeface="等线 Light" panose="02010600030101010101" pitchFamily="2" charset="-122"/>
                <a:cs typeface="+mj-cs"/>
              </a:rPr>
              <a:t>25%</a:t>
            </a:r>
            <a:endParaRPr kumimoji="0" lang="zh-CN" altLang="en-US" sz="3000" b="0" i="0" u="none" strike="noStrike" kern="1200" cap="none" spc="0" normalizeH="0" baseline="0" noProof="0" dirty="0">
              <a:ln>
                <a:noFill/>
              </a:ln>
              <a:solidFill>
                <a:srgbClr val="2C3637"/>
              </a:solidFill>
              <a:effectLst/>
              <a:uLnTx/>
              <a:uFillTx/>
              <a:latin typeface="Impact MT Std" pitchFamily="34" charset="0"/>
              <a:ea typeface="等线 Light" panose="02010600030101010101" pitchFamily="2" charset="-122"/>
              <a:cs typeface="+mj-cs"/>
            </a:endParaRPr>
          </a:p>
        </p:txBody>
      </p:sp>
      <p:sp>
        <p:nvSpPr>
          <p:cNvPr id="49" name="标题 11"/>
          <p:cNvSpPr txBox="1"/>
          <p:nvPr/>
        </p:nvSpPr>
        <p:spPr>
          <a:xfrm>
            <a:off x="6066902" y="1436436"/>
            <a:ext cx="1636630" cy="597333"/>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defRPr/>
            </a:pPr>
            <a:r>
              <a:rPr kumimoji="0" lang="zh-CN" altLang="en-US" sz="1050" b="0" i="0" u="none" strike="noStrike" kern="1200" cap="none" spc="0" normalizeH="0" baseline="0" noProof="0" dirty="0">
                <a:ln>
                  <a:noFill/>
                </a:ln>
                <a:solidFill>
                  <a:srgbClr val="2C3637"/>
                </a:solidFill>
                <a:effectLst/>
                <a:uLnTx/>
                <a:uFillTx/>
                <a:latin typeface="微软雅黑" panose="020B0503020204020204" pitchFamily="34" charset="-122"/>
                <a:ea typeface="微软雅黑" panose="020B0503020204020204" pitchFamily="34" charset="-122"/>
                <a:cs typeface="+mj-cs"/>
              </a:rPr>
              <a:t>请在此处输入详细的文字介绍信息和简介，表达图表的含义。</a:t>
            </a:r>
          </a:p>
        </p:txBody>
      </p:sp>
      <p:sp>
        <p:nvSpPr>
          <p:cNvPr id="50" name="标题 11"/>
          <p:cNvSpPr txBox="1"/>
          <p:nvPr/>
        </p:nvSpPr>
        <p:spPr>
          <a:xfrm>
            <a:off x="6066902" y="1113097"/>
            <a:ext cx="1295807" cy="212546"/>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defRPr/>
            </a:pPr>
            <a:r>
              <a:rPr kumimoji="0" lang="zh-CN" altLang="en-US" sz="1500" b="1" i="0" u="none" strike="noStrike" kern="1200" cap="none" spc="0" normalizeH="0" baseline="0" noProof="0" dirty="0">
                <a:ln>
                  <a:noFill/>
                </a:ln>
                <a:solidFill>
                  <a:srgbClr val="2C3637"/>
                </a:solidFill>
                <a:effectLst/>
                <a:uLnTx/>
                <a:uFillTx/>
                <a:latin typeface="微软雅黑" panose="020B0503020204020204" pitchFamily="34" charset="-122"/>
                <a:ea typeface="微软雅黑" panose="020B0503020204020204" pitchFamily="34" charset="-122"/>
                <a:cs typeface="+mj-cs"/>
              </a:rPr>
              <a:t>精神文明建设</a:t>
            </a:r>
          </a:p>
        </p:txBody>
      </p:sp>
      <p:sp>
        <p:nvSpPr>
          <p:cNvPr id="51" name="标题 11"/>
          <p:cNvSpPr txBox="1"/>
          <p:nvPr/>
        </p:nvSpPr>
        <p:spPr>
          <a:xfrm>
            <a:off x="5597847" y="2357392"/>
            <a:ext cx="539919" cy="428513"/>
          </a:xfrm>
          <a:prstGeom prst="rect">
            <a:avLst/>
          </a:prstGeom>
        </p:spPr>
        <p:txBody>
          <a:bodyPr>
            <a:normAutofit fontScale="4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defRPr/>
            </a:pPr>
            <a:r>
              <a:rPr kumimoji="0" lang="en-US" altLang="zh-CN" sz="3000" b="0" i="0" u="none" strike="noStrike" kern="1200" cap="none" spc="0" normalizeH="0" baseline="0" noProof="0" dirty="0">
                <a:ln>
                  <a:noFill/>
                </a:ln>
                <a:solidFill>
                  <a:srgbClr val="2C3637"/>
                </a:solidFill>
                <a:effectLst/>
                <a:uLnTx/>
                <a:uFillTx/>
                <a:latin typeface="Impact MT Std" pitchFamily="34" charset="0"/>
                <a:ea typeface="等线 Light" panose="02010600030101010101" pitchFamily="2" charset="-122"/>
                <a:cs typeface="+mj-cs"/>
              </a:rPr>
              <a:t>15%</a:t>
            </a:r>
            <a:endParaRPr kumimoji="0" lang="zh-CN" altLang="en-US" sz="3000" b="0" i="0" u="none" strike="noStrike" kern="1200" cap="none" spc="0" normalizeH="0" baseline="0" noProof="0" dirty="0">
              <a:ln>
                <a:noFill/>
              </a:ln>
              <a:solidFill>
                <a:srgbClr val="2C3637"/>
              </a:solidFill>
              <a:effectLst/>
              <a:uLnTx/>
              <a:uFillTx/>
              <a:latin typeface="Impact MT Std" pitchFamily="34" charset="0"/>
              <a:ea typeface="等线 Light" panose="02010600030101010101" pitchFamily="2" charset="-122"/>
              <a:cs typeface="+mj-cs"/>
            </a:endParaRPr>
          </a:p>
        </p:txBody>
      </p:sp>
      <p:sp>
        <p:nvSpPr>
          <p:cNvPr id="52" name="标题 11"/>
          <p:cNvSpPr txBox="1"/>
          <p:nvPr/>
        </p:nvSpPr>
        <p:spPr>
          <a:xfrm>
            <a:off x="6066902" y="2411383"/>
            <a:ext cx="1636630" cy="597333"/>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defRPr/>
            </a:pPr>
            <a:r>
              <a:rPr kumimoji="0" lang="zh-CN" altLang="en-US" sz="1050" b="0" i="0" u="none" strike="noStrike" kern="1200" cap="none" spc="0" normalizeH="0" baseline="0" noProof="0" dirty="0">
                <a:ln>
                  <a:noFill/>
                </a:ln>
                <a:solidFill>
                  <a:srgbClr val="2C3637"/>
                </a:solidFill>
                <a:effectLst/>
                <a:uLnTx/>
                <a:uFillTx/>
                <a:latin typeface="微软雅黑" panose="020B0503020204020204" pitchFamily="34" charset="-122"/>
                <a:ea typeface="微软雅黑" panose="020B0503020204020204" pitchFamily="34" charset="-122"/>
                <a:cs typeface="+mj-cs"/>
              </a:rPr>
              <a:t>请在此处输入详细的文字介绍信息和简介，表达图表的含义。</a:t>
            </a:r>
          </a:p>
        </p:txBody>
      </p:sp>
      <p:sp>
        <p:nvSpPr>
          <p:cNvPr id="53" name="标题 11"/>
          <p:cNvSpPr txBox="1"/>
          <p:nvPr/>
        </p:nvSpPr>
        <p:spPr>
          <a:xfrm>
            <a:off x="6066902" y="2088044"/>
            <a:ext cx="1295807" cy="212546"/>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defRPr/>
            </a:pPr>
            <a:r>
              <a:rPr kumimoji="0" lang="zh-CN" altLang="en-US" sz="1500" b="1" i="0" u="none" strike="noStrike" kern="1200" cap="none" spc="0" normalizeH="0" baseline="0" noProof="0" dirty="0">
                <a:ln>
                  <a:noFill/>
                </a:ln>
                <a:solidFill>
                  <a:srgbClr val="2C3637"/>
                </a:solidFill>
                <a:effectLst/>
                <a:uLnTx/>
                <a:uFillTx/>
                <a:latin typeface="微软雅黑" panose="020B0503020204020204" pitchFamily="34" charset="-122"/>
                <a:ea typeface="微软雅黑" panose="020B0503020204020204" pitchFamily="34" charset="-122"/>
                <a:cs typeface="+mj-cs"/>
              </a:rPr>
              <a:t>科研研发</a:t>
            </a:r>
          </a:p>
        </p:txBody>
      </p:sp>
      <p:sp>
        <p:nvSpPr>
          <p:cNvPr id="70" name="TextBox 69"/>
          <p:cNvSpPr txBox="1"/>
          <p:nvPr/>
        </p:nvSpPr>
        <p:spPr>
          <a:xfrm>
            <a:off x="1467464" y="3814870"/>
            <a:ext cx="6128085" cy="484748"/>
          </a:xfrm>
          <a:prstGeom prst="rect">
            <a:avLst/>
          </a:prstGeom>
          <a:noFill/>
        </p:spPr>
        <p:txBody>
          <a:bodyPr wrap="square" lIns="0" tIns="0" rIns="0" bIns="0" rtlCol="0">
            <a:spAutoFit/>
          </a:bodyPr>
          <a:lstStyle/>
          <a:p>
            <a:pPr marL="0" marR="0" lvl="0" indent="0" algn="just" defTabSz="685800" rtl="0" eaLnBrk="1" fontAlgn="auto" latinLnBrk="0" hangingPunct="1">
              <a:lnSpc>
                <a:spcPct val="100000"/>
              </a:lnSpc>
              <a:spcBef>
                <a:spcPts val="0"/>
              </a:spcBef>
              <a:spcAft>
                <a:spcPts val="0"/>
              </a:spcAft>
              <a:buClrTx/>
              <a:buSzTx/>
              <a:buFontTx/>
              <a:buNone/>
              <a:defRPr/>
            </a:pPr>
            <a:r>
              <a:rPr kumimoji="0" lang="zh-CN" altLang="en-US" sz="1050" b="0" i="0" u="none" strike="noStrike" kern="1200" cap="none" spc="0" normalizeH="0" baseline="0" noProof="0" dirty="0">
                <a:ln>
                  <a:noFill/>
                </a:ln>
                <a:solidFill>
                  <a:prstClr val="black">
                    <a:lumMod val="50000"/>
                    <a:lumOff val="50000"/>
                  </a:prstClr>
                </a:solidFill>
                <a:effectLst/>
                <a:uLnTx/>
                <a:uFillTx/>
                <a:latin typeface="Impact MT Std" pitchFamily="34" charset="0"/>
                <a:ea typeface="微软雅黑" panose="020B0503020204020204" pitchFamily="34" charset="-122"/>
                <a:cs typeface="+mn-cs"/>
              </a:rPr>
              <a:t>点击输入简要文字解说，解说文字尽量概括精炼，不用多余的文字修饰，简洁精准的 解说所提炼的核心概念。点击输入简要文字解说，解说文字尽量概括精炼，不用多余的文字修饰，简洁精准的 解说所提炼的核心概念。</a:t>
            </a:r>
          </a:p>
        </p:txBody>
      </p:sp>
      <p:sp>
        <p:nvSpPr>
          <p:cNvPr id="71" name="TextBox 70"/>
          <p:cNvSpPr txBox="1"/>
          <p:nvPr/>
        </p:nvSpPr>
        <p:spPr>
          <a:xfrm>
            <a:off x="3783782" y="3488742"/>
            <a:ext cx="1544105" cy="230832"/>
          </a:xfrm>
          <a:prstGeom prst="rect">
            <a:avLst/>
          </a:prstGeom>
          <a:noFill/>
        </p:spPr>
        <p:txBody>
          <a:bodyPr wrap="square" lIns="0" tIns="0" rIns="0" bIns="0" rtlCol="0">
            <a:spAutoFit/>
          </a:body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zh-CN" altLang="en-US" sz="1500" b="1" i="0" u="none" strike="noStrike" kern="1200" cap="none" spc="0" normalizeH="0" baseline="0" noProof="0" dirty="0">
                <a:ln>
                  <a:noFill/>
                </a:ln>
                <a:solidFill>
                  <a:prstClr val="black">
                    <a:lumMod val="75000"/>
                    <a:lumOff val="25000"/>
                  </a:prstClr>
                </a:solidFill>
                <a:effectLst/>
                <a:uLnTx/>
                <a:uFillTx/>
                <a:latin typeface="Impact MT Std" pitchFamily="34" charset="0"/>
                <a:ea typeface="微软雅黑" panose="020B0503020204020204" pitchFamily="34" charset="-122"/>
                <a:cs typeface="+mn-cs"/>
              </a:rPr>
              <a:t>点击输入标题文本</a:t>
            </a:r>
          </a:p>
        </p:txBody>
      </p:sp>
    </p:spTree>
  </p:cSld>
  <p:clrMapOvr>
    <a:masterClrMapping/>
  </p:clrMapOvr>
  <mc:AlternateContent xmlns:mc="http://schemas.openxmlformats.org/markup-compatibility/2006" xmlns:p14="http://schemas.microsoft.com/office/powerpoint/2010/main">
    <mc:Choice Requires="p14">
      <p:transition spd="slow" p14:dur="1250" advClick="0" advTm="0">
        <p14:switch dir="r"/>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wheel(1)">
                                      <p:cBhvr>
                                        <p:cTn id="7" dur="2000"/>
                                        <p:tgtEl>
                                          <p:spTgt spid="20"/>
                                        </p:tgtEl>
                                      </p:cBhvr>
                                    </p:animEffect>
                                  </p:childTnLst>
                                </p:cTn>
                              </p:par>
                              <p:par>
                                <p:cTn id="8" presetID="53" presetClass="entr" presetSubtype="16" fill="hold" grpId="0" nodeType="withEffect">
                                  <p:stCondLst>
                                    <p:cond delay="750"/>
                                  </p:stCondLst>
                                  <p:childTnLst>
                                    <p:set>
                                      <p:cBhvr>
                                        <p:cTn id="9" dur="1" fill="hold">
                                          <p:stCondLst>
                                            <p:cond delay="0"/>
                                          </p:stCondLst>
                                        </p:cTn>
                                        <p:tgtEl>
                                          <p:spTgt spid="21"/>
                                        </p:tgtEl>
                                        <p:attrNameLst>
                                          <p:attrName>style.visibility</p:attrName>
                                        </p:attrNameLst>
                                      </p:cBhvr>
                                      <p:to>
                                        <p:strVal val="visible"/>
                                      </p:to>
                                    </p:set>
                                    <p:anim calcmode="lin" valueType="num">
                                      <p:cBhvr>
                                        <p:cTn id="10" dur="500" fill="hold"/>
                                        <p:tgtEl>
                                          <p:spTgt spid="21"/>
                                        </p:tgtEl>
                                        <p:attrNameLst>
                                          <p:attrName>ppt_w</p:attrName>
                                        </p:attrNameLst>
                                      </p:cBhvr>
                                      <p:tavLst>
                                        <p:tav tm="0">
                                          <p:val>
                                            <p:fltVal val="0"/>
                                          </p:val>
                                        </p:tav>
                                        <p:tav tm="100000">
                                          <p:val>
                                            <p:strVal val="#ppt_w"/>
                                          </p:val>
                                        </p:tav>
                                      </p:tavLst>
                                    </p:anim>
                                    <p:anim calcmode="lin" valueType="num">
                                      <p:cBhvr>
                                        <p:cTn id="11" dur="500" fill="hold"/>
                                        <p:tgtEl>
                                          <p:spTgt spid="21"/>
                                        </p:tgtEl>
                                        <p:attrNameLst>
                                          <p:attrName>ppt_h</p:attrName>
                                        </p:attrNameLst>
                                      </p:cBhvr>
                                      <p:tavLst>
                                        <p:tav tm="0">
                                          <p:val>
                                            <p:fltVal val="0"/>
                                          </p:val>
                                        </p:tav>
                                        <p:tav tm="100000">
                                          <p:val>
                                            <p:strVal val="#ppt_h"/>
                                          </p:val>
                                        </p:tav>
                                      </p:tavLst>
                                    </p:anim>
                                    <p:animEffect transition="in" filter="fade">
                                      <p:cBhvr>
                                        <p:cTn id="12" dur="500"/>
                                        <p:tgtEl>
                                          <p:spTgt spid="21"/>
                                        </p:tgtEl>
                                      </p:cBhvr>
                                    </p:animEffect>
                                  </p:childTnLst>
                                </p:cTn>
                              </p:par>
                            </p:childTnLst>
                          </p:cTn>
                        </p:par>
                        <p:par>
                          <p:cTn id="13" fill="hold">
                            <p:stCondLst>
                              <p:cond delay="2000"/>
                            </p:stCondLst>
                            <p:childTnLst>
                              <p:par>
                                <p:cTn id="14" presetID="21" presetClass="entr" presetSubtype="1" fill="hold" grpId="0" nodeType="afterEffect">
                                  <p:stCondLst>
                                    <p:cond delay="0"/>
                                  </p:stCondLst>
                                  <p:childTnLst>
                                    <p:set>
                                      <p:cBhvr>
                                        <p:cTn id="15" dur="1" fill="hold">
                                          <p:stCondLst>
                                            <p:cond delay="0"/>
                                          </p:stCondLst>
                                        </p:cTn>
                                        <p:tgtEl>
                                          <p:spTgt spid="22"/>
                                        </p:tgtEl>
                                        <p:attrNameLst>
                                          <p:attrName>style.visibility</p:attrName>
                                        </p:attrNameLst>
                                      </p:cBhvr>
                                      <p:to>
                                        <p:strVal val="visible"/>
                                      </p:to>
                                    </p:set>
                                    <p:animEffect transition="in" filter="wheel(1)">
                                      <p:cBhvr>
                                        <p:cTn id="16" dur="2000"/>
                                        <p:tgtEl>
                                          <p:spTgt spid="22"/>
                                        </p:tgtEl>
                                      </p:cBhvr>
                                    </p:animEffect>
                                  </p:childTnLst>
                                </p:cTn>
                              </p:par>
                            </p:childTnLst>
                          </p:cTn>
                        </p:par>
                        <p:par>
                          <p:cTn id="17" fill="hold">
                            <p:stCondLst>
                              <p:cond delay="4000"/>
                            </p:stCondLst>
                            <p:childTnLst>
                              <p:par>
                                <p:cTn id="18" presetID="53" presetClass="entr" presetSubtype="16" fill="hold" grpId="0" nodeType="afterEffect">
                                  <p:stCondLst>
                                    <p:cond delay="0"/>
                                  </p:stCondLst>
                                  <p:childTnLst>
                                    <p:set>
                                      <p:cBhvr>
                                        <p:cTn id="19" dur="1" fill="hold">
                                          <p:stCondLst>
                                            <p:cond delay="0"/>
                                          </p:stCondLst>
                                        </p:cTn>
                                        <p:tgtEl>
                                          <p:spTgt spid="23"/>
                                        </p:tgtEl>
                                        <p:attrNameLst>
                                          <p:attrName>style.visibility</p:attrName>
                                        </p:attrNameLst>
                                      </p:cBhvr>
                                      <p:to>
                                        <p:strVal val="visible"/>
                                      </p:to>
                                    </p:set>
                                    <p:anim calcmode="lin" valueType="num">
                                      <p:cBhvr>
                                        <p:cTn id="20" dur="500" fill="hold"/>
                                        <p:tgtEl>
                                          <p:spTgt spid="23"/>
                                        </p:tgtEl>
                                        <p:attrNameLst>
                                          <p:attrName>ppt_w</p:attrName>
                                        </p:attrNameLst>
                                      </p:cBhvr>
                                      <p:tavLst>
                                        <p:tav tm="0">
                                          <p:val>
                                            <p:fltVal val="0"/>
                                          </p:val>
                                        </p:tav>
                                        <p:tav tm="100000">
                                          <p:val>
                                            <p:strVal val="#ppt_w"/>
                                          </p:val>
                                        </p:tav>
                                      </p:tavLst>
                                    </p:anim>
                                    <p:anim calcmode="lin" valueType="num">
                                      <p:cBhvr>
                                        <p:cTn id="21" dur="500" fill="hold"/>
                                        <p:tgtEl>
                                          <p:spTgt spid="23"/>
                                        </p:tgtEl>
                                        <p:attrNameLst>
                                          <p:attrName>ppt_h</p:attrName>
                                        </p:attrNameLst>
                                      </p:cBhvr>
                                      <p:tavLst>
                                        <p:tav tm="0">
                                          <p:val>
                                            <p:fltVal val="0"/>
                                          </p:val>
                                        </p:tav>
                                        <p:tav tm="100000">
                                          <p:val>
                                            <p:strVal val="#ppt_h"/>
                                          </p:val>
                                        </p:tav>
                                      </p:tavLst>
                                    </p:anim>
                                    <p:animEffect transition="in" filter="fade">
                                      <p:cBhvr>
                                        <p:cTn id="22" dur="500"/>
                                        <p:tgtEl>
                                          <p:spTgt spid="23"/>
                                        </p:tgtEl>
                                      </p:cBhvr>
                                    </p:animEffect>
                                  </p:childTnLst>
                                </p:cTn>
                              </p:par>
                            </p:childTnLst>
                          </p:cTn>
                        </p:par>
                        <p:par>
                          <p:cTn id="23" fill="hold">
                            <p:stCondLst>
                              <p:cond delay="4500"/>
                            </p:stCondLst>
                            <p:childTnLst>
                              <p:par>
                                <p:cTn id="24" presetID="53" presetClass="entr" presetSubtype="16" fill="hold" grpId="0" nodeType="afterEffect">
                                  <p:stCondLst>
                                    <p:cond delay="0"/>
                                  </p:stCondLst>
                                  <p:childTnLst>
                                    <p:set>
                                      <p:cBhvr>
                                        <p:cTn id="25" dur="1" fill="hold">
                                          <p:stCondLst>
                                            <p:cond delay="0"/>
                                          </p:stCondLst>
                                        </p:cTn>
                                        <p:tgtEl>
                                          <p:spTgt spid="24"/>
                                        </p:tgtEl>
                                        <p:attrNameLst>
                                          <p:attrName>style.visibility</p:attrName>
                                        </p:attrNameLst>
                                      </p:cBhvr>
                                      <p:to>
                                        <p:strVal val="visible"/>
                                      </p:to>
                                    </p:set>
                                    <p:anim calcmode="lin" valueType="num">
                                      <p:cBhvr>
                                        <p:cTn id="26" dur="500" fill="hold"/>
                                        <p:tgtEl>
                                          <p:spTgt spid="24"/>
                                        </p:tgtEl>
                                        <p:attrNameLst>
                                          <p:attrName>ppt_w</p:attrName>
                                        </p:attrNameLst>
                                      </p:cBhvr>
                                      <p:tavLst>
                                        <p:tav tm="0">
                                          <p:val>
                                            <p:fltVal val="0"/>
                                          </p:val>
                                        </p:tav>
                                        <p:tav tm="100000">
                                          <p:val>
                                            <p:strVal val="#ppt_w"/>
                                          </p:val>
                                        </p:tav>
                                      </p:tavLst>
                                    </p:anim>
                                    <p:anim calcmode="lin" valueType="num">
                                      <p:cBhvr>
                                        <p:cTn id="27" dur="500" fill="hold"/>
                                        <p:tgtEl>
                                          <p:spTgt spid="24"/>
                                        </p:tgtEl>
                                        <p:attrNameLst>
                                          <p:attrName>ppt_h</p:attrName>
                                        </p:attrNameLst>
                                      </p:cBhvr>
                                      <p:tavLst>
                                        <p:tav tm="0">
                                          <p:val>
                                            <p:fltVal val="0"/>
                                          </p:val>
                                        </p:tav>
                                        <p:tav tm="100000">
                                          <p:val>
                                            <p:strVal val="#ppt_h"/>
                                          </p:val>
                                        </p:tav>
                                      </p:tavLst>
                                    </p:anim>
                                    <p:animEffect transition="in" filter="fade">
                                      <p:cBhvr>
                                        <p:cTn id="28" dur="500"/>
                                        <p:tgtEl>
                                          <p:spTgt spid="24"/>
                                        </p:tgtEl>
                                      </p:cBhvr>
                                    </p:animEffect>
                                  </p:childTnLst>
                                </p:cTn>
                              </p:par>
                            </p:childTnLst>
                          </p:cTn>
                        </p:par>
                        <p:par>
                          <p:cTn id="29" fill="hold">
                            <p:stCondLst>
                              <p:cond delay="5000"/>
                            </p:stCondLst>
                            <p:childTnLst>
                              <p:par>
                                <p:cTn id="30" presetID="53" presetClass="entr" presetSubtype="16" fill="hold" grpId="0" nodeType="afterEffect">
                                  <p:stCondLst>
                                    <p:cond delay="0"/>
                                  </p:stCondLst>
                                  <p:childTnLst>
                                    <p:set>
                                      <p:cBhvr>
                                        <p:cTn id="31" dur="1" fill="hold">
                                          <p:stCondLst>
                                            <p:cond delay="0"/>
                                          </p:stCondLst>
                                        </p:cTn>
                                        <p:tgtEl>
                                          <p:spTgt spid="25"/>
                                        </p:tgtEl>
                                        <p:attrNameLst>
                                          <p:attrName>style.visibility</p:attrName>
                                        </p:attrNameLst>
                                      </p:cBhvr>
                                      <p:to>
                                        <p:strVal val="visible"/>
                                      </p:to>
                                    </p:set>
                                    <p:anim calcmode="lin" valueType="num">
                                      <p:cBhvr>
                                        <p:cTn id="32" dur="500" fill="hold"/>
                                        <p:tgtEl>
                                          <p:spTgt spid="25"/>
                                        </p:tgtEl>
                                        <p:attrNameLst>
                                          <p:attrName>ppt_w</p:attrName>
                                        </p:attrNameLst>
                                      </p:cBhvr>
                                      <p:tavLst>
                                        <p:tav tm="0">
                                          <p:val>
                                            <p:fltVal val="0"/>
                                          </p:val>
                                        </p:tav>
                                        <p:tav tm="100000">
                                          <p:val>
                                            <p:strVal val="#ppt_w"/>
                                          </p:val>
                                        </p:tav>
                                      </p:tavLst>
                                    </p:anim>
                                    <p:anim calcmode="lin" valueType="num">
                                      <p:cBhvr>
                                        <p:cTn id="33" dur="500" fill="hold"/>
                                        <p:tgtEl>
                                          <p:spTgt spid="25"/>
                                        </p:tgtEl>
                                        <p:attrNameLst>
                                          <p:attrName>ppt_h</p:attrName>
                                        </p:attrNameLst>
                                      </p:cBhvr>
                                      <p:tavLst>
                                        <p:tav tm="0">
                                          <p:val>
                                            <p:fltVal val="0"/>
                                          </p:val>
                                        </p:tav>
                                        <p:tav tm="100000">
                                          <p:val>
                                            <p:strVal val="#ppt_h"/>
                                          </p:val>
                                        </p:tav>
                                      </p:tavLst>
                                    </p:anim>
                                    <p:animEffect transition="in" filter="fade">
                                      <p:cBhvr>
                                        <p:cTn id="34" dur="500"/>
                                        <p:tgtEl>
                                          <p:spTgt spid="25"/>
                                        </p:tgtEl>
                                      </p:cBhvr>
                                    </p:animEffect>
                                  </p:childTnLst>
                                </p:cTn>
                              </p:par>
                              <p:par>
                                <p:cTn id="35" presetID="53" presetClass="entr" presetSubtype="16" fill="hold" grpId="0" nodeType="withEffect">
                                  <p:stCondLst>
                                    <p:cond delay="500"/>
                                  </p:stCondLst>
                                  <p:childTnLst>
                                    <p:set>
                                      <p:cBhvr>
                                        <p:cTn id="36" dur="1" fill="hold">
                                          <p:stCondLst>
                                            <p:cond delay="0"/>
                                          </p:stCondLst>
                                        </p:cTn>
                                        <p:tgtEl>
                                          <p:spTgt spid="26"/>
                                        </p:tgtEl>
                                        <p:attrNameLst>
                                          <p:attrName>style.visibility</p:attrName>
                                        </p:attrNameLst>
                                      </p:cBhvr>
                                      <p:to>
                                        <p:strVal val="visible"/>
                                      </p:to>
                                    </p:set>
                                    <p:anim calcmode="lin" valueType="num">
                                      <p:cBhvr>
                                        <p:cTn id="37" dur="500" fill="hold"/>
                                        <p:tgtEl>
                                          <p:spTgt spid="26"/>
                                        </p:tgtEl>
                                        <p:attrNameLst>
                                          <p:attrName>ppt_w</p:attrName>
                                        </p:attrNameLst>
                                      </p:cBhvr>
                                      <p:tavLst>
                                        <p:tav tm="0">
                                          <p:val>
                                            <p:fltVal val="0"/>
                                          </p:val>
                                        </p:tav>
                                        <p:tav tm="100000">
                                          <p:val>
                                            <p:strVal val="#ppt_w"/>
                                          </p:val>
                                        </p:tav>
                                      </p:tavLst>
                                    </p:anim>
                                    <p:anim calcmode="lin" valueType="num">
                                      <p:cBhvr>
                                        <p:cTn id="38" dur="500" fill="hold"/>
                                        <p:tgtEl>
                                          <p:spTgt spid="26"/>
                                        </p:tgtEl>
                                        <p:attrNameLst>
                                          <p:attrName>ppt_h</p:attrName>
                                        </p:attrNameLst>
                                      </p:cBhvr>
                                      <p:tavLst>
                                        <p:tav tm="0">
                                          <p:val>
                                            <p:fltVal val="0"/>
                                          </p:val>
                                        </p:tav>
                                        <p:tav tm="100000">
                                          <p:val>
                                            <p:strVal val="#ppt_h"/>
                                          </p:val>
                                        </p:tav>
                                      </p:tavLst>
                                    </p:anim>
                                    <p:animEffect transition="in" filter="fade">
                                      <p:cBhvr>
                                        <p:cTn id="39" dur="500"/>
                                        <p:tgtEl>
                                          <p:spTgt spid="26"/>
                                        </p:tgtEl>
                                      </p:cBhvr>
                                    </p:animEffect>
                                  </p:childTnLst>
                                </p:cTn>
                              </p:par>
                              <p:par>
                                <p:cTn id="40" presetID="53" presetClass="entr" presetSubtype="16" fill="hold" grpId="0" nodeType="withEffect">
                                  <p:stCondLst>
                                    <p:cond delay="500"/>
                                  </p:stCondLst>
                                  <p:childTnLst>
                                    <p:set>
                                      <p:cBhvr>
                                        <p:cTn id="41" dur="1" fill="hold">
                                          <p:stCondLst>
                                            <p:cond delay="0"/>
                                          </p:stCondLst>
                                        </p:cTn>
                                        <p:tgtEl>
                                          <p:spTgt spid="27"/>
                                        </p:tgtEl>
                                        <p:attrNameLst>
                                          <p:attrName>style.visibility</p:attrName>
                                        </p:attrNameLst>
                                      </p:cBhvr>
                                      <p:to>
                                        <p:strVal val="visible"/>
                                      </p:to>
                                    </p:set>
                                    <p:anim calcmode="lin" valueType="num">
                                      <p:cBhvr>
                                        <p:cTn id="42" dur="500" fill="hold"/>
                                        <p:tgtEl>
                                          <p:spTgt spid="27"/>
                                        </p:tgtEl>
                                        <p:attrNameLst>
                                          <p:attrName>ppt_w</p:attrName>
                                        </p:attrNameLst>
                                      </p:cBhvr>
                                      <p:tavLst>
                                        <p:tav tm="0">
                                          <p:val>
                                            <p:fltVal val="0"/>
                                          </p:val>
                                        </p:tav>
                                        <p:tav tm="100000">
                                          <p:val>
                                            <p:strVal val="#ppt_w"/>
                                          </p:val>
                                        </p:tav>
                                      </p:tavLst>
                                    </p:anim>
                                    <p:anim calcmode="lin" valueType="num">
                                      <p:cBhvr>
                                        <p:cTn id="43" dur="500" fill="hold"/>
                                        <p:tgtEl>
                                          <p:spTgt spid="27"/>
                                        </p:tgtEl>
                                        <p:attrNameLst>
                                          <p:attrName>ppt_h</p:attrName>
                                        </p:attrNameLst>
                                      </p:cBhvr>
                                      <p:tavLst>
                                        <p:tav tm="0">
                                          <p:val>
                                            <p:fltVal val="0"/>
                                          </p:val>
                                        </p:tav>
                                        <p:tav tm="100000">
                                          <p:val>
                                            <p:strVal val="#ppt_h"/>
                                          </p:val>
                                        </p:tav>
                                      </p:tavLst>
                                    </p:anim>
                                    <p:animEffect transition="in" filter="fade">
                                      <p:cBhvr>
                                        <p:cTn id="44" dur="500"/>
                                        <p:tgtEl>
                                          <p:spTgt spid="27"/>
                                        </p:tgtEl>
                                      </p:cBhvr>
                                    </p:animEffect>
                                  </p:childTnLst>
                                </p:cTn>
                              </p:par>
                              <p:par>
                                <p:cTn id="45" presetID="53" presetClass="entr" presetSubtype="16" fill="hold" grpId="0" nodeType="withEffect">
                                  <p:stCondLst>
                                    <p:cond delay="500"/>
                                  </p:stCondLst>
                                  <p:childTnLst>
                                    <p:set>
                                      <p:cBhvr>
                                        <p:cTn id="46" dur="1" fill="hold">
                                          <p:stCondLst>
                                            <p:cond delay="0"/>
                                          </p:stCondLst>
                                        </p:cTn>
                                        <p:tgtEl>
                                          <p:spTgt spid="28"/>
                                        </p:tgtEl>
                                        <p:attrNameLst>
                                          <p:attrName>style.visibility</p:attrName>
                                        </p:attrNameLst>
                                      </p:cBhvr>
                                      <p:to>
                                        <p:strVal val="visible"/>
                                      </p:to>
                                    </p:set>
                                    <p:anim calcmode="lin" valueType="num">
                                      <p:cBhvr>
                                        <p:cTn id="47" dur="500" fill="hold"/>
                                        <p:tgtEl>
                                          <p:spTgt spid="28"/>
                                        </p:tgtEl>
                                        <p:attrNameLst>
                                          <p:attrName>ppt_w</p:attrName>
                                        </p:attrNameLst>
                                      </p:cBhvr>
                                      <p:tavLst>
                                        <p:tav tm="0">
                                          <p:val>
                                            <p:fltVal val="0"/>
                                          </p:val>
                                        </p:tav>
                                        <p:tav tm="100000">
                                          <p:val>
                                            <p:strVal val="#ppt_w"/>
                                          </p:val>
                                        </p:tav>
                                      </p:tavLst>
                                    </p:anim>
                                    <p:anim calcmode="lin" valueType="num">
                                      <p:cBhvr>
                                        <p:cTn id="48" dur="500" fill="hold"/>
                                        <p:tgtEl>
                                          <p:spTgt spid="28"/>
                                        </p:tgtEl>
                                        <p:attrNameLst>
                                          <p:attrName>ppt_h</p:attrName>
                                        </p:attrNameLst>
                                      </p:cBhvr>
                                      <p:tavLst>
                                        <p:tav tm="0">
                                          <p:val>
                                            <p:fltVal val="0"/>
                                          </p:val>
                                        </p:tav>
                                        <p:tav tm="100000">
                                          <p:val>
                                            <p:strVal val="#ppt_h"/>
                                          </p:val>
                                        </p:tav>
                                      </p:tavLst>
                                    </p:anim>
                                    <p:animEffect transition="in" filter="fade">
                                      <p:cBhvr>
                                        <p:cTn id="49" dur="500"/>
                                        <p:tgtEl>
                                          <p:spTgt spid="28"/>
                                        </p:tgtEl>
                                      </p:cBhvr>
                                    </p:animEffect>
                                  </p:childTnLst>
                                </p:cTn>
                              </p:par>
                              <p:par>
                                <p:cTn id="50" presetID="53" presetClass="entr" presetSubtype="16" fill="hold" grpId="0" nodeType="withEffect">
                                  <p:stCondLst>
                                    <p:cond delay="500"/>
                                  </p:stCondLst>
                                  <p:childTnLst>
                                    <p:set>
                                      <p:cBhvr>
                                        <p:cTn id="51" dur="1" fill="hold">
                                          <p:stCondLst>
                                            <p:cond delay="0"/>
                                          </p:stCondLst>
                                        </p:cTn>
                                        <p:tgtEl>
                                          <p:spTgt spid="29"/>
                                        </p:tgtEl>
                                        <p:attrNameLst>
                                          <p:attrName>style.visibility</p:attrName>
                                        </p:attrNameLst>
                                      </p:cBhvr>
                                      <p:to>
                                        <p:strVal val="visible"/>
                                      </p:to>
                                    </p:set>
                                    <p:anim calcmode="lin" valueType="num">
                                      <p:cBhvr>
                                        <p:cTn id="52" dur="500" fill="hold"/>
                                        <p:tgtEl>
                                          <p:spTgt spid="29"/>
                                        </p:tgtEl>
                                        <p:attrNameLst>
                                          <p:attrName>ppt_w</p:attrName>
                                        </p:attrNameLst>
                                      </p:cBhvr>
                                      <p:tavLst>
                                        <p:tav tm="0">
                                          <p:val>
                                            <p:fltVal val="0"/>
                                          </p:val>
                                        </p:tav>
                                        <p:tav tm="100000">
                                          <p:val>
                                            <p:strVal val="#ppt_w"/>
                                          </p:val>
                                        </p:tav>
                                      </p:tavLst>
                                    </p:anim>
                                    <p:anim calcmode="lin" valueType="num">
                                      <p:cBhvr>
                                        <p:cTn id="53" dur="500" fill="hold"/>
                                        <p:tgtEl>
                                          <p:spTgt spid="29"/>
                                        </p:tgtEl>
                                        <p:attrNameLst>
                                          <p:attrName>ppt_h</p:attrName>
                                        </p:attrNameLst>
                                      </p:cBhvr>
                                      <p:tavLst>
                                        <p:tav tm="0">
                                          <p:val>
                                            <p:fltVal val="0"/>
                                          </p:val>
                                        </p:tav>
                                        <p:tav tm="100000">
                                          <p:val>
                                            <p:strVal val="#ppt_h"/>
                                          </p:val>
                                        </p:tav>
                                      </p:tavLst>
                                    </p:anim>
                                    <p:animEffect transition="in" filter="fade">
                                      <p:cBhvr>
                                        <p:cTn id="54" dur="500"/>
                                        <p:tgtEl>
                                          <p:spTgt spid="29"/>
                                        </p:tgtEl>
                                      </p:cBhvr>
                                    </p:animEffect>
                                  </p:childTnLst>
                                </p:cTn>
                              </p:par>
                              <p:par>
                                <p:cTn id="55" presetID="53" presetClass="entr" presetSubtype="16" fill="hold" grpId="0" nodeType="withEffect">
                                  <p:stCondLst>
                                    <p:cond delay="1250"/>
                                  </p:stCondLst>
                                  <p:childTnLst>
                                    <p:set>
                                      <p:cBhvr>
                                        <p:cTn id="56" dur="1" fill="hold">
                                          <p:stCondLst>
                                            <p:cond delay="0"/>
                                          </p:stCondLst>
                                        </p:cTn>
                                        <p:tgtEl>
                                          <p:spTgt spid="40"/>
                                        </p:tgtEl>
                                        <p:attrNameLst>
                                          <p:attrName>style.visibility</p:attrName>
                                        </p:attrNameLst>
                                      </p:cBhvr>
                                      <p:to>
                                        <p:strVal val="visible"/>
                                      </p:to>
                                    </p:set>
                                    <p:anim calcmode="lin" valueType="num">
                                      <p:cBhvr>
                                        <p:cTn id="57" dur="500" fill="hold"/>
                                        <p:tgtEl>
                                          <p:spTgt spid="40"/>
                                        </p:tgtEl>
                                        <p:attrNameLst>
                                          <p:attrName>ppt_w</p:attrName>
                                        </p:attrNameLst>
                                      </p:cBhvr>
                                      <p:tavLst>
                                        <p:tav tm="0">
                                          <p:val>
                                            <p:fltVal val="0"/>
                                          </p:val>
                                        </p:tav>
                                        <p:tav tm="100000">
                                          <p:val>
                                            <p:strVal val="#ppt_w"/>
                                          </p:val>
                                        </p:tav>
                                      </p:tavLst>
                                    </p:anim>
                                    <p:anim calcmode="lin" valueType="num">
                                      <p:cBhvr>
                                        <p:cTn id="58" dur="500" fill="hold"/>
                                        <p:tgtEl>
                                          <p:spTgt spid="40"/>
                                        </p:tgtEl>
                                        <p:attrNameLst>
                                          <p:attrName>ppt_h</p:attrName>
                                        </p:attrNameLst>
                                      </p:cBhvr>
                                      <p:tavLst>
                                        <p:tav tm="0">
                                          <p:val>
                                            <p:fltVal val="0"/>
                                          </p:val>
                                        </p:tav>
                                        <p:tav tm="100000">
                                          <p:val>
                                            <p:strVal val="#ppt_h"/>
                                          </p:val>
                                        </p:tav>
                                      </p:tavLst>
                                    </p:anim>
                                    <p:animEffect transition="in" filter="fade">
                                      <p:cBhvr>
                                        <p:cTn id="59" dur="500"/>
                                        <p:tgtEl>
                                          <p:spTgt spid="40"/>
                                        </p:tgtEl>
                                      </p:cBhvr>
                                    </p:animEffect>
                                  </p:childTnLst>
                                </p:cTn>
                              </p:par>
                              <p:par>
                                <p:cTn id="60" presetID="53" presetClass="entr" presetSubtype="16" fill="hold" grpId="0" nodeType="withEffect">
                                  <p:stCondLst>
                                    <p:cond delay="1250"/>
                                  </p:stCondLst>
                                  <p:childTnLst>
                                    <p:set>
                                      <p:cBhvr>
                                        <p:cTn id="61" dur="1" fill="hold">
                                          <p:stCondLst>
                                            <p:cond delay="0"/>
                                          </p:stCondLst>
                                        </p:cTn>
                                        <p:tgtEl>
                                          <p:spTgt spid="41"/>
                                        </p:tgtEl>
                                        <p:attrNameLst>
                                          <p:attrName>style.visibility</p:attrName>
                                        </p:attrNameLst>
                                      </p:cBhvr>
                                      <p:to>
                                        <p:strVal val="visible"/>
                                      </p:to>
                                    </p:set>
                                    <p:anim calcmode="lin" valueType="num">
                                      <p:cBhvr>
                                        <p:cTn id="62" dur="500" fill="hold"/>
                                        <p:tgtEl>
                                          <p:spTgt spid="41"/>
                                        </p:tgtEl>
                                        <p:attrNameLst>
                                          <p:attrName>ppt_w</p:attrName>
                                        </p:attrNameLst>
                                      </p:cBhvr>
                                      <p:tavLst>
                                        <p:tav tm="0">
                                          <p:val>
                                            <p:fltVal val="0"/>
                                          </p:val>
                                        </p:tav>
                                        <p:tav tm="100000">
                                          <p:val>
                                            <p:strVal val="#ppt_w"/>
                                          </p:val>
                                        </p:tav>
                                      </p:tavLst>
                                    </p:anim>
                                    <p:anim calcmode="lin" valueType="num">
                                      <p:cBhvr>
                                        <p:cTn id="63" dur="500" fill="hold"/>
                                        <p:tgtEl>
                                          <p:spTgt spid="41"/>
                                        </p:tgtEl>
                                        <p:attrNameLst>
                                          <p:attrName>ppt_h</p:attrName>
                                        </p:attrNameLst>
                                      </p:cBhvr>
                                      <p:tavLst>
                                        <p:tav tm="0">
                                          <p:val>
                                            <p:fltVal val="0"/>
                                          </p:val>
                                        </p:tav>
                                        <p:tav tm="100000">
                                          <p:val>
                                            <p:strVal val="#ppt_h"/>
                                          </p:val>
                                        </p:tav>
                                      </p:tavLst>
                                    </p:anim>
                                    <p:animEffect transition="in" filter="fade">
                                      <p:cBhvr>
                                        <p:cTn id="64" dur="500"/>
                                        <p:tgtEl>
                                          <p:spTgt spid="41"/>
                                        </p:tgtEl>
                                      </p:cBhvr>
                                    </p:animEffect>
                                  </p:childTnLst>
                                </p:cTn>
                              </p:par>
                              <p:par>
                                <p:cTn id="65" presetID="53" presetClass="entr" presetSubtype="16" fill="hold" grpId="0" nodeType="withEffect">
                                  <p:stCondLst>
                                    <p:cond delay="1250"/>
                                  </p:stCondLst>
                                  <p:childTnLst>
                                    <p:set>
                                      <p:cBhvr>
                                        <p:cTn id="66" dur="1" fill="hold">
                                          <p:stCondLst>
                                            <p:cond delay="0"/>
                                          </p:stCondLst>
                                        </p:cTn>
                                        <p:tgtEl>
                                          <p:spTgt spid="44"/>
                                        </p:tgtEl>
                                        <p:attrNameLst>
                                          <p:attrName>style.visibility</p:attrName>
                                        </p:attrNameLst>
                                      </p:cBhvr>
                                      <p:to>
                                        <p:strVal val="visible"/>
                                      </p:to>
                                    </p:set>
                                    <p:anim calcmode="lin" valueType="num">
                                      <p:cBhvr>
                                        <p:cTn id="67" dur="500" fill="hold"/>
                                        <p:tgtEl>
                                          <p:spTgt spid="44"/>
                                        </p:tgtEl>
                                        <p:attrNameLst>
                                          <p:attrName>ppt_w</p:attrName>
                                        </p:attrNameLst>
                                      </p:cBhvr>
                                      <p:tavLst>
                                        <p:tav tm="0">
                                          <p:val>
                                            <p:fltVal val="0"/>
                                          </p:val>
                                        </p:tav>
                                        <p:tav tm="100000">
                                          <p:val>
                                            <p:strVal val="#ppt_w"/>
                                          </p:val>
                                        </p:tav>
                                      </p:tavLst>
                                    </p:anim>
                                    <p:anim calcmode="lin" valueType="num">
                                      <p:cBhvr>
                                        <p:cTn id="68" dur="500" fill="hold"/>
                                        <p:tgtEl>
                                          <p:spTgt spid="44"/>
                                        </p:tgtEl>
                                        <p:attrNameLst>
                                          <p:attrName>ppt_h</p:attrName>
                                        </p:attrNameLst>
                                      </p:cBhvr>
                                      <p:tavLst>
                                        <p:tav tm="0">
                                          <p:val>
                                            <p:fltVal val="0"/>
                                          </p:val>
                                        </p:tav>
                                        <p:tav tm="100000">
                                          <p:val>
                                            <p:strVal val="#ppt_h"/>
                                          </p:val>
                                        </p:tav>
                                      </p:tavLst>
                                    </p:anim>
                                    <p:animEffect transition="in" filter="fade">
                                      <p:cBhvr>
                                        <p:cTn id="69" dur="500"/>
                                        <p:tgtEl>
                                          <p:spTgt spid="44"/>
                                        </p:tgtEl>
                                      </p:cBhvr>
                                    </p:animEffect>
                                  </p:childTnLst>
                                </p:cTn>
                              </p:par>
                              <p:par>
                                <p:cTn id="70" presetID="53" presetClass="entr" presetSubtype="16" fill="hold" grpId="0" nodeType="withEffect">
                                  <p:stCondLst>
                                    <p:cond delay="1250"/>
                                  </p:stCondLst>
                                  <p:childTnLst>
                                    <p:set>
                                      <p:cBhvr>
                                        <p:cTn id="71" dur="1" fill="hold">
                                          <p:stCondLst>
                                            <p:cond delay="0"/>
                                          </p:stCondLst>
                                        </p:cTn>
                                        <p:tgtEl>
                                          <p:spTgt spid="45"/>
                                        </p:tgtEl>
                                        <p:attrNameLst>
                                          <p:attrName>style.visibility</p:attrName>
                                        </p:attrNameLst>
                                      </p:cBhvr>
                                      <p:to>
                                        <p:strVal val="visible"/>
                                      </p:to>
                                    </p:set>
                                    <p:anim calcmode="lin" valueType="num">
                                      <p:cBhvr>
                                        <p:cTn id="72" dur="500" fill="hold"/>
                                        <p:tgtEl>
                                          <p:spTgt spid="45"/>
                                        </p:tgtEl>
                                        <p:attrNameLst>
                                          <p:attrName>ppt_w</p:attrName>
                                        </p:attrNameLst>
                                      </p:cBhvr>
                                      <p:tavLst>
                                        <p:tav tm="0">
                                          <p:val>
                                            <p:fltVal val="0"/>
                                          </p:val>
                                        </p:tav>
                                        <p:tav tm="100000">
                                          <p:val>
                                            <p:strVal val="#ppt_w"/>
                                          </p:val>
                                        </p:tav>
                                      </p:tavLst>
                                    </p:anim>
                                    <p:anim calcmode="lin" valueType="num">
                                      <p:cBhvr>
                                        <p:cTn id="73" dur="500" fill="hold"/>
                                        <p:tgtEl>
                                          <p:spTgt spid="45"/>
                                        </p:tgtEl>
                                        <p:attrNameLst>
                                          <p:attrName>ppt_h</p:attrName>
                                        </p:attrNameLst>
                                      </p:cBhvr>
                                      <p:tavLst>
                                        <p:tav tm="0">
                                          <p:val>
                                            <p:fltVal val="0"/>
                                          </p:val>
                                        </p:tav>
                                        <p:tav tm="100000">
                                          <p:val>
                                            <p:strVal val="#ppt_h"/>
                                          </p:val>
                                        </p:tav>
                                      </p:tavLst>
                                    </p:anim>
                                    <p:animEffect transition="in" filter="fade">
                                      <p:cBhvr>
                                        <p:cTn id="74" dur="500"/>
                                        <p:tgtEl>
                                          <p:spTgt spid="45"/>
                                        </p:tgtEl>
                                      </p:cBhvr>
                                    </p:animEffect>
                                  </p:childTnLst>
                                </p:cTn>
                              </p:par>
                              <p:par>
                                <p:cTn id="75" presetID="53" presetClass="entr" presetSubtype="16" fill="hold" grpId="0" nodeType="withEffect">
                                  <p:stCondLst>
                                    <p:cond delay="1250"/>
                                  </p:stCondLst>
                                  <p:childTnLst>
                                    <p:set>
                                      <p:cBhvr>
                                        <p:cTn id="76" dur="1" fill="hold">
                                          <p:stCondLst>
                                            <p:cond delay="0"/>
                                          </p:stCondLst>
                                        </p:cTn>
                                        <p:tgtEl>
                                          <p:spTgt spid="46"/>
                                        </p:tgtEl>
                                        <p:attrNameLst>
                                          <p:attrName>style.visibility</p:attrName>
                                        </p:attrNameLst>
                                      </p:cBhvr>
                                      <p:to>
                                        <p:strVal val="visible"/>
                                      </p:to>
                                    </p:set>
                                    <p:anim calcmode="lin" valueType="num">
                                      <p:cBhvr>
                                        <p:cTn id="77" dur="500" fill="hold"/>
                                        <p:tgtEl>
                                          <p:spTgt spid="46"/>
                                        </p:tgtEl>
                                        <p:attrNameLst>
                                          <p:attrName>ppt_w</p:attrName>
                                        </p:attrNameLst>
                                      </p:cBhvr>
                                      <p:tavLst>
                                        <p:tav tm="0">
                                          <p:val>
                                            <p:fltVal val="0"/>
                                          </p:val>
                                        </p:tav>
                                        <p:tav tm="100000">
                                          <p:val>
                                            <p:strVal val="#ppt_w"/>
                                          </p:val>
                                        </p:tav>
                                      </p:tavLst>
                                    </p:anim>
                                    <p:anim calcmode="lin" valueType="num">
                                      <p:cBhvr>
                                        <p:cTn id="78" dur="500" fill="hold"/>
                                        <p:tgtEl>
                                          <p:spTgt spid="46"/>
                                        </p:tgtEl>
                                        <p:attrNameLst>
                                          <p:attrName>ppt_h</p:attrName>
                                        </p:attrNameLst>
                                      </p:cBhvr>
                                      <p:tavLst>
                                        <p:tav tm="0">
                                          <p:val>
                                            <p:fltVal val="0"/>
                                          </p:val>
                                        </p:tav>
                                        <p:tav tm="100000">
                                          <p:val>
                                            <p:strVal val="#ppt_h"/>
                                          </p:val>
                                        </p:tav>
                                      </p:tavLst>
                                    </p:anim>
                                    <p:animEffect transition="in" filter="fade">
                                      <p:cBhvr>
                                        <p:cTn id="79" dur="500"/>
                                        <p:tgtEl>
                                          <p:spTgt spid="46"/>
                                        </p:tgtEl>
                                      </p:cBhvr>
                                    </p:animEffect>
                                  </p:childTnLst>
                                </p:cTn>
                              </p:par>
                              <p:par>
                                <p:cTn id="80" presetID="53" presetClass="entr" presetSubtype="16" fill="hold" grpId="0" nodeType="withEffect">
                                  <p:stCondLst>
                                    <p:cond delay="1250"/>
                                  </p:stCondLst>
                                  <p:childTnLst>
                                    <p:set>
                                      <p:cBhvr>
                                        <p:cTn id="81" dur="1" fill="hold">
                                          <p:stCondLst>
                                            <p:cond delay="0"/>
                                          </p:stCondLst>
                                        </p:cTn>
                                        <p:tgtEl>
                                          <p:spTgt spid="47"/>
                                        </p:tgtEl>
                                        <p:attrNameLst>
                                          <p:attrName>style.visibility</p:attrName>
                                        </p:attrNameLst>
                                      </p:cBhvr>
                                      <p:to>
                                        <p:strVal val="visible"/>
                                      </p:to>
                                    </p:set>
                                    <p:anim calcmode="lin" valueType="num">
                                      <p:cBhvr>
                                        <p:cTn id="82" dur="500" fill="hold"/>
                                        <p:tgtEl>
                                          <p:spTgt spid="47"/>
                                        </p:tgtEl>
                                        <p:attrNameLst>
                                          <p:attrName>ppt_w</p:attrName>
                                        </p:attrNameLst>
                                      </p:cBhvr>
                                      <p:tavLst>
                                        <p:tav tm="0">
                                          <p:val>
                                            <p:fltVal val="0"/>
                                          </p:val>
                                        </p:tav>
                                        <p:tav tm="100000">
                                          <p:val>
                                            <p:strVal val="#ppt_w"/>
                                          </p:val>
                                        </p:tav>
                                      </p:tavLst>
                                    </p:anim>
                                    <p:anim calcmode="lin" valueType="num">
                                      <p:cBhvr>
                                        <p:cTn id="83" dur="500" fill="hold"/>
                                        <p:tgtEl>
                                          <p:spTgt spid="47"/>
                                        </p:tgtEl>
                                        <p:attrNameLst>
                                          <p:attrName>ppt_h</p:attrName>
                                        </p:attrNameLst>
                                      </p:cBhvr>
                                      <p:tavLst>
                                        <p:tav tm="0">
                                          <p:val>
                                            <p:fltVal val="0"/>
                                          </p:val>
                                        </p:tav>
                                        <p:tav tm="100000">
                                          <p:val>
                                            <p:strVal val="#ppt_h"/>
                                          </p:val>
                                        </p:tav>
                                      </p:tavLst>
                                    </p:anim>
                                    <p:animEffect transition="in" filter="fade">
                                      <p:cBhvr>
                                        <p:cTn id="84" dur="500"/>
                                        <p:tgtEl>
                                          <p:spTgt spid="47"/>
                                        </p:tgtEl>
                                      </p:cBhvr>
                                    </p:animEffect>
                                  </p:childTnLst>
                                </p:cTn>
                              </p:par>
                              <p:par>
                                <p:cTn id="85" presetID="53" presetClass="entr" presetSubtype="16" fill="hold" grpId="0" nodeType="withEffect">
                                  <p:stCondLst>
                                    <p:cond delay="1250"/>
                                  </p:stCondLst>
                                  <p:childTnLst>
                                    <p:set>
                                      <p:cBhvr>
                                        <p:cTn id="86" dur="1" fill="hold">
                                          <p:stCondLst>
                                            <p:cond delay="0"/>
                                          </p:stCondLst>
                                        </p:cTn>
                                        <p:tgtEl>
                                          <p:spTgt spid="48"/>
                                        </p:tgtEl>
                                        <p:attrNameLst>
                                          <p:attrName>style.visibility</p:attrName>
                                        </p:attrNameLst>
                                      </p:cBhvr>
                                      <p:to>
                                        <p:strVal val="visible"/>
                                      </p:to>
                                    </p:set>
                                    <p:anim calcmode="lin" valueType="num">
                                      <p:cBhvr>
                                        <p:cTn id="87" dur="500" fill="hold"/>
                                        <p:tgtEl>
                                          <p:spTgt spid="48"/>
                                        </p:tgtEl>
                                        <p:attrNameLst>
                                          <p:attrName>ppt_w</p:attrName>
                                        </p:attrNameLst>
                                      </p:cBhvr>
                                      <p:tavLst>
                                        <p:tav tm="0">
                                          <p:val>
                                            <p:fltVal val="0"/>
                                          </p:val>
                                        </p:tav>
                                        <p:tav tm="100000">
                                          <p:val>
                                            <p:strVal val="#ppt_w"/>
                                          </p:val>
                                        </p:tav>
                                      </p:tavLst>
                                    </p:anim>
                                    <p:anim calcmode="lin" valueType="num">
                                      <p:cBhvr>
                                        <p:cTn id="88" dur="500" fill="hold"/>
                                        <p:tgtEl>
                                          <p:spTgt spid="48"/>
                                        </p:tgtEl>
                                        <p:attrNameLst>
                                          <p:attrName>ppt_h</p:attrName>
                                        </p:attrNameLst>
                                      </p:cBhvr>
                                      <p:tavLst>
                                        <p:tav tm="0">
                                          <p:val>
                                            <p:fltVal val="0"/>
                                          </p:val>
                                        </p:tav>
                                        <p:tav tm="100000">
                                          <p:val>
                                            <p:strVal val="#ppt_h"/>
                                          </p:val>
                                        </p:tav>
                                      </p:tavLst>
                                    </p:anim>
                                    <p:animEffect transition="in" filter="fade">
                                      <p:cBhvr>
                                        <p:cTn id="89" dur="500"/>
                                        <p:tgtEl>
                                          <p:spTgt spid="48"/>
                                        </p:tgtEl>
                                      </p:cBhvr>
                                    </p:animEffect>
                                  </p:childTnLst>
                                </p:cTn>
                              </p:par>
                              <p:par>
                                <p:cTn id="90" presetID="53" presetClass="entr" presetSubtype="16" fill="hold" grpId="0" nodeType="withEffect">
                                  <p:stCondLst>
                                    <p:cond delay="1250"/>
                                  </p:stCondLst>
                                  <p:childTnLst>
                                    <p:set>
                                      <p:cBhvr>
                                        <p:cTn id="91" dur="1" fill="hold">
                                          <p:stCondLst>
                                            <p:cond delay="0"/>
                                          </p:stCondLst>
                                        </p:cTn>
                                        <p:tgtEl>
                                          <p:spTgt spid="49"/>
                                        </p:tgtEl>
                                        <p:attrNameLst>
                                          <p:attrName>style.visibility</p:attrName>
                                        </p:attrNameLst>
                                      </p:cBhvr>
                                      <p:to>
                                        <p:strVal val="visible"/>
                                      </p:to>
                                    </p:set>
                                    <p:anim calcmode="lin" valueType="num">
                                      <p:cBhvr>
                                        <p:cTn id="92" dur="500" fill="hold"/>
                                        <p:tgtEl>
                                          <p:spTgt spid="49"/>
                                        </p:tgtEl>
                                        <p:attrNameLst>
                                          <p:attrName>ppt_w</p:attrName>
                                        </p:attrNameLst>
                                      </p:cBhvr>
                                      <p:tavLst>
                                        <p:tav tm="0">
                                          <p:val>
                                            <p:fltVal val="0"/>
                                          </p:val>
                                        </p:tav>
                                        <p:tav tm="100000">
                                          <p:val>
                                            <p:strVal val="#ppt_w"/>
                                          </p:val>
                                        </p:tav>
                                      </p:tavLst>
                                    </p:anim>
                                    <p:anim calcmode="lin" valueType="num">
                                      <p:cBhvr>
                                        <p:cTn id="93" dur="500" fill="hold"/>
                                        <p:tgtEl>
                                          <p:spTgt spid="49"/>
                                        </p:tgtEl>
                                        <p:attrNameLst>
                                          <p:attrName>ppt_h</p:attrName>
                                        </p:attrNameLst>
                                      </p:cBhvr>
                                      <p:tavLst>
                                        <p:tav tm="0">
                                          <p:val>
                                            <p:fltVal val="0"/>
                                          </p:val>
                                        </p:tav>
                                        <p:tav tm="100000">
                                          <p:val>
                                            <p:strVal val="#ppt_h"/>
                                          </p:val>
                                        </p:tav>
                                      </p:tavLst>
                                    </p:anim>
                                    <p:animEffect transition="in" filter="fade">
                                      <p:cBhvr>
                                        <p:cTn id="94" dur="500"/>
                                        <p:tgtEl>
                                          <p:spTgt spid="49"/>
                                        </p:tgtEl>
                                      </p:cBhvr>
                                    </p:animEffect>
                                  </p:childTnLst>
                                </p:cTn>
                              </p:par>
                              <p:par>
                                <p:cTn id="95" presetID="53" presetClass="entr" presetSubtype="16" fill="hold" grpId="0" nodeType="withEffect">
                                  <p:stCondLst>
                                    <p:cond delay="1250"/>
                                  </p:stCondLst>
                                  <p:childTnLst>
                                    <p:set>
                                      <p:cBhvr>
                                        <p:cTn id="96" dur="1" fill="hold">
                                          <p:stCondLst>
                                            <p:cond delay="0"/>
                                          </p:stCondLst>
                                        </p:cTn>
                                        <p:tgtEl>
                                          <p:spTgt spid="50"/>
                                        </p:tgtEl>
                                        <p:attrNameLst>
                                          <p:attrName>style.visibility</p:attrName>
                                        </p:attrNameLst>
                                      </p:cBhvr>
                                      <p:to>
                                        <p:strVal val="visible"/>
                                      </p:to>
                                    </p:set>
                                    <p:anim calcmode="lin" valueType="num">
                                      <p:cBhvr>
                                        <p:cTn id="97" dur="500" fill="hold"/>
                                        <p:tgtEl>
                                          <p:spTgt spid="50"/>
                                        </p:tgtEl>
                                        <p:attrNameLst>
                                          <p:attrName>ppt_w</p:attrName>
                                        </p:attrNameLst>
                                      </p:cBhvr>
                                      <p:tavLst>
                                        <p:tav tm="0">
                                          <p:val>
                                            <p:fltVal val="0"/>
                                          </p:val>
                                        </p:tav>
                                        <p:tav tm="100000">
                                          <p:val>
                                            <p:strVal val="#ppt_w"/>
                                          </p:val>
                                        </p:tav>
                                      </p:tavLst>
                                    </p:anim>
                                    <p:anim calcmode="lin" valueType="num">
                                      <p:cBhvr>
                                        <p:cTn id="98" dur="500" fill="hold"/>
                                        <p:tgtEl>
                                          <p:spTgt spid="50"/>
                                        </p:tgtEl>
                                        <p:attrNameLst>
                                          <p:attrName>ppt_h</p:attrName>
                                        </p:attrNameLst>
                                      </p:cBhvr>
                                      <p:tavLst>
                                        <p:tav tm="0">
                                          <p:val>
                                            <p:fltVal val="0"/>
                                          </p:val>
                                        </p:tav>
                                        <p:tav tm="100000">
                                          <p:val>
                                            <p:strVal val="#ppt_h"/>
                                          </p:val>
                                        </p:tav>
                                      </p:tavLst>
                                    </p:anim>
                                    <p:animEffect transition="in" filter="fade">
                                      <p:cBhvr>
                                        <p:cTn id="99" dur="500"/>
                                        <p:tgtEl>
                                          <p:spTgt spid="50"/>
                                        </p:tgtEl>
                                      </p:cBhvr>
                                    </p:animEffect>
                                  </p:childTnLst>
                                </p:cTn>
                              </p:par>
                              <p:par>
                                <p:cTn id="100" presetID="53" presetClass="entr" presetSubtype="16" fill="hold" grpId="0" nodeType="withEffect">
                                  <p:stCondLst>
                                    <p:cond delay="1250"/>
                                  </p:stCondLst>
                                  <p:childTnLst>
                                    <p:set>
                                      <p:cBhvr>
                                        <p:cTn id="101" dur="1" fill="hold">
                                          <p:stCondLst>
                                            <p:cond delay="0"/>
                                          </p:stCondLst>
                                        </p:cTn>
                                        <p:tgtEl>
                                          <p:spTgt spid="51"/>
                                        </p:tgtEl>
                                        <p:attrNameLst>
                                          <p:attrName>style.visibility</p:attrName>
                                        </p:attrNameLst>
                                      </p:cBhvr>
                                      <p:to>
                                        <p:strVal val="visible"/>
                                      </p:to>
                                    </p:set>
                                    <p:anim calcmode="lin" valueType="num">
                                      <p:cBhvr>
                                        <p:cTn id="102" dur="500" fill="hold"/>
                                        <p:tgtEl>
                                          <p:spTgt spid="51"/>
                                        </p:tgtEl>
                                        <p:attrNameLst>
                                          <p:attrName>ppt_w</p:attrName>
                                        </p:attrNameLst>
                                      </p:cBhvr>
                                      <p:tavLst>
                                        <p:tav tm="0">
                                          <p:val>
                                            <p:fltVal val="0"/>
                                          </p:val>
                                        </p:tav>
                                        <p:tav tm="100000">
                                          <p:val>
                                            <p:strVal val="#ppt_w"/>
                                          </p:val>
                                        </p:tav>
                                      </p:tavLst>
                                    </p:anim>
                                    <p:anim calcmode="lin" valueType="num">
                                      <p:cBhvr>
                                        <p:cTn id="103" dur="500" fill="hold"/>
                                        <p:tgtEl>
                                          <p:spTgt spid="51"/>
                                        </p:tgtEl>
                                        <p:attrNameLst>
                                          <p:attrName>ppt_h</p:attrName>
                                        </p:attrNameLst>
                                      </p:cBhvr>
                                      <p:tavLst>
                                        <p:tav tm="0">
                                          <p:val>
                                            <p:fltVal val="0"/>
                                          </p:val>
                                        </p:tav>
                                        <p:tav tm="100000">
                                          <p:val>
                                            <p:strVal val="#ppt_h"/>
                                          </p:val>
                                        </p:tav>
                                      </p:tavLst>
                                    </p:anim>
                                    <p:animEffect transition="in" filter="fade">
                                      <p:cBhvr>
                                        <p:cTn id="104" dur="500"/>
                                        <p:tgtEl>
                                          <p:spTgt spid="51"/>
                                        </p:tgtEl>
                                      </p:cBhvr>
                                    </p:animEffect>
                                  </p:childTnLst>
                                </p:cTn>
                              </p:par>
                              <p:par>
                                <p:cTn id="105" presetID="53" presetClass="entr" presetSubtype="16" fill="hold" grpId="0" nodeType="withEffect">
                                  <p:stCondLst>
                                    <p:cond delay="1250"/>
                                  </p:stCondLst>
                                  <p:childTnLst>
                                    <p:set>
                                      <p:cBhvr>
                                        <p:cTn id="106" dur="1" fill="hold">
                                          <p:stCondLst>
                                            <p:cond delay="0"/>
                                          </p:stCondLst>
                                        </p:cTn>
                                        <p:tgtEl>
                                          <p:spTgt spid="52"/>
                                        </p:tgtEl>
                                        <p:attrNameLst>
                                          <p:attrName>style.visibility</p:attrName>
                                        </p:attrNameLst>
                                      </p:cBhvr>
                                      <p:to>
                                        <p:strVal val="visible"/>
                                      </p:to>
                                    </p:set>
                                    <p:anim calcmode="lin" valueType="num">
                                      <p:cBhvr>
                                        <p:cTn id="107" dur="500" fill="hold"/>
                                        <p:tgtEl>
                                          <p:spTgt spid="52"/>
                                        </p:tgtEl>
                                        <p:attrNameLst>
                                          <p:attrName>ppt_w</p:attrName>
                                        </p:attrNameLst>
                                      </p:cBhvr>
                                      <p:tavLst>
                                        <p:tav tm="0">
                                          <p:val>
                                            <p:fltVal val="0"/>
                                          </p:val>
                                        </p:tav>
                                        <p:tav tm="100000">
                                          <p:val>
                                            <p:strVal val="#ppt_w"/>
                                          </p:val>
                                        </p:tav>
                                      </p:tavLst>
                                    </p:anim>
                                    <p:anim calcmode="lin" valueType="num">
                                      <p:cBhvr>
                                        <p:cTn id="108" dur="500" fill="hold"/>
                                        <p:tgtEl>
                                          <p:spTgt spid="52"/>
                                        </p:tgtEl>
                                        <p:attrNameLst>
                                          <p:attrName>ppt_h</p:attrName>
                                        </p:attrNameLst>
                                      </p:cBhvr>
                                      <p:tavLst>
                                        <p:tav tm="0">
                                          <p:val>
                                            <p:fltVal val="0"/>
                                          </p:val>
                                        </p:tav>
                                        <p:tav tm="100000">
                                          <p:val>
                                            <p:strVal val="#ppt_h"/>
                                          </p:val>
                                        </p:tav>
                                      </p:tavLst>
                                    </p:anim>
                                    <p:animEffect transition="in" filter="fade">
                                      <p:cBhvr>
                                        <p:cTn id="109" dur="500"/>
                                        <p:tgtEl>
                                          <p:spTgt spid="52"/>
                                        </p:tgtEl>
                                      </p:cBhvr>
                                    </p:animEffect>
                                  </p:childTnLst>
                                </p:cTn>
                              </p:par>
                              <p:par>
                                <p:cTn id="110" presetID="53" presetClass="entr" presetSubtype="16" fill="hold" grpId="0" nodeType="withEffect">
                                  <p:stCondLst>
                                    <p:cond delay="1250"/>
                                  </p:stCondLst>
                                  <p:childTnLst>
                                    <p:set>
                                      <p:cBhvr>
                                        <p:cTn id="111" dur="1" fill="hold">
                                          <p:stCondLst>
                                            <p:cond delay="0"/>
                                          </p:stCondLst>
                                        </p:cTn>
                                        <p:tgtEl>
                                          <p:spTgt spid="53"/>
                                        </p:tgtEl>
                                        <p:attrNameLst>
                                          <p:attrName>style.visibility</p:attrName>
                                        </p:attrNameLst>
                                      </p:cBhvr>
                                      <p:to>
                                        <p:strVal val="visible"/>
                                      </p:to>
                                    </p:set>
                                    <p:anim calcmode="lin" valueType="num">
                                      <p:cBhvr>
                                        <p:cTn id="112" dur="500" fill="hold"/>
                                        <p:tgtEl>
                                          <p:spTgt spid="53"/>
                                        </p:tgtEl>
                                        <p:attrNameLst>
                                          <p:attrName>ppt_w</p:attrName>
                                        </p:attrNameLst>
                                      </p:cBhvr>
                                      <p:tavLst>
                                        <p:tav tm="0">
                                          <p:val>
                                            <p:fltVal val="0"/>
                                          </p:val>
                                        </p:tav>
                                        <p:tav tm="100000">
                                          <p:val>
                                            <p:strVal val="#ppt_w"/>
                                          </p:val>
                                        </p:tav>
                                      </p:tavLst>
                                    </p:anim>
                                    <p:anim calcmode="lin" valueType="num">
                                      <p:cBhvr>
                                        <p:cTn id="113" dur="500" fill="hold"/>
                                        <p:tgtEl>
                                          <p:spTgt spid="53"/>
                                        </p:tgtEl>
                                        <p:attrNameLst>
                                          <p:attrName>ppt_h</p:attrName>
                                        </p:attrNameLst>
                                      </p:cBhvr>
                                      <p:tavLst>
                                        <p:tav tm="0">
                                          <p:val>
                                            <p:fltVal val="0"/>
                                          </p:val>
                                        </p:tav>
                                        <p:tav tm="100000">
                                          <p:val>
                                            <p:strVal val="#ppt_h"/>
                                          </p:val>
                                        </p:tav>
                                      </p:tavLst>
                                    </p:anim>
                                    <p:animEffect transition="in" filter="fade">
                                      <p:cBhvr>
                                        <p:cTn id="114" dur="500"/>
                                        <p:tgtEl>
                                          <p:spTgt spid="53"/>
                                        </p:tgtEl>
                                      </p:cBhvr>
                                    </p:animEffect>
                                  </p:childTnLst>
                                </p:cTn>
                              </p:par>
                            </p:childTnLst>
                          </p:cTn>
                        </p:par>
                        <p:par>
                          <p:cTn id="115" fill="hold">
                            <p:stCondLst>
                              <p:cond delay="5500"/>
                            </p:stCondLst>
                            <p:childTnLst>
                              <p:par>
                                <p:cTn id="116" presetID="2" presetClass="entr" presetSubtype="2" fill="hold" grpId="0" nodeType="afterEffect">
                                  <p:stCondLst>
                                    <p:cond delay="0"/>
                                  </p:stCondLst>
                                  <p:childTnLst>
                                    <p:set>
                                      <p:cBhvr>
                                        <p:cTn id="117" dur="1" fill="hold">
                                          <p:stCondLst>
                                            <p:cond delay="0"/>
                                          </p:stCondLst>
                                        </p:cTn>
                                        <p:tgtEl>
                                          <p:spTgt spid="71"/>
                                        </p:tgtEl>
                                        <p:attrNameLst>
                                          <p:attrName>style.visibility</p:attrName>
                                        </p:attrNameLst>
                                      </p:cBhvr>
                                      <p:to>
                                        <p:strVal val="visible"/>
                                      </p:to>
                                    </p:set>
                                    <p:anim calcmode="lin" valueType="num">
                                      <p:cBhvr additive="base">
                                        <p:cTn id="118" dur="300" fill="hold"/>
                                        <p:tgtEl>
                                          <p:spTgt spid="71"/>
                                        </p:tgtEl>
                                        <p:attrNameLst>
                                          <p:attrName>ppt_x</p:attrName>
                                        </p:attrNameLst>
                                      </p:cBhvr>
                                      <p:tavLst>
                                        <p:tav tm="0">
                                          <p:val>
                                            <p:strVal val="1+#ppt_w/2"/>
                                          </p:val>
                                        </p:tav>
                                        <p:tav tm="100000">
                                          <p:val>
                                            <p:strVal val="#ppt_x"/>
                                          </p:val>
                                        </p:tav>
                                      </p:tavLst>
                                    </p:anim>
                                    <p:anim calcmode="lin" valueType="num">
                                      <p:cBhvr additive="base">
                                        <p:cTn id="119" dur="300" fill="hold"/>
                                        <p:tgtEl>
                                          <p:spTgt spid="71"/>
                                        </p:tgtEl>
                                        <p:attrNameLst>
                                          <p:attrName>ppt_y</p:attrName>
                                        </p:attrNameLst>
                                      </p:cBhvr>
                                      <p:tavLst>
                                        <p:tav tm="0">
                                          <p:val>
                                            <p:strVal val="#ppt_y"/>
                                          </p:val>
                                        </p:tav>
                                        <p:tav tm="100000">
                                          <p:val>
                                            <p:strVal val="#ppt_y"/>
                                          </p:val>
                                        </p:tav>
                                      </p:tavLst>
                                    </p:anim>
                                  </p:childTnLst>
                                </p:cTn>
                              </p:par>
                            </p:childTnLst>
                          </p:cTn>
                        </p:par>
                        <p:par>
                          <p:cTn id="120" fill="hold">
                            <p:stCondLst>
                              <p:cond delay="6000"/>
                            </p:stCondLst>
                            <p:childTnLst>
                              <p:par>
                                <p:cTn id="121" presetID="2" presetClass="entr" presetSubtype="2" fill="hold" grpId="0" nodeType="afterEffect">
                                  <p:stCondLst>
                                    <p:cond delay="0"/>
                                  </p:stCondLst>
                                  <p:childTnLst>
                                    <p:set>
                                      <p:cBhvr>
                                        <p:cTn id="122" dur="1" fill="hold">
                                          <p:stCondLst>
                                            <p:cond delay="0"/>
                                          </p:stCondLst>
                                        </p:cTn>
                                        <p:tgtEl>
                                          <p:spTgt spid="70"/>
                                        </p:tgtEl>
                                        <p:attrNameLst>
                                          <p:attrName>style.visibility</p:attrName>
                                        </p:attrNameLst>
                                      </p:cBhvr>
                                      <p:to>
                                        <p:strVal val="visible"/>
                                      </p:to>
                                    </p:set>
                                    <p:anim calcmode="lin" valueType="num">
                                      <p:cBhvr additive="base">
                                        <p:cTn id="123" dur="300" fill="hold"/>
                                        <p:tgtEl>
                                          <p:spTgt spid="70"/>
                                        </p:tgtEl>
                                        <p:attrNameLst>
                                          <p:attrName>ppt_x</p:attrName>
                                        </p:attrNameLst>
                                      </p:cBhvr>
                                      <p:tavLst>
                                        <p:tav tm="0">
                                          <p:val>
                                            <p:strVal val="1+#ppt_w/2"/>
                                          </p:val>
                                        </p:tav>
                                        <p:tav tm="100000">
                                          <p:val>
                                            <p:strVal val="#ppt_x"/>
                                          </p:val>
                                        </p:tav>
                                      </p:tavLst>
                                    </p:anim>
                                    <p:anim calcmode="lin" valueType="num">
                                      <p:cBhvr additive="base">
                                        <p:cTn id="124" dur="300" fill="hold"/>
                                        <p:tgtEl>
                                          <p:spTgt spid="7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1" grpId="0"/>
      <p:bldP spid="22" grpId="0" animBg="1"/>
      <p:bldP spid="23" grpId="0" animBg="1"/>
      <p:bldP spid="24" grpId="0" animBg="1"/>
      <p:bldP spid="25" grpId="0" animBg="1"/>
      <p:bldP spid="26" grpId="0"/>
      <p:bldP spid="27" grpId="0"/>
      <p:bldP spid="28" grpId="0"/>
      <p:bldP spid="29" grpId="0"/>
      <p:bldP spid="40" grpId="0"/>
      <p:bldP spid="41" grpId="0"/>
      <p:bldP spid="44" grpId="0"/>
      <p:bldP spid="45" grpId="0"/>
      <p:bldP spid="46" grpId="0"/>
      <p:bldP spid="47" grpId="0"/>
      <p:bldP spid="48" grpId="0"/>
      <p:bldP spid="49" grpId="0"/>
      <p:bldP spid="50" grpId="0"/>
      <p:bldP spid="51" grpId="0"/>
      <p:bldP spid="52" grpId="0"/>
      <p:bldP spid="53" grpId="0"/>
      <p:bldP spid="70" grpId="0"/>
      <p:bldP spid="71"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组合 22"/>
          <p:cNvGrpSpPr/>
          <p:nvPr/>
        </p:nvGrpSpPr>
        <p:grpSpPr>
          <a:xfrm>
            <a:off x="-1681" y="0"/>
            <a:ext cx="9145681" cy="5137276"/>
            <a:chOff x="-1681" y="0"/>
            <a:chExt cx="9145681" cy="5137276"/>
          </a:xfrm>
        </p:grpSpPr>
        <p:pic>
          <p:nvPicPr>
            <p:cNvPr id="24" name="图片 23"/>
            <p:cNvPicPr>
              <a:picLocks noChangeAspect="1"/>
            </p:cNvPicPr>
            <p:nvPr/>
          </p:nvPicPr>
          <p:blipFill>
            <a:blip r:embed="rId2" cstate="email"/>
            <a:stretch>
              <a:fillRect/>
            </a:stretch>
          </p:blipFill>
          <p:spPr>
            <a:xfrm>
              <a:off x="-1681" y="0"/>
              <a:ext cx="9145681" cy="5137275"/>
            </a:xfrm>
            <a:prstGeom prst="rect">
              <a:avLst/>
            </a:prstGeom>
          </p:spPr>
        </p:pic>
        <p:pic>
          <p:nvPicPr>
            <p:cNvPr id="25" name="图片 24"/>
            <p:cNvPicPr>
              <a:picLocks noChangeAspect="1"/>
            </p:cNvPicPr>
            <p:nvPr/>
          </p:nvPicPr>
          <p:blipFill>
            <a:blip r:embed="rId3" cstate="email"/>
            <a:stretch>
              <a:fillRect/>
            </a:stretch>
          </p:blipFill>
          <p:spPr>
            <a:xfrm>
              <a:off x="-1681" y="3771885"/>
              <a:ext cx="9143244" cy="1365391"/>
            </a:xfrm>
            <a:prstGeom prst="rect">
              <a:avLst/>
            </a:prstGeom>
          </p:spPr>
        </p:pic>
        <p:pic>
          <p:nvPicPr>
            <p:cNvPr id="26" name="图片 25"/>
            <p:cNvPicPr>
              <a:picLocks noChangeAspect="1"/>
            </p:cNvPicPr>
            <p:nvPr/>
          </p:nvPicPr>
          <p:blipFill>
            <a:blip r:embed="rId4" cstate="email"/>
            <a:stretch>
              <a:fillRect/>
            </a:stretch>
          </p:blipFill>
          <p:spPr>
            <a:xfrm>
              <a:off x="34027" y="2860373"/>
              <a:ext cx="2358957" cy="2237047"/>
            </a:xfrm>
            <a:prstGeom prst="rect">
              <a:avLst/>
            </a:prstGeom>
          </p:spPr>
        </p:pic>
      </p:grpSp>
      <p:sp>
        <p:nvSpPr>
          <p:cNvPr id="10" name="圆角矩形 9"/>
          <p:cNvSpPr/>
          <p:nvPr/>
        </p:nvSpPr>
        <p:spPr>
          <a:xfrm>
            <a:off x="2843808" y="2241028"/>
            <a:ext cx="4665810" cy="722852"/>
          </a:xfrm>
          <a:prstGeom prst="roundRect">
            <a:avLst>
              <a:gd name="adj" fmla="val 50000"/>
            </a:avLst>
          </a:prstGeom>
          <a:solidFill>
            <a:srgbClr val="C100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prstClr val="white"/>
              </a:solidFill>
              <a:effectLst/>
              <a:uLnTx/>
              <a:uFillTx/>
              <a:latin typeface="Calibri" panose="020F0502020204030204"/>
              <a:ea typeface="等线" panose="02010600030101010101" charset="-122"/>
              <a:cs typeface="+mn-cs"/>
            </a:endParaRPr>
          </a:p>
        </p:txBody>
      </p:sp>
      <p:sp>
        <p:nvSpPr>
          <p:cNvPr id="11" name="椭圆 10"/>
          <p:cNvSpPr/>
          <p:nvPr/>
        </p:nvSpPr>
        <p:spPr>
          <a:xfrm>
            <a:off x="4521330" y="813677"/>
            <a:ext cx="1276659" cy="1276659"/>
          </a:xfrm>
          <a:prstGeom prst="ellipse">
            <a:avLst/>
          </a:prstGeom>
          <a:solidFill>
            <a:srgbClr val="C10001"/>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8000" b="0" i="0" u="none" strike="noStrike" kern="1200" cap="none" spc="0" normalizeH="0" baseline="0" noProof="0">
              <a:ln>
                <a:noFill/>
              </a:ln>
              <a:solidFill>
                <a:prstClr val="white"/>
              </a:solidFill>
              <a:effectLst/>
              <a:uLnTx/>
              <a:uFillTx/>
              <a:latin typeface="Calibri" panose="020F0502020204030204"/>
              <a:ea typeface="等线" panose="02010600030101010101" charset="-122"/>
              <a:cs typeface="+mn-cs"/>
            </a:endParaRPr>
          </a:p>
        </p:txBody>
      </p:sp>
      <p:sp>
        <p:nvSpPr>
          <p:cNvPr id="12" name="标题 4"/>
          <p:cNvSpPr txBox="1"/>
          <p:nvPr/>
        </p:nvSpPr>
        <p:spPr>
          <a:xfrm>
            <a:off x="4521330" y="959063"/>
            <a:ext cx="1276659" cy="110322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defRPr/>
            </a:pPr>
            <a:r>
              <a:rPr kumimoji="0" lang="en-US" altLang="zh-CN" sz="8000" b="1"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j-cs"/>
              </a:rPr>
              <a:t>3</a:t>
            </a:r>
          </a:p>
        </p:txBody>
      </p:sp>
      <p:sp>
        <p:nvSpPr>
          <p:cNvPr id="13" name="标题 4"/>
          <p:cNvSpPr txBox="1"/>
          <p:nvPr/>
        </p:nvSpPr>
        <p:spPr>
          <a:xfrm>
            <a:off x="3229978" y="2247952"/>
            <a:ext cx="3893470" cy="712017"/>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defRPr/>
            </a:pPr>
            <a:r>
              <a:rPr kumimoji="0" lang="zh-CN" altLang="en-US" sz="3600" b="1"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j-cs"/>
              </a:rPr>
              <a:t>单击添加文字标题</a:t>
            </a:r>
            <a:endParaRPr kumimoji="0" lang="en-US" altLang="zh-CN" sz="3600" b="1"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j-cs"/>
            </a:endParaRPr>
          </a:p>
        </p:txBody>
      </p:sp>
    </p:spTree>
  </p:cSld>
  <p:clrMapOvr>
    <a:masterClrMapping/>
  </p:clrMapOvr>
  <mc:AlternateContent xmlns:mc="http://schemas.openxmlformats.org/markup-compatibility/2006" xmlns:p14="http://schemas.microsoft.com/office/powerpoint/2010/main">
    <mc:Choice Requires="p14">
      <p:transition spd="slow" p14:dur="1250" advClick="0" advTm="0">
        <p14:switch dir="r"/>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000"/>
                                        <p:tgtEl>
                                          <p:spTgt spid="11"/>
                                        </p:tgtEl>
                                      </p:cBhvr>
                                    </p:animEffect>
                                    <p:anim calcmode="lin" valueType="num">
                                      <p:cBhvr>
                                        <p:cTn id="8" dur="1000" fill="hold"/>
                                        <p:tgtEl>
                                          <p:spTgt spid="11"/>
                                        </p:tgtEl>
                                        <p:attrNameLst>
                                          <p:attrName>ppt_x</p:attrName>
                                        </p:attrNameLst>
                                      </p:cBhvr>
                                      <p:tavLst>
                                        <p:tav tm="0">
                                          <p:val>
                                            <p:strVal val="#ppt_x"/>
                                          </p:val>
                                        </p:tav>
                                        <p:tav tm="100000">
                                          <p:val>
                                            <p:strVal val="#ppt_x"/>
                                          </p:val>
                                        </p:tav>
                                      </p:tavLst>
                                    </p:anim>
                                    <p:anim calcmode="lin" valueType="num">
                                      <p:cBhvr>
                                        <p:cTn id="9" dur="1000" fill="hold"/>
                                        <p:tgtEl>
                                          <p:spTgt spid="11"/>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1000"/>
                                        <p:tgtEl>
                                          <p:spTgt spid="12"/>
                                        </p:tgtEl>
                                      </p:cBhvr>
                                    </p:animEffect>
                                    <p:anim calcmode="lin" valueType="num">
                                      <p:cBhvr>
                                        <p:cTn id="13" dur="1000" fill="hold"/>
                                        <p:tgtEl>
                                          <p:spTgt spid="12"/>
                                        </p:tgtEl>
                                        <p:attrNameLst>
                                          <p:attrName>ppt_x</p:attrName>
                                        </p:attrNameLst>
                                      </p:cBhvr>
                                      <p:tavLst>
                                        <p:tav tm="0">
                                          <p:val>
                                            <p:strVal val="#ppt_x"/>
                                          </p:val>
                                        </p:tav>
                                        <p:tav tm="100000">
                                          <p:val>
                                            <p:strVal val="#ppt_x"/>
                                          </p:val>
                                        </p:tav>
                                      </p:tavLst>
                                    </p:anim>
                                    <p:anim calcmode="lin" valueType="num">
                                      <p:cBhvr>
                                        <p:cTn id="14" dur="1000" fill="hold"/>
                                        <p:tgtEl>
                                          <p:spTgt spid="12"/>
                                        </p:tgtEl>
                                        <p:attrNameLst>
                                          <p:attrName>ppt_y</p:attrName>
                                        </p:attrNameLst>
                                      </p:cBhvr>
                                      <p:tavLst>
                                        <p:tav tm="0">
                                          <p:val>
                                            <p:strVal val="#ppt_y+.1"/>
                                          </p:val>
                                        </p:tav>
                                        <p:tav tm="100000">
                                          <p:val>
                                            <p:strVal val="#ppt_y"/>
                                          </p:val>
                                        </p:tav>
                                      </p:tavLst>
                                    </p:anim>
                                  </p:childTnLst>
                                </p:cTn>
                              </p:par>
                            </p:childTnLst>
                          </p:cTn>
                        </p:par>
                        <p:par>
                          <p:cTn id="15" fill="hold">
                            <p:stCondLst>
                              <p:cond delay="1000"/>
                            </p:stCondLst>
                            <p:childTnLst>
                              <p:par>
                                <p:cTn id="16" presetID="16" presetClass="entr" presetSubtype="21" fill="hold" grpId="0" nodeType="after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barn(inVertical)">
                                      <p:cBhvr>
                                        <p:cTn id="18" dur="750"/>
                                        <p:tgtEl>
                                          <p:spTgt spid="10"/>
                                        </p:tgtEl>
                                      </p:cBhvr>
                                    </p:animEffect>
                                  </p:childTnLst>
                                </p:cTn>
                              </p:par>
                            </p:childTnLst>
                          </p:cTn>
                        </p:par>
                        <p:par>
                          <p:cTn id="19" fill="hold">
                            <p:stCondLst>
                              <p:cond delay="2000"/>
                            </p:stCondLst>
                            <p:childTnLst>
                              <p:par>
                                <p:cTn id="20" presetID="17" presetClass="entr" presetSubtype="10" fill="hold" grpId="0" nodeType="afterEffect">
                                  <p:stCondLst>
                                    <p:cond delay="0"/>
                                  </p:stCondLst>
                                  <p:iterate type="lt">
                                    <p:tmPct val="15000"/>
                                  </p:iterate>
                                  <p:childTnLst>
                                    <p:set>
                                      <p:cBhvr>
                                        <p:cTn id="21" dur="1" fill="hold">
                                          <p:stCondLst>
                                            <p:cond delay="0"/>
                                          </p:stCondLst>
                                        </p:cTn>
                                        <p:tgtEl>
                                          <p:spTgt spid="13"/>
                                        </p:tgtEl>
                                        <p:attrNameLst>
                                          <p:attrName>style.visibility</p:attrName>
                                        </p:attrNameLst>
                                      </p:cBhvr>
                                      <p:to>
                                        <p:strVal val="visible"/>
                                      </p:to>
                                    </p:set>
                                    <p:anim calcmode="lin" valueType="num">
                                      <p:cBhvr>
                                        <p:cTn id="22" dur="500" fill="hold"/>
                                        <p:tgtEl>
                                          <p:spTgt spid="13"/>
                                        </p:tgtEl>
                                        <p:attrNameLst>
                                          <p:attrName>ppt_w</p:attrName>
                                        </p:attrNameLst>
                                      </p:cBhvr>
                                      <p:tavLst>
                                        <p:tav tm="0">
                                          <p:val>
                                            <p:fltVal val="0"/>
                                          </p:val>
                                        </p:tav>
                                        <p:tav tm="100000">
                                          <p:val>
                                            <p:strVal val="#ppt_w"/>
                                          </p:val>
                                        </p:tav>
                                      </p:tavLst>
                                    </p:anim>
                                    <p:anim calcmode="lin" valueType="num">
                                      <p:cBhvr>
                                        <p:cTn id="23" dur="500" fill="hold"/>
                                        <p:tgtEl>
                                          <p:spTgt spid="1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p:bldP spid="1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5" name="组合 244"/>
          <p:cNvGrpSpPr/>
          <p:nvPr/>
        </p:nvGrpSpPr>
        <p:grpSpPr>
          <a:xfrm flipH="1">
            <a:off x="4672286" y="1815876"/>
            <a:ext cx="1041050" cy="27000"/>
            <a:chOff x="2531312" y="2421168"/>
            <a:chExt cx="1388066" cy="36000"/>
          </a:xfrm>
          <a:solidFill>
            <a:schemeClr val="tx1">
              <a:lumMod val="50000"/>
              <a:lumOff val="50000"/>
            </a:schemeClr>
          </a:solidFill>
        </p:grpSpPr>
        <p:cxnSp>
          <p:nvCxnSpPr>
            <p:cNvPr id="246" name="直接连接符 245"/>
            <p:cNvCxnSpPr/>
            <p:nvPr/>
          </p:nvCxnSpPr>
          <p:spPr>
            <a:xfrm>
              <a:off x="2539779" y="2439168"/>
              <a:ext cx="1379599" cy="0"/>
            </a:xfrm>
            <a:prstGeom prst="line">
              <a:avLst/>
            </a:prstGeom>
            <a:grpFill/>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47" name="椭圆 246"/>
            <p:cNvSpPr/>
            <p:nvPr/>
          </p:nvSpPr>
          <p:spPr>
            <a:xfrm>
              <a:off x="2531312" y="2421168"/>
              <a:ext cx="36000" cy="36000"/>
            </a:xfrm>
            <a:prstGeom prst="ellipse">
              <a:avLst/>
            </a:prstGeom>
            <a:grp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015" b="0" i="0" u="none" strike="noStrike" kern="1200" cap="none" spc="0" normalizeH="0" baseline="0" noProof="0">
                <a:ln>
                  <a:noFill/>
                </a:ln>
                <a:solidFill>
                  <a:prstClr val="white"/>
                </a:solidFill>
                <a:effectLst/>
                <a:uLnTx/>
                <a:uFillTx/>
                <a:latin typeface="Calibri" panose="020F0502020204030204"/>
                <a:ea typeface="等线" panose="02010600030101010101" charset="-122"/>
                <a:cs typeface="+mn-cs"/>
              </a:endParaRPr>
            </a:p>
          </p:txBody>
        </p:sp>
      </p:grpSp>
      <p:grpSp>
        <p:nvGrpSpPr>
          <p:cNvPr id="251" name="组合 250"/>
          <p:cNvGrpSpPr/>
          <p:nvPr/>
        </p:nvGrpSpPr>
        <p:grpSpPr>
          <a:xfrm flipH="1">
            <a:off x="5713336" y="3272880"/>
            <a:ext cx="1041050" cy="27000"/>
            <a:chOff x="2531312" y="2421168"/>
            <a:chExt cx="1388066" cy="36000"/>
          </a:xfrm>
          <a:solidFill>
            <a:schemeClr val="tx1">
              <a:lumMod val="50000"/>
              <a:lumOff val="50000"/>
            </a:schemeClr>
          </a:solidFill>
        </p:grpSpPr>
        <p:cxnSp>
          <p:nvCxnSpPr>
            <p:cNvPr id="252" name="直接连接符 251"/>
            <p:cNvCxnSpPr/>
            <p:nvPr/>
          </p:nvCxnSpPr>
          <p:spPr>
            <a:xfrm>
              <a:off x="2539779" y="2439168"/>
              <a:ext cx="1379599" cy="0"/>
            </a:xfrm>
            <a:prstGeom prst="line">
              <a:avLst/>
            </a:prstGeom>
            <a:grpFill/>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53" name="椭圆 252"/>
            <p:cNvSpPr/>
            <p:nvPr/>
          </p:nvSpPr>
          <p:spPr>
            <a:xfrm>
              <a:off x="2531312" y="2421168"/>
              <a:ext cx="36000" cy="36000"/>
            </a:xfrm>
            <a:prstGeom prst="ellipse">
              <a:avLst/>
            </a:prstGeom>
            <a:grp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015" b="0" i="0" u="none" strike="noStrike" kern="1200" cap="none" spc="0" normalizeH="0" baseline="0" noProof="0">
                <a:ln>
                  <a:noFill/>
                </a:ln>
                <a:solidFill>
                  <a:prstClr val="white"/>
                </a:solidFill>
                <a:effectLst/>
                <a:uLnTx/>
                <a:uFillTx/>
                <a:latin typeface="Calibri" panose="020F0502020204030204"/>
                <a:ea typeface="等线" panose="02010600030101010101" charset="-122"/>
                <a:cs typeface="+mn-cs"/>
              </a:endParaRPr>
            </a:p>
          </p:txBody>
        </p:sp>
      </p:grpSp>
      <p:grpSp>
        <p:nvGrpSpPr>
          <p:cNvPr id="9" name="组合 8"/>
          <p:cNvGrpSpPr/>
          <p:nvPr/>
        </p:nvGrpSpPr>
        <p:grpSpPr>
          <a:xfrm>
            <a:off x="2018557" y="1815876"/>
            <a:ext cx="1041050" cy="27000"/>
            <a:chOff x="2531312" y="2421168"/>
            <a:chExt cx="1388066" cy="36000"/>
          </a:xfrm>
          <a:solidFill>
            <a:schemeClr val="tx1">
              <a:lumMod val="50000"/>
              <a:lumOff val="50000"/>
            </a:schemeClr>
          </a:solidFill>
        </p:grpSpPr>
        <p:cxnSp>
          <p:nvCxnSpPr>
            <p:cNvPr id="243" name="直接连接符 242"/>
            <p:cNvCxnSpPr/>
            <p:nvPr/>
          </p:nvCxnSpPr>
          <p:spPr>
            <a:xfrm>
              <a:off x="2539779" y="2439168"/>
              <a:ext cx="1379599" cy="0"/>
            </a:xfrm>
            <a:prstGeom prst="line">
              <a:avLst/>
            </a:prstGeom>
            <a:grpFill/>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8" name="椭圆 7"/>
            <p:cNvSpPr/>
            <p:nvPr/>
          </p:nvSpPr>
          <p:spPr>
            <a:xfrm>
              <a:off x="2531312" y="2421168"/>
              <a:ext cx="36000" cy="36000"/>
            </a:xfrm>
            <a:prstGeom prst="ellipse">
              <a:avLst/>
            </a:prstGeom>
            <a:grp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015" b="0" i="0" u="none" strike="noStrike" kern="1200" cap="none" spc="0" normalizeH="0" baseline="0" noProof="0">
                <a:ln>
                  <a:noFill/>
                </a:ln>
                <a:solidFill>
                  <a:prstClr val="white"/>
                </a:solidFill>
                <a:effectLst/>
                <a:uLnTx/>
                <a:uFillTx/>
                <a:latin typeface="Calibri" panose="020F0502020204030204"/>
                <a:ea typeface="等线" panose="02010600030101010101" charset="-122"/>
                <a:cs typeface="+mn-cs"/>
              </a:endParaRPr>
            </a:p>
          </p:txBody>
        </p:sp>
      </p:grpSp>
      <p:grpSp>
        <p:nvGrpSpPr>
          <p:cNvPr id="254" name="组合 253"/>
          <p:cNvGrpSpPr/>
          <p:nvPr/>
        </p:nvGrpSpPr>
        <p:grpSpPr>
          <a:xfrm>
            <a:off x="2898365" y="3272880"/>
            <a:ext cx="1041050" cy="27000"/>
            <a:chOff x="2531312" y="2421168"/>
            <a:chExt cx="1388066" cy="36000"/>
          </a:xfrm>
          <a:solidFill>
            <a:schemeClr val="tx1">
              <a:lumMod val="50000"/>
              <a:lumOff val="50000"/>
            </a:schemeClr>
          </a:solidFill>
        </p:grpSpPr>
        <p:cxnSp>
          <p:nvCxnSpPr>
            <p:cNvPr id="255" name="直接连接符 254"/>
            <p:cNvCxnSpPr/>
            <p:nvPr/>
          </p:nvCxnSpPr>
          <p:spPr>
            <a:xfrm>
              <a:off x="2539779" y="2439168"/>
              <a:ext cx="1379599" cy="0"/>
            </a:xfrm>
            <a:prstGeom prst="line">
              <a:avLst/>
            </a:prstGeom>
            <a:grpFill/>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56" name="椭圆 255"/>
            <p:cNvSpPr/>
            <p:nvPr/>
          </p:nvSpPr>
          <p:spPr>
            <a:xfrm>
              <a:off x="2531312" y="2421168"/>
              <a:ext cx="36000" cy="36000"/>
            </a:xfrm>
            <a:prstGeom prst="ellipse">
              <a:avLst/>
            </a:prstGeom>
            <a:grp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015" b="0" i="0" u="none" strike="noStrike" kern="1200" cap="none" spc="0" normalizeH="0" baseline="0" noProof="0">
                <a:ln>
                  <a:noFill/>
                </a:ln>
                <a:solidFill>
                  <a:prstClr val="white"/>
                </a:solidFill>
                <a:effectLst/>
                <a:uLnTx/>
                <a:uFillTx/>
                <a:latin typeface="Calibri" panose="020F0502020204030204"/>
                <a:ea typeface="等线" panose="02010600030101010101" charset="-122"/>
                <a:cs typeface="+mn-cs"/>
              </a:endParaRPr>
            </a:p>
          </p:txBody>
        </p:sp>
      </p:grpSp>
      <p:grpSp>
        <p:nvGrpSpPr>
          <p:cNvPr id="200" name="组合 18"/>
          <p:cNvGrpSpPr/>
          <p:nvPr/>
        </p:nvGrpSpPr>
        <p:grpSpPr bwMode="auto">
          <a:xfrm>
            <a:off x="2653513" y="1650162"/>
            <a:ext cx="1994036" cy="1349530"/>
            <a:chOff x="0" y="0"/>
            <a:chExt cx="2093189" cy="1416774"/>
          </a:xfrm>
          <a:solidFill>
            <a:srgbClr val="CB1B3D"/>
          </a:solidFill>
        </p:grpSpPr>
        <p:sp>
          <p:nvSpPr>
            <p:cNvPr id="201" name="等腰三角形 19">
              <a:hlinkClick r:id="rId3"/>
            </p:cNvPr>
            <p:cNvSpPr>
              <a:spLocks noChangeArrowheads="1"/>
            </p:cNvSpPr>
            <p:nvPr/>
          </p:nvSpPr>
          <p:spPr bwMode="auto">
            <a:xfrm flipH="1" flipV="1">
              <a:off x="0" y="0"/>
              <a:ext cx="2093189" cy="1416774"/>
            </a:xfrm>
            <a:prstGeom prst="triangle">
              <a:avLst>
                <a:gd name="adj" fmla="val 50000"/>
              </a:avLst>
            </a:prstGeom>
            <a:grpFill/>
            <a:ln w="12700" cap="flat" cmpd="sng">
              <a:solidFill>
                <a:schemeClr val="bg1"/>
              </a:solidFill>
              <a:bevel/>
            </a:ln>
          </p:spPr>
          <p:txBody>
            <a:bodyPr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zh-CN" sz="1015" b="0" i="0" u="none" strike="noStrike" kern="1200" cap="none" spc="0" normalizeH="0" baseline="0" noProof="0">
                <a:ln>
                  <a:noFill/>
                </a:ln>
                <a:solidFill>
                  <a:prstClr val="white"/>
                </a:solidFill>
                <a:effectLst/>
                <a:uLnTx/>
                <a:uFillTx/>
                <a:latin typeface="宋体" panose="02010600030101010101" pitchFamily="2" charset="-122"/>
                <a:ea typeface="等线" panose="02010600030101010101" charset="-122"/>
                <a:cs typeface="+mn-cs"/>
                <a:sym typeface="宋体" panose="02010600030101010101" pitchFamily="2" charset="-122"/>
              </a:endParaRPr>
            </a:p>
          </p:txBody>
        </p:sp>
        <p:sp>
          <p:nvSpPr>
            <p:cNvPr id="202" name="文本框 20"/>
            <p:cNvSpPr>
              <a:spLocks noChangeArrowheads="1"/>
            </p:cNvSpPr>
            <p:nvPr/>
          </p:nvSpPr>
          <p:spPr bwMode="auto">
            <a:xfrm>
              <a:off x="709935" y="122472"/>
              <a:ext cx="668373" cy="581602"/>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marL="0" marR="0" lvl="0" indent="0" algn="ctr" defTabSz="685800" rtl="0" eaLnBrk="1" fontAlgn="auto" latinLnBrk="0" hangingPunct="1">
                <a:lnSpc>
                  <a:spcPct val="100000"/>
                </a:lnSpc>
                <a:spcBef>
                  <a:spcPts val="0"/>
                </a:spcBef>
                <a:spcAft>
                  <a:spcPts val="0"/>
                </a:spcAft>
                <a:buClrTx/>
                <a:buSzTx/>
                <a:buFontTx/>
                <a:buNone/>
                <a:defRPr/>
              </a:pPr>
              <a:r>
                <a:rPr kumimoji="0" lang="en-US" sz="30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01</a:t>
              </a:r>
              <a:endParaRPr kumimoji="0" lang="zh-CN" altLang="en-US" sz="30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grpSp>
      <p:grpSp>
        <p:nvGrpSpPr>
          <p:cNvPr id="203" name="组合 21"/>
          <p:cNvGrpSpPr/>
          <p:nvPr/>
        </p:nvGrpSpPr>
        <p:grpSpPr bwMode="auto">
          <a:xfrm>
            <a:off x="3691379" y="1650162"/>
            <a:ext cx="1995549" cy="1349530"/>
            <a:chOff x="0" y="0"/>
            <a:chExt cx="2093189" cy="1416774"/>
          </a:xfrm>
          <a:solidFill>
            <a:srgbClr val="CB1B3D"/>
          </a:solidFill>
        </p:grpSpPr>
        <p:sp>
          <p:nvSpPr>
            <p:cNvPr id="204" name="等腰三角形 22">
              <a:hlinkClick r:id="rId3"/>
            </p:cNvPr>
            <p:cNvSpPr>
              <a:spLocks noChangeArrowheads="1"/>
            </p:cNvSpPr>
            <p:nvPr/>
          </p:nvSpPr>
          <p:spPr bwMode="auto">
            <a:xfrm>
              <a:off x="0" y="0"/>
              <a:ext cx="2093189" cy="1416774"/>
            </a:xfrm>
            <a:prstGeom prst="triangle">
              <a:avLst>
                <a:gd name="adj" fmla="val 50000"/>
              </a:avLst>
            </a:prstGeom>
            <a:grpFill/>
            <a:ln w="12700" cap="flat" cmpd="sng">
              <a:solidFill>
                <a:schemeClr val="bg1"/>
              </a:solidFill>
              <a:bevel/>
            </a:ln>
          </p:spPr>
          <p:txBody>
            <a:bodyPr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zh-CN" sz="1015" b="0" i="0" u="none" strike="noStrike" kern="1200" cap="none" spc="0" normalizeH="0" baseline="0" noProof="0">
                <a:ln>
                  <a:noFill/>
                </a:ln>
                <a:solidFill>
                  <a:prstClr val="white"/>
                </a:solidFill>
                <a:effectLst/>
                <a:uLnTx/>
                <a:uFillTx/>
                <a:latin typeface="宋体" panose="02010600030101010101" pitchFamily="2" charset="-122"/>
                <a:ea typeface="等线" panose="02010600030101010101" charset="-122"/>
                <a:cs typeface="+mn-cs"/>
                <a:sym typeface="宋体" panose="02010600030101010101" pitchFamily="2" charset="-122"/>
              </a:endParaRPr>
            </a:p>
          </p:txBody>
        </p:sp>
        <p:sp>
          <p:nvSpPr>
            <p:cNvPr id="205" name="文本框 23"/>
            <p:cNvSpPr>
              <a:spLocks noChangeArrowheads="1"/>
            </p:cNvSpPr>
            <p:nvPr/>
          </p:nvSpPr>
          <p:spPr bwMode="auto">
            <a:xfrm>
              <a:off x="712660" y="579708"/>
              <a:ext cx="667867" cy="581602"/>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marL="0" marR="0" lvl="0" indent="0" algn="ctr" defTabSz="685800" rtl="0" eaLnBrk="1" fontAlgn="auto" latinLnBrk="0" hangingPunct="1">
                <a:lnSpc>
                  <a:spcPct val="100000"/>
                </a:lnSpc>
                <a:spcBef>
                  <a:spcPts val="0"/>
                </a:spcBef>
                <a:spcAft>
                  <a:spcPts val="0"/>
                </a:spcAft>
                <a:buClrTx/>
                <a:buSzTx/>
                <a:buFontTx/>
                <a:buNone/>
                <a:defRPr/>
              </a:pPr>
              <a:r>
                <a:rPr kumimoji="0" lang="en-US" sz="30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02</a:t>
              </a:r>
              <a:endParaRPr kumimoji="0" lang="zh-CN" altLang="en-US" sz="30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grpSp>
      <p:grpSp>
        <p:nvGrpSpPr>
          <p:cNvPr id="206" name="组合 24"/>
          <p:cNvGrpSpPr/>
          <p:nvPr/>
        </p:nvGrpSpPr>
        <p:grpSpPr bwMode="auto">
          <a:xfrm>
            <a:off x="3691379" y="3040540"/>
            <a:ext cx="1995549" cy="1349530"/>
            <a:chOff x="0" y="0"/>
            <a:chExt cx="2093189" cy="1416774"/>
          </a:xfrm>
          <a:solidFill>
            <a:srgbClr val="CB1B3D"/>
          </a:solidFill>
        </p:grpSpPr>
        <p:sp>
          <p:nvSpPr>
            <p:cNvPr id="207" name="等腰三角形 25">
              <a:hlinkClick r:id="rId3"/>
            </p:cNvPr>
            <p:cNvSpPr>
              <a:spLocks noChangeArrowheads="1"/>
            </p:cNvSpPr>
            <p:nvPr/>
          </p:nvSpPr>
          <p:spPr bwMode="auto">
            <a:xfrm flipH="1" flipV="1">
              <a:off x="0" y="0"/>
              <a:ext cx="2093189" cy="1416774"/>
            </a:xfrm>
            <a:prstGeom prst="triangle">
              <a:avLst>
                <a:gd name="adj" fmla="val 50000"/>
              </a:avLst>
            </a:prstGeom>
            <a:grpFill/>
            <a:ln w="12700" cap="flat" cmpd="sng">
              <a:solidFill>
                <a:schemeClr val="bg1"/>
              </a:solidFill>
              <a:bevel/>
            </a:ln>
          </p:spPr>
          <p:txBody>
            <a:bodyPr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zh-CN" sz="1015" b="0" i="0" u="none" strike="noStrike" kern="1200" cap="none" spc="0" normalizeH="0" baseline="0" noProof="0">
                <a:ln>
                  <a:noFill/>
                </a:ln>
                <a:solidFill>
                  <a:prstClr val="white"/>
                </a:solidFill>
                <a:effectLst/>
                <a:uLnTx/>
                <a:uFillTx/>
                <a:latin typeface="宋体" panose="02010600030101010101" pitchFamily="2" charset="-122"/>
                <a:ea typeface="等线" panose="02010600030101010101" charset="-122"/>
                <a:cs typeface="+mn-cs"/>
                <a:sym typeface="宋体" panose="02010600030101010101" pitchFamily="2" charset="-122"/>
              </a:endParaRPr>
            </a:p>
          </p:txBody>
        </p:sp>
        <p:sp>
          <p:nvSpPr>
            <p:cNvPr id="208" name="文本框 26"/>
            <p:cNvSpPr>
              <a:spLocks noChangeArrowheads="1"/>
            </p:cNvSpPr>
            <p:nvPr/>
          </p:nvSpPr>
          <p:spPr bwMode="auto">
            <a:xfrm>
              <a:off x="712660" y="180213"/>
              <a:ext cx="667867" cy="581602"/>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marL="0" marR="0" lvl="0" indent="0" algn="ctr" defTabSz="685800" rtl="0" eaLnBrk="1" fontAlgn="auto" latinLnBrk="0" hangingPunct="1">
                <a:lnSpc>
                  <a:spcPct val="100000"/>
                </a:lnSpc>
                <a:spcBef>
                  <a:spcPts val="0"/>
                </a:spcBef>
                <a:spcAft>
                  <a:spcPts val="0"/>
                </a:spcAft>
                <a:buClrTx/>
                <a:buSzTx/>
                <a:buFontTx/>
                <a:buNone/>
                <a:defRPr/>
              </a:pPr>
              <a:r>
                <a:rPr kumimoji="0" lang="en-US" sz="3000" b="0" i="0" u="none" strike="noStrike" kern="120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mn-cs"/>
                </a:rPr>
                <a:t>03</a:t>
              </a:r>
              <a:endParaRPr kumimoji="0" lang="zh-CN" altLang="en-US" sz="3000" b="0" i="0" u="none" strike="noStrike" kern="120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grpSp>
      <p:grpSp>
        <p:nvGrpSpPr>
          <p:cNvPr id="209" name="组合 27"/>
          <p:cNvGrpSpPr/>
          <p:nvPr/>
        </p:nvGrpSpPr>
        <p:grpSpPr bwMode="auto">
          <a:xfrm>
            <a:off x="4730760" y="3040540"/>
            <a:ext cx="1994036" cy="1349530"/>
            <a:chOff x="0" y="0"/>
            <a:chExt cx="2093189" cy="1416774"/>
          </a:xfrm>
          <a:solidFill>
            <a:srgbClr val="CB1B3D"/>
          </a:solidFill>
        </p:grpSpPr>
        <p:sp>
          <p:nvSpPr>
            <p:cNvPr id="210" name="等腰三角形 28">
              <a:hlinkClick r:id="rId3"/>
            </p:cNvPr>
            <p:cNvSpPr>
              <a:spLocks noChangeArrowheads="1"/>
            </p:cNvSpPr>
            <p:nvPr/>
          </p:nvSpPr>
          <p:spPr bwMode="auto">
            <a:xfrm>
              <a:off x="0" y="0"/>
              <a:ext cx="2093189" cy="1416774"/>
            </a:xfrm>
            <a:prstGeom prst="triangle">
              <a:avLst>
                <a:gd name="adj" fmla="val 50000"/>
              </a:avLst>
            </a:prstGeom>
            <a:grpFill/>
            <a:ln w="12700" cap="flat" cmpd="sng">
              <a:solidFill>
                <a:schemeClr val="bg1"/>
              </a:solidFill>
              <a:bevel/>
            </a:ln>
          </p:spPr>
          <p:txBody>
            <a:bodyPr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zh-CN" sz="1015" b="0" i="0" u="none" strike="noStrike" kern="1200" cap="none" spc="0" normalizeH="0" baseline="0" noProof="0">
                <a:ln>
                  <a:noFill/>
                </a:ln>
                <a:solidFill>
                  <a:prstClr val="white"/>
                </a:solidFill>
                <a:effectLst/>
                <a:uLnTx/>
                <a:uFillTx/>
                <a:latin typeface="宋体" panose="02010600030101010101" pitchFamily="2" charset="-122"/>
                <a:ea typeface="等线" panose="02010600030101010101" charset="-122"/>
                <a:cs typeface="+mn-cs"/>
                <a:sym typeface="宋体" panose="02010600030101010101" pitchFamily="2" charset="-122"/>
              </a:endParaRPr>
            </a:p>
          </p:txBody>
        </p:sp>
        <p:sp>
          <p:nvSpPr>
            <p:cNvPr id="211" name="文本框 29"/>
            <p:cNvSpPr>
              <a:spLocks noChangeArrowheads="1"/>
            </p:cNvSpPr>
            <p:nvPr/>
          </p:nvSpPr>
          <p:spPr bwMode="auto">
            <a:xfrm>
              <a:off x="712405" y="520297"/>
              <a:ext cx="668373" cy="581602"/>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marL="0" marR="0" lvl="0" indent="0" algn="ctr" defTabSz="685800" rtl="0" eaLnBrk="1" fontAlgn="auto" latinLnBrk="0" hangingPunct="1">
                <a:lnSpc>
                  <a:spcPct val="100000"/>
                </a:lnSpc>
                <a:spcBef>
                  <a:spcPts val="0"/>
                </a:spcBef>
                <a:spcAft>
                  <a:spcPts val="0"/>
                </a:spcAft>
                <a:buClrTx/>
                <a:buSzTx/>
                <a:buFontTx/>
                <a:buNone/>
                <a:defRPr/>
              </a:pPr>
              <a:r>
                <a:rPr kumimoji="0" lang="en-US" sz="3000" b="0" i="0" u="none" strike="noStrike" kern="120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mn-cs"/>
                </a:rPr>
                <a:t>04</a:t>
              </a:r>
              <a:endParaRPr kumimoji="0" lang="zh-CN" altLang="en-US" sz="3000" b="0" i="0" u="none" strike="noStrike" kern="120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grpSp>
      <p:sp>
        <p:nvSpPr>
          <p:cNvPr id="224" name="TextBox 223"/>
          <p:cNvSpPr txBox="1"/>
          <p:nvPr/>
        </p:nvSpPr>
        <p:spPr>
          <a:xfrm>
            <a:off x="974457" y="2093506"/>
            <a:ext cx="1993744" cy="429340"/>
          </a:xfrm>
          <a:prstGeom prst="rect">
            <a:avLst/>
          </a:prstGeom>
          <a:noFill/>
        </p:spPr>
        <p:txBody>
          <a:bodyPr wrap="square" lIns="68573" tIns="34286" rIns="68573" bIns="34286" rtlCol="0">
            <a:spAutoFit/>
          </a:bodyPr>
          <a:lstStyle/>
          <a:p>
            <a:pPr marL="0" marR="0" lvl="0" indent="0" algn="l" defTabSz="685800" rtl="0" eaLnBrk="1" fontAlgn="auto" latinLnBrk="0" hangingPunct="1">
              <a:lnSpc>
                <a:spcPct val="130000"/>
              </a:lnSpc>
              <a:spcBef>
                <a:spcPts val="0"/>
              </a:spcBef>
              <a:spcAft>
                <a:spcPts val="0"/>
              </a:spcAft>
              <a:buClrTx/>
              <a:buSzTx/>
              <a:buFontTx/>
              <a:buNone/>
              <a:defRPr/>
            </a:pPr>
            <a:r>
              <a:rPr kumimoji="0" lang="zh-CN" altLang="en-US" sz="900" b="0" i="0" u="none" strike="noStrike" kern="1200" cap="none" spc="0" normalizeH="0" baseline="0" noProof="0" dirty="0">
                <a:ln>
                  <a:noFill/>
                </a:ln>
                <a:solidFill>
                  <a:prstClr val="black">
                    <a:lumMod val="95000"/>
                    <a:lumOff val="5000"/>
                  </a:prstClr>
                </a:solidFill>
                <a:effectLst/>
                <a:uLnTx/>
                <a:uFillTx/>
                <a:latin typeface="微软雅黑" panose="020B0503020204020204" pitchFamily="34" charset="-122"/>
                <a:ea typeface="微软雅黑" panose="020B0503020204020204" pitchFamily="34" charset="-122"/>
                <a:cs typeface="+mn-cs"/>
              </a:rPr>
              <a:t>您的内容打在这里，或者通过复制您的文本</a:t>
            </a:r>
            <a:r>
              <a:rPr kumimoji="0" lang="en-US" altLang="zh-CN" sz="900" b="0" i="0" u="none" strike="noStrike" kern="1200" cap="none" spc="0" normalizeH="0" baseline="0" noProof="0" dirty="0">
                <a:ln>
                  <a:noFill/>
                </a:ln>
                <a:solidFill>
                  <a:prstClr val="black">
                    <a:lumMod val="95000"/>
                    <a:lumOff val="5000"/>
                  </a:prstClr>
                </a:solidFill>
                <a:effectLst/>
                <a:uLnTx/>
                <a:uFillTx/>
                <a:latin typeface="微软雅黑" panose="020B0503020204020204" pitchFamily="34" charset="-122"/>
                <a:ea typeface="微软雅黑" panose="020B0503020204020204" pitchFamily="34" charset="-122"/>
                <a:cs typeface="+mn-cs"/>
              </a:rPr>
              <a:t>,</a:t>
            </a:r>
            <a:r>
              <a:rPr kumimoji="0" lang="zh-CN" altLang="en-US" sz="900" b="0" i="0" u="none" strike="noStrike" kern="1200" cap="none" spc="0" normalizeH="0" baseline="0" noProof="0" dirty="0">
                <a:ln>
                  <a:noFill/>
                </a:ln>
                <a:solidFill>
                  <a:prstClr val="black">
                    <a:lumMod val="95000"/>
                    <a:lumOff val="5000"/>
                  </a:prstClr>
                </a:solidFill>
                <a:effectLst/>
                <a:uLnTx/>
                <a:uFillTx/>
                <a:latin typeface="微软雅黑" panose="020B0503020204020204" pitchFamily="34" charset="-122"/>
                <a:ea typeface="微软雅黑" panose="020B0503020204020204" pitchFamily="34" charset="-122"/>
                <a:cs typeface="+mn-cs"/>
              </a:rPr>
              <a:t>您的内容打在这里，</a:t>
            </a:r>
          </a:p>
        </p:txBody>
      </p:sp>
      <p:sp>
        <p:nvSpPr>
          <p:cNvPr id="233" name="TextBox 232"/>
          <p:cNvSpPr txBox="1"/>
          <p:nvPr/>
        </p:nvSpPr>
        <p:spPr>
          <a:xfrm>
            <a:off x="5761551" y="2103964"/>
            <a:ext cx="1993744" cy="429340"/>
          </a:xfrm>
          <a:prstGeom prst="rect">
            <a:avLst/>
          </a:prstGeom>
          <a:noFill/>
        </p:spPr>
        <p:txBody>
          <a:bodyPr wrap="square" lIns="68573" tIns="34286" rIns="68573" bIns="34286" rtlCol="0">
            <a:spAutoFit/>
          </a:bodyPr>
          <a:lstStyle/>
          <a:p>
            <a:pPr marL="0" marR="0" lvl="0" indent="0" algn="l" defTabSz="685800" rtl="0" eaLnBrk="1" fontAlgn="auto" latinLnBrk="0" hangingPunct="1">
              <a:lnSpc>
                <a:spcPct val="130000"/>
              </a:lnSpc>
              <a:spcBef>
                <a:spcPts val="0"/>
              </a:spcBef>
              <a:spcAft>
                <a:spcPts val="0"/>
              </a:spcAft>
              <a:buClrTx/>
              <a:buSzTx/>
              <a:buFontTx/>
              <a:buNone/>
              <a:defRPr/>
            </a:pPr>
            <a:r>
              <a:rPr kumimoji="0" lang="zh-CN" altLang="en-US" sz="900" b="0" i="0" u="none" strike="noStrike" kern="1200" cap="none" spc="0" normalizeH="0" baseline="0" noProof="0" dirty="0">
                <a:ln>
                  <a:noFill/>
                </a:ln>
                <a:solidFill>
                  <a:prstClr val="black">
                    <a:lumMod val="95000"/>
                    <a:lumOff val="5000"/>
                  </a:prstClr>
                </a:solidFill>
                <a:effectLst/>
                <a:uLnTx/>
                <a:uFillTx/>
                <a:latin typeface="微软雅黑" panose="020B0503020204020204" pitchFamily="34" charset="-122"/>
                <a:ea typeface="微软雅黑" panose="020B0503020204020204" pitchFamily="34" charset="-122"/>
                <a:cs typeface="+mn-cs"/>
              </a:rPr>
              <a:t>您的内容打在这里，或者通过复制您的文本</a:t>
            </a:r>
            <a:r>
              <a:rPr kumimoji="0" lang="en-US" altLang="zh-CN" sz="900" b="0" i="0" u="none" strike="noStrike" kern="1200" cap="none" spc="0" normalizeH="0" baseline="0" noProof="0" dirty="0">
                <a:ln>
                  <a:noFill/>
                </a:ln>
                <a:solidFill>
                  <a:prstClr val="black">
                    <a:lumMod val="95000"/>
                    <a:lumOff val="5000"/>
                  </a:prstClr>
                </a:solidFill>
                <a:effectLst/>
                <a:uLnTx/>
                <a:uFillTx/>
                <a:latin typeface="微软雅黑" panose="020B0503020204020204" pitchFamily="34" charset="-122"/>
                <a:ea typeface="微软雅黑" panose="020B0503020204020204" pitchFamily="34" charset="-122"/>
                <a:cs typeface="+mn-cs"/>
              </a:rPr>
              <a:t>,</a:t>
            </a:r>
            <a:r>
              <a:rPr kumimoji="0" lang="zh-CN" altLang="en-US" sz="900" b="0" i="0" u="none" strike="noStrike" kern="1200" cap="none" spc="0" normalizeH="0" baseline="0" noProof="0" dirty="0">
                <a:ln>
                  <a:noFill/>
                </a:ln>
                <a:solidFill>
                  <a:prstClr val="black">
                    <a:lumMod val="95000"/>
                    <a:lumOff val="5000"/>
                  </a:prstClr>
                </a:solidFill>
                <a:effectLst/>
                <a:uLnTx/>
                <a:uFillTx/>
                <a:latin typeface="微软雅黑" panose="020B0503020204020204" pitchFamily="34" charset="-122"/>
                <a:ea typeface="微软雅黑" panose="020B0503020204020204" pitchFamily="34" charset="-122"/>
                <a:cs typeface="+mn-cs"/>
              </a:rPr>
              <a:t>您的内容打在这里，</a:t>
            </a:r>
          </a:p>
        </p:txBody>
      </p:sp>
      <p:sp>
        <p:nvSpPr>
          <p:cNvPr id="236" name="TextBox 235"/>
          <p:cNvSpPr txBox="1"/>
          <p:nvPr/>
        </p:nvSpPr>
        <p:spPr>
          <a:xfrm>
            <a:off x="1859496" y="3498721"/>
            <a:ext cx="1993744" cy="429340"/>
          </a:xfrm>
          <a:prstGeom prst="rect">
            <a:avLst/>
          </a:prstGeom>
          <a:noFill/>
        </p:spPr>
        <p:txBody>
          <a:bodyPr wrap="square" lIns="68573" tIns="34286" rIns="68573" bIns="34286" rtlCol="0">
            <a:spAutoFit/>
          </a:bodyPr>
          <a:lstStyle/>
          <a:p>
            <a:pPr marL="0" marR="0" lvl="0" indent="0" algn="l" defTabSz="685800" rtl="0" eaLnBrk="1" fontAlgn="auto" latinLnBrk="0" hangingPunct="1">
              <a:lnSpc>
                <a:spcPct val="130000"/>
              </a:lnSpc>
              <a:spcBef>
                <a:spcPts val="0"/>
              </a:spcBef>
              <a:spcAft>
                <a:spcPts val="0"/>
              </a:spcAft>
              <a:buClrTx/>
              <a:buSzTx/>
              <a:buFontTx/>
              <a:buNone/>
              <a:defRPr/>
            </a:pPr>
            <a:r>
              <a:rPr kumimoji="0" lang="zh-CN" altLang="en-US" sz="900" b="0" i="0" u="none" strike="noStrike" kern="1200" cap="none" spc="0" normalizeH="0" baseline="0" noProof="0" dirty="0">
                <a:ln>
                  <a:noFill/>
                </a:ln>
                <a:solidFill>
                  <a:prstClr val="black">
                    <a:lumMod val="95000"/>
                    <a:lumOff val="5000"/>
                  </a:prstClr>
                </a:solidFill>
                <a:effectLst/>
                <a:uLnTx/>
                <a:uFillTx/>
                <a:latin typeface="微软雅黑" panose="020B0503020204020204" pitchFamily="34" charset="-122"/>
                <a:ea typeface="微软雅黑" panose="020B0503020204020204" pitchFamily="34" charset="-122"/>
                <a:cs typeface="+mn-cs"/>
              </a:rPr>
              <a:t>您的内容打在这里，或者通过复制您的文本</a:t>
            </a:r>
            <a:r>
              <a:rPr kumimoji="0" lang="en-US" altLang="zh-CN" sz="900" b="0" i="0" u="none" strike="noStrike" kern="1200" cap="none" spc="0" normalizeH="0" baseline="0" noProof="0" dirty="0">
                <a:ln>
                  <a:noFill/>
                </a:ln>
                <a:solidFill>
                  <a:prstClr val="black">
                    <a:lumMod val="95000"/>
                    <a:lumOff val="5000"/>
                  </a:prstClr>
                </a:solidFill>
                <a:effectLst/>
                <a:uLnTx/>
                <a:uFillTx/>
                <a:latin typeface="微软雅黑" panose="020B0503020204020204" pitchFamily="34" charset="-122"/>
                <a:ea typeface="微软雅黑" panose="020B0503020204020204" pitchFamily="34" charset="-122"/>
                <a:cs typeface="+mn-cs"/>
              </a:rPr>
              <a:t>,</a:t>
            </a:r>
            <a:r>
              <a:rPr kumimoji="0" lang="zh-CN" altLang="en-US" sz="900" b="0" i="0" u="none" strike="noStrike" kern="1200" cap="none" spc="0" normalizeH="0" baseline="0" noProof="0" dirty="0">
                <a:ln>
                  <a:noFill/>
                </a:ln>
                <a:solidFill>
                  <a:prstClr val="black">
                    <a:lumMod val="95000"/>
                    <a:lumOff val="5000"/>
                  </a:prstClr>
                </a:solidFill>
                <a:effectLst/>
                <a:uLnTx/>
                <a:uFillTx/>
                <a:latin typeface="微软雅黑" panose="020B0503020204020204" pitchFamily="34" charset="-122"/>
                <a:ea typeface="微软雅黑" panose="020B0503020204020204" pitchFamily="34" charset="-122"/>
                <a:cs typeface="+mn-cs"/>
              </a:rPr>
              <a:t>您的内容打在这里，</a:t>
            </a:r>
          </a:p>
        </p:txBody>
      </p:sp>
      <p:sp>
        <p:nvSpPr>
          <p:cNvPr id="239" name="TextBox 238"/>
          <p:cNvSpPr txBox="1"/>
          <p:nvPr/>
        </p:nvSpPr>
        <p:spPr>
          <a:xfrm>
            <a:off x="6736719" y="3475057"/>
            <a:ext cx="1993744" cy="429340"/>
          </a:xfrm>
          <a:prstGeom prst="rect">
            <a:avLst/>
          </a:prstGeom>
          <a:noFill/>
        </p:spPr>
        <p:txBody>
          <a:bodyPr wrap="square" lIns="68573" tIns="34286" rIns="68573" bIns="34286" rtlCol="0">
            <a:spAutoFit/>
          </a:bodyPr>
          <a:lstStyle/>
          <a:p>
            <a:pPr marL="0" marR="0" lvl="0" indent="0" algn="l" defTabSz="685800" rtl="0" eaLnBrk="1" fontAlgn="auto" latinLnBrk="0" hangingPunct="1">
              <a:lnSpc>
                <a:spcPct val="130000"/>
              </a:lnSpc>
              <a:spcBef>
                <a:spcPts val="0"/>
              </a:spcBef>
              <a:spcAft>
                <a:spcPts val="0"/>
              </a:spcAft>
              <a:buClrTx/>
              <a:buSzTx/>
              <a:buFontTx/>
              <a:buNone/>
              <a:defRPr/>
            </a:pPr>
            <a:r>
              <a:rPr kumimoji="0" lang="zh-CN" altLang="en-US" sz="900" b="0" i="0" u="none" strike="noStrike" kern="1200" cap="none" spc="0" normalizeH="0" baseline="0" noProof="0" dirty="0">
                <a:ln>
                  <a:noFill/>
                </a:ln>
                <a:solidFill>
                  <a:prstClr val="black">
                    <a:lumMod val="95000"/>
                    <a:lumOff val="5000"/>
                  </a:prstClr>
                </a:solidFill>
                <a:effectLst/>
                <a:uLnTx/>
                <a:uFillTx/>
                <a:latin typeface="微软雅黑" panose="020B0503020204020204" pitchFamily="34" charset="-122"/>
                <a:ea typeface="微软雅黑" panose="020B0503020204020204" pitchFamily="34" charset="-122"/>
                <a:cs typeface="+mn-cs"/>
              </a:rPr>
              <a:t>您的内容打在这里，或者通过复制您的文本</a:t>
            </a:r>
            <a:r>
              <a:rPr kumimoji="0" lang="en-US" altLang="zh-CN" sz="900" b="0" i="0" u="none" strike="noStrike" kern="1200" cap="none" spc="0" normalizeH="0" baseline="0" noProof="0" dirty="0">
                <a:ln>
                  <a:noFill/>
                </a:ln>
                <a:solidFill>
                  <a:prstClr val="black">
                    <a:lumMod val="95000"/>
                    <a:lumOff val="5000"/>
                  </a:prstClr>
                </a:solidFill>
                <a:effectLst/>
                <a:uLnTx/>
                <a:uFillTx/>
                <a:latin typeface="微软雅黑" panose="020B0503020204020204" pitchFamily="34" charset="-122"/>
                <a:ea typeface="微软雅黑" panose="020B0503020204020204" pitchFamily="34" charset="-122"/>
                <a:cs typeface="+mn-cs"/>
              </a:rPr>
              <a:t>,</a:t>
            </a:r>
            <a:r>
              <a:rPr kumimoji="0" lang="zh-CN" altLang="en-US" sz="900" b="0" i="0" u="none" strike="noStrike" kern="1200" cap="none" spc="0" normalizeH="0" baseline="0" noProof="0" dirty="0">
                <a:ln>
                  <a:noFill/>
                </a:ln>
                <a:solidFill>
                  <a:prstClr val="black">
                    <a:lumMod val="95000"/>
                    <a:lumOff val="5000"/>
                  </a:prstClr>
                </a:solidFill>
                <a:effectLst/>
                <a:uLnTx/>
                <a:uFillTx/>
                <a:latin typeface="微软雅黑" panose="020B0503020204020204" pitchFamily="34" charset="-122"/>
                <a:ea typeface="微软雅黑" panose="020B0503020204020204" pitchFamily="34" charset="-122"/>
                <a:cs typeface="+mn-cs"/>
              </a:rPr>
              <a:t>您的内容打在这里，</a:t>
            </a:r>
          </a:p>
        </p:txBody>
      </p:sp>
      <p:grpSp>
        <p:nvGrpSpPr>
          <p:cNvPr id="4" name="组合 3"/>
          <p:cNvGrpSpPr/>
          <p:nvPr/>
        </p:nvGrpSpPr>
        <p:grpSpPr>
          <a:xfrm>
            <a:off x="1082380" y="1631112"/>
            <a:ext cx="909224" cy="415498"/>
            <a:chOff x="1354515" y="2174815"/>
            <a:chExt cx="1212299" cy="553997"/>
          </a:xfrm>
        </p:grpSpPr>
        <p:sp>
          <p:nvSpPr>
            <p:cNvPr id="3" name="圆角矩形 2"/>
            <p:cNvSpPr/>
            <p:nvPr/>
          </p:nvSpPr>
          <p:spPr>
            <a:xfrm>
              <a:off x="1354515" y="2193726"/>
              <a:ext cx="1100328" cy="523162"/>
            </a:xfrm>
            <a:prstGeom prst="roundRect">
              <a:avLst/>
            </a:prstGeom>
            <a:solidFill>
              <a:srgbClr val="CB1B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015" b="0" i="0" u="none" strike="noStrike" kern="1200" cap="none" spc="0" normalizeH="0" baseline="0" noProof="0">
                <a:ln>
                  <a:noFill/>
                </a:ln>
                <a:solidFill>
                  <a:prstClr val="white"/>
                </a:solidFill>
                <a:effectLst/>
                <a:uLnTx/>
                <a:uFillTx/>
                <a:latin typeface="Calibri" panose="020F0502020204030204"/>
                <a:ea typeface="等线" panose="02010600030101010101" charset="-122"/>
                <a:cs typeface="+mn-cs"/>
              </a:endParaRPr>
            </a:p>
          </p:txBody>
        </p:sp>
        <p:sp>
          <p:nvSpPr>
            <p:cNvPr id="225" name="TextBox 224"/>
            <p:cNvSpPr txBox="1"/>
            <p:nvPr/>
          </p:nvSpPr>
          <p:spPr>
            <a:xfrm>
              <a:off x="1386760" y="2174815"/>
              <a:ext cx="1180054" cy="553997"/>
            </a:xfrm>
            <a:prstGeom prst="rect">
              <a:avLst/>
            </a:prstGeom>
            <a:noFill/>
          </p:spPr>
          <p:txBody>
            <a:bodyPr wrap="square" lIns="68573" tIns="0" rIns="68573" bIns="0" rtlCol="0" anchor="t">
              <a:spAutoFit/>
            </a:bodyPr>
            <a:lstStyle/>
            <a:p>
              <a:pPr marL="0" marR="0" lvl="0" indent="0" algn="l" defTabSz="685800" rtl="0" eaLnBrk="1" fontAlgn="auto" latinLnBrk="0" hangingPunct="1">
                <a:lnSpc>
                  <a:spcPct val="150000"/>
                </a:lnSpc>
                <a:spcBef>
                  <a:spcPts val="0"/>
                </a:spcBef>
                <a:spcAft>
                  <a:spcPts val="0"/>
                </a:spcAft>
                <a:buClrTx/>
                <a:buSzTx/>
                <a:buFontTx/>
                <a:buNone/>
                <a:defRPr/>
              </a:pPr>
              <a:r>
                <a:rPr kumimoji="0" lang="zh-CN" altLang="en-US" sz="1800" b="0" i="0" u="none" strike="noStrike" kern="1200" cap="none" spc="0" normalizeH="0" baseline="0" noProof="0" dirty="0">
                  <a:ln>
                    <a:noFill/>
                  </a:ln>
                  <a:solidFill>
                    <a:prstClr val="white"/>
                  </a:solidFill>
                  <a:effectLst/>
                  <a:uLnTx/>
                  <a:uFillTx/>
                  <a:latin typeface="方正黑体_GBK" pitchFamily="65" charset="-122"/>
                  <a:ea typeface="方正黑体_GBK" pitchFamily="65" charset="-122"/>
                  <a:cs typeface="华文黑体" pitchFamily="2" charset="-122"/>
                </a:rPr>
                <a:t>方案一</a:t>
              </a:r>
            </a:p>
          </p:txBody>
        </p:sp>
      </p:grpSp>
      <p:grpSp>
        <p:nvGrpSpPr>
          <p:cNvPr id="5" name="组合 4"/>
          <p:cNvGrpSpPr/>
          <p:nvPr/>
        </p:nvGrpSpPr>
        <p:grpSpPr>
          <a:xfrm>
            <a:off x="5833317" y="1621989"/>
            <a:ext cx="885040" cy="415677"/>
            <a:chOff x="7689097" y="2162652"/>
            <a:chExt cx="1180053" cy="554236"/>
          </a:xfrm>
        </p:grpSpPr>
        <p:sp>
          <p:nvSpPr>
            <p:cNvPr id="87" name="圆角矩形 86"/>
            <p:cNvSpPr/>
            <p:nvPr/>
          </p:nvSpPr>
          <p:spPr>
            <a:xfrm>
              <a:off x="7725958" y="2193726"/>
              <a:ext cx="1100328" cy="523162"/>
            </a:xfrm>
            <a:prstGeom prst="roundRect">
              <a:avLst/>
            </a:prstGeom>
            <a:solidFill>
              <a:srgbClr val="CB1B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015" b="0" i="0" u="none" strike="noStrike" kern="1200" cap="none" spc="0" normalizeH="0" baseline="0" noProof="0">
                <a:ln>
                  <a:noFill/>
                </a:ln>
                <a:solidFill>
                  <a:prstClr val="white"/>
                </a:solidFill>
                <a:effectLst/>
                <a:uLnTx/>
                <a:uFillTx/>
                <a:latin typeface="Calibri" panose="020F0502020204030204"/>
                <a:ea typeface="等线" panose="02010600030101010101" charset="-122"/>
                <a:cs typeface="+mn-cs"/>
              </a:endParaRPr>
            </a:p>
          </p:txBody>
        </p:sp>
        <p:sp>
          <p:nvSpPr>
            <p:cNvPr id="88" name="TextBox 87"/>
            <p:cNvSpPr txBox="1"/>
            <p:nvPr/>
          </p:nvSpPr>
          <p:spPr>
            <a:xfrm>
              <a:off x="7689097" y="2162652"/>
              <a:ext cx="1180053" cy="553997"/>
            </a:xfrm>
            <a:prstGeom prst="rect">
              <a:avLst/>
            </a:prstGeom>
            <a:noFill/>
          </p:spPr>
          <p:txBody>
            <a:bodyPr wrap="square" lIns="68573" tIns="0" rIns="68573" bIns="0" rtlCol="0" anchor="t">
              <a:spAutoFit/>
            </a:bodyPr>
            <a:lstStyle/>
            <a:p>
              <a:pPr marL="0" marR="0" lvl="0" indent="0" algn="l" defTabSz="685800" rtl="0" eaLnBrk="1" fontAlgn="auto" latinLnBrk="0" hangingPunct="1">
                <a:lnSpc>
                  <a:spcPct val="150000"/>
                </a:lnSpc>
                <a:spcBef>
                  <a:spcPts val="0"/>
                </a:spcBef>
                <a:spcAft>
                  <a:spcPts val="0"/>
                </a:spcAft>
                <a:buClrTx/>
                <a:buSzTx/>
                <a:buFontTx/>
                <a:buNone/>
                <a:defRPr/>
              </a:pPr>
              <a:r>
                <a:rPr kumimoji="0" lang="zh-CN" altLang="en-US" sz="1800" b="0" i="0" u="none" strike="noStrike" kern="1200" cap="none" spc="0" normalizeH="0" baseline="0" noProof="0" dirty="0">
                  <a:ln>
                    <a:noFill/>
                  </a:ln>
                  <a:solidFill>
                    <a:prstClr val="white"/>
                  </a:solidFill>
                  <a:effectLst/>
                  <a:uLnTx/>
                  <a:uFillTx/>
                  <a:latin typeface="方正黑体_GBK" pitchFamily="65" charset="-122"/>
                  <a:ea typeface="方正黑体_GBK" pitchFamily="65" charset="-122"/>
                  <a:cs typeface="华文黑体" pitchFamily="2" charset="-122"/>
                </a:rPr>
                <a:t>方案二</a:t>
              </a:r>
            </a:p>
          </p:txBody>
        </p:sp>
      </p:grpSp>
      <p:grpSp>
        <p:nvGrpSpPr>
          <p:cNvPr id="7" name="组合 6"/>
          <p:cNvGrpSpPr/>
          <p:nvPr/>
        </p:nvGrpSpPr>
        <p:grpSpPr>
          <a:xfrm>
            <a:off x="6840136" y="3006606"/>
            <a:ext cx="907016" cy="462460"/>
            <a:chOff x="9031522" y="4008808"/>
            <a:chExt cx="1209355" cy="616613"/>
          </a:xfrm>
        </p:grpSpPr>
        <p:sp>
          <p:nvSpPr>
            <p:cNvPr id="89" name="圆角矩形 88"/>
            <p:cNvSpPr/>
            <p:nvPr/>
          </p:nvSpPr>
          <p:spPr>
            <a:xfrm>
              <a:off x="9031522" y="4102259"/>
              <a:ext cx="1100328" cy="523162"/>
            </a:xfrm>
            <a:prstGeom prst="roundRect">
              <a:avLst/>
            </a:prstGeom>
            <a:solidFill>
              <a:srgbClr val="CB1B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015" b="0" i="0" u="none" strike="noStrike" kern="1200" cap="none" spc="0" normalizeH="0" baseline="0" noProof="0">
                <a:ln>
                  <a:noFill/>
                </a:ln>
                <a:solidFill>
                  <a:prstClr val="white"/>
                </a:solidFill>
                <a:effectLst/>
                <a:uLnTx/>
                <a:uFillTx/>
                <a:latin typeface="Calibri" panose="020F0502020204030204"/>
                <a:ea typeface="等线" panose="02010600030101010101" charset="-122"/>
                <a:cs typeface="+mn-cs"/>
              </a:endParaRPr>
            </a:p>
          </p:txBody>
        </p:sp>
        <p:sp>
          <p:nvSpPr>
            <p:cNvPr id="90" name="TextBox 89"/>
            <p:cNvSpPr txBox="1"/>
            <p:nvPr/>
          </p:nvSpPr>
          <p:spPr>
            <a:xfrm>
              <a:off x="9060823" y="4008808"/>
              <a:ext cx="1180054" cy="553997"/>
            </a:xfrm>
            <a:prstGeom prst="rect">
              <a:avLst/>
            </a:prstGeom>
            <a:noFill/>
          </p:spPr>
          <p:txBody>
            <a:bodyPr wrap="square" lIns="68573" tIns="0" rIns="68573" bIns="0" rtlCol="0" anchor="t">
              <a:spAutoFit/>
            </a:bodyPr>
            <a:lstStyle/>
            <a:p>
              <a:pPr marL="0" marR="0" lvl="0" indent="0" algn="l" defTabSz="685800" rtl="0" eaLnBrk="1" fontAlgn="auto" latinLnBrk="0" hangingPunct="1">
                <a:lnSpc>
                  <a:spcPct val="150000"/>
                </a:lnSpc>
                <a:spcBef>
                  <a:spcPts val="0"/>
                </a:spcBef>
                <a:spcAft>
                  <a:spcPts val="0"/>
                </a:spcAft>
                <a:buClrTx/>
                <a:buSzTx/>
                <a:buFontTx/>
                <a:buNone/>
                <a:defRPr/>
              </a:pPr>
              <a:r>
                <a:rPr kumimoji="0" lang="zh-CN" altLang="en-US" sz="1800" b="0" i="0" u="none" strike="noStrike" kern="1200" cap="none" spc="0" normalizeH="0" baseline="0" noProof="0" dirty="0">
                  <a:ln>
                    <a:noFill/>
                  </a:ln>
                  <a:solidFill>
                    <a:prstClr val="white"/>
                  </a:solidFill>
                  <a:effectLst/>
                  <a:uLnTx/>
                  <a:uFillTx/>
                  <a:latin typeface="方正黑体_GBK" pitchFamily="65" charset="-122"/>
                  <a:ea typeface="方正黑体_GBK" pitchFamily="65" charset="-122"/>
                  <a:cs typeface="华文黑体" pitchFamily="2" charset="-122"/>
                </a:rPr>
                <a:t>方案四</a:t>
              </a:r>
            </a:p>
          </p:txBody>
        </p:sp>
      </p:grpSp>
      <p:grpSp>
        <p:nvGrpSpPr>
          <p:cNvPr id="10" name="组合 9"/>
          <p:cNvGrpSpPr/>
          <p:nvPr/>
        </p:nvGrpSpPr>
        <p:grpSpPr>
          <a:xfrm>
            <a:off x="1917479" y="3068438"/>
            <a:ext cx="900563" cy="440110"/>
            <a:chOff x="2518192" y="4091250"/>
            <a:chExt cx="1200750" cy="586813"/>
          </a:xfrm>
        </p:grpSpPr>
        <p:sp>
          <p:nvSpPr>
            <p:cNvPr id="91" name="圆角矩形 90"/>
            <p:cNvSpPr/>
            <p:nvPr/>
          </p:nvSpPr>
          <p:spPr>
            <a:xfrm>
              <a:off x="2518192" y="4154901"/>
              <a:ext cx="1100328" cy="523162"/>
            </a:xfrm>
            <a:prstGeom prst="roundRect">
              <a:avLst/>
            </a:prstGeom>
            <a:solidFill>
              <a:srgbClr val="CB1B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015" b="0" i="0" u="none" strike="noStrike" kern="1200" cap="none" spc="0" normalizeH="0" baseline="0" noProof="0">
                <a:ln>
                  <a:noFill/>
                </a:ln>
                <a:solidFill>
                  <a:prstClr val="white"/>
                </a:solidFill>
                <a:effectLst/>
                <a:uLnTx/>
                <a:uFillTx/>
                <a:latin typeface="Calibri" panose="020F0502020204030204"/>
                <a:ea typeface="等线" panose="02010600030101010101" charset="-122"/>
                <a:cs typeface="+mn-cs"/>
              </a:endParaRPr>
            </a:p>
          </p:txBody>
        </p:sp>
        <p:sp>
          <p:nvSpPr>
            <p:cNvPr id="92" name="TextBox 91"/>
            <p:cNvSpPr txBox="1"/>
            <p:nvPr/>
          </p:nvSpPr>
          <p:spPr>
            <a:xfrm>
              <a:off x="2538889" y="4091250"/>
              <a:ext cx="1180053" cy="553997"/>
            </a:xfrm>
            <a:prstGeom prst="rect">
              <a:avLst/>
            </a:prstGeom>
            <a:noFill/>
          </p:spPr>
          <p:txBody>
            <a:bodyPr wrap="square" lIns="68573" tIns="0" rIns="68573" bIns="0" rtlCol="0" anchor="t">
              <a:spAutoFit/>
            </a:bodyPr>
            <a:lstStyle/>
            <a:p>
              <a:pPr marL="0" marR="0" lvl="0" indent="0" algn="l" defTabSz="685800" rtl="0" eaLnBrk="1" fontAlgn="auto" latinLnBrk="0" hangingPunct="1">
                <a:lnSpc>
                  <a:spcPct val="150000"/>
                </a:lnSpc>
                <a:spcBef>
                  <a:spcPts val="0"/>
                </a:spcBef>
                <a:spcAft>
                  <a:spcPts val="0"/>
                </a:spcAft>
                <a:buClrTx/>
                <a:buSzTx/>
                <a:buFontTx/>
                <a:buNone/>
                <a:defRPr/>
              </a:pPr>
              <a:r>
                <a:rPr kumimoji="0" lang="zh-CN" altLang="en-US" sz="1800" b="0" i="0" u="none" strike="noStrike" kern="1200" cap="none" spc="0" normalizeH="0" baseline="0" noProof="0" dirty="0">
                  <a:ln>
                    <a:noFill/>
                  </a:ln>
                  <a:solidFill>
                    <a:prstClr val="white"/>
                  </a:solidFill>
                  <a:effectLst/>
                  <a:uLnTx/>
                  <a:uFillTx/>
                  <a:latin typeface="方正黑体_GBK" pitchFamily="65" charset="-122"/>
                  <a:ea typeface="方正黑体_GBK" pitchFamily="65" charset="-122"/>
                  <a:cs typeface="华文黑体" pitchFamily="2" charset="-122"/>
                </a:rPr>
                <a:t>方案三</a:t>
              </a:r>
            </a:p>
          </p:txBody>
        </p:sp>
      </p:grpSp>
      <p:sp>
        <p:nvSpPr>
          <p:cNvPr id="65" name="矩形 64"/>
          <p:cNvSpPr/>
          <p:nvPr/>
        </p:nvSpPr>
        <p:spPr>
          <a:xfrm>
            <a:off x="-33115" y="4948014"/>
            <a:ext cx="3059302" cy="202230"/>
          </a:xfrm>
          <a:prstGeom prst="rect">
            <a:avLst/>
          </a:prstGeom>
          <a:solidFill>
            <a:srgbClr val="CB1B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015" b="0" i="0" u="none" strike="noStrike" kern="1200" cap="none" spc="0" normalizeH="0" baseline="0" noProof="0">
              <a:ln>
                <a:noFill/>
              </a:ln>
              <a:solidFill>
                <a:prstClr val="white"/>
              </a:solidFill>
              <a:effectLst/>
              <a:uLnTx/>
              <a:uFillTx/>
              <a:latin typeface="Calibri" panose="020F0502020204030204"/>
              <a:ea typeface="等线" panose="02010600030101010101" charset="-122"/>
              <a:cs typeface="+mn-cs"/>
            </a:endParaRPr>
          </a:p>
        </p:txBody>
      </p:sp>
      <p:sp>
        <p:nvSpPr>
          <p:cNvPr id="66" name="矩形 65"/>
          <p:cNvSpPr/>
          <p:nvPr/>
        </p:nvSpPr>
        <p:spPr>
          <a:xfrm>
            <a:off x="3027061" y="4948014"/>
            <a:ext cx="3059302" cy="202230"/>
          </a:xfrm>
          <a:prstGeom prst="rect">
            <a:avLst/>
          </a:prstGeom>
          <a:solidFill>
            <a:srgbClr val="CB1B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015" b="0" i="0" u="none" strike="noStrike" kern="1200" cap="none" spc="0" normalizeH="0" baseline="0" noProof="0">
              <a:ln>
                <a:noFill/>
              </a:ln>
              <a:solidFill>
                <a:prstClr val="white"/>
              </a:solidFill>
              <a:effectLst/>
              <a:uLnTx/>
              <a:uFillTx/>
              <a:latin typeface="Calibri" panose="020F0502020204030204"/>
              <a:ea typeface="等线" panose="02010600030101010101" charset="-122"/>
              <a:cs typeface="+mn-cs"/>
            </a:endParaRPr>
          </a:p>
        </p:txBody>
      </p:sp>
      <p:sp>
        <p:nvSpPr>
          <p:cNvPr id="67" name="矩形 66"/>
          <p:cNvSpPr/>
          <p:nvPr/>
        </p:nvSpPr>
        <p:spPr>
          <a:xfrm>
            <a:off x="6084104" y="4948014"/>
            <a:ext cx="3059302" cy="202230"/>
          </a:xfrm>
          <a:prstGeom prst="rect">
            <a:avLst/>
          </a:prstGeom>
          <a:solidFill>
            <a:srgbClr val="CB1B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015" b="0" i="0" u="none" strike="noStrike" kern="1200" cap="none" spc="0" normalizeH="0" baseline="0" noProof="0">
              <a:ln>
                <a:noFill/>
              </a:ln>
              <a:solidFill>
                <a:prstClr val="white"/>
              </a:solidFill>
              <a:effectLst/>
              <a:uLnTx/>
              <a:uFillTx/>
              <a:latin typeface="Calibri" panose="020F0502020204030204"/>
              <a:ea typeface="等线" panose="02010600030101010101" charset="-122"/>
              <a:cs typeface="+mn-cs"/>
            </a:endParaRPr>
          </a:p>
        </p:txBody>
      </p:sp>
    </p:spTree>
  </p:cSld>
  <p:clrMapOvr>
    <a:masterClrMapping/>
  </p:clrMapOvr>
  <mc:AlternateContent xmlns:mc="http://schemas.openxmlformats.org/markup-compatibility/2006" xmlns:p14="http://schemas.microsoft.com/office/powerpoint/2010/main">
    <mc:Choice Requires="p14">
      <p:transition spd="slow" p14:dur="1250" advClick="0" advTm="0">
        <p14:switch dir="r"/>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afterEffect">
                                  <p:stCondLst>
                                    <p:cond delay="0"/>
                                  </p:stCondLst>
                                  <p:childTnLst>
                                    <p:set>
                                      <p:cBhvr>
                                        <p:cTn id="6" dur="1" fill="hold">
                                          <p:stCondLst>
                                            <p:cond delay="0"/>
                                          </p:stCondLst>
                                        </p:cTn>
                                        <p:tgtEl>
                                          <p:spTgt spid="200"/>
                                        </p:tgtEl>
                                        <p:attrNameLst>
                                          <p:attrName>style.visibility</p:attrName>
                                        </p:attrNameLst>
                                      </p:cBhvr>
                                      <p:to>
                                        <p:strVal val="visible"/>
                                      </p:to>
                                    </p:set>
                                    <p:anim calcmode="lin" valueType="num">
                                      <p:cBhvr additive="base">
                                        <p:cTn id="7" dur="500" fill="hold"/>
                                        <p:tgtEl>
                                          <p:spTgt spid="200"/>
                                        </p:tgtEl>
                                        <p:attrNameLst>
                                          <p:attrName>ppt_x</p:attrName>
                                        </p:attrNameLst>
                                      </p:cBhvr>
                                      <p:tavLst>
                                        <p:tav tm="0">
                                          <p:val>
                                            <p:strVal val="#ppt_x"/>
                                          </p:val>
                                        </p:tav>
                                        <p:tav tm="100000">
                                          <p:val>
                                            <p:strVal val="#ppt_x"/>
                                          </p:val>
                                        </p:tav>
                                      </p:tavLst>
                                    </p:anim>
                                    <p:anim calcmode="lin" valueType="num">
                                      <p:cBhvr additive="base">
                                        <p:cTn id="8" dur="500" fill="hold"/>
                                        <p:tgtEl>
                                          <p:spTgt spid="200"/>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 presetClass="entr" presetSubtype="1" fill="hold" nodeType="afterEffect">
                                  <p:stCondLst>
                                    <p:cond delay="0"/>
                                  </p:stCondLst>
                                  <p:childTnLst>
                                    <p:set>
                                      <p:cBhvr>
                                        <p:cTn id="11" dur="1" fill="hold">
                                          <p:stCondLst>
                                            <p:cond delay="0"/>
                                          </p:stCondLst>
                                        </p:cTn>
                                        <p:tgtEl>
                                          <p:spTgt spid="203"/>
                                        </p:tgtEl>
                                        <p:attrNameLst>
                                          <p:attrName>style.visibility</p:attrName>
                                        </p:attrNameLst>
                                      </p:cBhvr>
                                      <p:to>
                                        <p:strVal val="visible"/>
                                      </p:to>
                                    </p:set>
                                    <p:anim calcmode="lin" valueType="num">
                                      <p:cBhvr additive="base">
                                        <p:cTn id="12" dur="500" fill="hold"/>
                                        <p:tgtEl>
                                          <p:spTgt spid="203"/>
                                        </p:tgtEl>
                                        <p:attrNameLst>
                                          <p:attrName>ppt_x</p:attrName>
                                        </p:attrNameLst>
                                      </p:cBhvr>
                                      <p:tavLst>
                                        <p:tav tm="0">
                                          <p:val>
                                            <p:strVal val="#ppt_x"/>
                                          </p:val>
                                        </p:tav>
                                        <p:tav tm="100000">
                                          <p:val>
                                            <p:strVal val="#ppt_x"/>
                                          </p:val>
                                        </p:tav>
                                      </p:tavLst>
                                    </p:anim>
                                    <p:anim calcmode="lin" valueType="num">
                                      <p:cBhvr additive="base">
                                        <p:cTn id="13" dur="500" fill="hold"/>
                                        <p:tgtEl>
                                          <p:spTgt spid="203"/>
                                        </p:tgtEl>
                                        <p:attrNameLst>
                                          <p:attrName>ppt_y</p:attrName>
                                        </p:attrNameLst>
                                      </p:cBhvr>
                                      <p:tavLst>
                                        <p:tav tm="0">
                                          <p:val>
                                            <p:strVal val="0-#ppt_h/2"/>
                                          </p:val>
                                        </p:tav>
                                        <p:tav tm="100000">
                                          <p:val>
                                            <p:strVal val="#ppt_y"/>
                                          </p:val>
                                        </p:tav>
                                      </p:tavLst>
                                    </p:anim>
                                  </p:childTnLst>
                                </p:cTn>
                              </p:par>
                            </p:childTnLst>
                          </p:cTn>
                        </p:par>
                        <p:par>
                          <p:cTn id="14" fill="hold">
                            <p:stCondLst>
                              <p:cond delay="1000"/>
                            </p:stCondLst>
                            <p:childTnLst>
                              <p:par>
                                <p:cTn id="15" presetID="2" presetClass="entr" presetSubtype="1" fill="hold" nodeType="afterEffect">
                                  <p:stCondLst>
                                    <p:cond delay="0"/>
                                  </p:stCondLst>
                                  <p:childTnLst>
                                    <p:set>
                                      <p:cBhvr>
                                        <p:cTn id="16" dur="1" fill="hold">
                                          <p:stCondLst>
                                            <p:cond delay="0"/>
                                          </p:stCondLst>
                                        </p:cTn>
                                        <p:tgtEl>
                                          <p:spTgt spid="206"/>
                                        </p:tgtEl>
                                        <p:attrNameLst>
                                          <p:attrName>style.visibility</p:attrName>
                                        </p:attrNameLst>
                                      </p:cBhvr>
                                      <p:to>
                                        <p:strVal val="visible"/>
                                      </p:to>
                                    </p:set>
                                    <p:anim calcmode="lin" valueType="num">
                                      <p:cBhvr additive="base">
                                        <p:cTn id="17" dur="500" fill="hold"/>
                                        <p:tgtEl>
                                          <p:spTgt spid="206"/>
                                        </p:tgtEl>
                                        <p:attrNameLst>
                                          <p:attrName>ppt_x</p:attrName>
                                        </p:attrNameLst>
                                      </p:cBhvr>
                                      <p:tavLst>
                                        <p:tav tm="0">
                                          <p:val>
                                            <p:strVal val="#ppt_x"/>
                                          </p:val>
                                        </p:tav>
                                        <p:tav tm="100000">
                                          <p:val>
                                            <p:strVal val="#ppt_x"/>
                                          </p:val>
                                        </p:tav>
                                      </p:tavLst>
                                    </p:anim>
                                    <p:anim calcmode="lin" valueType="num">
                                      <p:cBhvr additive="base">
                                        <p:cTn id="18" dur="500" fill="hold"/>
                                        <p:tgtEl>
                                          <p:spTgt spid="206"/>
                                        </p:tgtEl>
                                        <p:attrNameLst>
                                          <p:attrName>ppt_y</p:attrName>
                                        </p:attrNameLst>
                                      </p:cBhvr>
                                      <p:tavLst>
                                        <p:tav tm="0">
                                          <p:val>
                                            <p:strVal val="0-#ppt_h/2"/>
                                          </p:val>
                                        </p:tav>
                                        <p:tav tm="100000">
                                          <p:val>
                                            <p:strVal val="#ppt_y"/>
                                          </p:val>
                                        </p:tav>
                                      </p:tavLst>
                                    </p:anim>
                                  </p:childTnLst>
                                </p:cTn>
                              </p:par>
                            </p:childTnLst>
                          </p:cTn>
                        </p:par>
                        <p:par>
                          <p:cTn id="19" fill="hold">
                            <p:stCondLst>
                              <p:cond delay="1500"/>
                            </p:stCondLst>
                            <p:childTnLst>
                              <p:par>
                                <p:cTn id="20" presetID="2" presetClass="entr" presetSubtype="1" fill="hold" nodeType="afterEffect">
                                  <p:stCondLst>
                                    <p:cond delay="0"/>
                                  </p:stCondLst>
                                  <p:childTnLst>
                                    <p:set>
                                      <p:cBhvr>
                                        <p:cTn id="21" dur="1" fill="hold">
                                          <p:stCondLst>
                                            <p:cond delay="0"/>
                                          </p:stCondLst>
                                        </p:cTn>
                                        <p:tgtEl>
                                          <p:spTgt spid="209"/>
                                        </p:tgtEl>
                                        <p:attrNameLst>
                                          <p:attrName>style.visibility</p:attrName>
                                        </p:attrNameLst>
                                      </p:cBhvr>
                                      <p:to>
                                        <p:strVal val="visible"/>
                                      </p:to>
                                    </p:set>
                                    <p:anim calcmode="lin" valueType="num">
                                      <p:cBhvr additive="base">
                                        <p:cTn id="22" dur="500" fill="hold"/>
                                        <p:tgtEl>
                                          <p:spTgt spid="209"/>
                                        </p:tgtEl>
                                        <p:attrNameLst>
                                          <p:attrName>ppt_x</p:attrName>
                                        </p:attrNameLst>
                                      </p:cBhvr>
                                      <p:tavLst>
                                        <p:tav tm="0">
                                          <p:val>
                                            <p:strVal val="#ppt_x"/>
                                          </p:val>
                                        </p:tav>
                                        <p:tav tm="100000">
                                          <p:val>
                                            <p:strVal val="#ppt_x"/>
                                          </p:val>
                                        </p:tav>
                                      </p:tavLst>
                                    </p:anim>
                                    <p:anim calcmode="lin" valueType="num">
                                      <p:cBhvr additive="base">
                                        <p:cTn id="23" dur="500" fill="hold"/>
                                        <p:tgtEl>
                                          <p:spTgt spid="209"/>
                                        </p:tgtEl>
                                        <p:attrNameLst>
                                          <p:attrName>ppt_y</p:attrName>
                                        </p:attrNameLst>
                                      </p:cBhvr>
                                      <p:tavLst>
                                        <p:tav tm="0">
                                          <p:val>
                                            <p:strVal val="0-#ppt_h/2"/>
                                          </p:val>
                                        </p:tav>
                                        <p:tav tm="100000">
                                          <p:val>
                                            <p:strVal val="#ppt_y"/>
                                          </p:val>
                                        </p:tav>
                                      </p:tavLst>
                                    </p:anim>
                                  </p:childTnLst>
                                </p:cTn>
                              </p:par>
                            </p:childTnLst>
                          </p:cTn>
                        </p:par>
                        <p:par>
                          <p:cTn id="24" fill="hold">
                            <p:stCondLst>
                              <p:cond delay="2000"/>
                            </p:stCondLst>
                            <p:childTnLst>
                              <p:par>
                                <p:cTn id="25" presetID="22" presetClass="entr" presetSubtype="8" fill="hold" nodeType="afterEffect">
                                  <p:stCondLst>
                                    <p:cond delay="0"/>
                                  </p:stCondLst>
                                  <p:childTnLst>
                                    <p:set>
                                      <p:cBhvr>
                                        <p:cTn id="26" dur="1" fill="hold">
                                          <p:stCondLst>
                                            <p:cond delay="0"/>
                                          </p:stCondLst>
                                        </p:cTn>
                                        <p:tgtEl>
                                          <p:spTgt spid="245"/>
                                        </p:tgtEl>
                                        <p:attrNameLst>
                                          <p:attrName>style.visibility</p:attrName>
                                        </p:attrNameLst>
                                      </p:cBhvr>
                                      <p:to>
                                        <p:strVal val="visible"/>
                                      </p:to>
                                    </p:set>
                                    <p:animEffect transition="in" filter="wipe(left)">
                                      <p:cBhvr>
                                        <p:cTn id="27" dur="500"/>
                                        <p:tgtEl>
                                          <p:spTgt spid="245"/>
                                        </p:tgtEl>
                                      </p:cBhvr>
                                    </p:animEffect>
                                  </p:childTnLst>
                                </p:cTn>
                              </p:par>
                              <p:par>
                                <p:cTn id="28" presetID="22" presetClass="entr" presetSubtype="8" fill="hold" nodeType="withEffect">
                                  <p:stCondLst>
                                    <p:cond delay="0"/>
                                  </p:stCondLst>
                                  <p:childTnLst>
                                    <p:set>
                                      <p:cBhvr>
                                        <p:cTn id="29" dur="1" fill="hold">
                                          <p:stCondLst>
                                            <p:cond delay="0"/>
                                          </p:stCondLst>
                                        </p:cTn>
                                        <p:tgtEl>
                                          <p:spTgt spid="251"/>
                                        </p:tgtEl>
                                        <p:attrNameLst>
                                          <p:attrName>style.visibility</p:attrName>
                                        </p:attrNameLst>
                                      </p:cBhvr>
                                      <p:to>
                                        <p:strVal val="visible"/>
                                      </p:to>
                                    </p:set>
                                    <p:animEffect transition="in" filter="wipe(left)">
                                      <p:cBhvr>
                                        <p:cTn id="30" dur="500"/>
                                        <p:tgtEl>
                                          <p:spTgt spid="251"/>
                                        </p:tgtEl>
                                      </p:cBhvr>
                                    </p:animEffect>
                                  </p:childTnLst>
                                </p:cTn>
                              </p:par>
                            </p:childTnLst>
                          </p:cTn>
                        </p:par>
                        <p:par>
                          <p:cTn id="31" fill="hold">
                            <p:stCondLst>
                              <p:cond delay="2500"/>
                            </p:stCondLst>
                            <p:childTnLst>
                              <p:par>
                                <p:cTn id="32" presetID="22" presetClass="entr" presetSubtype="2" fill="hold" nodeType="afterEffect">
                                  <p:stCondLst>
                                    <p:cond delay="0"/>
                                  </p:stCondLst>
                                  <p:childTnLst>
                                    <p:set>
                                      <p:cBhvr>
                                        <p:cTn id="33" dur="1" fill="hold">
                                          <p:stCondLst>
                                            <p:cond delay="0"/>
                                          </p:stCondLst>
                                        </p:cTn>
                                        <p:tgtEl>
                                          <p:spTgt spid="9"/>
                                        </p:tgtEl>
                                        <p:attrNameLst>
                                          <p:attrName>style.visibility</p:attrName>
                                        </p:attrNameLst>
                                      </p:cBhvr>
                                      <p:to>
                                        <p:strVal val="visible"/>
                                      </p:to>
                                    </p:set>
                                    <p:animEffect transition="in" filter="wipe(right)">
                                      <p:cBhvr>
                                        <p:cTn id="34" dur="500"/>
                                        <p:tgtEl>
                                          <p:spTgt spid="9"/>
                                        </p:tgtEl>
                                      </p:cBhvr>
                                    </p:animEffect>
                                  </p:childTnLst>
                                </p:cTn>
                              </p:par>
                              <p:par>
                                <p:cTn id="35" presetID="22" presetClass="entr" presetSubtype="2" fill="hold" nodeType="withEffect">
                                  <p:stCondLst>
                                    <p:cond delay="0"/>
                                  </p:stCondLst>
                                  <p:childTnLst>
                                    <p:set>
                                      <p:cBhvr>
                                        <p:cTn id="36" dur="1" fill="hold">
                                          <p:stCondLst>
                                            <p:cond delay="0"/>
                                          </p:stCondLst>
                                        </p:cTn>
                                        <p:tgtEl>
                                          <p:spTgt spid="254"/>
                                        </p:tgtEl>
                                        <p:attrNameLst>
                                          <p:attrName>style.visibility</p:attrName>
                                        </p:attrNameLst>
                                      </p:cBhvr>
                                      <p:to>
                                        <p:strVal val="visible"/>
                                      </p:to>
                                    </p:set>
                                    <p:animEffect transition="in" filter="wipe(right)">
                                      <p:cBhvr>
                                        <p:cTn id="37" dur="500"/>
                                        <p:tgtEl>
                                          <p:spTgt spid="254"/>
                                        </p:tgtEl>
                                      </p:cBhvr>
                                    </p:animEffect>
                                  </p:childTnLst>
                                </p:cTn>
                              </p:par>
                              <p:par>
                                <p:cTn id="38" presetID="2" presetClass="entr" presetSubtype="8" fill="hold" nodeType="withEffect">
                                  <p:stCondLst>
                                    <p:cond delay="0"/>
                                  </p:stCondLst>
                                  <p:childTnLst>
                                    <p:set>
                                      <p:cBhvr>
                                        <p:cTn id="39" dur="1" fill="hold">
                                          <p:stCondLst>
                                            <p:cond delay="0"/>
                                          </p:stCondLst>
                                        </p:cTn>
                                        <p:tgtEl>
                                          <p:spTgt spid="4"/>
                                        </p:tgtEl>
                                        <p:attrNameLst>
                                          <p:attrName>style.visibility</p:attrName>
                                        </p:attrNameLst>
                                      </p:cBhvr>
                                      <p:to>
                                        <p:strVal val="visible"/>
                                      </p:to>
                                    </p:set>
                                    <p:anim calcmode="lin" valueType="num">
                                      <p:cBhvr additive="base">
                                        <p:cTn id="40" dur="500" fill="hold"/>
                                        <p:tgtEl>
                                          <p:spTgt spid="4"/>
                                        </p:tgtEl>
                                        <p:attrNameLst>
                                          <p:attrName>ppt_x</p:attrName>
                                        </p:attrNameLst>
                                      </p:cBhvr>
                                      <p:tavLst>
                                        <p:tav tm="0">
                                          <p:val>
                                            <p:strVal val="0-#ppt_w/2"/>
                                          </p:val>
                                        </p:tav>
                                        <p:tav tm="100000">
                                          <p:val>
                                            <p:strVal val="#ppt_x"/>
                                          </p:val>
                                        </p:tav>
                                      </p:tavLst>
                                    </p:anim>
                                    <p:anim calcmode="lin" valueType="num">
                                      <p:cBhvr additive="base">
                                        <p:cTn id="41" dur="500" fill="hold"/>
                                        <p:tgtEl>
                                          <p:spTgt spid="4"/>
                                        </p:tgtEl>
                                        <p:attrNameLst>
                                          <p:attrName>ppt_y</p:attrName>
                                        </p:attrNameLst>
                                      </p:cBhvr>
                                      <p:tavLst>
                                        <p:tav tm="0">
                                          <p:val>
                                            <p:strVal val="#ppt_y"/>
                                          </p:val>
                                        </p:tav>
                                        <p:tav tm="100000">
                                          <p:val>
                                            <p:strVal val="#ppt_y"/>
                                          </p:val>
                                        </p:tav>
                                      </p:tavLst>
                                    </p:anim>
                                  </p:childTnLst>
                                </p:cTn>
                              </p:par>
                              <p:par>
                                <p:cTn id="42" presetID="2" presetClass="entr" presetSubtype="8" fill="hold" nodeType="withEffect">
                                  <p:stCondLst>
                                    <p:cond delay="0"/>
                                  </p:stCondLst>
                                  <p:childTnLst>
                                    <p:set>
                                      <p:cBhvr>
                                        <p:cTn id="43" dur="1" fill="hold">
                                          <p:stCondLst>
                                            <p:cond delay="0"/>
                                          </p:stCondLst>
                                        </p:cTn>
                                        <p:tgtEl>
                                          <p:spTgt spid="10"/>
                                        </p:tgtEl>
                                        <p:attrNameLst>
                                          <p:attrName>style.visibility</p:attrName>
                                        </p:attrNameLst>
                                      </p:cBhvr>
                                      <p:to>
                                        <p:strVal val="visible"/>
                                      </p:to>
                                    </p:set>
                                    <p:anim calcmode="lin" valueType="num">
                                      <p:cBhvr additive="base">
                                        <p:cTn id="44" dur="500" fill="hold"/>
                                        <p:tgtEl>
                                          <p:spTgt spid="10"/>
                                        </p:tgtEl>
                                        <p:attrNameLst>
                                          <p:attrName>ppt_x</p:attrName>
                                        </p:attrNameLst>
                                      </p:cBhvr>
                                      <p:tavLst>
                                        <p:tav tm="0">
                                          <p:val>
                                            <p:strVal val="0-#ppt_w/2"/>
                                          </p:val>
                                        </p:tav>
                                        <p:tav tm="100000">
                                          <p:val>
                                            <p:strVal val="#ppt_x"/>
                                          </p:val>
                                        </p:tav>
                                      </p:tavLst>
                                    </p:anim>
                                    <p:anim calcmode="lin" valueType="num">
                                      <p:cBhvr additive="base">
                                        <p:cTn id="45" dur="500" fill="hold"/>
                                        <p:tgtEl>
                                          <p:spTgt spid="10"/>
                                        </p:tgtEl>
                                        <p:attrNameLst>
                                          <p:attrName>ppt_y</p:attrName>
                                        </p:attrNameLst>
                                      </p:cBhvr>
                                      <p:tavLst>
                                        <p:tav tm="0">
                                          <p:val>
                                            <p:strVal val="#ppt_y"/>
                                          </p:val>
                                        </p:tav>
                                        <p:tav tm="100000">
                                          <p:val>
                                            <p:strVal val="#ppt_y"/>
                                          </p:val>
                                        </p:tav>
                                      </p:tavLst>
                                    </p:anim>
                                  </p:childTnLst>
                                </p:cTn>
                              </p:par>
                              <p:par>
                                <p:cTn id="46" presetID="2" presetClass="entr" presetSubtype="2" fill="hold" nodeType="withEffect">
                                  <p:stCondLst>
                                    <p:cond delay="0"/>
                                  </p:stCondLst>
                                  <p:childTnLst>
                                    <p:set>
                                      <p:cBhvr>
                                        <p:cTn id="47" dur="1" fill="hold">
                                          <p:stCondLst>
                                            <p:cond delay="0"/>
                                          </p:stCondLst>
                                        </p:cTn>
                                        <p:tgtEl>
                                          <p:spTgt spid="5"/>
                                        </p:tgtEl>
                                        <p:attrNameLst>
                                          <p:attrName>style.visibility</p:attrName>
                                        </p:attrNameLst>
                                      </p:cBhvr>
                                      <p:to>
                                        <p:strVal val="visible"/>
                                      </p:to>
                                    </p:set>
                                    <p:anim calcmode="lin" valueType="num">
                                      <p:cBhvr additive="base">
                                        <p:cTn id="48" dur="500" fill="hold"/>
                                        <p:tgtEl>
                                          <p:spTgt spid="5"/>
                                        </p:tgtEl>
                                        <p:attrNameLst>
                                          <p:attrName>ppt_x</p:attrName>
                                        </p:attrNameLst>
                                      </p:cBhvr>
                                      <p:tavLst>
                                        <p:tav tm="0">
                                          <p:val>
                                            <p:strVal val="1+#ppt_w/2"/>
                                          </p:val>
                                        </p:tav>
                                        <p:tav tm="100000">
                                          <p:val>
                                            <p:strVal val="#ppt_x"/>
                                          </p:val>
                                        </p:tav>
                                      </p:tavLst>
                                    </p:anim>
                                    <p:anim calcmode="lin" valueType="num">
                                      <p:cBhvr additive="base">
                                        <p:cTn id="49" dur="500" fill="hold"/>
                                        <p:tgtEl>
                                          <p:spTgt spid="5"/>
                                        </p:tgtEl>
                                        <p:attrNameLst>
                                          <p:attrName>ppt_y</p:attrName>
                                        </p:attrNameLst>
                                      </p:cBhvr>
                                      <p:tavLst>
                                        <p:tav tm="0">
                                          <p:val>
                                            <p:strVal val="#ppt_y"/>
                                          </p:val>
                                        </p:tav>
                                        <p:tav tm="100000">
                                          <p:val>
                                            <p:strVal val="#ppt_y"/>
                                          </p:val>
                                        </p:tav>
                                      </p:tavLst>
                                    </p:anim>
                                  </p:childTnLst>
                                </p:cTn>
                              </p:par>
                              <p:par>
                                <p:cTn id="50" presetID="2" presetClass="entr" presetSubtype="2" fill="hold" nodeType="withEffect">
                                  <p:stCondLst>
                                    <p:cond delay="0"/>
                                  </p:stCondLst>
                                  <p:childTnLst>
                                    <p:set>
                                      <p:cBhvr>
                                        <p:cTn id="51" dur="1" fill="hold">
                                          <p:stCondLst>
                                            <p:cond delay="0"/>
                                          </p:stCondLst>
                                        </p:cTn>
                                        <p:tgtEl>
                                          <p:spTgt spid="7"/>
                                        </p:tgtEl>
                                        <p:attrNameLst>
                                          <p:attrName>style.visibility</p:attrName>
                                        </p:attrNameLst>
                                      </p:cBhvr>
                                      <p:to>
                                        <p:strVal val="visible"/>
                                      </p:to>
                                    </p:set>
                                    <p:anim calcmode="lin" valueType="num">
                                      <p:cBhvr additive="base">
                                        <p:cTn id="52" dur="500" fill="hold"/>
                                        <p:tgtEl>
                                          <p:spTgt spid="7"/>
                                        </p:tgtEl>
                                        <p:attrNameLst>
                                          <p:attrName>ppt_x</p:attrName>
                                        </p:attrNameLst>
                                      </p:cBhvr>
                                      <p:tavLst>
                                        <p:tav tm="0">
                                          <p:val>
                                            <p:strVal val="1+#ppt_w/2"/>
                                          </p:val>
                                        </p:tav>
                                        <p:tav tm="100000">
                                          <p:val>
                                            <p:strVal val="#ppt_x"/>
                                          </p:val>
                                        </p:tav>
                                      </p:tavLst>
                                    </p:anim>
                                    <p:anim calcmode="lin" valueType="num">
                                      <p:cBhvr additive="base">
                                        <p:cTn id="53" dur="500" fill="hold"/>
                                        <p:tgtEl>
                                          <p:spTgt spid="7"/>
                                        </p:tgtEl>
                                        <p:attrNameLst>
                                          <p:attrName>ppt_y</p:attrName>
                                        </p:attrNameLst>
                                      </p:cBhvr>
                                      <p:tavLst>
                                        <p:tav tm="0">
                                          <p:val>
                                            <p:strVal val="#ppt_y"/>
                                          </p:val>
                                        </p:tav>
                                        <p:tav tm="100000">
                                          <p:val>
                                            <p:strVal val="#ppt_y"/>
                                          </p:val>
                                        </p:tav>
                                      </p:tavLst>
                                    </p:anim>
                                  </p:childTnLst>
                                </p:cTn>
                              </p:par>
                            </p:childTnLst>
                          </p:cTn>
                        </p:par>
                        <p:par>
                          <p:cTn id="54" fill="hold">
                            <p:stCondLst>
                              <p:cond delay="3000"/>
                            </p:stCondLst>
                            <p:childTnLst>
                              <p:par>
                                <p:cTn id="55" presetID="14" presetClass="entr" presetSubtype="10" fill="hold" grpId="0" nodeType="afterEffect">
                                  <p:stCondLst>
                                    <p:cond delay="0"/>
                                  </p:stCondLst>
                                  <p:childTnLst>
                                    <p:set>
                                      <p:cBhvr>
                                        <p:cTn id="56" dur="1" fill="hold">
                                          <p:stCondLst>
                                            <p:cond delay="0"/>
                                          </p:stCondLst>
                                        </p:cTn>
                                        <p:tgtEl>
                                          <p:spTgt spid="224"/>
                                        </p:tgtEl>
                                        <p:attrNameLst>
                                          <p:attrName>style.visibility</p:attrName>
                                        </p:attrNameLst>
                                      </p:cBhvr>
                                      <p:to>
                                        <p:strVal val="visible"/>
                                      </p:to>
                                    </p:set>
                                    <p:animEffect transition="in" filter="randombar(horizontal)">
                                      <p:cBhvr>
                                        <p:cTn id="57" dur="500"/>
                                        <p:tgtEl>
                                          <p:spTgt spid="224"/>
                                        </p:tgtEl>
                                      </p:cBhvr>
                                    </p:animEffect>
                                  </p:childTnLst>
                                </p:cTn>
                              </p:par>
                              <p:par>
                                <p:cTn id="58" presetID="14" presetClass="entr" presetSubtype="10" fill="hold" grpId="0" nodeType="withEffect">
                                  <p:stCondLst>
                                    <p:cond delay="0"/>
                                  </p:stCondLst>
                                  <p:childTnLst>
                                    <p:set>
                                      <p:cBhvr>
                                        <p:cTn id="59" dur="1" fill="hold">
                                          <p:stCondLst>
                                            <p:cond delay="0"/>
                                          </p:stCondLst>
                                        </p:cTn>
                                        <p:tgtEl>
                                          <p:spTgt spid="233"/>
                                        </p:tgtEl>
                                        <p:attrNameLst>
                                          <p:attrName>style.visibility</p:attrName>
                                        </p:attrNameLst>
                                      </p:cBhvr>
                                      <p:to>
                                        <p:strVal val="visible"/>
                                      </p:to>
                                    </p:set>
                                    <p:animEffect transition="in" filter="randombar(horizontal)">
                                      <p:cBhvr>
                                        <p:cTn id="60" dur="500"/>
                                        <p:tgtEl>
                                          <p:spTgt spid="233"/>
                                        </p:tgtEl>
                                      </p:cBhvr>
                                    </p:animEffect>
                                  </p:childTnLst>
                                </p:cTn>
                              </p:par>
                              <p:par>
                                <p:cTn id="61" presetID="14" presetClass="entr" presetSubtype="10" fill="hold" grpId="0" nodeType="withEffect">
                                  <p:stCondLst>
                                    <p:cond delay="0"/>
                                  </p:stCondLst>
                                  <p:childTnLst>
                                    <p:set>
                                      <p:cBhvr>
                                        <p:cTn id="62" dur="1" fill="hold">
                                          <p:stCondLst>
                                            <p:cond delay="0"/>
                                          </p:stCondLst>
                                        </p:cTn>
                                        <p:tgtEl>
                                          <p:spTgt spid="236"/>
                                        </p:tgtEl>
                                        <p:attrNameLst>
                                          <p:attrName>style.visibility</p:attrName>
                                        </p:attrNameLst>
                                      </p:cBhvr>
                                      <p:to>
                                        <p:strVal val="visible"/>
                                      </p:to>
                                    </p:set>
                                    <p:animEffect transition="in" filter="randombar(horizontal)">
                                      <p:cBhvr>
                                        <p:cTn id="63" dur="500"/>
                                        <p:tgtEl>
                                          <p:spTgt spid="236"/>
                                        </p:tgtEl>
                                      </p:cBhvr>
                                    </p:animEffect>
                                  </p:childTnLst>
                                </p:cTn>
                              </p:par>
                              <p:par>
                                <p:cTn id="64" presetID="14" presetClass="entr" presetSubtype="10" fill="hold" grpId="0" nodeType="withEffect">
                                  <p:stCondLst>
                                    <p:cond delay="0"/>
                                  </p:stCondLst>
                                  <p:childTnLst>
                                    <p:set>
                                      <p:cBhvr>
                                        <p:cTn id="65" dur="1" fill="hold">
                                          <p:stCondLst>
                                            <p:cond delay="0"/>
                                          </p:stCondLst>
                                        </p:cTn>
                                        <p:tgtEl>
                                          <p:spTgt spid="239"/>
                                        </p:tgtEl>
                                        <p:attrNameLst>
                                          <p:attrName>style.visibility</p:attrName>
                                        </p:attrNameLst>
                                      </p:cBhvr>
                                      <p:to>
                                        <p:strVal val="visible"/>
                                      </p:to>
                                    </p:set>
                                    <p:animEffect transition="in" filter="randombar(horizontal)">
                                      <p:cBhvr>
                                        <p:cTn id="66" dur="500"/>
                                        <p:tgtEl>
                                          <p:spTgt spid="2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4" grpId="0"/>
      <p:bldP spid="233" grpId="0"/>
      <p:bldP spid="236" grpId="0"/>
      <p:bldP spid="239"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0" name="肘形连接符 19"/>
          <p:cNvCxnSpPr>
            <a:stCxn id="22" idx="6"/>
            <a:endCxn id="59" idx="2"/>
          </p:cNvCxnSpPr>
          <p:nvPr/>
        </p:nvCxnSpPr>
        <p:spPr>
          <a:xfrm>
            <a:off x="3816113" y="1566607"/>
            <a:ext cx="3876571" cy="822513"/>
          </a:xfrm>
          <a:prstGeom prst="bentConnector3">
            <a:avLst>
              <a:gd name="adj1" fmla="val 50000"/>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nvGrpSpPr>
          <p:cNvPr id="21" name="组合 20"/>
          <p:cNvGrpSpPr/>
          <p:nvPr/>
        </p:nvGrpSpPr>
        <p:grpSpPr>
          <a:xfrm>
            <a:off x="3249261" y="1283181"/>
            <a:ext cx="566852" cy="566852"/>
            <a:chOff x="4534974" y="2492893"/>
            <a:chExt cx="756000" cy="756000"/>
          </a:xfrm>
        </p:grpSpPr>
        <p:sp>
          <p:nvSpPr>
            <p:cNvPr id="22" name="椭圆 21"/>
            <p:cNvSpPr/>
            <p:nvPr/>
          </p:nvSpPr>
          <p:spPr>
            <a:xfrm>
              <a:off x="4534974" y="2492893"/>
              <a:ext cx="756000" cy="756000"/>
            </a:xfrm>
            <a:prstGeom prst="ellipse">
              <a:avLst/>
            </a:prstGeom>
            <a:solidFill>
              <a:srgbClr val="E62A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010" b="0" i="0" u="none" strike="noStrike" kern="1200" cap="none" spc="0" normalizeH="0" baseline="0" noProof="0">
                <a:ln>
                  <a:noFill/>
                </a:ln>
                <a:solidFill>
                  <a:prstClr val="white"/>
                </a:solidFill>
                <a:effectLst/>
                <a:uLnTx/>
                <a:uFillTx/>
                <a:latin typeface="Calibri" panose="020F0502020204030204"/>
                <a:ea typeface="等线" panose="02010600030101010101" charset="-122"/>
                <a:cs typeface="+mn-cs"/>
              </a:endParaRPr>
            </a:p>
          </p:txBody>
        </p:sp>
        <p:grpSp>
          <p:nvGrpSpPr>
            <p:cNvPr id="23" name="组合 22"/>
            <p:cNvGrpSpPr/>
            <p:nvPr/>
          </p:nvGrpSpPr>
          <p:grpSpPr>
            <a:xfrm>
              <a:off x="4687974" y="2629656"/>
              <a:ext cx="450000" cy="434596"/>
              <a:chOff x="5512720" y="2152017"/>
              <a:chExt cx="583915" cy="496874"/>
            </a:xfrm>
          </p:grpSpPr>
          <p:sp>
            <p:nvSpPr>
              <p:cNvPr id="24" name="Freeform 159"/>
              <p:cNvSpPr/>
              <p:nvPr/>
            </p:nvSpPr>
            <p:spPr bwMode="auto">
              <a:xfrm>
                <a:off x="5574376" y="2246314"/>
                <a:ext cx="460603" cy="402577"/>
              </a:xfrm>
              <a:custGeom>
                <a:avLst/>
                <a:gdLst>
                  <a:gd name="T0" fmla="*/ 29 w 54"/>
                  <a:gd name="T1" fmla="*/ 1 h 47"/>
                  <a:gd name="T2" fmla="*/ 24 w 54"/>
                  <a:gd name="T3" fmla="*/ 1 h 47"/>
                  <a:gd name="T4" fmla="*/ 2 w 54"/>
                  <a:gd name="T5" fmla="*/ 15 h 47"/>
                  <a:gd name="T6" fmla="*/ 0 w 54"/>
                  <a:gd name="T7" fmla="*/ 20 h 47"/>
                  <a:gd name="T8" fmla="*/ 0 w 54"/>
                  <a:gd name="T9" fmla="*/ 44 h 47"/>
                  <a:gd name="T10" fmla="*/ 3 w 54"/>
                  <a:gd name="T11" fmla="*/ 47 h 47"/>
                  <a:gd name="T12" fmla="*/ 13 w 54"/>
                  <a:gd name="T13" fmla="*/ 47 h 47"/>
                  <a:gd name="T14" fmla="*/ 16 w 54"/>
                  <a:gd name="T15" fmla="*/ 44 h 47"/>
                  <a:gd name="T16" fmla="*/ 16 w 54"/>
                  <a:gd name="T17" fmla="*/ 27 h 47"/>
                  <a:gd name="T18" fmla="*/ 19 w 54"/>
                  <a:gd name="T19" fmla="*/ 24 h 47"/>
                  <a:gd name="T20" fmla="*/ 35 w 54"/>
                  <a:gd name="T21" fmla="*/ 24 h 47"/>
                  <a:gd name="T22" fmla="*/ 38 w 54"/>
                  <a:gd name="T23" fmla="*/ 27 h 47"/>
                  <a:gd name="T24" fmla="*/ 38 w 54"/>
                  <a:gd name="T25" fmla="*/ 44 h 47"/>
                  <a:gd name="T26" fmla="*/ 41 w 54"/>
                  <a:gd name="T27" fmla="*/ 47 h 47"/>
                  <a:gd name="T28" fmla="*/ 51 w 54"/>
                  <a:gd name="T29" fmla="*/ 47 h 47"/>
                  <a:gd name="T30" fmla="*/ 54 w 54"/>
                  <a:gd name="T31" fmla="*/ 44 h 47"/>
                  <a:gd name="T32" fmla="*/ 54 w 54"/>
                  <a:gd name="T33" fmla="*/ 20 h 47"/>
                  <a:gd name="T34" fmla="*/ 52 w 54"/>
                  <a:gd name="T35" fmla="*/ 16 h 47"/>
                  <a:gd name="T36" fmla="*/ 29 w 54"/>
                  <a:gd name="T37" fmla="*/ 1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54" h="47">
                    <a:moveTo>
                      <a:pt x="29" y="1"/>
                    </a:moveTo>
                    <a:cubicBezTo>
                      <a:pt x="28" y="0"/>
                      <a:pt x="25" y="0"/>
                      <a:pt x="24" y="1"/>
                    </a:cubicBezTo>
                    <a:cubicBezTo>
                      <a:pt x="2" y="15"/>
                      <a:pt x="2" y="15"/>
                      <a:pt x="2" y="15"/>
                    </a:cubicBezTo>
                    <a:cubicBezTo>
                      <a:pt x="1" y="16"/>
                      <a:pt x="0" y="18"/>
                      <a:pt x="0" y="20"/>
                    </a:cubicBezTo>
                    <a:cubicBezTo>
                      <a:pt x="0" y="44"/>
                      <a:pt x="0" y="44"/>
                      <a:pt x="0" y="44"/>
                    </a:cubicBezTo>
                    <a:cubicBezTo>
                      <a:pt x="0" y="46"/>
                      <a:pt x="1" y="47"/>
                      <a:pt x="3" y="47"/>
                    </a:cubicBezTo>
                    <a:cubicBezTo>
                      <a:pt x="13" y="47"/>
                      <a:pt x="13" y="47"/>
                      <a:pt x="13" y="47"/>
                    </a:cubicBezTo>
                    <a:cubicBezTo>
                      <a:pt x="14" y="47"/>
                      <a:pt x="16" y="46"/>
                      <a:pt x="16" y="44"/>
                    </a:cubicBezTo>
                    <a:cubicBezTo>
                      <a:pt x="16" y="27"/>
                      <a:pt x="16" y="27"/>
                      <a:pt x="16" y="27"/>
                    </a:cubicBezTo>
                    <a:cubicBezTo>
                      <a:pt x="16" y="26"/>
                      <a:pt x="17" y="24"/>
                      <a:pt x="19" y="24"/>
                    </a:cubicBezTo>
                    <a:cubicBezTo>
                      <a:pt x="35" y="24"/>
                      <a:pt x="35" y="24"/>
                      <a:pt x="35" y="24"/>
                    </a:cubicBezTo>
                    <a:cubicBezTo>
                      <a:pt x="37" y="24"/>
                      <a:pt x="38" y="26"/>
                      <a:pt x="38" y="27"/>
                    </a:cubicBezTo>
                    <a:cubicBezTo>
                      <a:pt x="38" y="44"/>
                      <a:pt x="38" y="44"/>
                      <a:pt x="38" y="44"/>
                    </a:cubicBezTo>
                    <a:cubicBezTo>
                      <a:pt x="38" y="46"/>
                      <a:pt x="39" y="47"/>
                      <a:pt x="41" y="47"/>
                    </a:cubicBezTo>
                    <a:cubicBezTo>
                      <a:pt x="51" y="47"/>
                      <a:pt x="51" y="47"/>
                      <a:pt x="51" y="47"/>
                    </a:cubicBezTo>
                    <a:cubicBezTo>
                      <a:pt x="53" y="47"/>
                      <a:pt x="54" y="46"/>
                      <a:pt x="54" y="44"/>
                    </a:cubicBezTo>
                    <a:cubicBezTo>
                      <a:pt x="54" y="20"/>
                      <a:pt x="54" y="20"/>
                      <a:pt x="54" y="20"/>
                    </a:cubicBezTo>
                    <a:cubicBezTo>
                      <a:pt x="54" y="19"/>
                      <a:pt x="53" y="17"/>
                      <a:pt x="52" y="16"/>
                    </a:cubicBezTo>
                    <a:lnTo>
                      <a:pt x="29" y="1"/>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16" tIns="45708" rIns="91416" bIns="45708"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865" b="0" i="0" u="none" strike="noStrike" kern="1200" cap="none" spc="0" normalizeH="0" baseline="0" noProof="0">
                  <a:ln>
                    <a:noFill/>
                  </a:ln>
                  <a:solidFill>
                    <a:prstClr val="black"/>
                  </a:solidFill>
                  <a:effectLst/>
                  <a:uLnTx/>
                  <a:uFillTx/>
                  <a:latin typeface="Calibri" panose="020F0502020204030204"/>
                  <a:ea typeface="等线" panose="02010600030101010101" charset="-122"/>
                  <a:cs typeface="+mn-cs"/>
                </a:endParaRPr>
              </a:p>
            </p:txBody>
          </p:sp>
          <p:sp>
            <p:nvSpPr>
              <p:cNvPr id="25" name="Freeform 160"/>
              <p:cNvSpPr/>
              <p:nvPr/>
            </p:nvSpPr>
            <p:spPr bwMode="auto">
              <a:xfrm>
                <a:off x="5512720" y="2152017"/>
                <a:ext cx="583915" cy="224863"/>
              </a:xfrm>
              <a:custGeom>
                <a:avLst/>
                <a:gdLst>
                  <a:gd name="T0" fmla="*/ 64 w 68"/>
                  <a:gd name="T1" fmla="*/ 20 h 26"/>
                  <a:gd name="T2" fmla="*/ 61 w 68"/>
                  <a:gd name="T3" fmla="*/ 15 h 26"/>
                  <a:gd name="T4" fmla="*/ 61 w 68"/>
                  <a:gd name="T5" fmla="*/ 10 h 26"/>
                  <a:gd name="T6" fmla="*/ 58 w 68"/>
                  <a:gd name="T7" fmla="*/ 7 h 26"/>
                  <a:gd name="T8" fmla="*/ 57 w 68"/>
                  <a:gd name="T9" fmla="*/ 7 h 26"/>
                  <a:gd name="T10" fmla="*/ 54 w 68"/>
                  <a:gd name="T11" fmla="*/ 10 h 26"/>
                  <a:gd name="T12" fmla="*/ 54 w 68"/>
                  <a:gd name="T13" fmla="*/ 10 h 26"/>
                  <a:gd name="T14" fmla="*/ 52 w 68"/>
                  <a:gd name="T15" fmla="*/ 12 h 26"/>
                  <a:gd name="T16" fmla="*/ 36 w 68"/>
                  <a:gd name="T17" fmla="*/ 1 h 26"/>
                  <a:gd name="T18" fmla="*/ 33 w 68"/>
                  <a:gd name="T19" fmla="*/ 0 h 26"/>
                  <a:gd name="T20" fmla="*/ 30 w 68"/>
                  <a:gd name="T21" fmla="*/ 1 h 26"/>
                  <a:gd name="T22" fmla="*/ 2 w 68"/>
                  <a:gd name="T23" fmla="*/ 20 h 26"/>
                  <a:gd name="T24" fmla="*/ 1 w 68"/>
                  <a:gd name="T25" fmla="*/ 24 h 26"/>
                  <a:gd name="T26" fmla="*/ 5 w 68"/>
                  <a:gd name="T27" fmla="*/ 24 h 26"/>
                  <a:gd name="T28" fmla="*/ 31 w 68"/>
                  <a:gd name="T29" fmla="*/ 7 h 26"/>
                  <a:gd name="T30" fmla="*/ 36 w 68"/>
                  <a:gd name="T31" fmla="*/ 7 h 26"/>
                  <a:gd name="T32" fmla="*/ 63 w 68"/>
                  <a:gd name="T33" fmla="*/ 25 h 26"/>
                  <a:gd name="T34" fmla="*/ 67 w 68"/>
                  <a:gd name="T35" fmla="*/ 25 h 26"/>
                  <a:gd name="T36" fmla="*/ 66 w 68"/>
                  <a:gd name="T37" fmla="*/ 21 h 26"/>
                  <a:gd name="T38" fmla="*/ 64 w 68"/>
                  <a:gd name="T39" fmla="*/ 20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68" h="26">
                    <a:moveTo>
                      <a:pt x="64" y="20"/>
                    </a:moveTo>
                    <a:cubicBezTo>
                      <a:pt x="62" y="19"/>
                      <a:pt x="61" y="17"/>
                      <a:pt x="61" y="15"/>
                    </a:cubicBezTo>
                    <a:cubicBezTo>
                      <a:pt x="61" y="10"/>
                      <a:pt x="61" y="10"/>
                      <a:pt x="61" y="10"/>
                    </a:cubicBezTo>
                    <a:cubicBezTo>
                      <a:pt x="61" y="8"/>
                      <a:pt x="60" y="7"/>
                      <a:pt x="58" y="7"/>
                    </a:cubicBezTo>
                    <a:cubicBezTo>
                      <a:pt x="57" y="7"/>
                      <a:pt x="57" y="7"/>
                      <a:pt x="57" y="7"/>
                    </a:cubicBezTo>
                    <a:cubicBezTo>
                      <a:pt x="56" y="7"/>
                      <a:pt x="54" y="8"/>
                      <a:pt x="54" y="10"/>
                    </a:cubicBezTo>
                    <a:cubicBezTo>
                      <a:pt x="54" y="10"/>
                      <a:pt x="54" y="10"/>
                      <a:pt x="54" y="10"/>
                    </a:cubicBezTo>
                    <a:cubicBezTo>
                      <a:pt x="54" y="12"/>
                      <a:pt x="53" y="13"/>
                      <a:pt x="52" y="12"/>
                    </a:cubicBezTo>
                    <a:cubicBezTo>
                      <a:pt x="36" y="1"/>
                      <a:pt x="36" y="1"/>
                      <a:pt x="36" y="1"/>
                    </a:cubicBezTo>
                    <a:cubicBezTo>
                      <a:pt x="35" y="1"/>
                      <a:pt x="33" y="0"/>
                      <a:pt x="33" y="0"/>
                    </a:cubicBezTo>
                    <a:cubicBezTo>
                      <a:pt x="33" y="0"/>
                      <a:pt x="32" y="1"/>
                      <a:pt x="30" y="1"/>
                    </a:cubicBezTo>
                    <a:cubicBezTo>
                      <a:pt x="2" y="20"/>
                      <a:pt x="2" y="20"/>
                      <a:pt x="2" y="20"/>
                    </a:cubicBezTo>
                    <a:cubicBezTo>
                      <a:pt x="1" y="21"/>
                      <a:pt x="0" y="23"/>
                      <a:pt x="1" y="24"/>
                    </a:cubicBezTo>
                    <a:cubicBezTo>
                      <a:pt x="2" y="25"/>
                      <a:pt x="3" y="25"/>
                      <a:pt x="5" y="24"/>
                    </a:cubicBezTo>
                    <a:cubicBezTo>
                      <a:pt x="31" y="7"/>
                      <a:pt x="31" y="7"/>
                      <a:pt x="31" y="7"/>
                    </a:cubicBezTo>
                    <a:cubicBezTo>
                      <a:pt x="32" y="6"/>
                      <a:pt x="34" y="6"/>
                      <a:pt x="36" y="7"/>
                    </a:cubicBezTo>
                    <a:cubicBezTo>
                      <a:pt x="63" y="25"/>
                      <a:pt x="63" y="25"/>
                      <a:pt x="63" y="25"/>
                    </a:cubicBezTo>
                    <a:cubicBezTo>
                      <a:pt x="64" y="26"/>
                      <a:pt x="66" y="26"/>
                      <a:pt x="67" y="25"/>
                    </a:cubicBezTo>
                    <a:cubicBezTo>
                      <a:pt x="68" y="24"/>
                      <a:pt x="67" y="22"/>
                      <a:pt x="66" y="21"/>
                    </a:cubicBezTo>
                    <a:lnTo>
                      <a:pt x="64" y="2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16" tIns="45708" rIns="91416" bIns="45708"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865" b="0" i="0" u="none" strike="noStrike" kern="1200" cap="none" spc="0" normalizeH="0" baseline="0" noProof="0">
                  <a:ln>
                    <a:noFill/>
                  </a:ln>
                  <a:solidFill>
                    <a:prstClr val="black"/>
                  </a:solidFill>
                  <a:effectLst/>
                  <a:uLnTx/>
                  <a:uFillTx/>
                  <a:latin typeface="Calibri" panose="020F0502020204030204"/>
                  <a:ea typeface="等线" panose="02010600030101010101" charset="-122"/>
                  <a:cs typeface="+mn-cs"/>
                </a:endParaRPr>
              </a:p>
            </p:txBody>
          </p:sp>
        </p:grpSp>
      </p:grpSp>
      <p:cxnSp>
        <p:nvCxnSpPr>
          <p:cNvPr id="26" name="肘形连接符 25"/>
          <p:cNvCxnSpPr>
            <a:stCxn id="28" idx="6"/>
            <a:endCxn id="61" idx="2"/>
          </p:cNvCxnSpPr>
          <p:nvPr/>
        </p:nvCxnSpPr>
        <p:spPr>
          <a:xfrm>
            <a:off x="3816113" y="3206154"/>
            <a:ext cx="2026027" cy="398694"/>
          </a:xfrm>
          <a:prstGeom prst="bentConnector3">
            <a:avLst>
              <a:gd name="adj1" fmla="val 50000"/>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nvGrpSpPr>
          <p:cNvPr id="27" name="组合 26"/>
          <p:cNvGrpSpPr/>
          <p:nvPr/>
        </p:nvGrpSpPr>
        <p:grpSpPr>
          <a:xfrm>
            <a:off x="3249261" y="2922728"/>
            <a:ext cx="566852" cy="566852"/>
            <a:chOff x="4534974" y="4368345"/>
            <a:chExt cx="756000" cy="756000"/>
          </a:xfrm>
        </p:grpSpPr>
        <p:sp>
          <p:nvSpPr>
            <p:cNvPr id="28" name="椭圆 27"/>
            <p:cNvSpPr/>
            <p:nvPr/>
          </p:nvSpPr>
          <p:spPr>
            <a:xfrm>
              <a:off x="4534974" y="4368345"/>
              <a:ext cx="756000" cy="756000"/>
            </a:xfrm>
            <a:prstGeom prst="ellipse">
              <a:avLst/>
            </a:prstGeom>
            <a:solidFill>
              <a:srgbClr val="E62A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010" b="0" i="0" u="none" strike="noStrike" kern="1200" cap="none" spc="0" normalizeH="0" baseline="0" noProof="0">
                <a:ln>
                  <a:noFill/>
                </a:ln>
                <a:solidFill>
                  <a:prstClr val="white"/>
                </a:solidFill>
                <a:effectLst/>
                <a:uLnTx/>
                <a:uFillTx/>
                <a:latin typeface="Calibri" panose="020F0502020204030204"/>
                <a:ea typeface="等线" panose="02010600030101010101" charset="-122"/>
                <a:cs typeface="+mn-cs"/>
              </a:endParaRPr>
            </a:p>
          </p:txBody>
        </p:sp>
        <p:sp>
          <p:nvSpPr>
            <p:cNvPr id="29" name="Freeform 277"/>
            <p:cNvSpPr>
              <a:spLocks noEditPoints="1"/>
            </p:cNvSpPr>
            <p:nvPr/>
          </p:nvSpPr>
          <p:spPr bwMode="auto">
            <a:xfrm>
              <a:off x="4725418" y="4490152"/>
              <a:ext cx="383972" cy="455826"/>
            </a:xfrm>
            <a:custGeom>
              <a:avLst/>
              <a:gdLst>
                <a:gd name="T0" fmla="*/ 62 w 72"/>
                <a:gd name="T1" fmla="*/ 33 h 86"/>
                <a:gd name="T2" fmla="*/ 57 w 72"/>
                <a:gd name="T3" fmla="*/ 33 h 86"/>
                <a:gd name="T4" fmla="*/ 57 w 72"/>
                <a:gd name="T5" fmla="*/ 19 h 86"/>
                <a:gd name="T6" fmla="*/ 38 w 72"/>
                <a:gd name="T7" fmla="*/ 0 h 86"/>
                <a:gd name="T8" fmla="*/ 34 w 72"/>
                <a:gd name="T9" fmla="*/ 0 h 86"/>
                <a:gd name="T10" fmla="*/ 15 w 72"/>
                <a:gd name="T11" fmla="*/ 19 h 86"/>
                <a:gd name="T12" fmla="*/ 15 w 72"/>
                <a:gd name="T13" fmla="*/ 33 h 86"/>
                <a:gd name="T14" fmla="*/ 10 w 72"/>
                <a:gd name="T15" fmla="*/ 33 h 86"/>
                <a:gd name="T16" fmla="*/ 0 w 72"/>
                <a:gd name="T17" fmla="*/ 43 h 86"/>
                <a:gd name="T18" fmla="*/ 0 w 72"/>
                <a:gd name="T19" fmla="*/ 76 h 86"/>
                <a:gd name="T20" fmla="*/ 10 w 72"/>
                <a:gd name="T21" fmla="*/ 86 h 86"/>
                <a:gd name="T22" fmla="*/ 62 w 72"/>
                <a:gd name="T23" fmla="*/ 86 h 86"/>
                <a:gd name="T24" fmla="*/ 72 w 72"/>
                <a:gd name="T25" fmla="*/ 76 h 86"/>
                <a:gd name="T26" fmla="*/ 72 w 72"/>
                <a:gd name="T27" fmla="*/ 43 h 86"/>
                <a:gd name="T28" fmla="*/ 62 w 72"/>
                <a:gd name="T29" fmla="*/ 33 h 86"/>
                <a:gd name="T30" fmla="*/ 42 w 72"/>
                <a:gd name="T31" fmla="*/ 78 h 86"/>
                <a:gd name="T32" fmla="*/ 31 w 72"/>
                <a:gd name="T33" fmla="*/ 78 h 86"/>
                <a:gd name="T34" fmla="*/ 32 w 72"/>
                <a:gd name="T35" fmla="*/ 64 h 86"/>
                <a:gd name="T36" fmla="*/ 29 w 72"/>
                <a:gd name="T37" fmla="*/ 58 h 86"/>
                <a:gd name="T38" fmla="*/ 36 w 72"/>
                <a:gd name="T39" fmla="*/ 51 h 86"/>
                <a:gd name="T40" fmla="*/ 43 w 72"/>
                <a:gd name="T41" fmla="*/ 58 h 86"/>
                <a:gd name="T42" fmla="*/ 40 w 72"/>
                <a:gd name="T43" fmla="*/ 64 h 86"/>
                <a:gd name="T44" fmla="*/ 42 w 72"/>
                <a:gd name="T45" fmla="*/ 78 h 86"/>
                <a:gd name="T46" fmla="*/ 50 w 72"/>
                <a:gd name="T47" fmla="*/ 33 h 86"/>
                <a:gd name="T48" fmla="*/ 22 w 72"/>
                <a:gd name="T49" fmla="*/ 33 h 86"/>
                <a:gd name="T50" fmla="*/ 22 w 72"/>
                <a:gd name="T51" fmla="*/ 19 h 86"/>
                <a:gd name="T52" fmla="*/ 34 w 72"/>
                <a:gd name="T53" fmla="*/ 7 h 86"/>
                <a:gd name="T54" fmla="*/ 38 w 72"/>
                <a:gd name="T55" fmla="*/ 7 h 86"/>
                <a:gd name="T56" fmla="*/ 50 w 72"/>
                <a:gd name="T57" fmla="*/ 19 h 86"/>
                <a:gd name="T58" fmla="*/ 50 w 72"/>
                <a:gd name="T59" fmla="*/ 33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72" h="86">
                  <a:moveTo>
                    <a:pt x="62" y="33"/>
                  </a:moveTo>
                  <a:cubicBezTo>
                    <a:pt x="57" y="33"/>
                    <a:pt x="57" y="33"/>
                    <a:pt x="57" y="33"/>
                  </a:cubicBezTo>
                  <a:cubicBezTo>
                    <a:pt x="57" y="19"/>
                    <a:pt x="57" y="19"/>
                    <a:pt x="57" y="19"/>
                  </a:cubicBezTo>
                  <a:cubicBezTo>
                    <a:pt x="57" y="9"/>
                    <a:pt x="49" y="0"/>
                    <a:pt x="38" y="0"/>
                  </a:cubicBezTo>
                  <a:cubicBezTo>
                    <a:pt x="34" y="0"/>
                    <a:pt x="34" y="0"/>
                    <a:pt x="34" y="0"/>
                  </a:cubicBezTo>
                  <a:cubicBezTo>
                    <a:pt x="24" y="0"/>
                    <a:pt x="15" y="9"/>
                    <a:pt x="15" y="19"/>
                  </a:cubicBezTo>
                  <a:cubicBezTo>
                    <a:pt x="15" y="33"/>
                    <a:pt x="15" y="33"/>
                    <a:pt x="15" y="33"/>
                  </a:cubicBezTo>
                  <a:cubicBezTo>
                    <a:pt x="10" y="33"/>
                    <a:pt x="10" y="33"/>
                    <a:pt x="10" y="33"/>
                  </a:cubicBezTo>
                  <a:cubicBezTo>
                    <a:pt x="5" y="33"/>
                    <a:pt x="0" y="37"/>
                    <a:pt x="0" y="43"/>
                  </a:cubicBezTo>
                  <a:cubicBezTo>
                    <a:pt x="0" y="76"/>
                    <a:pt x="0" y="76"/>
                    <a:pt x="0" y="76"/>
                  </a:cubicBezTo>
                  <a:cubicBezTo>
                    <a:pt x="0" y="81"/>
                    <a:pt x="5" y="86"/>
                    <a:pt x="10" y="86"/>
                  </a:cubicBezTo>
                  <a:cubicBezTo>
                    <a:pt x="62" y="86"/>
                    <a:pt x="62" y="86"/>
                    <a:pt x="62" y="86"/>
                  </a:cubicBezTo>
                  <a:cubicBezTo>
                    <a:pt x="68" y="86"/>
                    <a:pt x="72" y="81"/>
                    <a:pt x="72" y="76"/>
                  </a:cubicBezTo>
                  <a:cubicBezTo>
                    <a:pt x="72" y="43"/>
                    <a:pt x="72" y="43"/>
                    <a:pt x="72" y="43"/>
                  </a:cubicBezTo>
                  <a:cubicBezTo>
                    <a:pt x="72" y="37"/>
                    <a:pt x="68" y="33"/>
                    <a:pt x="62" y="33"/>
                  </a:cubicBezTo>
                  <a:close/>
                  <a:moveTo>
                    <a:pt x="42" y="78"/>
                  </a:moveTo>
                  <a:cubicBezTo>
                    <a:pt x="31" y="78"/>
                    <a:pt x="31" y="78"/>
                    <a:pt x="31" y="78"/>
                  </a:cubicBezTo>
                  <a:cubicBezTo>
                    <a:pt x="32" y="64"/>
                    <a:pt x="32" y="64"/>
                    <a:pt x="32" y="64"/>
                  </a:cubicBezTo>
                  <a:cubicBezTo>
                    <a:pt x="30" y="63"/>
                    <a:pt x="29" y="60"/>
                    <a:pt x="29" y="58"/>
                  </a:cubicBezTo>
                  <a:cubicBezTo>
                    <a:pt x="29" y="54"/>
                    <a:pt x="32" y="51"/>
                    <a:pt x="36" y="51"/>
                  </a:cubicBezTo>
                  <a:cubicBezTo>
                    <a:pt x="40" y="51"/>
                    <a:pt x="43" y="54"/>
                    <a:pt x="43" y="58"/>
                  </a:cubicBezTo>
                  <a:cubicBezTo>
                    <a:pt x="43" y="60"/>
                    <a:pt x="42" y="63"/>
                    <a:pt x="40" y="64"/>
                  </a:cubicBezTo>
                  <a:lnTo>
                    <a:pt x="42" y="78"/>
                  </a:lnTo>
                  <a:close/>
                  <a:moveTo>
                    <a:pt x="50" y="33"/>
                  </a:moveTo>
                  <a:cubicBezTo>
                    <a:pt x="22" y="33"/>
                    <a:pt x="22" y="33"/>
                    <a:pt x="22" y="33"/>
                  </a:cubicBezTo>
                  <a:cubicBezTo>
                    <a:pt x="22" y="19"/>
                    <a:pt x="22" y="19"/>
                    <a:pt x="22" y="19"/>
                  </a:cubicBezTo>
                  <a:cubicBezTo>
                    <a:pt x="22" y="13"/>
                    <a:pt x="28" y="7"/>
                    <a:pt x="34" y="7"/>
                  </a:cubicBezTo>
                  <a:cubicBezTo>
                    <a:pt x="38" y="7"/>
                    <a:pt x="38" y="7"/>
                    <a:pt x="38" y="7"/>
                  </a:cubicBezTo>
                  <a:cubicBezTo>
                    <a:pt x="45" y="7"/>
                    <a:pt x="50" y="13"/>
                    <a:pt x="50" y="19"/>
                  </a:cubicBezTo>
                  <a:lnTo>
                    <a:pt x="50" y="33"/>
                  </a:lnTo>
                  <a:close/>
                </a:path>
              </a:pathLst>
            </a:custGeom>
            <a:solidFill>
              <a:schemeClr val="bg1"/>
            </a:solidFill>
            <a:ln>
              <a:noFill/>
            </a:ln>
          </p:spPr>
          <p:txBody>
            <a:bodyPr vert="horz" wrap="square" lIns="91416" tIns="45708" rIns="91416" bIns="45708"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865" b="0" i="0" u="none" strike="noStrike" kern="1200" cap="none" spc="0" normalizeH="0" baseline="0" noProof="0">
                <a:ln>
                  <a:noFill/>
                </a:ln>
                <a:solidFill>
                  <a:prstClr val="black"/>
                </a:solidFill>
                <a:effectLst/>
                <a:uLnTx/>
                <a:uFillTx/>
                <a:latin typeface="Arial" panose="020B0604020202020204" pitchFamily="34" charset="0"/>
                <a:ea typeface="等线" panose="02010600030101010101" charset="-122"/>
                <a:cs typeface="Arial" panose="020B0604020202020204" pitchFamily="34" charset="0"/>
              </a:endParaRPr>
            </a:p>
          </p:txBody>
        </p:sp>
      </p:grpSp>
      <p:cxnSp>
        <p:nvCxnSpPr>
          <p:cNvPr id="40" name="肘形连接符 39"/>
          <p:cNvCxnSpPr>
            <a:stCxn id="44" idx="6"/>
            <a:endCxn id="60" idx="2"/>
          </p:cNvCxnSpPr>
          <p:nvPr/>
        </p:nvCxnSpPr>
        <p:spPr>
          <a:xfrm>
            <a:off x="3816113" y="2386381"/>
            <a:ext cx="2951300" cy="738612"/>
          </a:xfrm>
          <a:prstGeom prst="bentConnector3">
            <a:avLst>
              <a:gd name="adj1" fmla="val 50000"/>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nvGrpSpPr>
          <p:cNvPr id="41" name="组合 40"/>
          <p:cNvGrpSpPr/>
          <p:nvPr/>
        </p:nvGrpSpPr>
        <p:grpSpPr>
          <a:xfrm>
            <a:off x="3249261" y="2102954"/>
            <a:ext cx="566852" cy="566852"/>
            <a:chOff x="4534974" y="3430619"/>
            <a:chExt cx="756000" cy="756000"/>
          </a:xfrm>
        </p:grpSpPr>
        <p:sp>
          <p:nvSpPr>
            <p:cNvPr id="44" name="椭圆 43"/>
            <p:cNvSpPr/>
            <p:nvPr/>
          </p:nvSpPr>
          <p:spPr>
            <a:xfrm>
              <a:off x="4534974" y="3430619"/>
              <a:ext cx="756000" cy="7560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010" b="0" i="0" u="none" strike="noStrike" kern="1200" cap="none" spc="0" normalizeH="0" baseline="0" noProof="0" dirty="0">
                <a:ln>
                  <a:noFill/>
                </a:ln>
                <a:solidFill>
                  <a:prstClr val="white"/>
                </a:solidFill>
                <a:effectLst/>
                <a:uLnTx/>
                <a:uFillTx/>
                <a:latin typeface="Calibri" panose="020F0502020204030204"/>
                <a:ea typeface="等线" panose="02010600030101010101" charset="-122"/>
                <a:cs typeface="+mn-cs"/>
              </a:endParaRPr>
            </a:p>
          </p:txBody>
        </p:sp>
        <p:grpSp>
          <p:nvGrpSpPr>
            <p:cNvPr id="45" name="Group 92"/>
            <p:cNvGrpSpPr/>
            <p:nvPr/>
          </p:nvGrpSpPr>
          <p:grpSpPr>
            <a:xfrm>
              <a:off x="4688410" y="3660828"/>
              <a:ext cx="474528" cy="295582"/>
              <a:chOff x="5172076" y="1938338"/>
              <a:chExt cx="471488" cy="293688"/>
            </a:xfrm>
            <a:solidFill>
              <a:schemeClr val="bg1"/>
            </a:solidFill>
          </p:grpSpPr>
          <p:sp>
            <p:nvSpPr>
              <p:cNvPr id="46" name="Freeform 8"/>
              <p:cNvSpPr>
                <a:spLocks noEditPoints="1"/>
              </p:cNvSpPr>
              <p:nvPr/>
            </p:nvSpPr>
            <p:spPr bwMode="auto">
              <a:xfrm>
                <a:off x="5172076" y="1938338"/>
                <a:ext cx="471488" cy="293688"/>
              </a:xfrm>
              <a:custGeom>
                <a:avLst/>
                <a:gdLst>
                  <a:gd name="T0" fmla="*/ 113 w 125"/>
                  <a:gd name="T1" fmla="*/ 18 h 78"/>
                  <a:gd name="T2" fmla="*/ 113 w 125"/>
                  <a:gd name="T3" fmla="*/ 0 h 78"/>
                  <a:gd name="T4" fmla="*/ 0 w 125"/>
                  <a:gd name="T5" fmla="*/ 0 h 78"/>
                  <a:gd name="T6" fmla="*/ 0 w 125"/>
                  <a:gd name="T7" fmla="*/ 78 h 78"/>
                  <a:gd name="T8" fmla="*/ 113 w 125"/>
                  <a:gd name="T9" fmla="*/ 78 h 78"/>
                  <a:gd name="T10" fmla="*/ 113 w 125"/>
                  <a:gd name="T11" fmla="*/ 60 h 78"/>
                  <a:gd name="T12" fmla="*/ 125 w 125"/>
                  <a:gd name="T13" fmla="*/ 54 h 78"/>
                  <a:gd name="T14" fmla="*/ 125 w 125"/>
                  <a:gd name="T15" fmla="*/ 26 h 78"/>
                  <a:gd name="T16" fmla="*/ 113 w 125"/>
                  <a:gd name="T17" fmla="*/ 18 h 78"/>
                  <a:gd name="T18" fmla="*/ 104 w 125"/>
                  <a:gd name="T19" fmla="*/ 69 h 78"/>
                  <a:gd name="T20" fmla="*/ 10 w 125"/>
                  <a:gd name="T21" fmla="*/ 69 h 78"/>
                  <a:gd name="T22" fmla="*/ 10 w 125"/>
                  <a:gd name="T23" fmla="*/ 10 h 78"/>
                  <a:gd name="T24" fmla="*/ 104 w 125"/>
                  <a:gd name="T25" fmla="*/ 10 h 78"/>
                  <a:gd name="T26" fmla="*/ 104 w 125"/>
                  <a:gd name="T27" fmla="*/ 69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5" h="78">
                    <a:moveTo>
                      <a:pt x="113" y="18"/>
                    </a:moveTo>
                    <a:cubicBezTo>
                      <a:pt x="113" y="0"/>
                      <a:pt x="113" y="0"/>
                      <a:pt x="113" y="0"/>
                    </a:cubicBezTo>
                    <a:cubicBezTo>
                      <a:pt x="0" y="0"/>
                      <a:pt x="0" y="0"/>
                      <a:pt x="0" y="0"/>
                    </a:cubicBezTo>
                    <a:cubicBezTo>
                      <a:pt x="0" y="78"/>
                      <a:pt x="0" y="78"/>
                      <a:pt x="0" y="78"/>
                    </a:cubicBezTo>
                    <a:cubicBezTo>
                      <a:pt x="113" y="78"/>
                      <a:pt x="113" y="78"/>
                      <a:pt x="113" y="78"/>
                    </a:cubicBezTo>
                    <a:cubicBezTo>
                      <a:pt x="113" y="60"/>
                      <a:pt x="113" y="60"/>
                      <a:pt x="113" y="60"/>
                    </a:cubicBezTo>
                    <a:cubicBezTo>
                      <a:pt x="117" y="60"/>
                      <a:pt x="125" y="61"/>
                      <a:pt x="125" y="54"/>
                    </a:cubicBezTo>
                    <a:cubicBezTo>
                      <a:pt x="125" y="26"/>
                      <a:pt x="125" y="26"/>
                      <a:pt x="125" y="26"/>
                    </a:cubicBezTo>
                    <a:cubicBezTo>
                      <a:pt x="125" y="17"/>
                      <a:pt x="116" y="18"/>
                      <a:pt x="113" y="18"/>
                    </a:cubicBezTo>
                    <a:close/>
                    <a:moveTo>
                      <a:pt x="104" y="69"/>
                    </a:moveTo>
                    <a:cubicBezTo>
                      <a:pt x="10" y="69"/>
                      <a:pt x="10" y="69"/>
                      <a:pt x="10" y="69"/>
                    </a:cubicBezTo>
                    <a:cubicBezTo>
                      <a:pt x="10" y="10"/>
                      <a:pt x="10" y="10"/>
                      <a:pt x="10" y="10"/>
                    </a:cubicBezTo>
                    <a:cubicBezTo>
                      <a:pt x="104" y="10"/>
                      <a:pt x="104" y="10"/>
                      <a:pt x="104" y="10"/>
                    </a:cubicBezTo>
                    <a:lnTo>
                      <a:pt x="104" y="69"/>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6" tIns="45708" rIns="91416" bIns="45708"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9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47" name="Rectangle 9"/>
              <p:cNvSpPr>
                <a:spLocks noChangeArrowheads="1"/>
              </p:cNvSpPr>
              <p:nvPr/>
            </p:nvSpPr>
            <p:spPr bwMode="auto">
              <a:xfrm>
                <a:off x="5235576" y="2001838"/>
                <a:ext cx="90488" cy="16668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16" tIns="45708" rIns="91416" bIns="45708"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9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48" name="Rectangle 10"/>
              <p:cNvSpPr>
                <a:spLocks noChangeArrowheads="1"/>
              </p:cNvSpPr>
              <p:nvPr/>
            </p:nvSpPr>
            <p:spPr bwMode="auto">
              <a:xfrm>
                <a:off x="5341938" y="2001838"/>
                <a:ext cx="85725" cy="16668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16" tIns="45708" rIns="91416" bIns="45708"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9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grpSp>
      <p:cxnSp>
        <p:nvCxnSpPr>
          <p:cNvPr id="49" name="直接连接符 48"/>
          <p:cNvCxnSpPr>
            <a:endCxn id="51" idx="6"/>
          </p:cNvCxnSpPr>
          <p:nvPr/>
        </p:nvCxnSpPr>
        <p:spPr>
          <a:xfrm flipH="1" flipV="1">
            <a:off x="3816113" y="4025927"/>
            <a:ext cx="959815" cy="1"/>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nvGrpSpPr>
          <p:cNvPr id="50" name="组合 49"/>
          <p:cNvGrpSpPr/>
          <p:nvPr/>
        </p:nvGrpSpPr>
        <p:grpSpPr>
          <a:xfrm>
            <a:off x="3249261" y="3742501"/>
            <a:ext cx="566852" cy="566852"/>
            <a:chOff x="4534974" y="5306072"/>
            <a:chExt cx="756000" cy="756000"/>
          </a:xfrm>
        </p:grpSpPr>
        <p:sp>
          <p:nvSpPr>
            <p:cNvPr id="51" name="椭圆 50"/>
            <p:cNvSpPr/>
            <p:nvPr/>
          </p:nvSpPr>
          <p:spPr>
            <a:xfrm>
              <a:off x="4534974" y="5306072"/>
              <a:ext cx="756000" cy="7560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010" b="0" i="0" u="none" strike="noStrike" kern="1200" cap="none" spc="0" normalizeH="0" baseline="0" noProof="0">
                <a:ln>
                  <a:noFill/>
                </a:ln>
                <a:solidFill>
                  <a:prstClr val="white"/>
                </a:solidFill>
                <a:effectLst/>
                <a:uLnTx/>
                <a:uFillTx/>
                <a:latin typeface="Calibri" panose="020F0502020204030204"/>
                <a:ea typeface="等线" panose="02010600030101010101" charset="-122"/>
                <a:cs typeface="+mn-cs"/>
              </a:endParaRPr>
            </a:p>
          </p:txBody>
        </p:sp>
        <p:grpSp>
          <p:nvGrpSpPr>
            <p:cNvPr id="52" name="Group 9"/>
            <p:cNvGrpSpPr/>
            <p:nvPr/>
          </p:nvGrpSpPr>
          <p:grpSpPr>
            <a:xfrm>
              <a:off x="4659950" y="5504420"/>
              <a:ext cx="516045" cy="382660"/>
              <a:chOff x="4572000" y="3414713"/>
              <a:chExt cx="374651" cy="277813"/>
            </a:xfrm>
            <a:solidFill>
              <a:schemeClr val="bg1"/>
            </a:solidFill>
          </p:grpSpPr>
          <p:sp>
            <p:nvSpPr>
              <p:cNvPr id="53" name="Freeform 17"/>
              <p:cNvSpPr/>
              <p:nvPr/>
            </p:nvSpPr>
            <p:spPr bwMode="auto">
              <a:xfrm>
                <a:off x="4713288" y="3481388"/>
                <a:ext cx="233363" cy="211138"/>
              </a:xfrm>
              <a:custGeom>
                <a:avLst/>
                <a:gdLst>
                  <a:gd name="T0" fmla="*/ 89 w 89"/>
                  <a:gd name="T1" fmla="*/ 33 h 81"/>
                  <a:gd name="T2" fmla="*/ 43 w 89"/>
                  <a:gd name="T3" fmla="*/ 0 h 81"/>
                  <a:gd name="T4" fmla="*/ 40 w 89"/>
                  <a:gd name="T5" fmla="*/ 1 h 81"/>
                  <a:gd name="T6" fmla="*/ 43 w 89"/>
                  <a:gd name="T7" fmla="*/ 11 h 81"/>
                  <a:gd name="T8" fmla="*/ 0 w 89"/>
                  <a:gd name="T9" fmla="*/ 44 h 81"/>
                  <a:gd name="T10" fmla="*/ 0 w 89"/>
                  <a:gd name="T11" fmla="*/ 44 h 81"/>
                  <a:gd name="T12" fmla="*/ 40 w 89"/>
                  <a:gd name="T13" fmla="*/ 65 h 81"/>
                  <a:gd name="T14" fmla="*/ 74 w 89"/>
                  <a:gd name="T15" fmla="*/ 81 h 81"/>
                  <a:gd name="T16" fmla="*/ 64 w 89"/>
                  <a:gd name="T17" fmla="*/ 62 h 81"/>
                  <a:gd name="T18" fmla="*/ 89 w 89"/>
                  <a:gd name="T19" fmla="*/ 33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9" h="81">
                    <a:moveTo>
                      <a:pt x="89" y="33"/>
                    </a:moveTo>
                    <a:cubicBezTo>
                      <a:pt x="89" y="15"/>
                      <a:pt x="68" y="0"/>
                      <a:pt x="43" y="0"/>
                    </a:cubicBezTo>
                    <a:cubicBezTo>
                      <a:pt x="42" y="0"/>
                      <a:pt x="41" y="1"/>
                      <a:pt x="40" y="1"/>
                    </a:cubicBezTo>
                    <a:cubicBezTo>
                      <a:pt x="42" y="4"/>
                      <a:pt x="43" y="8"/>
                      <a:pt x="43" y="11"/>
                    </a:cubicBezTo>
                    <a:cubicBezTo>
                      <a:pt x="43" y="29"/>
                      <a:pt x="24" y="43"/>
                      <a:pt x="0" y="44"/>
                    </a:cubicBezTo>
                    <a:cubicBezTo>
                      <a:pt x="0" y="44"/>
                      <a:pt x="0" y="44"/>
                      <a:pt x="0" y="44"/>
                    </a:cubicBezTo>
                    <a:cubicBezTo>
                      <a:pt x="6" y="56"/>
                      <a:pt x="21" y="64"/>
                      <a:pt x="40" y="65"/>
                    </a:cubicBezTo>
                    <a:cubicBezTo>
                      <a:pt x="53" y="75"/>
                      <a:pt x="74" y="81"/>
                      <a:pt x="74" y="81"/>
                    </a:cubicBezTo>
                    <a:cubicBezTo>
                      <a:pt x="64" y="72"/>
                      <a:pt x="63" y="65"/>
                      <a:pt x="64" y="62"/>
                    </a:cubicBezTo>
                    <a:cubicBezTo>
                      <a:pt x="79" y="56"/>
                      <a:pt x="89" y="46"/>
                      <a:pt x="89" y="3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01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4" name="Freeform 18"/>
              <p:cNvSpPr/>
              <p:nvPr/>
            </p:nvSpPr>
            <p:spPr bwMode="auto">
              <a:xfrm>
                <a:off x="4572000" y="3414713"/>
                <a:ext cx="241300" cy="209550"/>
              </a:xfrm>
              <a:custGeom>
                <a:avLst/>
                <a:gdLst>
                  <a:gd name="T0" fmla="*/ 89 w 92"/>
                  <a:gd name="T1" fmla="*/ 21 h 80"/>
                  <a:gd name="T2" fmla="*/ 46 w 92"/>
                  <a:gd name="T3" fmla="*/ 0 h 80"/>
                  <a:gd name="T4" fmla="*/ 0 w 92"/>
                  <a:gd name="T5" fmla="*/ 32 h 80"/>
                  <a:gd name="T6" fmla="*/ 25 w 92"/>
                  <a:gd name="T7" fmla="*/ 61 h 80"/>
                  <a:gd name="T8" fmla="*/ 14 w 92"/>
                  <a:gd name="T9" fmla="*/ 80 h 80"/>
                  <a:gd name="T10" fmla="*/ 48 w 92"/>
                  <a:gd name="T11" fmla="*/ 65 h 80"/>
                  <a:gd name="T12" fmla="*/ 49 w 92"/>
                  <a:gd name="T13" fmla="*/ 64 h 80"/>
                  <a:gd name="T14" fmla="*/ 92 w 92"/>
                  <a:gd name="T15" fmla="*/ 32 h 80"/>
                  <a:gd name="T16" fmla="*/ 89 w 92"/>
                  <a:gd name="T17" fmla="*/ 21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2" h="80">
                    <a:moveTo>
                      <a:pt x="89" y="21"/>
                    </a:moveTo>
                    <a:cubicBezTo>
                      <a:pt x="83" y="9"/>
                      <a:pt x="66" y="0"/>
                      <a:pt x="46" y="0"/>
                    </a:cubicBezTo>
                    <a:cubicBezTo>
                      <a:pt x="20" y="0"/>
                      <a:pt x="0" y="14"/>
                      <a:pt x="0" y="32"/>
                    </a:cubicBezTo>
                    <a:cubicBezTo>
                      <a:pt x="0" y="45"/>
                      <a:pt x="10" y="56"/>
                      <a:pt x="25" y="61"/>
                    </a:cubicBezTo>
                    <a:cubicBezTo>
                      <a:pt x="26" y="65"/>
                      <a:pt x="25" y="71"/>
                      <a:pt x="14" y="80"/>
                    </a:cubicBezTo>
                    <a:cubicBezTo>
                      <a:pt x="14" y="80"/>
                      <a:pt x="36" y="75"/>
                      <a:pt x="48" y="65"/>
                    </a:cubicBezTo>
                    <a:cubicBezTo>
                      <a:pt x="49" y="64"/>
                      <a:pt x="49" y="64"/>
                      <a:pt x="49" y="64"/>
                    </a:cubicBezTo>
                    <a:cubicBezTo>
                      <a:pt x="73" y="63"/>
                      <a:pt x="92" y="49"/>
                      <a:pt x="92" y="32"/>
                    </a:cubicBezTo>
                    <a:cubicBezTo>
                      <a:pt x="92" y="28"/>
                      <a:pt x="91" y="25"/>
                      <a:pt x="89" y="2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01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grpSp>
      <p:sp>
        <p:nvSpPr>
          <p:cNvPr id="55" name="任意多边形 54"/>
          <p:cNvSpPr/>
          <p:nvPr/>
        </p:nvSpPr>
        <p:spPr>
          <a:xfrm>
            <a:off x="7357858" y="1503720"/>
            <a:ext cx="885594" cy="2773434"/>
          </a:xfrm>
          <a:custGeom>
            <a:avLst/>
            <a:gdLst>
              <a:gd name="connsiteX0" fmla="*/ 1176576 w 1181100"/>
              <a:gd name="connsiteY0" fmla="*/ 0 h 3698875"/>
              <a:gd name="connsiteX1" fmla="*/ 1181100 w 1181100"/>
              <a:gd name="connsiteY1" fmla="*/ 0 h 3698875"/>
              <a:gd name="connsiteX2" fmla="*/ 1181100 w 1181100"/>
              <a:gd name="connsiteY2" fmla="*/ 3698875 h 3698875"/>
              <a:gd name="connsiteX3" fmla="*/ 0 w 1181100"/>
              <a:gd name="connsiteY3" fmla="*/ 3698875 h 3698875"/>
              <a:gd name="connsiteX4" fmla="*/ 0 w 1181100"/>
              <a:gd name="connsiteY4" fmla="*/ 1735795 h 3698875"/>
              <a:gd name="connsiteX5" fmla="*/ 48924 w 1181100"/>
              <a:gd name="connsiteY5" fmla="*/ 1697678 h 3698875"/>
              <a:gd name="connsiteX6" fmla="*/ 278759 w 1181100"/>
              <a:gd name="connsiteY6" fmla="*/ 1500788 h 3698875"/>
              <a:gd name="connsiteX7" fmla="*/ 453153 w 1181100"/>
              <a:gd name="connsiteY7" fmla="*/ 1330349 h 3698875"/>
              <a:gd name="connsiteX8" fmla="*/ 510936 w 1181100"/>
              <a:gd name="connsiteY8" fmla="*/ 1369307 h 3698875"/>
              <a:gd name="connsiteX9" fmla="*/ 590551 w 1181100"/>
              <a:gd name="connsiteY9" fmla="*/ 1385380 h 3698875"/>
              <a:gd name="connsiteX10" fmla="*/ 795088 w 1181100"/>
              <a:gd name="connsiteY10" fmla="*/ 1180843 h 3698875"/>
              <a:gd name="connsiteX11" fmla="*/ 735181 w 1181100"/>
              <a:gd name="connsiteY11" fmla="*/ 1036213 h 3698875"/>
              <a:gd name="connsiteX12" fmla="*/ 717723 w 1181100"/>
              <a:gd name="connsiteY12" fmla="*/ 1024442 h 3698875"/>
              <a:gd name="connsiteX13" fmla="*/ 820291 w 1181100"/>
              <a:gd name="connsiteY13" fmla="*/ 886780 h 3698875"/>
              <a:gd name="connsiteX14" fmla="*/ 1174186 w 1181100"/>
              <a:gd name="connsiteY14" fmla="*/ 21448 h 3698875"/>
              <a:gd name="connsiteX15" fmla="*/ 1176576 w 1181100"/>
              <a:gd name="connsiteY15" fmla="*/ 0 h 36988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181100" h="3698875">
                <a:moveTo>
                  <a:pt x="1176576" y="0"/>
                </a:moveTo>
                <a:lnTo>
                  <a:pt x="1181100" y="0"/>
                </a:lnTo>
                <a:lnTo>
                  <a:pt x="1181100" y="3698875"/>
                </a:lnTo>
                <a:lnTo>
                  <a:pt x="0" y="3698875"/>
                </a:lnTo>
                <a:lnTo>
                  <a:pt x="0" y="1735795"/>
                </a:lnTo>
                <a:lnTo>
                  <a:pt x="48924" y="1697678"/>
                </a:lnTo>
                <a:cubicBezTo>
                  <a:pt x="129510" y="1632743"/>
                  <a:pt x="206155" y="1567101"/>
                  <a:pt x="278759" y="1500788"/>
                </a:cubicBezTo>
                <a:lnTo>
                  <a:pt x="453153" y="1330349"/>
                </a:lnTo>
                <a:lnTo>
                  <a:pt x="510936" y="1369307"/>
                </a:lnTo>
                <a:cubicBezTo>
                  <a:pt x="535406" y="1379657"/>
                  <a:pt x="562310" y="1385380"/>
                  <a:pt x="590551" y="1385380"/>
                </a:cubicBezTo>
                <a:cubicBezTo>
                  <a:pt x="703514" y="1385380"/>
                  <a:pt x="795088" y="1293806"/>
                  <a:pt x="795088" y="1180843"/>
                </a:cubicBezTo>
                <a:cubicBezTo>
                  <a:pt x="795088" y="1124362"/>
                  <a:pt x="772195" y="1073227"/>
                  <a:pt x="735181" y="1036213"/>
                </a:cubicBezTo>
                <a:lnTo>
                  <a:pt x="717723" y="1024442"/>
                </a:lnTo>
                <a:lnTo>
                  <a:pt x="820291" y="886780"/>
                </a:lnTo>
                <a:cubicBezTo>
                  <a:pt x="1010014" y="606666"/>
                  <a:pt x="1130158" y="317479"/>
                  <a:pt x="1174186" y="21448"/>
                </a:cubicBezTo>
                <a:lnTo>
                  <a:pt x="1176576" y="0"/>
                </a:lnTo>
                <a:close/>
              </a:path>
            </a:pathLst>
          </a:cu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010" b="0" i="0" u="none" strike="noStrike" kern="1200" cap="none" spc="0" normalizeH="0" baseline="0" noProof="0">
              <a:ln>
                <a:noFill/>
              </a:ln>
              <a:solidFill>
                <a:prstClr val="white"/>
              </a:solidFill>
              <a:effectLst/>
              <a:uLnTx/>
              <a:uFillTx/>
              <a:latin typeface="Calibri" panose="020F0502020204030204"/>
              <a:ea typeface="等线" panose="02010600030101010101" charset="-122"/>
              <a:cs typeface="+mn-cs"/>
            </a:endParaRPr>
          </a:p>
        </p:txBody>
      </p:sp>
      <p:sp>
        <p:nvSpPr>
          <p:cNvPr id="56" name="任意多边形 55"/>
          <p:cNvSpPr/>
          <p:nvPr/>
        </p:nvSpPr>
        <p:spPr>
          <a:xfrm>
            <a:off x="6432587" y="2836137"/>
            <a:ext cx="885594" cy="1441015"/>
          </a:xfrm>
          <a:custGeom>
            <a:avLst/>
            <a:gdLst>
              <a:gd name="connsiteX0" fmla="*/ 1181100 w 1181100"/>
              <a:gd name="connsiteY0" fmla="*/ 0 h 1921854"/>
              <a:gd name="connsiteX1" fmla="*/ 1181100 w 1181100"/>
              <a:gd name="connsiteY1" fmla="*/ 1921854 h 1921854"/>
              <a:gd name="connsiteX2" fmla="*/ 0 w 1181100"/>
              <a:gd name="connsiteY2" fmla="*/ 1921854 h 1921854"/>
              <a:gd name="connsiteX3" fmla="*/ 0 w 1181100"/>
              <a:gd name="connsiteY3" fmla="*/ 731966 h 1921854"/>
              <a:gd name="connsiteX4" fmla="*/ 319230 w 1181100"/>
              <a:gd name="connsiteY4" fmla="*/ 562253 h 1921854"/>
              <a:gd name="connsiteX5" fmla="*/ 425975 w 1181100"/>
              <a:gd name="connsiteY5" fmla="*/ 500289 h 1921854"/>
              <a:gd name="connsiteX6" fmla="*/ 445921 w 1181100"/>
              <a:gd name="connsiteY6" fmla="*/ 529872 h 1921854"/>
              <a:gd name="connsiteX7" fmla="*/ 590551 w 1181100"/>
              <a:gd name="connsiteY7" fmla="*/ 589779 h 1921854"/>
              <a:gd name="connsiteX8" fmla="*/ 795088 w 1181100"/>
              <a:gd name="connsiteY8" fmla="*/ 385242 h 1921854"/>
              <a:gd name="connsiteX9" fmla="*/ 779015 w 1181100"/>
              <a:gd name="connsiteY9" fmla="*/ 305627 h 1921854"/>
              <a:gd name="connsiteX10" fmla="*/ 768996 w 1181100"/>
              <a:gd name="connsiteY10" fmla="*/ 290767 h 1921854"/>
              <a:gd name="connsiteX11" fmla="*/ 952789 w 1181100"/>
              <a:gd name="connsiteY11" fmla="*/ 167545 h 1921854"/>
              <a:gd name="connsiteX12" fmla="*/ 1140954 w 1181100"/>
              <a:gd name="connsiteY12" fmla="*/ 31276 h 1921854"/>
              <a:gd name="connsiteX13" fmla="*/ 1181100 w 1181100"/>
              <a:gd name="connsiteY13" fmla="*/ 0 h 19218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181100" h="1921854">
                <a:moveTo>
                  <a:pt x="1181100" y="0"/>
                </a:moveTo>
                <a:lnTo>
                  <a:pt x="1181100" y="1921854"/>
                </a:lnTo>
                <a:lnTo>
                  <a:pt x="0" y="1921854"/>
                </a:lnTo>
                <a:lnTo>
                  <a:pt x="0" y="731966"/>
                </a:lnTo>
                <a:lnTo>
                  <a:pt x="319230" y="562253"/>
                </a:lnTo>
                <a:lnTo>
                  <a:pt x="425975" y="500289"/>
                </a:lnTo>
                <a:lnTo>
                  <a:pt x="445921" y="529872"/>
                </a:lnTo>
                <a:cubicBezTo>
                  <a:pt x="482935" y="566886"/>
                  <a:pt x="534069" y="589779"/>
                  <a:pt x="590551" y="589779"/>
                </a:cubicBezTo>
                <a:cubicBezTo>
                  <a:pt x="703514" y="589779"/>
                  <a:pt x="795088" y="498205"/>
                  <a:pt x="795088" y="385242"/>
                </a:cubicBezTo>
                <a:cubicBezTo>
                  <a:pt x="795088" y="357001"/>
                  <a:pt x="789365" y="330097"/>
                  <a:pt x="779015" y="305627"/>
                </a:cubicBezTo>
                <a:lnTo>
                  <a:pt x="768996" y="290767"/>
                </a:lnTo>
                <a:lnTo>
                  <a:pt x="952789" y="167545"/>
                </a:lnTo>
                <a:cubicBezTo>
                  <a:pt x="1017466" y="122501"/>
                  <a:pt x="1080201" y="77074"/>
                  <a:pt x="1140954" y="31276"/>
                </a:cubicBezTo>
                <a:lnTo>
                  <a:pt x="1181100" y="0"/>
                </a:lnTo>
                <a:close/>
              </a:path>
            </a:pathLst>
          </a:cu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010" b="0" i="0" u="none" strike="noStrike" kern="1200" cap="none" spc="0" normalizeH="0" baseline="0" noProof="0">
              <a:ln>
                <a:noFill/>
              </a:ln>
              <a:solidFill>
                <a:prstClr val="white"/>
              </a:solidFill>
              <a:effectLst/>
              <a:uLnTx/>
              <a:uFillTx/>
              <a:latin typeface="Calibri" panose="020F0502020204030204"/>
              <a:ea typeface="等线" panose="02010600030101010101" charset="-122"/>
              <a:cs typeface="+mn-cs"/>
            </a:endParaRPr>
          </a:p>
        </p:txBody>
      </p:sp>
      <p:sp>
        <p:nvSpPr>
          <p:cNvPr id="57" name="任意多边形 56"/>
          <p:cNvSpPr/>
          <p:nvPr/>
        </p:nvSpPr>
        <p:spPr>
          <a:xfrm>
            <a:off x="5507314" y="3406064"/>
            <a:ext cx="885594" cy="871089"/>
          </a:xfrm>
          <a:custGeom>
            <a:avLst/>
            <a:gdLst>
              <a:gd name="connsiteX0" fmla="*/ 1181100 w 1181100"/>
              <a:gd name="connsiteY0" fmla="*/ 0 h 1161755"/>
              <a:gd name="connsiteX1" fmla="*/ 1181100 w 1181100"/>
              <a:gd name="connsiteY1" fmla="*/ 1161755 h 1161755"/>
              <a:gd name="connsiteX2" fmla="*/ 0 w 1181100"/>
              <a:gd name="connsiteY2" fmla="*/ 1161755 h 1161755"/>
              <a:gd name="connsiteX3" fmla="*/ 0 w 1181100"/>
              <a:gd name="connsiteY3" fmla="*/ 517854 h 1161755"/>
              <a:gd name="connsiteX4" fmla="*/ 336342 w 1181100"/>
              <a:gd name="connsiteY4" fmla="*/ 385518 h 1161755"/>
              <a:gd name="connsiteX5" fmla="*/ 408490 w 1181100"/>
              <a:gd name="connsiteY5" fmla="*/ 354228 h 1161755"/>
              <a:gd name="connsiteX6" fmla="*/ 445921 w 1181100"/>
              <a:gd name="connsiteY6" fmla="*/ 409746 h 1161755"/>
              <a:gd name="connsiteX7" fmla="*/ 590551 w 1181100"/>
              <a:gd name="connsiteY7" fmla="*/ 469653 h 1161755"/>
              <a:gd name="connsiteX8" fmla="*/ 795088 w 1181100"/>
              <a:gd name="connsiteY8" fmla="*/ 265116 h 1161755"/>
              <a:gd name="connsiteX9" fmla="*/ 790933 w 1181100"/>
              <a:gd name="connsiteY9" fmla="*/ 223895 h 1161755"/>
              <a:gd name="connsiteX10" fmla="*/ 781056 w 1181100"/>
              <a:gd name="connsiteY10" fmla="*/ 192076 h 1161755"/>
              <a:gd name="connsiteX11" fmla="*/ 1174526 w 1181100"/>
              <a:gd name="connsiteY11" fmla="*/ 3495 h 1161755"/>
              <a:gd name="connsiteX12" fmla="*/ 1181100 w 1181100"/>
              <a:gd name="connsiteY12" fmla="*/ 0 h 11617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181100" h="1161755">
                <a:moveTo>
                  <a:pt x="1181100" y="0"/>
                </a:moveTo>
                <a:lnTo>
                  <a:pt x="1181100" y="1161755"/>
                </a:lnTo>
                <a:lnTo>
                  <a:pt x="0" y="1161755"/>
                </a:lnTo>
                <a:lnTo>
                  <a:pt x="0" y="517854"/>
                </a:lnTo>
                <a:lnTo>
                  <a:pt x="336342" y="385518"/>
                </a:lnTo>
                <a:lnTo>
                  <a:pt x="408490" y="354228"/>
                </a:lnTo>
                <a:lnTo>
                  <a:pt x="445921" y="409746"/>
                </a:lnTo>
                <a:cubicBezTo>
                  <a:pt x="482935" y="446760"/>
                  <a:pt x="534070" y="469653"/>
                  <a:pt x="590551" y="469653"/>
                </a:cubicBezTo>
                <a:cubicBezTo>
                  <a:pt x="703514" y="469653"/>
                  <a:pt x="795088" y="378079"/>
                  <a:pt x="795088" y="265116"/>
                </a:cubicBezTo>
                <a:cubicBezTo>
                  <a:pt x="795088" y="250996"/>
                  <a:pt x="793657" y="237210"/>
                  <a:pt x="790933" y="223895"/>
                </a:cubicBezTo>
                <a:lnTo>
                  <a:pt x="781056" y="192076"/>
                </a:lnTo>
                <a:lnTo>
                  <a:pt x="1174526" y="3495"/>
                </a:lnTo>
                <a:lnTo>
                  <a:pt x="1181100" y="0"/>
                </a:lnTo>
                <a:close/>
              </a:path>
            </a:pathLst>
          </a:cu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010" b="0" i="0" u="none" strike="noStrike" kern="1200" cap="none" spc="0" normalizeH="0" baseline="0" noProof="0">
              <a:ln>
                <a:noFill/>
              </a:ln>
              <a:solidFill>
                <a:prstClr val="white"/>
              </a:solidFill>
              <a:effectLst/>
              <a:uLnTx/>
              <a:uFillTx/>
              <a:latin typeface="Calibri" panose="020F0502020204030204"/>
              <a:ea typeface="等线" panose="02010600030101010101" charset="-122"/>
              <a:cs typeface="+mn-cs"/>
            </a:endParaRPr>
          </a:p>
        </p:txBody>
      </p:sp>
      <p:sp>
        <p:nvSpPr>
          <p:cNvPr id="58" name="任意多边形 57"/>
          <p:cNvSpPr/>
          <p:nvPr/>
        </p:nvSpPr>
        <p:spPr>
          <a:xfrm>
            <a:off x="4015453" y="3809963"/>
            <a:ext cx="1452183" cy="467188"/>
          </a:xfrm>
          <a:custGeom>
            <a:avLst/>
            <a:gdLst>
              <a:gd name="connsiteX0" fmla="*/ 1936748 w 1936748"/>
              <a:gd name="connsiteY0" fmla="*/ 0 h 623080"/>
              <a:gd name="connsiteX1" fmla="*/ 1936748 w 1936748"/>
              <a:gd name="connsiteY1" fmla="*/ 623080 h 623080"/>
              <a:gd name="connsiteX2" fmla="*/ 0 w 1936748"/>
              <a:gd name="connsiteY2" fmla="*/ 623080 h 623080"/>
              <a:gd name="connsiteX3" fmla="*/ 0 w 1936748"/>
              <a:gd name="connsiteY3" fmla="*/ 613884 h 623080"/>
              <a:gd name="connsiteX4" fmla="*/ 352298 w 1936748"/>
              <a:gd name="connsiteY4" fmla="*/ 519526 h 623080"/>
              <a:gd name="connsiteX5" fmla="*/ 750617 w 1936748"/>
              <a:gd name="connsiteY5" fmla="*/ 403342 h 623080"/>
              <a:gd name="connsiteX6" fmla="*/ 791646 w 1936748"/>
              <a:gd name="connsiteY6" fmla="*/ 390480 h 623080"/>
              <a:gd name="connsiteX7" fmla="*/ 823745 w 1936748"/>
              <a:gd name="connsiteY7" fmla="*/ 438090 h 623080"/>
              <a:gd name="connsiteX8" fmla="*/ 968375 w 1936748"/>
              <a:gd name="connsiteY8" fmla="*/ 497997 h 623080"/>
              <a:gd name="connsiteX9" fmla="*/ 1172912 w 1936748"/>
              <a:gd name="connsiteY9" fmla="*/ 293460 h 623080"/>
              <a:gd name="connsiteX10" fmla="*/ 1170635 w 1936748"/>
              <a:gd name="connsiteY10" fmla="*/ 270869 h 623080"/>
              <a:gd name="connsiteX11" fmla="*/ 1509041 w 1936748"/>
              <a:gd name="connsiteY11" fmla="*/ 156899 h 623080"/>
              <a:gd name="connsiteX12" fmla="*/ 1868376 w 1936748"/>
              <a:gd name="connsiteY12" fmla="*/ 26902 h 623080"/>
              <a:gd name="connsiteX13" fmla="*/ 1936748 w 1936748"/>
              <a:gd name="connsiteY13" fmla="*/ 0 h 623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936748" h="623080">
                <a:moveTo>
                  <a:pt x="1936748" y="0"/>
                </a:moveTo>
                <a:lnTo>
                  <a:pt x="1936748" y="623080"/>
                </a:lnTo>
                <a:lnTo>
                  <a:pt x="0" y="623080"/>
                </a:lnTo>
                <a:lnTo>
                  <a:pt x="0" y="613884"/>
                </a:lnTo>
                <a:lnTo>
                  <a:pt x="352298" y="519526"/>
                </a:lnTo>
                <a:cubicBezTo>
                  <a:pt x="487129" y="481602"/>
                  <a:pt x="619924" y="442867"/>
                  <a:pt x="750617" y="403342"/>
                </a:cubicBezTo>
                <a:lnTo>
                  <a:pt x="791646" y="390480"/>
                </a:lnTo>
                <a:lnTo>
                  <a:pt x="823745" y="438090"/>
                </a:lnTo>
                <a:cubicBezTo>
                  <a:pt x="860759" y="475104"/>
                  <a:pt x="911894" y="497997"/>
                  <a:pt x="968375" y="497997"/>
                </a:cubicBezTo>
                <a:cubicBezTo>
                  <a:pt x="1081338" y="497997"/>
                  <a:pt x="1172912" y="406423"/>
                  <a:pt x="1172912" y="293460"/>
                </a:cubicBezTo>
                <a:lnTo>
                  <a:pt x="1170635" y="270869"/>
                </a:lnTo>
                <a:lnTo>
                  <a:pt x="1509041" y="156899"/>
                </a:lnTo>
                <a:cubicBezTo>
                  <a:pt x="1631071" y="114305"/>
                  <a:pt x="1750871" y="70965"/>
                  <a:pt x="1868376" y="26902"/>
                </a:cubicBezTo>
                <a:lnTo>
                  <a:pt x="1936748" y="0"/>
                </a:lnTo>
                <a:close/>
              </a:path>
            </a:pathLst>
          </a:cu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010" b="0" i="0" u="none" strike="noStrike" kern="1200" cap="none" spc="0" normalizeH="0" baseline="0" noProof="0">
              <a:ln>
                <a:noFill/>
              </a:ln>
              <a:solidFill>
                <a:prstClr val="white"/>
              </a:solidFill>
              <a:effectLst/>
              <a:uLnTx/>
              <a:uFillTx/>
              <a:latin typeface="Calibri" panose="020F0502020204030204"/>
              <a:ea typeface="等线" panose="02010600030101010101" charset="-122"/>
              <a:cs typeface="+mn-cs"/>
            </a:endParaRPr>
          </a:p>
        </p:txBody>
      </p:sp>
      <p:sp>
        <p:nvSpPr>
          <p:cNvPr id="59" name="椭圆 58"/>
          <p:cNvSpPr/>
          <p:nvPr/>
        </p:nvSpPr>
        <p:spPr>
          <a:xfrm>
            <a:off x="7692683" y="2281148"/>
            <a:ext cx="215944" cy="215944"/>
          </a:xfrm>
          <a:prstGeom prst="ellipse">
            <a:avLst/>
          </a:prstGeom>
          <a:solidFill>
            <a:srgbClr val="E62A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010" b="0" i="0" u="none" strike="noStrike" kern="1200" cap="none" spc="0" normalizeH="0" baseline="0" noProof="0">
              <a:ln>
                <a:noFill/>
              </a:ln>
              <a:solidFill>
                <a:prstClr val="white"/>
              </a:solidFill>
              <a:effectLst/>
              <a:uLnTx/>
              <a:uFillTx/>
              <a:latin typeface="Calibri" panose="020F0502020204030204"/>
              <a:ea typeface="等线" panose="02010600030101010101" charset="-122"/>
              <a:cs typeface="+mn-cs"/>
            </a:endParaRPr>
          </a:p>
        </p:txBody>
      </p:sp>
      <p:sp>
        <p:nvSpPr>
          <p:cNvPr id="60" name="椭圆 59"/>
          <p:cNvSpPr/>
          <p:nvPr/>
        </p:nvSpPr>
        <p:spPr>
          <a:xfrm>
            <a:off x="6767412" y="3017021"/>
            <a:ext cx="215944" cy="215944"/>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010" b="0" i="0" u="none" strike="noStrike" kern="1200" cap="none" spc="0" normalizeH="0" baseline="0" noProof="0">
              <a:ln>
                <a:noFill/>
              </a:ln>
              <a:solidFill>
                <a:prstClr val="white"/>
              </a:solidFill>
              <a:effectLst/>
              <a:uLnTx/>
              <a:uFillTx/>
              <a:latin typeface="Calibri" panose="020F0502020204030204"/>
              <a:ea typeface="等线" panose="02010600030101010101" charset="-122"/>
              <a:cs typeface="+mn-cs"/>
            </a:endParaRPr>
          </a:p>
        </p:txBody>
      </p:sp>
      <p:sp>
        <p:nvSpPr>
          <p:cNvPr id="61" name="椭圆 60"/>
          <p:cNvSpPr/>
          <p:nvPr/>
        </p:nvSpPr>
        <p:spPr>
          <a:xfrm>
            <a:off x="5842140" y="3496876"/>
            <a:ext cx="215944" cy="215944"/>
          </a:xfrm>
          <a:prstGeom prst="ellipse">
            <a:avLst/>
          </a:prstGeom>
          <a:solidFill>
            <a:srgbClr val="E62A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010" b="0" i="0" u="none" strike="noStrike" kern="1200" cap="none" spc="0" normalizeH="0" baseline="0" noProof="0">
              <a:ln>
                <a:noFill/>
              </a:ln>
              <a:solidFill>
                <a:prstClr val="white"/>
              </a:solidFill>
              <a:effectLst/>
              <a:uLnTx/>
              <a:uFillTx/>
              <a:latin typeface="Calibri" panose="020F0502020204030204"/>
              <a:ea typeface="等线" panose="02010600030101010101" charset="-122"/>
              <a:cs typeface="+mn-cs"/>
            </a:endParaRPr>
          </a:p>
        </p:txBody>
      </p:sp>
      <p:sp>
        <p:nvSpPr>
          <p:cNvPr id="62" name="椭圆 61"/>
          <p:cNvSpPr/>
          <p:nvPr/>
        </p:nvSpPr>
        <p:spPr>
          <a:xfrm>
            <a:off x="4633573" y="3922029"/>
            <a:ext cx="215944" cy="215944"/>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010" b="0" i="0" u="none" strike="noStrike" kern="1200" cap="none" spc="0" normalizeH="0" baseline="0" noProof="0">
              <a:ln>
                <a:noFill/>
              </a:ln>
              <a:solidFill>
                <a:prstClr val="white"/>
              </a:solidFill>
              <a:effectLst/>
              <a:uLnTx/>
              <a:uFillTx/>
              <a:latin typeface="Calibri" panose="020F0502020204030204"/>
              <a:ea typeface="等线" panose="02010600030101010101" charset="-122"/>
              <a:cs typeface="+mn-cs"/>
            </a:endParaRPr>
          </a:p>
        </p:txBody>
      </p:sp>
      <p:sp>
        <p:nvSpPr>
          <p:cNvPr id="63" name="矩形 62"/>
          <p:cNvSpPr/>
          <p:nvPr/>
        </p:nvSpPr>
        <p:spPr>
          <a:xfrm>
            <a:off x="2231505" y="1224189"/>
            <a:ext cx="984835" cy="323141"/>
          </a:xfrm>
          <a:prstGeom prst="rect">
            <a:avLst/>
          </a:prstGeom>
        </p:spPr>
        <p:txBody>
          <a:bodyPr wrap="none" lIns="68555" tIns="34278" rIns="68555" bIns="34278">
            <a:spAutoFit/>
          </a:bodyPr>
          <a:lstStyle/>
          <a:p>
            <a:pPr marL="0" marR="0" lvl="0" indent="0" algn="r" defTabSz="685800" rtl="0" eaLnBrk="1" fontAlgn="auto" latinLnBrk="0" hangingPunct="1">
              <a:lnSpc>
                <a:spcPct val="100000"/>
              </a:lnSpc>
              <a:spcBef>
                <a:spcPts val="0"/>
              </a:spcBef>
              <a:spcAft>
                <a:spcPts val="0"/>
              </a:spcAft>
              <a:buClrTx/>
              <a:buSzTx/>
              <a:buFontTx/>
              <a:buNone/>
              <a:defRPr/>
            </a:pPr>
            <a:r>
              <a:rPr kumimoji="0" lang="zh-CN" altLang="en-US" sz="1650" b="1" i="0" u="none" strike="noStrike" kern="1200" cap="none" spc="0" normalizeH="0" baseline="0" noProof="0" dirty="0">
                <a:ln>
                  <a:noFill/>
                </a:ln>
                <a:solidFill>
                  <a:srgbClr val="333333"/>
                </a:solidFill>
                <a:effectLst/>
                <a:uLnTx/>
                <a:uFillTx/>
                <a:latin typeface="微软雅黑" panose="020B0503020204020204" pitchFamily="34" charset="-122"/>
                <a:ea typeface="微软雅黑" panose="020B0503020204020204" pitchFamily="34" charset="-122"/>
                <a:cs typeface="+mn-cs"/>
              </a:rPr>
              <a:t>添加标题</a:t>
            </a:r>
            <a:endParaRPr kumimoji="0" lang="en-US" altLang="zh-CN" sz="1650" b="1" i="0" u="none" strike="noStrike" kern="1200" cap="none" spc="0" normalizeH="0" baseline="0" noProof="0" dirty="0">
              <a:ln>
                <a:noFill/>
              </a:ln>
              <a:solidFill>
                <a:srgbClr val="333333"/>
              </a:solidFill>
              <a:effectLst/>
              <a:uLnTx/>
              <a:uFillTx/>
              <a:latin typeface="微软雅黑" panose="020B0503020204020204" pitchFamily="34" charset="-122"/>
              <a:ea typeface="微软雅黑" panose="020B0503020204020204" pitchFamily="34" charset="-122"/>
              <a:cs typeface="+mn-cs"/>
            </a:endParaRPr>
          </a:p>
        </p:txBody>
      </p:sp>
      <p:sp>
        <p:nvSpPr>
          <p:cNvPr id="64" name="矩形 63"/>
          <p:cNvSpPr/>
          <p:nvPr/>
        </p:nvSpPr>
        <p:spPr>
          <a:xfrm>
            <a:off x="1294571" y="1509097"/>
            <a:ext cx="1921769" cy="415498"/>
          </a:xfrm>
          <a:prstGeom prst="rect">
            <a:avLst/>
          </a:prstGeom>
        </p:spPr>
        <p:txBody>
          <a:bodyPr wrap="square">
            <a:spAutoFit/>
          </a:bodyPr>
          <a:lstStyle/>
          <a:p>
            <a:pPr marL="0" marR="0" lvl="0" indent="0" algn="r" defTabSz="685800" rtl="0" eaLnBrk="1" fontAlgn="auto" latinLnBrk="0" hangingPunct="1">
              <a:lnSpc>
                <a:spcPct val="100000"/>
              </a:lnSpc>
              <a:spcBef>
                <a:spcPts val="0"/>
              </a:spcBef>
              <a:spcAft>
                <a:spcPts val="0"/>
              </a:spcAft>
              <a:buClrTx/>
              <a:buSzTx/>
              <a:buFontTx/>
              <a:buNone/>
              <a:defRPr/>
            </a:pPr>
            <a:r>
              <a:rPr kumimoji="0" lang="zh-CN" altLang="en-US" sz="1050" b="0" i="0" u="none" strike="noStrike" kern="1200" cap="none" spc="0" normalizeH="0" baseline="0" noProof="0" dirty="0">
                <a:ln>
                  <a:noFill/>
                </a:ln>
                <a:solidFill>
                  <a:srgbClr val="333333"/>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点击输入图表的描述说明，点击输入图表的描述说明</a:t>
            </a:r>
            <a:endParaRPr kumimoji="0" lang="zh-CN" altLang="en-US" sz="1050" b="0" i="0" u="none" strike="noStrike" kern="1200" cap="none" spc="0" normalizeH="0" baseline="0" noProof="0" dirty="0">
              <a:ln>
                <a:noFill/>
              </a:ln>
              <a:solidFill>
                <a:srgbClr val="333333"/>
              </a:solidFill>
              <a:effectLst/>
              <a:uLnTx/>
              <a:uFillTx/>
              <a:latin typeface="微软雅黑" panose="020B0503020204020204" pitchFamily="34" charset="-122"/>
              <a:ea typeface="微软雅黑" panose="020B0503020204020204" pitchFamily="34" charset="-122"/>
              <a:cs typeface="+mn-cs"/>
            </a:endParaRPr>
          </a:p>
        </p:txBody>
      </p:sp>
      <p:sp>
        <p:nvSpPr>
          <p:cNvPr id="65" name="矩形 64"/>
          <p:cNvSpPr/>
          <p:nvPr/>
        </p:nvSpPr>
        <p:spPr>
          <a:xfrm>
            <a:off x="2231505" y="2050339"/>
            <a:ext cx="984835" cy="323141"/>
          </a:xfrm>
          <a:prstGeom prst="rect">
            <a:avLst/>
          </a:prstGeom>
        </p:spPr>
        <p:txBody>
          <a:bodyPr wrap="none" lIns="68555" tIns="34278" rIns="68555" bIns="34278">
            <a:spAutoFit/>
          </a:bodyPr>
          <a:lstStyle/>
          <a:p>
            <a:pPr marL="0" marR="0" lvl="0" indent="0" algn="r" defTabSz="685800" rtl="0" eaLnBrk="1" fontAlgn="auto" latinLnBrk="0" hangingPunct="1">
              <a:lnSpc>
                <a:spcPct val="100000"/>
              </a:lnSpc>
              <a:spcBef>
                <a:spcPts val="0"/>
              </a:spcBef>
              <a:spcAft>
                <a:spcPts val="0"/>
              </a:spcAft>
              <a:buClrTx/>
              <a:buSzTx/>
              <a:buFontTx/>
              <a:buNone/>
              <a:defRPr/>
            </a:pPr>
            <a:r>
              <a:rPr kumimoji="0" lang="zh-CN" altLang="en-US" sz="1650" b="1" i="0" u="none" strike="noStrike" kern="1200" cap="none" spc="0" normalizeH="0" baseline="0" noProof="0" dirty="0">
                <a:ln>
                  <a:noFill/>
                </a:ln>
                <a:solidFill>
                  <a:srgbClr val="333333"/>
                </a:solidFill>
                <a:effectLst/>
                <a:uLnTx/>
                <a:uFillTx/>
                <a:latin typeface="微软雅黑" panose="020B0503020204020204" pitchFamily="34" charset="-122"/>
                <a:ea typeface="微软雅黑" panose="020B0503020204020204" pitchFamily="34" charset="-122"/>
                <a:cs typeface="+mn-cs"/>
              </a:rPr>
              <a:t>添加标题</a:t>
            </a:r>
            <a:endParaRPr kumimoji="0" lang="en-US" altLang="zh-CN" sz="1650" b="1" i="0" u="none" strike="noStrike" kern="1200" cap="none" spc="0" normalizeH="0" baseline="0" noProof="0" dirty="0">
              <a:ln>
                <a:noFill/>
              </a:ln>
              <a:solidFill>
                <a:srgbClr val="333333"/>
              </a:solidFill>
              <a:effectLst/>
              <a:uLnTx/>
              <a:uFillTx/>
              <a:latin typeface="微软雅黑" panose="020B0503020204020204" pitchFamily="34" charset="-122"/>
              <a:ea typeface="微软雅黑" panose="020B0503020204020204" pitchFamily="34" charset="-122"/>
              <a:cs typeface="+mn-cs"/>
            </a:endParaRPr>
          </a:p>
        </p:txBody>
      </p:sp>
      <p:sp>
        <p:nvSpPr>
          <p:cNvPr id="66" name="矩形 65"/>
          <p:cNvSpPr/>
          <p:nvPr/>
        </p:nvSpPr>
        <p:spPr>
          <a:xfrm>
            <a:off x="1294571" y="2335248"/>
            <a:ext cx="1921769" cy="415498"/>
          </a:xfrm>
          <a:prstGeom prst="rect">
            <a:avLst/>
          </a:prstGeom>
        </p:spPr>
        <p:txBody>
          <a:bodyPr wrap="square">
            <a:spAutoFit/>
          </a:bodyPr>
          <a:lstStyle/>
          <a:p>
            <a:pPr marL="0" marR="0" lvl="0" indent="0" algn="r" defTabSz="685800" rtl="0" eaLnBrk="1" fontAlgn="auto" latinLnBrk="0" hangingPunct="1">
              <a:lnSpc>
                <a:spcPct val="100000"/>
              </a:lnSpc>
              <a:spcBef>
                <a:spcPts val="0"/>
              </a:spcBef>
              <a:spcAft>
                <a:spcPts val="0"/>
              </a:spcAft>
              <a:buClrTx/>
              <a:buSzTx/>
              <a:buFontTx/>
              <a:buNone/>
              <a:defRPr/>
            </a:pPr>
            <a:r>
              <a:rPr kumimoji="0" lang="zh-CN" altLang="en-US" sz="1050" b="0" i="0" u="none" strike="noStrike" kern="1200" cap="none" spc="0" normalizeH="0" baseline="0" noProof="0" dirty="0">
                <a:ln>
                  <a:noFill/>
                </a:ln>
                <a:solidFill>
                  <a:srgbClr val="333333"/>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点击输入图表的描述说明，点击输入图表的描述说明</a:t>
            </a:r>
            <a:endParaRPr kumimoji="0" lang="zh-CN" altLang="en-US" sz="1050" b="0" i="0" u="none" strike="noStrike" kern="1200" cap="none" spc="0" normalizeH="0" baseline="0" noProof="0" dirty="0">
              <a:ln>
                <a:noFill/>
              </a:ln>
              <a:solidFill>
                <a:srgbClr val="333333"/>
              </a:solidFill>
              <a:effectLst/>
              <a:uLnTx/>
              <a:uFillTx/>
              <a:latin typeface="微软雅黑" panose="020B0503020204020204" pitchFamily="34" charset="-122"/>
              <a:ea typeface="微软雅黑" panose="020B0503020204020204" pitchFamily="34" charset="-122"/>
              <a:cs typeface="+mn-cs"/>
            </a:endParaRPr>
          </a:p>
        </p:txBody>
      </p:sp>
      <p:sp>
        <p:nvSpPr>
          <p:cNvPr id="67" name="矩形 66"/>
          <p:cNvSpPr/>
          <p:nvPr/>
        </p:nvSpPr>
        <p:spPr>
          <a:xfrm>
            <a:off x="2231505" y="2876490"/>
            <a:ext cx="984835" cy="323141"/>
          </a:xfrm>
          <a:prstGeom prst="rect">
            <a:avLst/>
          </a:prstGeom>
        </p:spPr>
        <p:txBody>
          <a:bodyPr wrap="none" lIns="68555" tIns="34278" rIns="68555" bIns="34278">
            <a:spAutoFit/>
          </a:bodyPr>
          <a:lstStyle/>
          <a:p>
            <a:pPr marL="0" marR="0" lvl="0" indent="0" algn="r" defTabSz="685800" rtl="0" eaLnBrk="1" fontAlgn="auto" latinLnBrk="0" hangingPunct="1">
              <a:lnSpc>
                <a:spcPct val="100000"/>
              </a:lnSpc>
              <a:spcBef>
                <a:spcPts val="0"/>
              </a:spcBef>
              <a:spcAft>
                <a:spcPts val="0"/>
              </a:spcAft>
              <a:buClrTx/>
              <a:buSzTx/>
              <a:buFontTx/>
              <a:buNone/>
              <a:defRPr/>
            </a:pPr>
            <a:r>
              <a:rPr kumimoji="0" lang="zh-CN" altLang="en-US" sz="1650" b="1" i="0" u="none" strike="noStrike" kern="1200" cap="none" spc="0" normalizeH="0" baseline="0" noProof="0" dirty="0">
                <a:ln>
                  <a:noFill/>
                </a:ln>
                <a:solidFill>
                  <a:srgbClr val="333333"/>
                </a:solidFill>
                <a:effectLst/>
                <a:uLnTx/>
                <a:uFillTx/>
                <a:latin typeface="微软雅黑" panose="020B0503020204020204" pitchFamily="34" charset="-122"/>
                <a:ea typeface="微软雅黑" panose="020B0503020204020204" pitchFamily="34" charset="-122"/>
                <a:cs typeface="+mn-cs"/>
              </a:rPr>
              <a:t>添加标题</a:t>
            </a:r>
            <a:endParaRPr kumimoji="0" lang="en-US" altLang="zh-CN" sz="1650" b="1" i="0" u="none" strike="noStrike" kern="1200" cap="none" spc="0" normalizeH="0" baseline="0" noProof="0" dirty="0">
              <a:ln>
                <a:noFill/>
              </a:ln>
              <a:solidFill>
                <a:srgbClr val="333333"/>
              </a:solidFill>
              <a:effectLst/>
              <a:uLnTx/>
              <a:uFillTx/>
              <a:latin typeface="微软雅黑" panose="020B0503020204020204" pitchFamily="34" charset="-122"/>
              <a:ea typeface="微软雅黑" panose="020B0503020204020204" pitchFamily="34" charset="-122"/>
              <a:cs typeface="+mn-cs"/>
            </a:endParaRPr>
          </a:p>
        </p:txBody>
      </p:sp>
      <p:sp>
        <p:nvSpPr>
          <p:cNvPr id="68" name="矩形 67"/>
          <p:cNvSpPr/>
          <p:nvPr/>
        </p:nvSpPr>
        <p:spPr>
          <a:xfrm>
            <a:off x="1294571" y="3161398"/>
            <a:ext cx="1921769" cy="415498"/>
          </a:xfrm>
          <a:prstGeom prst="rect">
            <a:avLst/>
          </a:prstGeom>
        </p:spPr>
        <p:txBody>
          <a:bodyPr wrap="square">
            <a:spAutoFit/>
          </a:bodyPr>
          <a:lstStyle/>
          <a:p>
            <a:pPr marL="0" marR="0" lvl="0" indent="0" algn="r" defTabSz="685800" rtl="0" eaLnBrk="1" fontAlgn="auto" latinLnBrk="0" hangingPunct="1">
              <a:lnSpc>
                <a:spcPct val="100000"/>
              </a:lnSpc>
              <a:spcBef>
                <a:spcPts val="0"/>
              </a:spcBef>
              <a:spcAft>
                <a:spcPts val="0"/>
              </a:spcAft>
              <a:buClrTx/>
              <a:buSzTx/>
              <a:buFontTx/>
              <a:buNone/>
              <a:defRPr/>
            </a:pPr>
            <a:r>
              <a:rPr kumimoji="0" lang="zh-CN" altLang="en-US" sz="1050" b="0" i="0" u="none" strike="noStrike" kern="1200" cap="none" spc="0" normalizeH="0" baseline="0" noProof="0" dirty="0">
                <a:ln>
                  <a:noFill/>
                </a:ln>
                <a:solidFill>
                  <a:srgbClr val="333333"/>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点击输入图表的描述说明，点击输入图表的描述说明</a:t>
            </a:r>
            <a:endParaRPr kumimoji="0" lang="zh-CN" altLang="en-US" sz="1050" b="0" i="0" u="none" strike="noStrike" kern="1200" cap="none" spc="0" normalizeH="0" baseline="0" noProof="0" dirty="0">
              <a:ln>
                <a:noFill/>
              </a:ln>
              <a:solidFill>
                <a:srgbClr val="333333"/>
              </a:solidFill>
              <a:effectLst/>
              <a:uLnTx/>
              <a:uFillTx/>
              <a:latin typeface="微软雅黑" panose="020B0503020204020204" pitchFamily="34" charset="-122"/>
              <a:ea typeface="微软雅黑" panose="020B0503020204020204" pitchFamily="34" charset="-122"/>
              <a:cs typeface="+mn-cs"/>
            </a:endParaRPr>
          </a:p>
        </p:txBody>
      </p:sp>
      <p:sp>
        <p:nvSpPr>
          <p:cNvPr id="69" name="矩形 68"/>
          <p:cNvSpPr/>
          <p:nvPr/>
        </p:nvSpPr>
        <p:spPr>
          <a:xfrm>
            <a:off x="2231505" y="3702640"/>
            <a:ext cx="984835" cy="323141"/>
          </a:xfrm>
          <a:prstGeom prst="rect">
            <a:avLst/>
          </a:prstGeom>
        </p:spPr>
        <p:txBody>
          <a:bodyPr wrap="none" lIns="68555" tIns="34278" rIns="68555" bIns="34278">
            <a:spAutoFit/>
          </a:bodyPr>
          <a:lstStyle/>
          <a:p>
            <a:pPr marL="0" marR="0" lvl="0" indent="0" algn="r" defTabSz="685800" rtl="0" eaLnBrk="1" fontAlgn="auto" latinLnBrk="0" hangingPunct="1">
              <a:lnSpc>
                <a:spcPct val="100000"/>
              </a:lnSpc>
              <a:spcBef>
                <a:spcPts val="0"/>
              </a:spcBef>
              <a:spcAft>
                <a:spcPts val="0"/>
              </a:spcAft>
              <a:buClrTx/>
              <a:buSzTx/>
              <a:buFontTx/>
              <a:buNone/>
              <a:defRPr/>
            </a:pPr>
            <a:r>
              <a:rPr kumimoji="0" lang="zh-CN" altLang="en-US" sz="1650" b="1" i="0" u="none" strike="noStrike" kern="1200" cap="none" spc="0" normalizeH="0" baseline="0" noProof="0" dirty="0">
                <a:ln>
                  <a:noFill/>
                </a:ln>
                <a:solidFill>
                  <a:srgbClr val="333333"/>
                </a:solidFill>
                <a:effectLst/>
                <a:uLnTx/>
                <a:uFillTx/>
                <a:latin typeface="微软雅黑" panose="020B0503020204020204" pitchFamily="34" charset="-122"/>
                <a:ea typeface="微软雅黑" panose="020B0503020204020204" pitchFamily="34" charset="-122"/>
                <a:cs typeface="+mn-cs"/>
              </a:rPr>
              <a:t>添加标题</a:t>
            </a:r>
            <a:endParaRPr kumimoji="0" lang="en-US" altLang="zh-CN" sz="1650" b="1" i="0" u="none" strike="noStrike" kern="1200" cap="none" spc="0" normalizeH="0" baseline="0" noProof="0" dirty="0">
              <a:ln>
                <a:noFill/>
              </a:ln>
              <a:solidFill>
                <a:srgbClr val="333333"/>
              </a:solidFill>
              <a:effectLst/>
              <a:uLnTx/>
              <a:uFillTx/>
              <a:latin typeface="微软雅黑" panose="020B0503020204020204" pitchFamily="34" charset="-122"/>
              <a:ea typeface="微软雅黑" panose="020B0503020204020204" pitchFamily="34" charset="-122"/>
              <a:cs typeface="+mn-cs"/>
            </a:endParaRPr>
          </a:p>
        </p:txBody>
      </p:sp>
      <p:sp>
        <p:nvSpPr>
          <p:cNvPr id="70" name="矩形 69"/>
          <p:cNvSpPr/>
          <p:nvPr/>
        </p:nvSpPr>
        <p:spPr>
          <a:xfrm>
            <a:off x="1294571" y="3987549"/>
            <a:ext cx="1921769" cy="415498"/>
          </a:xfrm>
          <a:prstGeom prst="rect">
            <a:avLst/>
          </a:prstGeom>
        </p:spPr>
        <p:txBody>
          <a:bodyPr wrap="square">
            <a:spAutoFit/>
          </a:bodyPr>
          <a:lstStyle/>
          <a:p>
            <a:pPr marL="0" marR="0" lvl="0" indent="0" algn="r" defTabSz="685800" rtl="0" eaLnBrk="1" fontAlgn="auto" latinLnBrk="0" hangingPunct="1">
              <a:lnSpc>
                <a:spcPct val="100000"/>
              </a:lnSpc>
              <a:spcBef>
                <a:spcPts val="0"/>
              </a:spcBef>
              <a:spcAft>
                <a:spcPts val="0"/>
              </a:spcAft>
              <a:buClrTx/>
              <a:buSzTx/>
              <a:buFontTx/>
              <a:buNone/>
              <a:defRPr/>
            </a:pPr>
            <a:r>
              <a:rPr kumimoji="0" lang="zh-CN" altLang="en-US" sz="1050" b="0" i="0" u="none" strike="noStrike" kern="1200" cap="none" spc="0" normalizeH="0" baseline="0" noProof="0" dirty="0">
                <a:ln>
                  <a:noFill/>
                </a:ln>
                <a:solidFill>
                  <a:srgbClr val="333333"/>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点击输入图表的描述说明，点击输入图表的描述说明</a:t>
            </a:r>
            <a:endParaRPr kumimoji="0" lang="zh-CN" altLang="en-US" sz="1050" b="0" i="0" u="none" strike="noStrike" kern="1200" cap="none" spc="0" normalizeH="0" baseline="0" noProof="0" dirty="0">
              <a:ln>
                <a:noFill/>
              </a:ln>
              <a:solidFill>
                <a:srgbClr val="333333"/>
              </a:solidFill>
              <a:effectLst/>
              <a:uLnTx/>
              <a:uFillTx/>
              <a:latin typeface="微软雅黑" panose="020B0503020204020204" pitchFamily="34" charset="-122"/>
              <a:ea typeface="微软雅黑" panose="020B0503020204020204" pitchFamily="34" charset="-122"/>
              <a:cs typeface="+mn-cs"/>
            </a:endParaRPr>
          </a:p>
        </p:txBody>
      </p:sp>
    </p:spTree>
  </p:cSld>
  <p:clrMapOvr>
    <a:masterClrMapping/>
  </p:clrMapOvr>
  <mc:AlternateContent xmlns:mc="http://schemas.openxmlformats.org/markup-compatibility/2006" xmlns:p14="http://schemas.microsoft.com/office/powerpoint/2010/main">
    <mc:Choice Requires="p14">
      <p:transition spd="slow" p14:dur="1250" advClick="0" advTm="0">
        <p14:switch dir="r"/>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58"/>
                                        </p:tgtEl>
                                        <p:attrNameLst>
                                          <p:attrName>style.visibility</p:attrName>
                                        </p:attrNameLst>
                                      </p:cBhvr>
                                      <p:to>
                                        <p:strVal val="visible"/>
                                      </p:to>
                                    </p:set>
                                    <p:animEffect transition="in" filter="wipe(down)">
                                      <p:cBhvr>
                                        <p:cTn id="7" dur="200"/>
                                        <p:tgtEl>
                                          <p:spTgt spid="58"/>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7"/>
                                        </p:tgtEl>
                                        <p:attrNameLst>
                                          <p:attrName>style.visibility</p:attrName>
                                        </p:attrNameLst>
                                      </p:cBhvr>
                                      <p:to>
                                        <p:strVal val="visible"/>
                                      </p:to>
                                    </p:set>
                                    <p:animEffect transition="in" filter="wipe(down)">
                                      <p:cBhvr>
                                        <p:cTn id="10" dur="400"/>
                                        <p:tgtEl>
                                          <p:spTgt spid="57"/>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6"/>
                                        </p:tgtEl>
                                        <p:attrNameLst>
                                          <p:attrName>style.visibility</p:attrName>
                                        </p:attrNameLst>
                                      </p:cBhvr>
                                      <p:to>
                                        <p:strVal val="visible"/>
                                      </p:to>
                                    </p:set>
                                    <p:animEffect transition="in" filter="wipe(down)">
                                      <p:cBhvr>
                                        <p:cTn id="13" dur="600"/>
                                        <p:tgtEl>
                                          <p:spTgt spid="56"/>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55"/>
                                        </p:tgtEl>
                                        <p:attrNameLst>
                                          <p:attrName>style.visibility</p:attrName>
                                        </p:attrNameLst>
                                      </p:cBhvr>
                                      <p:to>
                                        <p:strVal val="visible"/>
                                      </p:to>
                                    </p:set>
                                    <p:animEffect transition="in" filter="wipe(down)">
                                      <p:cBhvr>
                                        <p:cTn id="16" dur="900"/>
                                        <p:tgtEl>
                                          <p:spTgt spid="55"/>
                                        </p:tgtEl>
                                      </p:cBhvr>
                                    </p:animEffect>
                                  </p:childTnLst>
                                </p:cTn>
                              </p:par>
                              <p:par>
                                <p:cTn id="17" presetID="10" presetClass="entr" presetSubtype="0" fill="hold" grpId="0" nodeType="withEffect">
                                  <p:stCondLst>
                                    <p:cond delay="500"/>
                                  </p:stCondLst>
                                  <p:childTnLst>
                                    <p:set>
                                      <p:cBhvr>
                                        <p:cTn id="18" dur="1" fill="hold">
                                          <p:stCondLst>
                                            <p:cond delay="0"/>
                                          </p:stCondLst>
                                        </p:cTn>
                                        <p:tgtEl>
                                          <p:spTgt spid="62"/>
                                        </p:tgtEl>
                                        <p:attrNameLst>
                                          <p:attrName>style.visibility</p:attrName>
                                        </p:attrNameLst>
                                      </p:cBhvr>
                                      <p:to>
                                        <p:strVal val="visible"/>
                                      </p:to>
                                    </p:set>
                                    <p:animEffect transition="in" filter="fade">
                                      <p:cBhvr>
                                        <p:cTn id="19" dur="250"/>
                                        <p:tgtEl>
                                          <p:spTgt spid="62"/>
                                        </p:tgtEl>
                                      </p:cBhvr>
                                    </p:animEffect>
                                  </p:childTnLst>
                                </p:cTn>
                              </p:par>
                              <p:par>
                                <p:cTn id="20" presetID="10" presetClass="entr" presetSubtype="0" fill="hold" grpId="0" nodeType="withEffect">
                                  <p:stCondLst>
                                    <p:cond delay="750"/>
                                  </p:stCondLst>
                                  <p:childTnLst>
                                    <p:set>
                                      <p:cBhvr>
                                        <p:cTn id="21" dur="1" fill="hold">
                                          <p:stCondLst>
                                            <p:cond delay="0"/>
                                          </p:stCondLst>
                                        </p:cTn>
                                        <p:tgtEl>
                                          <p:spTgt spid="61"/>
                                        </p:tgtEl>
                                        <p:attrNameLst>
                                          <p:attrName>style.visibility</p:attrName>
                                        </p:attrNameLst>
                                      </p:cBhvr>
                                      <p:to>
                                        <p:strVal val="visible"/>
                                      </p:to>
                                    </p:set>
                                    <p:animEffect transition="in" filter="fade">
                                      <p:cBhvr>
                                        <p:cTn id="22" dur="250"/>
                                        <p:tgtEl>
                                          <p:spTgt spid="61"/>
                                        </p:tgtEl>
                                      </p:cBhvr>
                                    </p:animEffect>
                                  </p:childTnLst>
                                </p:cTn>
                              </p:par>
                              <p:par>
                                <p:cTn id="23" presetID="10" presetClass="entr" presetSubtype="0" fill="hold" grpId="0" nodeType="withEffect">
                                  <p:stCondLst>
                                    <p:cond delay="1000"/>
                                  </p:stCondLst>
                                  <p:childTnLst>
                                    <p:set>
                                      <p:cBhvr>
                                        <p:cTn id="24" dur="1" fill="hold">
                                          <p:stCondLst>
                                            <p:cond delay="0"/>
                                          </p:stCondLst>
                                        </p:cTn>
                                        <p:tgtEl>
                                          <p:spTgt spid="60"/>
                                        </p:tgtEl>
                                        <p:attrNameLst>
                                          <p:attrName>style.visibility</p:attrName>
                                        </p:attrNameLst>
                                      </p:cBhvr>
                                      <p:to>
                                        <p:strVal val="visible"/>
                                      </p:to>
                                    </p:set>
                                    <p:animEffect transition="in" filter="fade">
                                      <p:cBhvr>
                                        <p:cTn id="25" dur="250"/>
                                        <p:tgtEl>
                                          <p:spTgt spid="60"/>
                                        </p:tgtEl>
                                      </p:cBhvr>
                                    </p:animEffect>
                                  </p:childTnLst>
                                </p:cTn>
                              </p:par>
                              <p:par>
                                <p:cTn id="26" presetID="10" presetClass="entr" presetSubtype="0" fill="hold" grpId="0" nodeType="withEffect">
                                  <p:stCondLst>
                                    <p:cond delay="1250"/>
                                  </p:stCondLst>
                                  <p:childTnLst>
                                    <p:set>
                                      <p:cBhvr>
                                        <p:cTn id="27" dur="1" fill="hold">
                                          <p:stCondLst>
                                            <p:cond delay="0"/>
                                          </p:stCondLst>
                                        </p:cTn>
                                        <p:tgtEl>
                                          <p:spTgt spid="59"/>
                                        </p:tgtEl>
                                        <p:attrNameLst>
                                          <p:attrName>style.visibility</p:attrName>
                                        </p:attrNameLst>
                                      </p:cBhvr>
                                      <p:to>
                                        <p:strVal val="visible"/>
                                      </p:to>
                                    </p:set>
                                    <p:animEffect transition="in" filter="fade">
                                      <p:cBhvr>
                                        <p:cTn id="28" dur="250"/>
                                        <p:tgtEl>
                                          <p:spTgt spid="59"/>
                                        </p:tgtEl>
                                      </p:cBhvr>
                                    </p:animEffect>
                                  </p:childTnLst>
                                </p:cTn>
                              </p:par>
                            </p:childTnLst>
                          </p:cTn>
                        </p:par>
                        <p:par>
                          <p:cTn id="29" fill="hold">
                            <p:stCondLst>
                              <p:cond delay="500"/>
                            </p:stCondLst>
                            <p:childTnLst>
                              <p:par>
                                <p:cTn id="30" presetID="26" presetClass="emph" presetSubtype="0" fill="hold" grpId="1" nodeType="afterEffect">
                                  <p:stCondLst>
                                    <p:cond delay="0"/>
                                  </p:stCondLst>
                                  <p:childTnLst>
                                    <p:animEffect transition="out" filter="fade">
                                      <p:cBhvr>
                                        <p:cTn id="31" dur="500" tmFilter="0, 0; .2, .5; .8, .5; 1, 0"/>
                                        <p:tgtEl>
                                          <p:spTgt spid="62"/>
                                        </p:tgtEl>
                                      </p:cBhvr>
                                    </p:animEffect>
                                    <p:animScale>
                                      <p:cBhvr>
                                        <p:cTn id="32" dur="250" autoRev="1" fill="hold"/>
                                        <p:tgtEl>
                                          <p:spTgt spid="62"/>
                                        </p:tgtEl>
                                      </p:cBhvr>
                                      <p:by x="105000" y="105000"/>
                                    </p:animScale>
                                  </p:childTnLst>
                                </p:cTn>
                              </p:par>
                            </p:childTnLst>
                          </p:cTn>
                        </p:par>
                        <p:par>
                          <p:cTn id="33" fill="hold">
                            <p:stCondLst>
                              <p:cond delay="1000"/>
                            </p:stCondLst>
                            <p:childTnLst>
                              <p:par>
                                <p:cTn id="34" presetID="22" presetClass="entr" presetSubtype="2" fill="hold" nodeType="afterEffect">
                                  <p:stCondLst>
                                    <p:cond delay="0"/>
                                  </p:stCondLst>
                                  <p:childTnLst>
                                    <p:set>
                                      <p:cBhvr>
                                        <p:cTn id="35" dur="1" fill="hold">
                                          <p:stCondLst>
                                            <p:cond delay="0"/>
                                          </p:stCondLst>
                                        </p:cTn>
                                        <p:tgtEl>
                                          <p:spTgt spid="49"/>
                                        </p:tgtEl>
                                        <p:attrNameLst>
                                          <p:attrName>style.visibility</p:attrName>
                                        </p:attrNameLst>
                                      </p:cBhvr>
                                      <p:to>
                                        <p:strVal val="visible"/>
                                      </p:to>
                                    </p:set>
                                    <p:animEffect transition="in" filter="wipe(right)">
                                      <p:cBhvr>
                                        <p:cTn id="36" dur="250"/>
                                        <p:tgtEl>
                                          <p:spTgt spid="49"/>
                                        </p:tgtEl>
                                      </p:cBhvr>
                                    </p:animEffect>
                                  </p:childTnLst>
                                </p:cTn>
                              </p:par>
                            </p:childTnLst>
                          </p:cTn>
                        </p:par>
                        <p:par>
                          <p:cTn id="37" fill="hold">
                            <p:stCondLst>
                              <p:cond delay="1500"/>
                            </p:stCondLst>
                            <p:childTnLst>
                              <p:par>
                                <p:cTn id="38" presetID="10" presetClass="entr" presetSubtype="0" fill="hold" nodeType="afterEffect">
                                  <p:stCondLst>
                                    <p:cond delay="0"/>
                                  </p:stCondLst>
                                  <p:childTnLst>
                                    <p:set>
                                      <p:cBhvr>
                                        <p:cTn id="39" dur="1" fill="hold">
                                          <p:stCondLst>
                                            <p:cond delay="0"/>
                                          </p:stCondLst>
                                        </p:cTn>
                                        <p:tgtEl>
                                          <p:spTgt spid="50"/>
                                        </p:tgtEl>
                                        <p:attrNameLst>
                                          <p:attrName>style.visibility</p:attrName>
                                        </p:attrNameLst>
                                      </p:cBhvr>
                                      <p:to>
                                        <p:strVal val="visible"/>
                                      </p:to>
                                    </p:set>
                                    <p:animEffect transition="in" filter="fade">
                                      <p:cBhvr>
                                        <p:cTn id="40" dur="500"/>
                                        <p:tgtEl>
                                          <p:spTgt spid="50"/>
                                        </p:tgtEl>
                                      </p:cBhvr>
                                    </p:animEffect>
                                  </p:childTnLst>
                                </p:cTn>
                              </p:par>
                            </p:childTnLst>
                          </p:cTn>
                        </p:par>
                        <p:par>
                          <p:cTn id="41" fill="hold">
                            <p:stCondLst>
                              <p:cond delay="2000"/>
                            </p:stCondLst>
                            <p:childTnLst>
                              <p:par>
                                <p:cTn id="42" presetID="14" presetClass="entr" presetSubtype="10" fill="hold" grpId="0" nodeType="afterEffect">
                                  <p:stCondLst>
                                    <p:cond delay="0"/>
                                  </p:stCondLst>
                                  <p:childTnLst>
                                    <p:set>
                                      <p:cBhvr>
                                        <p:cTn id="43" dur="1" fill="hold">
                                          <p:stCondLst>
                                            <p:cond delay="0"/>
                                          </p:stCondLst>
                                        </p:cTn>
                                        <p:tgtEl>
                                          <p:spTgt spid="69"/>
                                        </p:tgtEl>
                                        <p:attrNameLst>
                                          <p:attrName>style.visibility</p:attrName>
                                        </p:attrNameLst>
                                      </p:cBhvr>
                                      <p:to>
                                        <p:strVal val="visible"/>
                                      </p:to>
                                    </p:set>
                                    <p:animEffect transition="in" filter="randombar(horizontal)">
                                      <p:cBhvr>
                                        <p:cTn id="44" dur="500"/>
                                        <p:tgtEl>
                                          <p:spTgt spid="69"/>
                                        </p:tgtEl>
                                      </p:cBhvr>
                                    </p:animEffect>
                                  </p:childTnLst>
                                </p:cTn>
                              </p:par>
                              <p:par>
                                <p:cTn id="45" presetID="14" presetClass="entr" presetSubtype="10" fill="hold" grpId="0" nodeType="withEffect">
                                  <p:stCondLst>
                                    <p:cond delay="0"/>
                                  </p:stCondLst>
                                  <p:childTnLst>
                                    <p:set>
                                      <p:cBhvr>
                                        <p:cTn id="46" dur="1" fill="hold">
                                          <p:stCondLst>
                                            <p:cond delay="0"/>
                                          </p:stCondLst>
                                        </p:cTn>
                                        <p:tgtEl>
                                          <p:spTgt spid="70"/>
                                        </p:tgtEl>
                                        <p:attrNameLst>
                                          <p:attrName>style.visibility</p:attrName>
                                        </p:attrNameLst>
                                      </p:cBhvr>
                                      <p:to>
                                        <p:strVal val="visible"/>
                                      </p:to>
                                    </p:set>
                                    <p:animEffect transition="in" filter="randombar(horizontal)">
                                      <p:cBhvr>
                                        <p:cTn id="47" dur="500"/>
                                        <p:tgtEl>
                                          <p:spTgt spid="70"/>
                                        </p:tgtEl>
                                      </p:cBhvr>
                                    </p:animEffect>
                                  </p:childTnLst>
                                </p:cTn>
                              </p:par>
                            </p:childTnLst>
                          </p:cTn>
                        </p:par>
                        <p:par>
                          <p:cTn id="48" fill="hold">
                            <p:stCondLst>
                              <p:cond delay="2500"/>
                            </p:stCondLst>
                            <p:childTnLst>
                              <p:par>
                                <p:cTn id="49" presetID="26" presetClass="emph" presetSubtype="0" fill="hold" grpId="1" nodeType="afterEffect">
                                  <p:stCondLst>
                                    <p:cond delay="0"/>
                                  </p:stCondLst>
                                  <p:childTnLst>
                                    <p:animEffect transition="out" filter="fade">
                                      <p:cBhvr>
                                        <p:cTn id="50" dur="500" tmFilter="0, 0; .2, .5; .8, .5; 1, 0"/>
                                        <p:tgtEl>
                                          <p:spTgt spid="61"/>
                                        </p:tgtEl>
                                      </p:cBhvr>
                                    </p:animEffect>
                                    <p:animScale>
                                      <p:cBhvr>
                                        <p:cTn id="51" dur="250" autoRev="1" fill="hold"/>
                                        <p:tgtEl>
                                          <p:spTgt spid="61"/>
                                        </p:tgtEl>
                                      </p:cBhvr>
                                      <p:by x="105000" y="105000"/>
                                    </p:animScale>
                                  </p:childTnLst>
                                </p:cTn>
                              </p:par>
                            </p:childTnLst>
                          </p:cTn>
                        </p:par>
                        <p:par>
                          <p:cTn id="52" fill="hold">
                            <p:stCondLst>
                              <p:cond delay="3000"/>
                            </p:stCondLst>
                            <p:childTnLst>
                              <p:par>
                                <p:cTn id="53" presetID="22" presetClass="entr" presetSubtype="2" fill="hold" nodeType="afterEffect">
                                  <p:stCondLst>
                                    <p:cond delay="0"/>
                                  </p:stCondLst>
                                  <p:childTnLst>
                                    <p:set>
                                      <p:cBhvr>
                                        <p:cTn id="54" dur="1" fill="hold">
                                          <p:stCondLst>
                                            <p:cond delay="0"/>
                                          </p:stCondLst>
                                        </p:cTn>
                                        <p:tgtEl>
                                          <p:spTgt spid="26"/>
                                        </p:tgtEl>
                                        <p:attrNameLst>
                                          <p:attrName>style.visibility</p:attrName>
                                        </p:attrNameLst>
                                      </p:cBhvr>
                                      <p:to>
                                        <p:strVal val="visible"/>
                                      </p:to>
                                    </p:set>
                                    <p:animEffect transition="in" filter="wipe(right)">
                                      <p:cBhvr>
                                        <p:cTn id="55" dur="500"/>
                                        <p:tgtEl>
                                          <p:spTgt spid="26"/>
                                        </p:tgtEl>
                                      </p:cBhvr>
                                    </p:animEffect>
                                  </p:childTnLst>
                                </p:cTn>
                              </p:par>
                            </p:childTnLst>
                          </p:cTn>
                        </p:par>
                        <p:par>
                          <p:cTn id="56" fill="hold">
                            <p:stCondLst>
                              <p:cond delay="3500"/>
                            </p:stCondLst>
                            <p:childTnLst>
                              <p:par>
                                <p:cTn id="57" presetID="10" presetClass="entr" presetSubtype="0" fill="hold" nodeType="afterEffect">
                                  <p:stCondLst>
                                    <p:cond delay="0"/>
                                  </p:stCondLst>
                                  <p:childTnLst>
                                    <p:set>
                                      <p:cBhvr>
                                        <p:cTn id="58" dur="1" fill="hold">
                                          <p:stCondLst>
                                            <p:cond delay="0"/>
                                          </p:stCondLst>
                                        </p:cTn>
                                        <p:tgtEl>
                                          <p:spTgt spid="27"/>
                                        </p:tgtEl>
                                        <p:attrNameLst>
                                          <p:attrName>style.visibility</p:attrName>
                                        </p:attrNameLst>
                                      </p:cBhvr>
                                      <p:to>
                                        <p:strVal val="visible"/>
                                      </p:to>
                                    </p:set>
                                    <p:animEffect transition="in" filter="fade">
                                      <p:cBhvr>
                                        <p:cTn id="59" dur="500"/>
                                        <p:tgtEl>
                                          <p:spTgt spid="27"/>
                                        </p:tgtEl>
                                      </p:cBhvr>
                                    </p:animEffect>
                                  </p:childTnLst>
                                </p:cTn>
                              </p:par>
                            </p:childTnLst>
                          </p:cTn>
                        </p:par>
                        <p:par>
                          <p:cTn id="60" fill="hold">
                            <p:stCondLst>
                              <p:cond delay="4000"/>
                            </p:stCondLst>
                            <p:childTnLst>
                              <p:par>
                                <p:cTn id="61" presetID="14" presetClass="entr" presetSubtype="10" fill="hold" grpId="0" nodeType="afterEffect">
                                  <p:stCondLst>
                                    <p:cond delay="0"/>
                                  </p:stCondLst>
                                  <p:childTnLst>
                                    <p:set>
                                      <p:cBhvr>
                                        <p:cTn id="62" dur="1" fill="hold">
                                          <p:stCondLst>
                                            <p:cond delay="0"/>
                                          </p:stCondLst>
                                        </p:cTn>
                                        <p:tgtEl>
                                          <p:spTgt spid="68"/>
                                        </p:tgtEl>
                                        <p:attrNameLst>
                                          <p:attrName>style.visibility</p:attrName>
                                        </p:attrNameLst>
                                      </p:cBhvr>
                                      <p:to>
                                        <p:strVal val="visible"/>
                                      </p:to>
                                    </p:set>
                                    <p:animEffect transition="in" filter="randombar(horizontal)">
                                      <p:cBhvr>
                                        <p:cTn id="63" dur="500"/>
                                        <p:tgtEl>
                                          <p:spTgt spid="68"/>
                                        </p:tgtEl>
                                      </p:cBhvr>
                                    </p:animEffect>
                                  </p:childTnLst>
                                </p:cTn>
                              </p:par>
                              <p:par>
                                <p:cTn id="64" presetID="14" presetClass="entr" presetSubtype="10" fill="hold" grpId="0" nodeType="withEffect">
                                  <p:stCondLst>
                                    <p:cond delay="0"/>
                                  </p:stCondLst>
                                  <p:childTnLst>
                                    <p:set>
                                      <p:cBhvr>
                                        <p:cTn id="65" dur="1" fill="hold">
                                          <p:stCondLst>
                                            <p:cond delay="0"/>
                                          </p:stCondLst>
                                        </p:cTn>
                                        <p:tgtEl>
                                          <p:spTgt spid="67"/>
                                        </p:tgtEl>
                                        <p:attrNameLst>
                                          <p:attrName>style.visibility</p:attrName>
                                        </p:attrNameLst>
                                      </p:cBhvr>
                                      <p:to>
                                        <p:strVal val="visible"/>
                                      </p:to>
                                    </p:set>
                                    <p:animEffect transition="in" filter="randombar(horizontal)">
                                      <p:cBhvr>
                                        <p:cTn id="66" dur="500"/>
                                        <p:tgtEl>
                                          <p:spTgt spid="67"/>
                                        </p:tgtEl>
                                      </p:cBhvr>
                                    </p:animEffect>
                                  </p:childTnLst>
                                </p:cTn>
                              </p:par>
                            </p:childTnLst>
                          </p:cTn>
                        </p:par>
                        <p:par>
                          <p:cTn id="67" fill="hold">
                            <p:stCondLst>
                              <p:cond delay="4500"/>
                            </p:stCondLst>
                            <p:childTnLst>
                              <p:par>
                                <p:cTn id="68" presetID="26" presetClass="emph" presetSubtype="0" fill="hold" grpId="1" nodeType="afterEffect">
                                  <p:stCondLst>
                                    <p:cond delay="0"/>
                                  </p:stCondLst>
                                  <p:childTnLst>
                                    <p:animEffect transition="out" filter="fade">
                                      <p:cBhvr>
                                        <p:cTn id="69" dur="500" tmFilter="0, 0; .2, .5; .8, .5; 1, 0"/>
                                        <p:tgtEl>
                                          <p:spTgt spid="60"/>
                                        </p:tgtEl>
                                      </p:cBhvr>
                                    </p:animEffect>
                                    <p:animScale>
                                      <p:cBhvr>
                                        <p:cTn id="70" dur="250" autoRev="1" fill="hold"/>
                                        <p:tgtEl>
                                          <p:spTgt spid="60"/>
                                        </p:tgtEl>
                                      </p:cBhvr>
                                      <p:by x="105000" y="105000"/>
                                    </p:animScale>
                                  </p:childTnLst>
                                </p:cTn>
                              </p:par>
                            </p:childTnLst>
                          </p:cTn>
                        </p:par>
                        <p:par>
                          <p:cTn id="71" fill="hold">
                            <p:stCondLst>
                              <p:cond delay="5000"/>
                            </p:stCondLst>
                            <p:childTnLst>
                              <p:par>
                                <p:cTn id="72" presetID="22" presetClass="entr" presetSubtype="2" fill="hold" nodeType="afterEffect">
                                  <p:stCondLst>
                                    <p:cond delay="0"/>
                                  </p:stCondLst>
                                  <p:childTnLst>
                                    <p:set>
                                      <p:cBhvr>
                                        <p:cTn id="73" dur="1" fill="hold">
                                          <p:stCondLst>
                                            <p:cond delay="0"/>
                                          </p:stCondLst>
                                        </p:cTn>
                                        <p:tgtEl>
                                          <p:spTgt spid="40"/>
                                        </p:tgtEl>
                                        <p:attrNameLst>
                                          <p:attrName>style.visibility</p:attrName>
                                        </p:attrNameLst>
                                      </p:cBhvr>
                                      <p:to>
                                        <p:strVal val="visible"/>
                                      </p:to>
                                    </p:set>
                                    <p:animEffect transition="in" filter="wipe(right)">
                                      <p:cBhvr>
                                        <p:cTn id="74" dur="600"/>
                                        <p:tgtEl>
                                          <p:spTgt spid="40"/>
                                        </p:tgtEl>
                                      </p:cBhvr>
                                    </p:animEffect>
                                  </p:childTnLst>
                                </p:cTn>
                              </p:par>
                            </p:childTnLst>
                          </p:cTn>
                        </p:par>
                        <p:par>
                          <p:cTn id="75" fill="hold">
                            <p:stCondLst>
                              <p:cond delay="6000"/>
                            </p:stCondLst>
                            <p:childTnLst>
                              <p:par>
                                <p:cTn id="76" presetID="10" presetClass="entr" presetSubtype="0" fill="hold" nodeType="afterEffect">
                                  <p:stCondLst>
                                    <p:cond delay="0"/>
                                  </p:stCondLst>
                                  <p:childTnLst>
                                    <p:set>
                                      <p:cBhvr>
                                        <p:cTn id="77" dur="1" fill="hold">
                                          <p:stCondLst>
                                            <p:cond delay="0"/>
                                          </p:stCondLst>
                                        </p:cTn>
                                        <p:tgtEl>
                                          <p:spTgt spid="41"/>
                                        </p:tgtEl>
                                        <p:attrNameLst>
                                          <p:attrName>style.visibility</p:attrName>
                                        </p:attrNameLst>
                                      </p:cBhvr>
                                      <p:to>
                                        <p:strVal val="visible"/>
                                      </p:to>
                                    </p:set>
                                    <p:animEffect transition="in" filter="fade">
                                      <p:cBhvr>
                                        <p:cTn id="78" dur="500"/>
                                        <p:tgtEl>
                                          <p:spTgt spid="41"/>
                                        </p:tgtEl>
                                      </p:cBhvr>
                                    </p:animEffect>
                                  </p:childTnLst>
                                </p:cTn>
                              </p:par>
                            </p:childTnLst>
                          </p:cTn>
                        </p:par>
                        <p:par>
                          <p:cTn id="79" fill="hold">
                            <p:stCondLst>
                              <p:cond delay="6500"/>
                            </p:stCondLst>
                            <p:childTnLst>
                              <p:par>
                                <p:cTn id="80" presetID="14" presetClass="entr" presetSubtype="10" fill="hold" grpId="0" nodeType="afterEffect">
                                  <p:stCondLst>
                                    <p:cond delay="0"/>
                                  </p:stCondLst>
                                  <p:childTnLst>
                                    <p:set>
                                      <p:cBhvr>
                                        <p:cTn id="81" dur="1" fill="hold">
                                          <p:stCondLst>
                                            <p:cond delay="0"/>
                                          </p:stCondLst>
                                        </p:cTn>
                                        <p:tgtEl>
                                          <p:spTgt spid="65"/>
                                        </p:tgtEl>
                                        <p:attrNameLst>
                                          <p:attrName>style.visibility</p:attrName>
                                        </p:attrNameLst>
                                      </p:cBhvr>
                                      <p:to>
                                        <p:strVal val="visible"/>
                                      </p:to>
                                    </p:set>
                                    <p:animEffect transition="in" filter="randombar(horizontal)">
                                      <p:cBhvr>
                                        <p:cTn id="82" dur="500"/>
                                        <p:tgtEl>
                                          <p:spTgt spid="65"/>
                                        </p:tgtEl>
                                      </p:cBhvr>
                                    </p:animEffect>
                                  </p:childTnLst>
                                </p:cTn>
                              </p:par>
                              <p:par>
                                <p:cTn id="83" presetID="14" presetClass="entr" presetSubtype="10" fill="hold" grpId="0" nodeType="withEffect">
                                  <p:stCondLst>
                                    <p:cond delay="0"/>
                                  </p:stCondLst>
                                  <p:childTnLst>
                                    <p:set>
                                      <p:cBhvr>
                                        <p:cTn id="84" dur="1" fill="hold">
                                          <p:stCondLst>
                                            <p:cond delay="0"/>
                                          </p:stCondLst>
                                        </p:cTn>
                                        <p:tgtEl>
                                          <p:spTgt spid="66"/>
                                        </p:tgtEl>
                                        <p:attrNameLst>
                                          <p:attrName>style.visibility</p:attrName>
                                        </p:attrNameLst>
                                      </p:cBhvr>
                                      <p:to>
                                        <p:strVal val="visible"/>
                                      </p:to>
                                    </p:set>
                                    <p:animEffect transition="in" filter="randombar(horizontal)">
                                      <p:cBhvr>
                                        <p:cTn id="85" dur="500"/>
                                        <p:tgtEl>
                                          <p:spTgt spid="66"/>
                                        </p:tgtEl>
                                      </p:cBhvr>
                                    </p:animEffect>
                                  </p:childTnLst>
                                </p:cTn>
                              </p:par>
                            </p:childTnLst>
                          </p:cTn>
                        </p:par>
                        <p:par>
                          <p:cTn id="86" fill="hold">
                            <p:stCondLst>
                              <p:cond delay="7000"/>
                            </p:stCondLst>
                            <p:childTnLst>
                              <p:par>
                                <p:cTn id="87" presetID="26" presetClass="emph" presetSubtype="0" fill="hold" grpId="1" nodeType="afterEffect">
                                  <p:stCondLst>
                                    <p:cond delay="0"/>
                                  </p:stCondLst>
                                  <p:childTnLst>
                                    <p:animEffect transition="out" filter="fade">
                                      <p:cBhvr>
                                        <p:cTn id="88" dur="500" tmFilter="0, 0; .2, .5; .8, .5; 1, 0"/>
                                        <p:tgtEl>
                                          <p:spTgt spid="59"/>
                                        </p:tgtEl>
                                      </p:cBhvr>
                                    </p:animEffect>
                                    <p:animScale>
                                      <p:cBhvr>
                                        <p:cTn id="89" dur="250" autoRev="1" fill="hold"/>
                                        <p:tgtEl>
                                          <p:spTgt spid="59"/>
                                        </p:tgtEl>
                                      </p:cBhvr>
                                      <p:by x="105000" y="105000"/>
                                    </p:animScale>
                                  </p:childTnLst>
                                </p:cTn>
                              </p:par>
                            </p:childTnLst>
                          </p:cTn>
                        </p:par>
                        <p:par>
                          <p:cTn id="90" fill="hold">
                            <p:stCondLst>
                              <p:cond delay="7500"/>
                            </p:stCondLst>
                            <p:childTnLst>
                              <p:par>
                                <p:cTn id="91" presetID="22" presetClass="entr" presetSubtype="2" fill="hold" nodeType="afterEffect">
                                  <p:stCondLst>
                                    <p:cond delay="0"/>
                                  </p:stCondLst>
                                  <p:childTnLst>
                                    <p:set>
                                      <p:cBhvr>
                                        <p:cTn id="92" dur="1" fill="hold">
                                          <p:stCondLst>
                                            <p:cond delay="0"/>
                                          </p:stCondLst>
                                        </p:cTn>
                                        <p:tgtEl>
                                          <p:spTgt spid="20"/>
                                        </p:tgtEl>
                                        <p:attrNameLst>
                                          <p:attrName>style.visibility</p:attrName>
                                        </p:attrNameLst>
                                      </p:cBhvr>
                                      <p:to>
                                        <p:strVal val="visible"/>
                                      </p:to>
                                    </p:set>
                                    <p:animEffect transition="in" filter="wipe(right)">
                                      <p:cBhvr>
                                        <p:cTn id="93" dur="750"/>
                                        <p:tgtEl>
                                          <p:spTgt spid="20"/>
                                        </p:tgtEl>
                                      </p:cBhvr>
                                    </p:animEffect>
                                  </p:childTnLst>
                                </p:cTn>
                              </p:par>
                            </p:childTnLst>
                          </p:cTn>
                        </p:par>
                        <p:par>
                          <p:cTn id="94" fill="hold">
                            <p:stCondLst>
                              <p:cond delay="8500"/>
                            </p:stCondLst>
                            <p:childTnLst>
                              <p:par>
                                <p:cTn id="95" presetID="10" presetClass="entr" presetSubtype="0" fill="hold" nodeType="afterEffect">
                                  <p:stCondLst>
                                    <p:cond delay="0"/>
                                  </p:stCondLst>
                                  <p:childTnLst>
                                    <p:set>
                                      <p:cBhvr>
                                        <p:cTn id="96" dur="1" fill="hold">
                                          <p:stCondLst>
                                            <p:cond delay="0"/>
                                          </p:stCondLst>
                                        </p:cTn>
                                        <p:tgtEl>
                                          <p:spTgt spid="21"/>
                                        </p:tgtEl>
                                        <p:attrNameLst>
                                          <p:attrName>style.visibility</p:attrName>
                                        </p:attrNameLst>
                                      </p:cBhvr>
                                      <p:to>
                                        <p:strVal val="visible"/>
                                      </p:to>
                                    </p:set>
                                    <p:animEffect transition="in" filter="fade">
                                      <p:cBhvr>
                                        <p:cTn id="97" dur="500"/>
                                        <p:tgtEl>
                                          <p:spTgt spid="21"/>
                                        </p:tgtEl>
                                      </p:cBhvr>
                                    </p:animEffect>
                                  </p:childTnLst>
                                </p:cTn>
                              </p:par>
                            </p:childTnLst>
                          </p:cTn>
                        </p:par>
                        <p:par>
                          <p:cTn id="98" fill="hold">
                            <p:stCondLst>
                              <p:cond delay="9000"/>
                            </p:stCondLst>
                            <p:childTnLst>
                              <p:par>
                                <p:cTn id="99" presetID="14" presetClass="entr" presetSubtype="10" fill="hold" grpId="0" nodeType="afterEffect">
                                  <p:stCondLst>
                                    <p:cond delay="0"/>
                                  </p:stCondLst>
                                  <p:childTnLst>
                                    <p:set>
                                      <p:cBhvr>
                                        <p:cTn id="100" dur="1" fill="hold">
                                          <p:stCondLst>
                                            <p:cond delay="0"/>
                                          </p:stCondLst>
                                        </p:cTn>
                                        <p:tgtEl>
                                          <p:spTgt spid="63"/>
                                        </p:tgtEl>
                                        <p:attrNameLst>
                                          <p:attrName>style.visibility</p:attrName>
                                        </p:attrNameLst>
                                      </p:cBhvr>
                                      <p:to>
                                        <p:strVal val="visible"/>
                                      </p:to>
                                    </p:set>
                                    <p:animEffect transition="in" filter="randombar(horizontal)">
                                      <p:cBhvr>
                                        <p:cTn id="101" dur="500"/>
                                        <p:tgtEl>
                                          <p:spTgt spid="63"/>
                                        </p:tgtEl>
                                      </p:cBhvr>
                                    </p:animEffect>
                                  </p:childTnLst>
                                </p:cTn>
                              </p:par>
                              <p:par>
                                <p:cTn id="102" presetID="14" presetClass="entr" presetSubtype="10" fill="hold" grpId="0" nodeType="withEffect">
                                  <p:stCondLst>
                                    <p:cond delay="0"/>
                                  </p:stCondLst>
                                  <p:childTnLst>
                                    <p:set>
                                      <p:cBhvr>
                                        <p:cTn id="103" dur="1" fill="hold">
                                          <p:stCondLst>
                                            <p:cond delay="0"/>
                                          </p:stCondLst>
                                        </p:cTn>
                                        <p:tgtEl>
                                          <p:spTgt spid="64"/>
                                        </p:tgtEl>
                                        <p:attrNameLst>
                                          <p:attrName>style.visibility</p:attrName>
                                        </p:attrNameLst>
                                      </p:cBhvr>
                                      <p:to>
                                        <p:strVal val="visible"/>
                                      </p:to>
                                    </p:set>
                                    <p:animEffect transition="in" filter="randombar(horizontal)">
                                      <p:cBhvr>
                                        <p:cTn id="104" dur="500"/>
                                        <p:tgtEl>
                                          <p:spTgt spid="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 grpId="0" animBg="1"/>
      <p:bldP spid="56" grpId="0" animBg="1"/>
      <p:bldP spid="57" grpId="0" animBg="1"/>
      <p:bldP spid="58" grpId="0" animBg="1"/>
      <p:bldP spid="59" grpId="0" animBg="1"/>
      <p:bldP spid="59" grpId="1" animBg="1"/>
      <p:bldP spid="60" grpId="0" animBg="1"/>
      <p:bldP spid="60" grpId="1" animBg="1"/>
      <p:bldP spid="61" grpId="0" animBg="1"/>
      <p:bldP spid="61" grpId="1" animBg="1"/>
      <p:bldP spid="62" grpId="0" animBg="1"/>
      <p:bldP spid="62" grpId="1" animBg="1"/>
      <p:bldP spid="63" grpId="0"/>
      <p:bldP spid="64" grpId="0"/>
      <p:bldP spid="65" grpId="0"/>
      <p:bldP spid="66" grpId="0"/>
      <p:bldP spid="67" grpId="0"/>
      <p:bldP spid="68" grpId="0"/>
      <p:bldP spid="69" grpId="0"/>
      <p:bldP spid="70"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0" name="组合 129"/>
          <p:cNvGrpSpPr/>
          <p:nvPr/>
        </p:nvGrpSpPr>
        <p:grpSpPr>
          <a:xfrm>
            <a:off x="3950067" y="956349"/>
            <a:ext cx="842064" cy="976795"/>
            <a:chOff x="5301679" y="1577352"/>
            <a:chExt cx="1123045" cy="1302732"/>
          </a:xfrm>
        </p:grpSpPr>
        <p:sp>
          <p:nvSpPr>
            <p:cNvPr id="131" name="六边形 130"/>
            <p:cNvSpPr/>
            <p:nvPr/>
          </p:nvSpPr>
          <p:spPr>
            <a:xfrm rot="5400000">
              <a:off x="5211836" y="1667195"/>
              <a:ext cx="1302732" cy="1123045"/>
            </a:xfrm>
            <a:prstGeom prst="hexagon">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010" b="0" i="0" u="none" strike="noStrike" kern="1200" cap="none" spc="0" normalizeH="0" baseline="0" noProof="0">
                <a:ln>
                  <a:noFill/>
                </a:ln>
                <a:solidFill>
                  <a:prstClr val="white">
                    <a:lumMod val="50000"/>
                  </a:prstClr>
                </a:solidFill>
                <a:effectLst/>
                <a:uLnTx/>
                <a:uFillTx/>
                <a:latin typeface="微软雅黑" panose="020B0503020204020204" pitchFamily="34" charset="-122"/>
                <a:ea typeface="微软雅黑" panose="020B0503020204020204" pitchFamily="34" charset="-122"/>
                <a:cs typeface="+mn-cs"/>
              </a:endParaRPr>
            </a:p>
          </p:txBody>
        </p:sp>
        <p:sp>
          <p:nvSpPr>
            <p:cNvPr id="132" name="KSO_Shape"/>
            <p:cNvSpPr/>
            <p:nvPr/>
          </p:nvSpPr>
          <p:spPr bwMode="auto">
            <a:xfrm>
              <a:off x="5635344" y="2000361"/>
              <a:ext cx="455715" cy="455715"/>
            </a:xfrm>
            <a:custGeom>
              <a:avLst/>
              <a:gdLst>
                <a:gd name="T0" fmla="*/ 1159904 w 2208213"/>
                <a:gd name="T1" fmla="*/ 523327 h 2209801"/>
                <a:gd name="T2" fmla="*/ 1199134 w 2208213"/>
                <a:gd name="T3" fmla="*/ 565478 h 2209801"/>
                <a:gd name="T4" fmla="*/ 1206816 w 2208213"/>
                <a:gd name="T5" fmla="*/ 627336 h 2209801"/>
                <a:gd name="T6" fmla="*/ 1183496 w 2208213"/>
                <a:gd name="T7" fmla="*/ 668666 h 2209801"/>
                <a:gd name="T8" fmla="*/ 954421 w 2208213"/>
                <a:gd name="T9" fmla="*/ 947300 h 2209801"/>
                <a:gd name="T10" fmla="*/ 901747 w 2208213"/>
                <a:gd name="T11" fmla="*/ 1002588 h 2209801"/>
                <a:gd name="T12" fmla="*/ 871569 w 2208213"/>
                <a:gd name="T13" fmla="*/ 1378936 h 2209801"/>
                <a:gd name="T14" fmla="*/ 822461 w 2208213"/>
                <a:gd name="T15" fmla="*/ 1396179 h 2209801"/>
                <a:gd name="T16" fmla="*/ 784602 w 2208213"/>
                <a:gd name="T17" fmla="*/ 1361418 h 2209801"/>
                <a:gd name="T18" fmla="*/ 740982 w 2208213"/>
                <a:gd name="T19" fmla="*/ 986166 h 2209801"/>
                <a:gd name="T20" fmla="*/ 701476 w 2208213"/>
                <a:gd name="T21" fmla="*/ 923487 h 2209801"/>
                <a:gd name="T22" fmla="*/ 699830 w 2208213"/>
                <a:gd name="T23" fmla="*/ 851775 h 2209801"/>
                <a:gd name="T24" fmla="*/ 735769 w 2208213"/>
                <a:gd name="T25" fmla="*/ 788002 h 2209801"/>
                <a:gd name="T26" fmla="*/ 801886 w 2208213"/>
                <a:gd name="T27" fmla="*/ 751873 h 2209801"/>
                <a:gd name="T28" fmla="*/ 1066626 w 2208213"/>
                <a:gd name="T29" fmla="*/ 521138 h 2209801"/>
                <a:gd name="T30" fmla="*/ 533853 w 2208213"/>
                <a:gd name="T31" fmla="*/ 676984 h 2209801"/>
                <a:gd name="T32" fmla="*/ 283900 w 2208213"/>
                <a:gd name="T33" fmla="*/ 652063 h 2209801"/>
                <a:gd name="T34" fmla="*/ 235717 w 2208213"/>
                <a:gd name="T35" fmla="*/ 799950 h 2209801"/>
                <a:gd name="T36" fmla="*/ 219838 w 2208213"/>
                <a:gd name="T37" fmla="*/ 953315 h 2209801"/>
                <a:gd name="T38" fmla="*/ 235990 w 2208213"/>
                <a:gd name="T39" fmla="*/ 1107228 h 2209801"/>
                <a:gd name="T40" fmla="*/ 284722 w 2208213"/>
                <a:gd name="T41" fmla="*/ 1255389 h 2209801"/>
                <a:gd name="T42" fmla="*/ 365484 w 2208213"/>
                <a:gd name="T43" fmla="*/ 1392049 h 2209801"/>
                <a:gd name="T44" fmla="*/ 469517 w 2208213"/>
                <a:gd name="T45" fmla="*/ 1504060 h 2209801"/>
                <a:gd name="T46" fmla="*/ 671834 w 2208213"/>
                <a:gd name="T47" fmla="*/ 1628669 h 2209801"/>
                <a:gd name="T48" fmla="*/ 922061 w 2208213"/>
                <a:gd name="T49" fmla="*/ 1683442 h 2209801"/>
                <a:gd name="T50" fmla="*/ 1075099 w 2208213"/>
                <a:gd name="T51" fmla="*/ 1897058 h 2209801"/>
                <a:gd name="T52" fmla="*/ 829252 w 2208213"/>
                <a:gd name="T53" fmla="*/ 1897606 h 2209801"/>
                <a:gd name="T54" fmla="*/ 643088 w 2208213"/>
                <a:gd name="T55" fmla="*/ 1852966 h 2209801"/>
                <a:gd name="T56" fmla="*/ 484300 w 2208213"/>
                <a:gd name="T57" fmla="*/ 1782308 h 2209801"/>
                <a:gd name="T58" fmla="*/ 338654 w 2208213"/>
                <a:gd name="T59" fmla="*/ 1681799 h 2209801"/>
                <a:gd name="T60" fmla="*/ 196841 w 2208213"/>
                <a:gd name="T61" fmla="*/ 1533637 h 2209801"/>
                <a:gd name="T62" fmla="*/ 84047 w 2208213"/>
                <a:gd name="T63" fmla="*/ 1345217 h 2209801"/>
                <a:gd name="T64" fmla="*/ 18342 w 2208213"/>
                <a:gd name="T65" fmla="*/ 1140913 h 2209801"/>
                <a:gd name="T66" fmla="*/ 0 w 2208213"/>
                <a:gd name="T67" fmla="*/ 928667 h 2209801"/>
                <a:gd name="T68" fmla="*/ 29020 w 2208213"/>
                <a:gd name="T69" fmla="*/ 717516 h 2209801"/>
                <a:gd name="T70" fmla="*/ 105128 w 2208213"/>
                <a:gd name="T71" fmla="*/ 516225 h 2209801"/>
                <a:gd name="T72" fmla="*/ 210530 w 2208213"/>
                <a:gd name="T73" fmla="*/ 353822 h 2209801"/>
                <a:gd name="T74" fmla="*/ 1141446 w 2208213"/>
                <a:gd name="T75" fmla="*/ 18620 h 2209801"/>
                <a:gd name="T76" fmla="*/ 1322266 w 2208213"/>
                <a:gd name="T77" fmla="*/ 74481 h 2209801"/>
                <a:gd name="T78" fmla="*/ 1477059 w 2208213"/>
                <a:gd name="T79" fmla="*/ 157177 h 2209801"/>
                <a:gd name="T80" fmla="*/ 1614592 w 2208213"/>
                <a:gd name="T81" fmla="*/ 267528 h 2209801"/>
                <a:gd name="T82" fmla="*/ 1754042 w 2208213"/>
                <a:gd name="T83" fmla="*/ 437575 h 2209801"/>
                <a:gd name="T84" fmla="*/ 1849932 w 2208213"/>
                <a:gd name="T85" fmla="*/ 632539 h 2209801"/>
                <a:gd name="T86" fmla="*/ 1898425 w 2208213"/>
                <a:gd name="T87" fmla="*/ 840647 h 2209801"/>
                <a:gd name="T88" fmla="*/ 1899521 w 2208213"/>
                <a:gd name="T89" fmla="*/ 1053410 h 2209801"/>
                <a:gd name="T90" fmla="*/ 1853220 w 2208213"/>
                <a:gd name="T91" fmla="*/ 1262339 h 2209801"/>
                <a:gd name="T92" fmla="*/ 1761440 w 2208213"/>
                <a:gd name="T93" fmla="*/ 1455113 h 2209801"/>
                <a:gd name="T94" fmla="*/ 1536237 w 2208213"/>
                <a:gd name="T95" fmla="*/ 1393502 h 2209801"/>
                <a:gd name="T96" fmla="*/ 1625825 w 2208213"/>
                <a:gd name="T97" fmla="*/ 1239886 h 2209801"/>
                <a:gd name="T98" fmla="*/ 1671304 w 2208213"/>
                <a:gd name="T99" fmla="*/ 1090925 h 2209801"/>
                <a:gd name="T100" fmla="*/ 1684455 w 2208213"/>
                <a:gd name="T101" fmla="*/ 937034 h 2209801"/>
                <a:gd name="T102" fmla="*/ 1665003 w 2208213"/>
                <a:gd name="T103" fmla="*/ 783965 h 2209801"/>
                <a:gd name="T104" fmla="*/ 1613770 w 2208213"/>
                <a:gd name="T105" fmla="*/ 636646 h 2209801"/>
                <a:gd name="T106" fmla="*/ 1529935 w 2208213"/>
                <a:gd name="T107" fmla="*/ 501102 h 2209801"/>
                <a:gd name="T108" fmla="*/ 1425004 w 2208213"/>
                <a:gd name="T109" fmla="*/ 392393 h 2209801"/>
                <a:gd name="T110" fmla="*/ 1313773 w 2208213"/>
                <a:gd name="T111" fmla="*/ 315174 h 2209801"/>
                <a:gd name="T112" fmla="*/ 1191035 w 2208213"/>
                <a:gd name="T113" fmla="*/ 259314 h 2209801"/>
                <a:gd name="T114" fmla="*/ 996790 w 2208213"/>
                <a:gd name="T115" fmla="*/ 220977 h 2209801"/>
                <a:gd name="T116" fmla="*/ 817613 w 2208213"/>
                <a:gd name="T117" fmla="*/ 53670 h 2209801"/>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2208213" h="2209801">
                  <a:moveTo>
                    <a:pt x="1288552" y="590550"/>
                  </a:moveTo>
                  <a:lnTo>
                    <a:pt x="1298410" y="590868"/>
                  </a:lnTo>
                  <a:lnTo>
                    <a:pt x="1307950" y="592138"/>
                  </a:lnTo>
                  <a:lnTo>
                    <a:pt x="1313039" y="593408"/>
                  </a:lnTo>
                  <a:lnTo>
                    <a:pt x="1317809" y="594678"/>
                  </a:lnTo>
                  <a:lnTo>
                    <a:pt x="1322579" y="596265"/>
                  </a:lnTo>
                  <a:lnTo>
                    <a:pt x="1326713" y="598170"/>
                  </a:lnTo>
                  <a:lnTo>
                    <a:pt x="1331483" y="600075"/>
                  </a:lnTo>
                  <a:lnTo>
                    <a:pt x="1335935" y="601980"/>
                  </a:lnTo>
                  <a:lnTo>
                    <a:pt x="1340705" y="604520"/>
                  </a:lnTo>
                  <a:lnTo>
                    <a:pt x="1344522" y="607060"/>
                  </a:lnTo>
                  <a:lnTo>
                    <a:pt x="1348974" y="610235"/>
                  </a:lnTo>
                  <a:lnTo>
                    <a:pt x="1352790" y="613410"/>
                  </a:lnTo>
                  <a:lnTo>
                    <a:pt x="1356924" y="616585"/>
                  </a:lnTo>
                  <a:lnTo>
                    <a:pt x="1360740" y="620078"/>
                  </a:lnTo>
                  <a:lnTo>
                    <a:pt x="1371870" y="631190"/>
                  </a:lnTo>
                  <a:lnTo>
                    <a:pt x="1375368" y="635000"/>
                  </a:lnTo>
                  <a:lnTo>
                    <a:pt x="1378867" y="639128"/>
                  </a:lnTo>
                  <a:lnTo>
                    <a:pt x="1382047" y="642938"/>
                  </a:lnTo>
                  <a:lnTo>
                    <a:pt x="1384909" y="647383"/>
                  </a:lnTo>
                  <a:lnTo>
                    <a:pt x="1387453" y="651510"/>
                  </a:lnTo>
                  <a:lnTo>
                    <a:pt x="1389997" y="655955"/>
                  </a:lnTo>
                  <a:lnTo>
                    <a:pt x="1392223" y="660718"/>
                  </a:lnTo>
                  <a:lnTo>
                    <a:pt x="1394131" y="664845"/>
                  </a:lnTo>
                  <a:lnTo>
                    <a:pt x="1395721" y="669608"/>
                  </a:lnTo>
                  <a:lnTo>
                    <a:pt x="1397311" y="674370"/>
                  </a:lnTo>
                  <a:lnTo>
                    <a:pt x="1398901" y="679133"/>
                  </a:lnTo>
                  <a:lnTo>
                    <a:pt x="1399855" y="683895"/>
                  </a:lnTo>
                  <a:lnTo>
                    <a:pt x="1401445" y="693738"/>
                  </a:lnTo>
                  <a:lnTo>
                    <a:pt x="1401763" y="703580"/>
                  </a:lnTo>
                  <a:lnTo>
                    <a:pt x="1401445" y="713105"/>
                  </a:lnTo>
                  <a:lnTo>
                    <a:pt x="1399855" y="722948"/>
                  </a:lnTo>
                  <a:lnTo>
                    <a:pt x="1398901" y="727710"/>
                  </a:lnTo>
                  <a:lnTo>
                    <a:pt x="1397311" y="732155"/>
                  </a:lnTo>
                  <a:lnTo>
                    <a:pt x="1395721" y="736918"/>
                  </a:lnTo>
                  <a:lnTo>
                    <a:pt x="1394131" y="741680"/>
                  </a:lnTo>
                  <a:lnTo>
                    <a:pt x="1392223" y="746443"/>
                  </a:lnTo>
                  <a:lnTo>
                    <a:pt x="1389997" y="750888"/>
                  </a:lnTo>
                  <a:lnTo>
                    <a:pt x="1387453" y="755015"/>
                  </a:lnTo>
                  <a:lnTo>
                    <a:pt x="1384909" y="759460"/>
                  </a:lnTo>
                  <a:lnTo>
                    <a:pt x="1382047" y="763905"/>
                  </a:lnTo>
                  <a:lnTo>
                    <a:pt x="1378867" y="767715"/>
                  </a:lnTo>
                  <a:lnTo>
                    <a:pt x="1375368" y="771525"/>
                  </a:lnTo>
                  <a:lnTo>
                    <a:pt x="1371870" y="775653"/>
                  </a:lnTo>
                  <a:lnTo>
                    <a:pt x="1123823" y="1022668"/>
                  </a:lnTo>
                  <a:lnTo>
                    <a:pt x="1123823" y="1030605"/>
                  </a:lnTo>
                  <a:lnTo>
                    <a:pt x="1123505" y="1038543"/>
                  </a:lnTo>
                  <a:lnTo>
                    <a:pt x="1122551" y="1046480"/>
                  </a:lnTo>
                  <a:lnTo>
                    <a:pt x="1121279" y="1053783"/>
                  </a:lnTo>
                  <a:lnTo>
                    <a:pt x="1120007" y="1061720"/>
                  </a:lnTo>
                  <a:lnTo>
                    <a:pt x="1117781" y="1069340"/>
                  </a:lnTo>
                  <a:lnTo>
                    <a:pt x="1115555" y="1076643"/>
                  </a:lnTo>
                  <a:lnTo>
                    <a:pt x="1112693" y="1084263"/>
                  </a:lnTo>
                  <a:lnTo>
                    <a:pt x="1109513" y="1091565"/>
                  </a:lnTo>
                  <a:lnTo>
                    <a:pt x="1106333" y="1098868"/>
                  </a:lnTo>
                  <a:lnTo>
                    <a:pt x="1102517" y="1105853"/>
                  </a:lnTo>
                  <a:lnTo>
                    <a:pt x="1098064" y="1112520"/>
                  </a:lnTo>
                  <a:lnTo>
                    <a:pt x="1093930" y="1119188"/>
                  </a:lnTo>
                  <a:lnTo>
                    <a:pt x="1088842" y="1125855"/>
                  </a:lnTo>
                  <a:lnTo>
                    <a:pt x="1083118" y="1132205"/>
                  </a:lnTo>
                  <a:lnTo>
                    <a:pt x="1077712" y="1138238"/>
                  </a:lnTo>
                  <a:lnTo>
                    <a:pt x="1071352" y="1143953"/>
                  </a:lnTo>
                  <a:lnTo>
                    <a:pt x="1064992" y="1149033"/>
                  </a:lnTo>
                  <a:lnTo>
                    <a:pt x="1058631" y="1154113"/>
                  </a:lnTo>
                  <a:lnTo>
                    <a:pt x="1051953" y="1158558"/>
                  </a:lnTo>
                  <a:lnTo>
                    <a:pt x="1045275" y="1163003"/>
                  </a:lnTo>
                  <a:lnTo>
                    <a:pt x="1038279" y="1166813"/>
                  </a:lnTo>
                  <a:lnTo>
                    <a:pt x="1031283" y="1169988"/>
                  </a:lnTo>
                  <a:lnTo>
                    <a:pt x="1023650" y="1173163"/>
                  </a:lnTo>
                  <a:lnTo>
                    <a:pt x="1023650" y="1562101"/>
                  </a:lnTo>
                  <a:lnTo>
                    <a:pt x="1023650" y="1567816"/>
                  </a:lnTo>
                  <a:lnTo>
                    <a:pt x="1022378" y="1573848"/>
                  </a:lnTo>
                  <a:lnTo>
                    <a:pt x="1021424" y="1579246"/>
                  </a:lnTo>
                  <a:lnTo>
                    <a:pt x="1019198" y="1584961"/>
                  </a:lnTo>
                  <a:lnTo>
                    <a:pt x="1016654" y="1590041"/>
                  </a:lnTo>
                  <a:lnTo>
                    <a:pt x="1013792" y="1594803"/>
                  </a:lnTo>
                  <a:lnTo>
                    <a:pt x="1010294" y="1599566"/>
                  </a:lnTo>
                  <a:lnTo>
                    <a:pt x="1006796" y="1603376"/>
                  </a:lnTo>
                  <a:lnTo>
                    <a:pt x="1002344" y="1607186"/>
                  </a:lnTo>
                  <a:lnTo>
                    <a:pt x="997892" y="1610361"/>
                  </a:lnTo>
                  <a:lnTo>
                    <a:pt x="993439" y="1613536"/>
                  </a:lnTo>
                  <a:lnTo>
                    <a:pt x="988033" y="1616076"/>
                  </a:lnTo>
                  <a:lnTo>
                    <a:pt x="982627" y="1617981"/>
                  </a:lnTo>
                  <a:lnTo>
                    <a:pt x="977221" y="1619568"/>
                  </a:lnTo>
                  <a:lnTo>
                    <a:pt x="971179" y="1620203"/>
                  </a:lnTo>
                  <a:lnTo>
                    <a:pt x="965455" y="1620838"/>
                  </a:lnTo>
                  <a:lnTo>
                    <a:pt x="959413" y="1620203"/>
                  </a:lnTo>
                  <a:lnTo>
                    <a:pt x="953370" y="1619568"/>
                  </a:lnTo>
                  <a:lnTo>
                    <a:pt x="947964" y="1617981"/>
                  </a:lnTo>
                  <a:lnTo>
                    <a:pt x="942558" y="1616076"/>
                  </a:lnTo>
                  <a:lnTo>
                    <a:pt x="937470" y="1613536"/>
                  </a:lnTo>
                  <a:lnTo>
                    <a:pt x="932700" y="1610361"/>
                  </a:lnTo>
                  <a:lnTo>
                    <a:pt x="927930" y="1607186"/>
                  </a:lnTo>
                  <a:lnTo>
                    <a:pt x="923795" y="1603376"/>
                  </a:lnTo>
                  <a:lnTo>
                    <a:pt x="919979" y="1599566"/>
                  </a:lnTo>
                  <a:lnTo>
                    <a:pt x="916799" y="1594803"/>
                  </a:lnTo>
                  <a:lnTo>
                    <a:pt x="913619" y="1590041"/>
                  </a:lnTo>
                  <a:lnTo>
                    <a:pt x="911393" y="1584961"/>
                  </a:lnTo>
                  <a:lnTo>
                    <a:pt x="909485" y="1579246"/>
                  </a:lnTo>
                  <a:lnTo>
                    <a:pt x="907895" y="1573848"/>
                  </a:lnTo>
                  <a:lnTo>
                    <a:pt x="906941" y="1567816"/>
                  </a:lnTo>
                  <a:lnTo>
                    <a:pt x="906623" y="1562101"/>
                  </a:lnTo>
                  <a:lnTo>
                    <a:pt x="906623" y="1173163"/>
                  </a:lnTo>
                  <a:lnTo>
                    <a:pt x="899627" y="1169988"/>
                  </a:lnTo>
                  <a:lnTo>
                    <a:pt x="892313" y="1166813"/>
                  </a:lnTo>
                  <a:lnTo>
                    <a:pt x="885316" y="1163003"/>
                  </a:lnTo>
                  <a:lnTo>
                    <a:pt x="878638" y="1158558"/>
                  </a:lnTo>
                  <a:lnTo>
                    <a:pt x="871960" y="1154113"/>
                  </a:lnTo>
                  <a:lnTo>
                    <a:pt x="865282" y="1149033"/>
                  </a:lnTo>
                  <a:lnTo>
                    <a:pt x="858922" y="1143953"/>
                  </a:lnTo>
                  <a:lnTo>
                    <a:pt x="852879" y="1138238"/>
                  </a:lnTo>
                  <a:lnTo>
                    <a:pt x="847473" y="1132205"/>
                  </a:lnTo>
                  <a:lnTo>
                    <a:pt x="842385" y="1125855"/>
                  </a:lnTo>
                  <a:lnTo>
                    <a:pt x="837297" y="1119505"/>
                  </a:lnTo>
                  <a:lnTo>
                    <a:pt x="832845" y="1113473"/>
                  </a:lnTo>
                  <a:lnTo>
                    <a:pt x="828393" y="1106488"/>
                  </a:lnTo>
                  <a:lnTo>
                    <a:pt x="824577" y="1099503"/>
                  </a:lnTo>
                  <a:lnTo>
                    <a:pt x="821397" y="1092835"/>
                  </a:lnTo>
                  <a:lnTo>
                    <a:pt x="818216" y="1085850"/>
                  </a:lnTo>
                  <a:lnTo>
                    <a:pt x="815354" y="1078230"/>
                  </a:lnTo>
                  <a:lnTo>
                    <a:pt x="813128" y="1071245"/>
                  </a:lnTo>
                  <a:lnTo>
                    <a:pt x="811220" y="1063625"/>
                  </a:lnTo>
                  <a:lnTo>
                    <a:pt x="809630" y="1056323"/>
                  </a:lnTo>
                  <a:lnTo>
                    <a:pt x="808040" y="1048703"/>
                  </a:lnTo>
                  <a:lnTo>
                    <a:pt x="807086" y="1041400"/>
                  </a:lnTo>
                  <a:lnTo>
                    <a:pt x="806768" y="1033463"/>
                  </a:lnTo>
                  <a:lnTo>
                    <a:pt x="806450" y="1025843"/>
                  </a:lnTo>
                  <a:lnTo>
                    <a:pt x="806768" y="1018540"/>
                  </a:lnTo>
                  <a:lnTo>
                    <a:pt x="807086" y="1010920"/>
                  </a:lnTo>
                  <a:lnTo>
                    <a:pt x="808040" y="1002983"/>
                  </a:lnTo>
                  <a:lnTo>
                    <a:pt x="809630" y="995680"/>
                  </a:lnTo>
                  <a:lnTo>
                    <a:pt x="811220" y="988060"/>
                  </a:lnTo>
                  <a:lnTo>
                    <a:pt x="813128" y="981075"/>
                  </a:lnTo>
                  <a:lnTo>
                    <a:pt x="815354" y="973455"/>
                  </a:lnTo>
                  <a:lnTo>
                    <a:pt x="818216" y="966470"/>
                  </a:lnTo>
                  <a:lnTo>
                    <a:pt x="821397" y="959485"/>
                  </a:lnTo>
                  <a:lnTo>
                    <a:pt x="824577" y="952183"/>
                  </a:lnTo>
                  <a:lnTo>
                    <a:pt x="828393" y="945515"/>
                  </a:lnTo>
                  <a:lnTo>
                    <a:pt x="832845" y="938848"/>
                  </a:lnTo>
                  <a:lnTo>
                    <a:pt x="837297" y="932180"/>
                  </a:lnTo>
                  <a:lnTo>
                    <a:pt x="842385" y="925830"/>
                  </a:lnTo>
                  <a:lnTo>
                    <a:pt x="847473" y="920115"/>
                  </a:lnTo>
                  <a:lnTo>
                    <a:pt x="852879" y="914083"/>
                  </a:lnTo>
                  <a:lnTo>
                    <a:pt x="859240" y="908368"/>
                  </a:lnTo>
                  <a:lnTo>
                    <a:pt x="865282" y="902653"/>
                  </a:lnTo>
                  <a:lnTo>
                    <a:pt x="871960" y="897890"/>
                  </a:lnTo>
                  <a:lnTo>
                    <a:pt x="878638" y="893445"/>
                  </a:lnTo>
                  <a:lnTo>
                    <a:pt x="885316" y="889000"/>
                  </a:lnTo>
                  <a:lnTo>
                    <a:pt x="892313" y="885508"/>
                  </a:lnTo>
                  <a:lnTo>
                    <a:pt x="899627" y="882015"/>
                  </a:lnTo>
                  <a:lnTo>
                    <a:pt x="906941" y="878840"/>
                  </a:lnTo>
                  <a:lnTo>
                    <a:pt x="914573" y="875983"/>
                  </a:lnTo>
                  <a:lnTo>
                    <a:pt x="921887" y="873760"/>
                  </a:lnTo>
                  <a:lnTo>
                    <a:pt x="929520" y="872173"/>
                  </a:lnTo>
                  <a:lnTo>
                    <a:pt x="936834" y="870585"/>
                  </a:lnTo>
                  <a:lnTo>
                    <a:pt x="944784" y="869315"/>
                  </a:lnTo>
                  <a:lnTo>
                    <a:pt x="952734" y="868363"/>
                  </a:lnTo>
                  <a:lnTo>
                    <a:pt x="960685" y="868045"/>
                  </a:lnTo>
                  <a:lnTo>
                    <a:pt x="967999" y="867728"/>
                  </a:lnTo>
                  <a:lnTo>
                    <a:pt x="1216364" y="620078"/>
                  </a:lnTo>
                  <a:lnTo>
                    <a:pt x="1219862" y="616585"/>
                  </a:lnTo>
                  <a:lnTo>
                    <a:pt x="1223996" y="613410"/>
                  </a:lnTo>
                  <a:lnTo>
                    <a:pt x="1228130" y="610235"/>
                  </a:lnTo>
                  <a:lnTo>
                    <a:pt x="1232264" y="607060"/>
                  </a:lnTo>
                  <a:lnTo>
                    <a:pt x="1236398" y="604520"/>
                  </a:lnTo>
                  <a:lnTo>
                    <a:pt x="1240851" y="601980"/>
                  </a:lnTo>
                  <a:lnTo>
                    <a:pt x="1245621" y="599758"/>
                  </a:lnTo>
                  <a:lnTo>
                    <a:pt x="1250073" y="597535"/>
                  </a:lnTo>
                  <a:lnTo>
                    <a:pt x="1254843" y="596265"/>
                  </a:lnTo>
                  <a:lnTo>
                    <a:pt x="1259295" y="594678"/>
                  </a:lnTo>
                  <a:lnTo>
                    <a:pt x="1264065" y="593408"/>
                  </a:lnTo>
                  <a:lnTo>
                    <a:pt x="1268835" y="592138"/>
                  </a:lnTo>
                  <a:lnTo>
                    <a:pt x="1278694" y="590868"/>
                  </a:lnTo>
                  <a:lnTo>
                    <a:pt x="1288552" y="590550"/>
                  </a:lnTo>
                  <a:close/>
                  <a:moveTo>
                    <a:pt x="799395" y="26988"/>
                  </a:moveTo>
                  <a:lnTo>
                    <a:pt x="618825" y="785302"/>
                  </a:lnTo>
                  <a:lnTo>
                    <a:pt x="426196" y="592785"/>
                  </a:lnTo>
                  <a:lnTo>
                    <a:pt x="414454" y="608987"/>
                  </a:lnTo>
                  <a:lnTo>
                    <a:pt x="403030" y="625189"/>
                  </a:lnTo>
                  <a:lnTo>
                    <a:pt x="392240" y="641708"/>
                  </a:lnTo>
                  <a:lnTo>
                    <a:pt x="381450" y="658228"/>
                  </a:lnTo>
                  <a:lnTo>
                    <a:pt x="371295" y="674748"/>
                  </a:lnTo>
                  <a:lnTo>
                    <a:pt x="361775" y="691585"/>
                  </a:lnTo>
                  <a:lnTo>
                    <a:pt x="352254" y="709058"/>
                  </a:lnTo>
                  <a:lnTo>
                    <a:pt x="343369" y="726213"/>
                  </a:lnTo>
                  <a:lnTo>
                    <a:pt x="336387" y="741144"/>
                  </a:lnTo>
                  <a:lnTo>
                    <a:pt x="329088" y="756393"/>
                  </a:lnTo>
                  <a:lnTo>
                    <a:pt x="322741" y="771642"/>
                  </a:lnTo>
                  <a:lnTo>
                    <a:pt x="316711" y="786573"/>
                  </a:lnTo>
                  <a:lnTo>
                    <a:pt x="310365" y="801822"/>
                  </a:lnTo>
                  <a:lnTo>
                    <a:pt x="304652" y="817706"/>
                  </a:lnTo>
                  <a:lnTo>
                    <a:pt x="299257" y="832955"/>
                  </a:lnTo>
                  <a:lnTo>
                    <a:pt x="294180" y="848839"/>
                  </a:lnTo>
                  <a:lnTo>
                    <a:pt x="289420" y="864723"/>
                  </a:lnTo>
                  <a:lnTo>
                    <a:pt x="284977" y="880290"/>
                  </a:lnTo>
                  <a:lnTo>
                    <a:pt x="280851" y="896174"/>
                  </a:lnTo>
                  <a:lnTo>
                    <a:pt x="276726" y="912376"/>
                  </a:lnTo>
                  <a:lnTo>
                    <a:pt x="273235" y="927942"/>
                  </a:lnTo>
                  <a:lnTo>
                    <a:pt x="270062" y="944144"/>
                  </a:lnTo>
                  <a:lnTo>
                    <a:pt x="267523" y="960346"/>
                  </a:lnTo>
                  <a:lnTo>
                    <a:pt x="264667" y="976548"/>
                  </a:lnTo>
                  <a:lnTo>
                    <a:pt x="262128" y="992433"/>
                  </a:lnTo>
                  <a:lnTo>
                    <a:pt x="260224" y="1008634"/>
                  </a:lnTo>
                  <a:lnTo>
                    <a:pt x="258637" y="1024836"/>
                  </a:lnTo>
                  <a:lnTo>
                    <a:pt x="257050" y="1041038"/>
                  </a:lnTo>
                  <a:lnTo>
                    <a:pt x="256098" y="1057240"/>
                  </a:lnTo>
                  <a:lnTo>
                    <a:pt x="255464" y="1073760"/>
                  </a:lnTo>
                  <a:lnTo>
                    <a:pt x="254829" y="1089962"/>
                  </a:lnTo>
                  <a:lnTo>
                    <a:pt x="254829" y="1105846"/>
                  </a:lnTo>
                  <a:lnTo>
                    <a:pt x="254829" y="1122683"/>
                  </a:lnTo>
                  <a:lnTo>
                    <a:pt x="255464" y="1138568"/>
                  </a:lnTo>
                  <a:lnTo>
                    <a:pt x="256416" y="1155087"/>
                  </a:lnTo>
                  <a:lnTo>
                    <a:pt x="257050" y="1171289"/>
                  </a:lnTo>
                  <a:lnTo>
                    <a:pt x="258637" y="1187491"/>
                  </a:lnTo>
                  <a:lnTo>
                    <a:pt x="260224" y="1203693"/>
                  </a:lnTo>
                  <a:lnTo>
                    <a:pt x="262128" y="1219895"/>
                  </a:lnTo>
                  <a:lnTo>
                    <a:pt x="264667" y="1236097"/>
                  </a:lnTo>
                  <a:lnTo>
                    <a:pt x="267523" y="1251981"/>
                  </a:lnTo>
                  <a:lnTo>
                    <a:pt x="270379" y="1268183"/>
                  </a:lnTo>
                  <a:lnTo>
                    <a:pt x="273552" y="1284385"/>
                  </a:lnTo>
                  <a:lnTo>
                    <a:pt x="277361" y="1300269"/>
                  </a:lnTo>
                  <a:lnTo>
                    <a:pt x="281169" y="1316153"/>
                  </a:lnTo>
                  <a:lnTo>
                    <a:pt x="284977" y="1332038"/>
                  </a:lnTo>
                  <a:lnTo>
                    <a:pt x="289737" y="1347922"/>
                  </a:lnTo>
                  <a:lnTo>
                    <a:pt x="294497" y="1363488"/>
                  </a:lnTo>
                  <a:lnTo>
                    <a:pt x="299575" y="1379373"/>
                  </a:lnTo>
                  <a:lnTo>
                    <a:pt x="305287" y="1394622"/>
                  </a:lnTo>
                  <a:lnTo>
                    <a:pt x="310682" y="1410188"/>
                  </a:lnTo>
                  <a:lnTo>
                    <a:pt x="317029" y="1425437"/>
                  </a:lnTo>
                  <a:lnTo>
                    <a:pt x="323376" y="1440686"/>
                  </a:lnTo>
                  <a:lnTo>
                    <a:pt x="330040" y="1456252"/>
                  </a:lnTo>
                  <a:lnTo>
                    <a:pt x="337022" y="1471184"/>
                  </a:lnTo>
                  <a:lnTo>
                    <a:pt x="344003" y="1486115"/>
                  </a:lnTo>
                  <a:lnTo>
                    <a:pt x="351620" y="1501046"/>
                  </a:lnTo>
                  <a:lnTo>
                    <a:pt x="359553" y="1515660"/>
                  </a:lnTo>
                  <a:lnTo>
                    <a:pt x="367804" y="1530273"/>
                  </a:lnTo>
                  <a:lnTo>
                    <a:pt x="376373" y="1544887"/>
                  </a:lnTo>
                  <a:lnTo>
                    <a:pt x="384941" y="1558865"/>
                  </a:lnTo>
                  <a:lnTo>
                    <a:pt x="394461" y="1573161"/>
                  </a:lnTo>
                  <a:lnTo>
                    <a:pt x="403982" y="1587139"/>
                  </a:lnTo>
                  <a:lnTo>
                    <a:pt x="413819" y="1601117"/>
                  </a:lnTo>
                  <a:lnTo>
                    <a:pt x="423657" y="1614777"/>
                  </a:lnTo>
                  <a:lnTo>
                    <a:pt x="434130" y="1628120"/>
                  </a:lnTo>
                  <a:lnTo>
                    <a:pt x="444919" y="1641780"/>
                  </a:lnTo>
                  <a:lnTo>
                    <a:pt x="455709" y="1655123"/>
                  </a:lnTo>
                  <a:lnTo>
                    <a:pt x="466816" y="1668148"/>
                  </a:lnTo>
                  <a:lnTo>
                    <a:pt x="478558" y="1680856"/>
                  </a:lnTo>
                  <a:lnTo>
                    <a:pt x="490300" y="1693563"/>
                  </a:lnTo>
                  <a:lnTo>
                    <a:pt x="502676" y="1706270"/>
                  </a:lnTo>
                  <a:lnTo>
                    <a:pt x="512832" y="1716119"/>
                  </a:lnTo>
                  <a:lnTo>
                    <a:pt x="522987" y="1725967"/>
                  </a:lnTo>
                  <a:lnTo>
                    <a:pt x="533776" y="1735497"/>
                  </a:lnTo>
                  <a:lnTo>
                    <a:pt x="544249" y="1744710"/>
                  </a:lnTo>
                  <a:lnTo>
                    <a:pt x="555039" y="1753923"/>
                  </a:lnTo>
                  <a:lnTo>
                    <a:pt x="565511" y="1762818"/>
                  </a:lnTo>
                  <a:lnTo>
                    <a:pt x="587725" y="1780291"/>
                  </a:lnTo>
                  <a:lnTo>
                    <a:pt x="609939" y="1796811"/>
                  </a:lnTo>
                  <a:lnTo>
                    <a:pt x="633106" y="1812695"/>
                  </a:lnTo>
                  <a:lnTo>
                    <a:pt x="656589" y="1827626"/>
                  </a:lnTo>
                  <a:lnTo>
                    <a:pt x="680073" y="1841604"/>
                  </a:lnTo>
                  <a:lnTo>
                    <a:pt x="704509" y="1854629"/>
                  </a:lnTo>
                  <a:lnTo>
                    <a:pt x="728944" y="1867337"/>
                  </a:lnTo>
                  <a:lnTo>
                    <a:pt x="753697" y="1878774"/>
                  </a:lnTo>
                  <a:lnTo>
                    <a:pt x="778768" y="1889257"/>
                  </a:lnTo>
                  <a:lnTo>
                    <a:pt x="804155" y="1899741"/>
                  </a:lnTo>
                  <a:lnTo>
                    <a:pt x="829543" y="1908636"/>
                  </a:lnTo>
                  <a:lnTo>
                    <a:pt x="855566" y="1916896"/>
                  </a:lnTo>
                  <a:lnTo>
                    <a:pt x="881906" y="1923885"/>
                  </a:lnTo>
                  <a:lnTo>
                    <a:pt x="908245" y="1930556"/>
                  </a:lnTo>
                  <a:lnTo>
                    <a:pt x="934585" y="1936592"/>
                  </a:lnTo>
                  <a:lnTo>
                    <a:pt x="961242" y="1941357"/>
                  </a:lnTo>
                  <a:lnTo>
                    <a:pt x="988217" y="1945805"/>
                  </a:lnTo>
                  <a:lnTo>
                    <a:pt x="1014874" y="1948982"/>
                  </a:lnTo>
                  <a:lnTo>
                    <a:pt x="1042165" y="1951206"/>
                  </a:lnTo>
                  <a:lnTo>
                    <a:pt x="1068823" y="1952794"/>
                  </a:lnTo>
                  <a:lnTo>
                    <a:pt x="1095797" y="1953112"/>
                  </a:lnTo>
                  <a:lnTo>
                    <a:pt x="1123089" y="1953112"/>
                  </a:lnTo>
                  <a:lnTo>
                    <a:pt x="1150063" y="1951841"/>
                  </a:lnTo>
                  <a:lnTo>
                    <a:pt x="1177355" y="1950253"/>
                  </a:lnTo>
                  <a:lnTo>
                    <a:pt x="1204012" y="1947711"/>
                  </a:lnTo>
                  <a:lnTo>
                    <a:pt x="1231304" y="1944217"/>
                  </a:lnTo>
                  <a:lnTo>
                    <a:pt x="1257961" y="1939451"/>
                  </a:lnTo>
                  <a:lnTo>
                    <a:pt x="1284618" y="1934368"/>
                  </a:lnTo>
                  <a:lnTo>
                    <a:pt x="1311275" y="1928015"/>
                  </a:lnTo>
                  <a:lnTo>
                    <a:pt x="1258913" y="2147853"/>
                  </a:lnTo>
                  <a:lnTo>
                    <a:pt x="1246219" y="2200588"/>
                  </a:lnTo>
                  <a:lnTo>
                    <a:pt x="1220514" y="2203130"/>
                  </a:lnTo>
                  <a:lnTo>
                    <a:pt x="1195126" y="2205989"/>
                  </a:lnTo>
                  <a:lnTo>
                    <a:pt x="1169104" y="2207895"/>
                  </a:lnTo>
                  <a:lnTo>
                    <a:pt x="1143082" y="2209166"/>
                  </a:lnTo>
                  <a:lnTo>
                    <a:pt x="1117694" y="2209801"/>
                  </a:lnTo>
                  <a:lnTo>
                    <a:pt x="1091672" y="2209801"/>
                  </a:lnTo>
                  <a:lnTo>
                    <a:pt x="1065649" y="2209483"/>
                  </a:lnTo>
                  <a:lnTo>
                    <a:pt x="1039627" y="2208530"/>
                  </a:lnTo>
                  <a:lnTo>
                    <a:pt x="1013287" y="2206307"/>
                  </a:lnTo>
                  <a:lnTo>
                    <a:pt x="987265" y="2204083"/>
                  </a:lnTo>
                  <a:lnTo>
                    <a:pt x="961242" y="2201224"/>
                  </a:lnTo>
                  <a:lnTo>
                    <a:pt x="935537" y="2197411"/>
                  </a:lnTo>
                  <a:lnTo>
                    <a:pt x="909832" y="2193282"/>
                  </a:lnTo>
                  <a:lnTo>
                    <a:pt x="883810" y="2188199"/>
                  </a:lnTo>
                  <a:lnTo>
                    <a:pt x="857787" y="2182798"/>
                  </a:lnTo>
                  <a:lnTo>
                    <a:pt x="832400" y="2176762"/>
                  </a:lnTo>
                  <a:lnTo>
                    <a:pt x="832717" y="2174856"/>
                  </a:lnTo>
                  <a:lnTo>
                    <a:pt x="814946" y="2170091"/>
                  </a:lnTo>
                  <a:lnTo>
                    <a:pt x="797808" y="2165325"/>
                  </a:lnTo>
                  <a:lnTo>
                    <a:pt x="780037" y="2160242"/>
                  </a:lnTo>
                  <a:lnTo>
                    <a:pt x="762583" y="2154842"/>
                  </a:lnTo>
                  <a:lnTo>
                    <a:pt x="745446" y="2149441"/>
                  </a:lnTo>
                  <a:lnTo>
                    <a:pt x="727992" y="2143087"/>
                  </a:lnTo>
                  <a:lnTo>
                    <a:pt x="710856" y="2136734"/>
                  </a:lnTo>
                  <a:lnTo>
                    <a:pt x="693719" y="2130380"/>
                  </a:lnTo>
                  <a:lnTo>
                    <a:pt x="676900" y="2123391"/>
                  </a:lnTo>
                  <a:lnTo>
                    <a:pt x="660080" y="2116084"/>
                  </a:lnTo>
                  <a:lnTo>
                    <a:pt x="642943" y="2108777"/>
                  </a:lnTo>
                  <a:lnTo>
                    <a:pt x="626441" y="2100835"/>
                  </a:lnTo>
                  <a:lnTo>
                    <a:pt x="609939" y="2092893"/>
                  </a:lnTo>
                  <a:lnTo>
                    <a:pt x="593437" y="2084633"/>
                  </a:lnTo>
                  <a:lnTo>
                    <a:pt x="577253" y="2076056"/>
                  </a:lnTo>
                  <a:lnTo>
                    <a:pt x="561385" y="2067478"/>
                  </a:lnTo>
                  <a:lnTo>
                    <a:pt x="545201" y="2057948"/>
                  </a:lnTo>
                  <a:lnTo>
                    <a:pt x="529016" y="2048417"/>
                  </a:lnTo>
                  <a:lnTo>
                    <a:pt x="513149" y="2038887"/>
                  </a:lnTo>
                  <a:lnTo>
                    <a:pt x="497916" y="2028721"/>
                  </a:lnTo>
                  <a:lnTo>
                    <a:pt x="482049" y="2018555"/>
                  </a:lnTo>
                  <a:lnTo>
                    <a:pt x="466816" y="2007754"/>
                  </a:lnTo>
                  <a:lnTo>
                    <a:pt x="451901" y="1996952"/>
                  </a:lnTo>
                  <a:lnTo>
                    <a:pt x="436668" y="1985833"/>
                  </a:lnTo>
                  <a:lnTo>
                    <a:pt x="422070" y="1974397"/>
                  </a:lnTo>
                  <a:lnTo>
                    <a:pt x="407155" y="1962642"/>
                  </a:lnTo>
                  <a:lnTo>
                    <a:pt x="392557" y="1950888"/>
                  </a:lnTo>
                  <a:lnTo>
                    <a:pt x="378277" y="1938498"/>
                  </a:lnTo>
                  <a:lnTo>
                    <a:pt x="364313" y="1926109"/>
                  </a:lnTo>
                  <a:lnTo>
                    <a:pt x="350033" y="1913083"/>
                  </a:lnTo>
                  <a:lnTo>
                    <a:pt x="336387" y="1900058"/>
                  </a:lnTo>
                  <a:lnTo>
                    <a:pt x="322424" y="1886716"/>
                  </a:lnTo>
                  <a:lnTo>
                    <a:pt x="305604" y="1869243"/>
                  </a:lnTo>
                  <a:lnTo>
                    <a:pt x="289420" y="1852088"/>
                  </a:lnTo>
                  <a:lnTo>
                    <a:pt x="273235" y="1833980"/>
                  </a:lnTo>
                  <a:lnTo>
                    <a:pt x="258002" y="1815554"/>
                  </a:lnTo>
                  <a:lnTo>
                    <a:pt x="242452" y="1797446"/>
                  </a:lnTo>
                  <a:lnTo>
                    <a:pt x="228172" y="1779020"/>
                  </a:lnTo>
                  <a:lnTo>
                    <a:pt x="213891" y="1760277"/>
                  </a:lnTo>
                  <a:lnTo>
                    <a:pt x="200245" y="1741216"/>
                  </a:lnTo>
                  <a:lnTo>
                    <a:pt x="187234" y="1721837"/>
                  </a:lnTo>
                  <a:lnTo>
                    <a:pt x="174223" y="1702141"/>
                  </a:lnTo>
                  <a:lnTo>
                    <a:pt x="161846" y="1682444"/>
                  </a:lnTo>
                  <a:lnTo>
                    <a:pt x="150105" y="1662748"/>
                  </a:lnTo>
                  <a:lnTo>
                    <a:pt x="138363" y="1642734"/>
                  </a:lnTo>
                  <a:lnTo>
                    <a:pt x="127573" y="1622402"/>
                  </a:lnTo>
                  <a:lnTo>
                    <a:pt x="117101" y="1602388"/>
                  </a:lnTo>
                  <a:lnTo>
                    <a:pt x="106946" y="1581420"/>
                  </a:lnTo>
                  <a:lnTo>
                    <a:pt x="97425" y="1560453"/>
                  </a:lnTo>
                  <a:lnTo>
                    <a:pt x="87905" y="1539486"/>
                  </a:lnTo>
                  <a:lnTo>
                    <a:pt x="79336" y="1518836"/>
                  </a:lnTo>
                  <a:lnTo>
                    <a:pt x="71085" y="1497551"/>
                  </a:lnTo>
                  <a:lnTo>
                    <a:pt x="63152" y="1476267"/>
                  </a:lnTo>
                  <a:lnTo>
                    <a:pt x="56170" y="1454664"/>
                  </a:lnTo>
                  <a:lnTo>
                    <a:pt x="49189" y="1432744"/>
                  </a:lnTo>
                  <a:lnTo>
                    <a:pt x="42842" y="1411141"/>
                  </a:lnTo>
                  <a:lnTo>
                    <a:pt x="36495" y="1389539"/>
                  </a:lnTo>
                  <a:lnTo>
                    <a:pt x="31100" y="1367618"/>
                  </a:lnTo>
                  <a:lnTo>
                    <a:pt x="25705" y="1345380"/>
                  </a:lnTo>
                  <a:lnTo>
                    <a:pt x="21262" y="1323460"/>
                  </a:lnTo>
                  <a:lnTo>
                    <a:pt x="17137" y="1301222"/>
                  </a:lnTo>
                  <a:lnTo>
                    <a:pt x="13328" y="1278984"/>
                  </a:lnTo>
                  <a:lnTo>
                    <a:pt x="10155" y="1256746"/>
                  </a:lnTo>
                  <a:lnTo>
                    <a:pt x="7299" y="1234508"/>
                  </a:lnTo>
                  <a:lnTo>
                    <a:pt x="5077" y="1211953"/>
                  </a:lnTo>
                  <a:lnTo>
                    <a:pt x="2856" y="1189397"/>
                  </a:lnTo>
                  <a:lnTo>
                    <a:pt x="1587" y="1167159"/>
                  </a:lnTo>
                  <a:lnTo>
                    <a:pt x="317" y="1144604"/>
                  </a:lnTo>
                  <a:lnTo>
                    <a:pt x="0" y="1122048"/>
                  </a:lnTo>
                  <a:lnTo>
                    <a:pt x="0" y="1099810"/>
                  </a:lnTo>
                  <a:lnTo>
                    <a:pt x="0" y="1077254"/>
                  </a:lnTo>
                  <a:lnTo>
                    <a:pt x="635" y="1054699"/>
                  </a:lnTo>
                  <a:lnTo>
                    <a:pt x="2221" y="1032461"/>
                  </a:lnTo>
                  <a:lnTo>
                    <a:pt x="3808" y="1009905"/>
                  </a:lnTo>
                  <a:lnTo>
                    <a:pt x="5712" y="987350"/>
                  </a:lnTo>
                  <a:lnTo>
                    <a:pt x="8568" y="965429"/>
                  </a:lnTo>
                  <a:lnTo>
                    <a:pt x="11742" y="942874"/>
                  </a:lnTo>
                  <a:lnTo>
                    <a:pt x="14915" y="920636"/>
                  </a:lnTo>
                  <a:lnTo>
                    <a:pt x="19041" y="898398"/>
                  </a:lnTo>
                  <a:lnTo>
                    <a:pt x="23484" y="876478"/>
                  </a:lnTo>
                  <a:lnTo>
                    <a:pt x="28244" y="854240"/>
                  </a:lnTo>
                  <a:lnTo>
                    <a:pt x="33639" y="832319"/>
                  </a:lnTo>
                  <a:lnTo>
                    <a:pt x="39351" y="810717"/>
                  </a:lnTo>
                  <a:lnTo>
                    <a:pt x="45380" y="788479"/>
                  </a:lnTo>
                  <a:lnTo>
                    <a:pt x="52045" y="766876"/>
                  </a:lnTo>
                  <a:lnTo>
                    <a:pt x="59344" y="745591"/>
                  </a:lnTo>
                  <a:lnTo>
                    <a:pt x="66643" y="723989"/>
                  </a:lnTo>
                  <a:lnTo>
                    <a:pt x="74894" y="702704"/>
                  </a:lnTo>
                  <a:lnTo>
                    <a:pt x="83145" y="681737"/>
                  </a:lnTo>
                  <a:lnTo>
                    <a:pt x="92348" y="660452"/>
                  </a:lnTo>
                  <a:lnTo>
                    <a:pt x="101868" y="639802"/>
                  </a:lnTo>
                  <a:lnTo>
                    <a:pt x="111706" y="619153"/>
                  </a:lnTo>
                  <a:lnTo>
                    <a:pt x="121861" y="598821"/>
                  </a:lnTo>
                  <a:lnTo>
                    <a:pt x="132333" y="578171"/>
                  </a:lnTo>
                  <a:lnTo>
                    <a:pt x="143758" y="558157"/>
                  </a:lnTo>
                  <a:lnTo>
                    <a:pt x="155182" y="538143"/>
                  </a:lnTo>
                  <a:lnTo>
                    <a:pt x="165337" y="521623"/>
                  </a:lnTo>
                  <a:lnTo>
                    <a:pt x="175810" y="505422"/>
                  </a:lnTo>
                  <a:lnTo>
                    <a:pt x="186282" y="489220"/>
                  </a:lnTo>
                  <a:lnTo>
                    <a:pt x="197389" y="473018"/>
                  </a:lnTo>
                  <a:lnTo>
                    <a:pt x="208814" y="457451"/>
                  </a:lnTo>
                  <a:lnTo>
                    <a:pt x="220238" y="441567"/>
                  </a:lnTo>
                  <a:lnTo>
                    <a:pt x="231980" y="425683"/>
                  </a:lnTo>
                  <a:lnTo>
                    <a:pt x="244039" y="410434"/>
                  </a:lnTo>
                  <a:lnTo>
                    <a:pt x="41255" y="207115"/>
                  </a:lnTo>
                  <a:lnTo>
                    <a:pt x="799395" y="26988"/>
                  </a:lnTo>
                  <a:close/>
                  <a:moveTo>
                    <a:pt x="1115113" y="0"/>
                  </a:moveTo>
                  <a:lnTo>
                    <a:pt x="1141155" y="953"/>
                  </a:lnTo>
                  <a:lnTo>
                    <a:pt x="1167196" y="1906"/>
                  </a:lnTo>
                  <a:lnTo>
                    <a:pt x="1193555" y="3494"/>
                  </a:lnTo>
                  <a:lnTo>
                    <a:pt x="1219596" y="6035"/>
                  </a:lnTo>
                  <a:lnTo>
                    <a:pt x="1245320" y="9212"/>
                  </a:lnTo>
                  <a:lnTo>
                    <a:pt x="1271044" y="12706"/>
                  </a:lnTo>
                  <a:lnTo>
                    <a:pt x="1297085" y="17152"/>
                  </a:lnTo>
                  <a:lnTo>
                    <a:pt x="1323126" y="21599"/>
                  </a:lnTo>
                  <a:lnTo>
                    <a:pt x="1348532" y="27317"/>
                  </a:lnTo>
                  <a:lnTo>
                    <a:pt x="1374574" y="33670"/>
                  </a:lnTo>
                  <a:lnTo>
                    <a:pt x="1392676" y="38434"/>
                  </a:lnTo>
                  <a:lnTo>
                    <a:pt x="1410460" y="42881"/>
                  </a:lnTo>
                  <a:lnTo>
                    <a:pt x="1428244" y="48599"/>
                  </a:lnTo>
                  <a:lnTo>
                    <a:pt x="1445711" y="53999"/>
                  </a:lnTo>
                  <a:lnTo>
                    <a:pt x="1463495" y="60034"/>
                  </a:lnTo>
                  <a:lnTo>
                    <a:pt x="1480962" y="66387"/>
                  </a:lnTo>
                  <a:lnTo>
                    <a:pt x="1498746" y="72422"/>
                  </a:lnTo>
                  <a:lnTo>
                    <a:pt x="1515578" y="79092"/>
                  </a:lnTo>
                  <a:lnTo>
                    <a:pt x="1532727" y="86398"/>
                  </a:lnTo>
                  <a:lnTo>
                    <a:pt x="1549876" y="93703"/>
                  </a:lnTo>
                  <a:lnTo>
                    <a:pt x="1566708" y="101327"/>
                  </a:lnTo>
                  <a:lnTo>
                    <a:pt x="1583222" y="109585"/>
                  </a:lnTo>
                  <a:lnTo>
                    <a:pt x="1600053" y="117526"/>
                  </a:lnTo>
                  <a:lnTo>
                    <a:pt x="1616250" y="126103"/>
                  </a:lnTo>
                  <a:lnTo>
                    <a:pt x="1632764" y="134679"/>
                  </a:lnTo>
                  <a:lnTo>
                    <a:pt x="1648960" y="143890"/>
                  </a:lnTo>
                  <a:lnTo>
                    <a:pt x="1665157" y="152784"/>
                  </a:lnTo>
                  <a:lnTo>
                    <a:pt x="1681035" y="162631"/>
                  </a:lnTo>
                  <a:lnTo>
                    <a:pt x="1696597" y="172478"/>
                  </a:lnTo>
                  <a:lnTo>
                    <a:pt x="1712158" y="182325"/>
                  </a:lnTo>
                  <a:lnTo>
                    <a:pt x="1727402" y="193124"/>
                  </a:lnTo>
                  <a:lnTo>
                    <a:pt x="1742645" y="203606"/>
                  </a:lnTo>
                  <a:lnTo>
                    <a:pt x="1757572" y="214406"/>
                  </a:lnTo>
                  <a:lnTo>
                    <a:pt x="1772498" y="225206"/>
                  </a:lnTo>
                  <a:lnTo>
                    <a:pt x="1787106" y="236641"/>
                  </a:lnTo>
                  <a:lnTo>
                    <a:pt x="1801715" y="248711"/>
                  </a:lnTo>
                  <a:lnTo>
                    <a:pt x="1816323" y="260464"/>
                  </a:lnTo>
                  <a:lnTo>
                    <a:pt x="1830614" y="272534"/>
                  </a:lnTo>
                  <a:lnTo>
                    <a:pt x="1844270" y="284922"/>
                  </a:lnTo>
                  <a:lnTo>
                    <a:pt x="1857926" y="297310"/>
                  </a:lnTo>
                  <a:lnTo>
                    <a:pt x="1871582" y="310333"/>
                  </a:lnTo>
                  <a:lnTo>
                    <a:pt x="1884920" y="323356"/>
                  </a:lnTo>
                  <a:lnTo>
                    <a:pt x="1901751" y="340826"/>
                  </a:lnTo>
                  <a:lnTo>
                    <a:pt x="1918265" y="358296"/>
                  </a:lnTo>
                  <a:lnTo>
                    <a:pt x="1934144" y="376084"/>
                  </a:lnTo>
                  <a:lnTo>
                    <a:pt x="1949706" y="394190"/>
                  </a:lnTo>
                  <a:lnTo>
                    <a:pt x="1964632" y="412295"/>
                  </a:lnTo>
                  <a:lnTo>
                    <a:pt x="1979240" y="431036"/>
                  </a:lnTo>
                  <a:lnTo>
                    <a:pt x="1993531" y="449776"/>
                  </a:lnTo>
                  <a:lnTo>
                    <a:pt x="2007187" y="468835"/>
                  </a:lnTo>
                  <a:lnTo>
                    <a:pt x="2020525" y="487893"/>
                  </a:lnTo>
                  <a:lnTo>
                    <a:pt x="2033228" y="507587"/>
                  </a:lnTo>
                  <a:lnTo>
                    <a:pt x="2045931" y="527280"/>
                  </a:lnTo>
                  <a:lnTo>
                    <a:pt x="2057682" y="546974"/>
                  </a:lnTo>
                  <a:lnTo>
                    <a:pt x="2069114" y="567303"/>
                  </a:lnTo>
                  <a:lnTo>
                    <a:pt x="2080230" y="587314"/>
                  </a:lnTo>
                  <a:lnTo>
                    <a:pt x="2090710" y="607643"/>
                  </a:lnTo>
                  <a:lnTo>
                    <a:pt x="2100555" y="628607"/>
                  </a:lnTo>
                  <a:lnTo>
                    <a:pt x="2110399" y="648936"/>
                  </a:lnTo>
                  <a:lnTo>
                    <a:pt x="2119609" y="670218"/>
                  </a:lnTo>
                  <a:lnTo>
                    <a:pt x="2128184" y="691182"/>
                  </a:lnTo>
                  <a:lnTo>
                    <a:pt x="2136441" y="712464"/>
                  </a:lnTo>
                  <a:lnTo>
                    <a:pt x="2144380" y="733745"/>
                  </a:lnTo>
                  <a:lnTo>
                    <a:pt x="2151684" y="755345"/>
                  </a:lnTo>
                  <a:lnTo>
                    <a:pt x="2158354" y="776627"/>
                  </a:lnTo>
                  <a:lnTo>
                    <a:pt x="2165023" y="798544"/>
                  </a:lnTo>
                  <a:lnTo>
                    <a:pt x="2171057" y="820461"/>
                  </a:lnTo>
                  <a:lnTo>
                    <a:pt x="2176455" y="842378"/>
                  </a:lnTo>
                  <a:lnTo>
                    <a:pt x="2181537" y="863977"/>
                  </a:lnTo>
                  <a:lnTo>
                    <a:pt x="2186300" y="886530"/>
                  </a:lnTo>
                  <a:lnTo>
                    <a:pt x="2190429" y="908447"/>
                  </a:lnTo>
                  <a:lnTo>
                    <a:pt x="2194240" y="930681"/>
                  </a:lnTo>
                  <a:lnTo>
                    <a:pt x="2197416" y="952916"/>
                  </a:lnTo>
                  <a:lnTo>
                    <a:pt x="2200591" y="975151"/>
                  </a:lnTo>
                  <a:lnTo>
                    <a:pt x="2202814" y="997703"/>
                  </a:lnTo>
                  <a:lnTo>
                    <a:pt x="2204402" y="1019938"/>
                  </a:lnTo>
                  <a:lnTo>
                    <a:pt x="2205990" y="1042490"/>
                  </a:lnTo>
                  <a:lnTo>
                    <a:pt x="2207260" y="1065043"/>
                  </a:lnTo>
                  <a:lnTo>
                    <a:pt x="2207578" y="1087277"/>
                  </a:lnTo>
                  <a:lnTo>
                    <a:pt x="2208213" y="1109830"/>
                  </a:lnTo>
                  <a:lnTo>
                    <a:pt x="2207578" y="1132382"/>
                  </a:lnTo>
                  <a:lnTo>
                    <a:pt x="2206943" y="1154617"/>
                  </a:lnTo>
                  <a:lnTo>
                    <a:pt x="2205673" y="1177169"/>
                  </a:lnTo>
                  <a:lnTo>
                    <a:pt x="2203767" y="1199721"/>
                  </a:lnTo>
                  <a:lnTo>
                    <a:pt x="2201862" y="1221956"/>
                  </a:lnTo>
                  <a:lnTo>
                    <a:pt x="2199003" y="1244508"/>
                  </a:lnTo>
                  <a:lnTo>
                    <a:pt x="2195828" y="1267061"/>
                  </a:lnTo>
                  <a:lnTo>
                    <a:pt x="2192652" y="1288978"/>
                  </a:lnTo>
                  <a:lnTo>
                    <a:pt x="2188841" y="1310895"/>
                  </a:lnTo>
                  <a:lnTo>
                    <a:pt x="2184077" y="1333447"/>
                  </a:lnTo>
                  <a:lnTo>
                    <a:pt x="2179314" y="1355047"/>
                  </a:lnTo>
                  <a:lnTo>
                    <a:pt x="2173915" y="1377281"/>
                  </a:lnTo>
                  <a:lnTo>
                    <a:pt x="2168198" y="1399198"/>
                  </a:lnTo>
                  <a:lnTo>
                    <a:pt x="2162165" y="1420798"/>
                  </a:lnTo>
                  <a:lnTo>
                    <a:pt x="2155178" y="1442397"/>
                  </a:lnTo>
                  <a:lnTo>
                    <a:pt x="2148191" y="1464314"/>
                  </a:lnTo>
                  <a:lnTo>
                    <a:pt x="2140887" y="1485596"/>
                  </a:lnTo>
                  <a:lnTo>
                    <a:pt x="2132630" y="1506878"/>
                  </a:lnTo>
                  <a:lnTo>
                    <a:pt x="2124055" y="1527842"/>
                  </a:lnTo>
                  <a:lnTo>
                    <a:pt x="2115163" y="1548806"/>
                  </a:lnTo>
                  <a:lnTo>
                    <a:pt x="2105636" y="1569770"/>
                  </a:lnTo>
                  <a:lnTo>
                    <a:pt x="2095791" y="1590735"/>
                  </a:lnTo>
                  <a:lnTo>
                    <a:pt x="2085628" y="1611063"/>
                  </a:lnTo>
                  <a:lnTo>
                    <a:pt x="2075148" y="1631710"/>
                  </a:lnTo>
                  <a:lnTo>
                    <a:pt x="2063716" y="1651721"/>
                  </a:lnTo>
                  <a:lnTo>
                    <a:pt x="2052283" y="1671732"/>
                  </a:lnTo>
                  <a:lnTo>
                    <a:pt x="2041803" y="1687932"/>
                  </a:lnTo>
                  <a:lnTo>
                    <a:pt x="2031640" y="1704449"/>
                  </a:lnTo>
                  <a:lnTo>
                    <a:pt x="2021160" y="1720649"/>
                  </a:lnTo>
                  <a:lnTo>
                    <a:pt x="2010045" y="1736848"/>
                  </a:lnTo>
                  <a:lnTo>
                    <a:pt x="1998930" y="1752413"/>
                  </a:lnTo>
                  <a:lnTo>
                    <a:pt x="1987180" y="1768295"/>
                  </a:lnTo>
                  <a:lnTo>
                    <a:pt x="1975429" y="1783541"/>
                  </a:lnTo>
                  <a:lnTo>
                    <a:pt x="1963044" y="1798788"/>
                  </a:lnTo>
                  <a:lnTo>
                    <a:pt x="2166293" y="2002394"/>
                  </a:lnTo>
                  <a:lnTo>
                    <a:pt x="1407602" y="2182813"/>
                  </a:lnTo>
                  <a:lnTo>
                    <a:pt x="1588303" y="1424292"/>
                  </a:lnTo>
                  <a:lnTo>
                    <a:pt x="1780755" y="1616463"/>
                  </a:lnTo>
                  <a:lnTo>
                    <a:pt x="1792823" y="1600899"/>
                  </a:lnTo>
                  <a:lnTo>
                    <a:pt x="1804255" y="1584699"/>
                  </a:lnTo>
                  <a:lnTo>
                    <a:pt x="1815053" y="1568182"/>
                  </a:lnTo>
                  <a:lnTo>
                    <a:pt x="1825851" y="1551665"/>
                  </a:lnTo>
                  <a:lnTo>
                    <a:pt x="1836013" y="1534830"/>
                  </a:lnTo>
                  <a:lnTo>
                    <a:pt x="1845540" y="1517678"/>
                  </a:lnTo>
                  <a:lnTo>
                    <a:pt x="1855068" y="1500525"/>
                  </a:lnTo>
                  <a:lnTo>
                    <a:pt x="1863960" y="1483055"/>
                  </a:lnTo>
                  <a:lnTo>
                    <a:pt x="1870946" y="1468126"/>
                  </a:lnTo>
                  <a:lnTo>
                    <a:pt x="1878251" y="1453197"/>
                  </a:lnTo>
                  <a:lnTo>
                    <a:pt x="1884602" y="1438268"/>
                  </a:lnTo>
                  <a:lnTo>
                    <a:pt x="1891271" y="1422704"/>
                  </a:lnTo>
                  <a:lnTo>
                    <a:pt x="1896988" y="1407457"/>
                  </a:lnTo>
                  <a:lnTo>
                    <a:pt x="1902704" y="1392210"/>
                  </a:lnTo>
                  <a:lnTo>
                    <a:pt x="1908103" y="1376328"/>
                  </a:lnTo>
                  <a:lnTo>
                    <a:pt x="1913184" y="1360764"/>
                  </a:lnTo>
                  <a:lnTo>
                    <a:pt x="1917948" y="1344882"/>
                  </a:lnTo>
                  <a:lnTo>
                    <a:pt x="1922712" y="1329000"/>
                  </a:lnTo>
                  <a:lnTo>
                    <a:pt x="1926522" y="1313436"/>
                  </a:lnTo>
                  <a:lnTo>
                    <a:pt x="1930651" y="1297554"/>
                  </a:lnTo>
                  <a:lnTo>
                    <a:pt x="1934144" y="1281354"/>
                  </a:lnTo>
                  <a:lnTo>
                    <a:pt x="1937320" y="1265473"/>
                  </a:lnTo>
                  <a:lnTo>
                    <a:pt x="1940496" y="1249591"/>
                  </a:lnTo>
                  <a:lnTo>
                    <a:pt x="1942719" y="1233391"/>
                  </a:lnTo>
                  <a:lnTo>
                    <a:pt x="1944942" y="1217191"/>
                  </a:lnTo>
                  <a:lnTo>
                    <a:pt x="1947165" y="1200992"/>
                  </a:lnTo>
                  <a:lnTo>
                    <a:pt x="1949070" y="1184475"/>
                  </a:lnTo>
                  <a:lnTo>
                    <a:pt x="1950341" y="1168593"/>
                  </a:lnTo>
                  <a:lnTo>
                    <a:pt x="1951293" y="1152393"/>
                  </a:lnTo>
                  <a:lnTo>
                    <a:pt x="1952246" y="1135876"/>
                  </a:lnTo>
                  <a:lnTo>
                    <a:pt x="1952564" y="1119676"/>
                  </a:lnTo>
                  <a:lnTo>
                    <a:pt x="1952564" y="1103477"/>
                  </a:lnTo>
                  <a:lnTo>
                    <a:pt x="1952564" y="1086960"/>
                  </a:lnTo>
                  <a:lnTo>
                    <a:pt x="1952246" y="1070760"/>
                  </a:lnTo>
                  <a:lnTo>
                    <a:pt x="1951293" y="1054560"/>
                  </a:lnTo>
                  <a:lnTo>
                    <a:pt x="1950341" y="1038043"/>
                  </a:lnTo>
                  <a:lnTo>
                    <a:pt x="1948753" y="1021844"/>
                  </a:lnTo>
                  <a:lnTo>
                    <a:pt x="1947165" y="1005962"/>
                  </a:lnTo>
                  <a:lnTo>
                    <a:pt x="1944942" y="989762"/>
                  </a:lnTo>
                  <a:lnTo>
                    <a:pt x="1942719" y="973563"/>
                  </a:lnTo>
                  <a:lnTo>
                    <a:pt x="1939861" y="957363"/>
                  </a:lnTo>
                  <a:lnTo>
                    <a:pt x="1937320" y="941163"/>
                  </a:lnTo>
                  <a:lnTo>
                    <a:pt x="1933509" y="925599"/>
                  </a:lnTo>
                  <a:lnTo>
                    <a:pt x="1930016" y="909400"/>
                  </a:lnTo>
                  <a:lnTo>
                    <a:pt x="1926522" y="893518"/>
                  </a:lnTo>
                  <a:lnTo>
                    <a:pt x="1922394" y="877318"/>
                  </a:lnTo>
                  <a:lnTo>
                    <a:pt x="1917948" y="861754"/>
                  </a:lnTo>
                  <a:lnTo>
                    <a:pt x="1912867" y="845872"/>
                  </a:lnTo>
                  <a:lnTo>
                    <a:pt x="1907785" y="830625"/>
                  </a:lnTo>
                  <a:lnTo>
                    <a:pt x="1902704" y="814743"/>
                  </a:lnTo>
                  <a:lnTo>
                    <a:pt x="1896670" y="799497"/>
                  </a:lnTo>
                  <a:lnTo>
                    <a:pt x="1890636" y="784250"/>
                  </a:lnTo>
                  <a:lnTo>
                    <a:pt x="1883967" y="768686"/>
                  </a:lnTo>
                  <a:lnTo>
                    <a:pt x="1877298" y="753757"/>
                  </a:lnTo>
                  <a:lnTo>
                    <a:pt x="1870629" y="738510"/>
                  </a:lnTo>
                  <a:lnTo>
                    <a:pt x="1863325" y="723899"/>
                  </a:lnTo>
                  <a:lnTo>
                    <a:pt x="1855703" y="708970"/>
                  </a:lnTo>
                  <a:lnTo>
                    <a:pt x="1847763" y="694358"/>
                  </a:lnTo>
                  <a:lnTo>
                    <a:pt x="1839506" y="679747"/>
                  </a:lnTo>
                  <a:lnTo>
                    <a:pt x="1830932" y="665135"/>
                  </a:lnTo>
                  <a:lnTo>
                    <a:pt x="1822357" y="650524"/>
                  </a:lnTo>
                  <a:lnTo>
                    <a:pt x="1813147" y="636548"/>
                  </a:lnTo>
                  <a:lnTo>
                    <a:pt x="1803620" y="622572"/>
                  </a:lnTo>
                  <a:lnTo>
                    <a:pt x="1793775" y="608913"/>
                  </a:lnTo>
                  <a:lnTo>
                    <a:pt x="1783613" y="595255"/>
                  </a:lnTo>
                  <a:lnTo>
                    <a:pt x="1773450" y="581279"/>
                  </a:lnTo>
                  <a:lnTo>
                    <a:pt x="1762653" y="567938"/>
                  </a:lnTo>
                  <a:lnTo>
                    <a:pt x="1751855" y="554915"/>
                  </a:lnTo>
                  <a:lnTo>
                    <a:pt x="1740422" y="541892"/>
                  </a:lnTo>
                  <a:lnTo>
                    <a:pt x="1728672" y="528868"/>
                  </a:lnTo>
                  <a:lnTo>
                    <a:pt x="1716604" y="516481"/>
                  </a:lnTo>
                  <a:lnTo>
                    <a:pt x="1704536" y="503775"/>
                  </a:lnTo>
                  <a:lnTo>
                    <a:pt x="1694374" y="493611"/>
                  </a:lnTo>
                  <a:lnTo>
                    <a:pt x="1683576" y="483764"/>
                  </a:lnTo>
                  <a:lnTo>
                    <a:pt x="1673414" y="473917"/>
                  </a:lnTo>
                  <a:lnTo>
                    <a:pt x="1662298" y="464388"/>
                  </a:lnTo>
                  <a:lnTo>
                    <a:pt x="1651818" y="455176"/>
                  </a:lnTo>
                  <a:lnTo>
                    <a:pt x="1640703" y="445965"/>
                  </a:lnTo>
                  <a:lnTo>
                    <a:pt x="1629270" y="437071"/>
                  </a:lnTo>
                  <a:lnTo>
                    <a:pt x="1618155" y="428177"/>
                  </a:lnTo>
                  <a:lnTo>
                    <a:pt x="1607040" y="419918"/>
                  </a:lnTo>
                  <a:lnTo>
                    <a:pt x="1594972" y="411342"/>
                  </a:lnTo>
                  <a:lnTo>
                    <a:pt x="1583539" y="403401"/>
                  </a:lnTo>
                  <a:lnTo>
                    <a:pt x="1571789" y="395460"/>
                  </a:lnTo>
                  <a:lnTo>
                    <a:pt x="1559721" y="387519"/>
                  </a:lnTo>
                  <a:lnTo>
                    <a:pt x="1547971" y="380213"/>
                  </a:lnTo>
                  <a:lnTo>
                    <a:pt x="1535585" y="372590"/>
                  </a:lnTo>
                  <a:lnTo>
                    <a:pt x="1522882" y="365602"/>
                  </a:lnTo>
                  <a:lnTo>
                    <a:pt x="1510814" y="358296"/>
                  </a:lnTo>
                  <a:lnTo>
                    <a:pt x="1498111" y="351626"/>
                  </a:lnTo>
                  <a:lnTo>
                    <a:pt x="1485726" y="345591"/>
                  </a:lnTo>
                  <a:lnTo>
                    <a:pt x="1472705" y="339238"/>
                  </a:lnTo>
                  <a:lnTo>
                    <a:pt x="1460002" y="332885"/>
                  </a:lnTo>
                  <a:lnTo>
                    <a:pt x="1446981" y="326850"/>
                  </a:lnTo>
                  <a:lnTo>
                    <a:pt x="1433961" y="321450"/>
                  </a:lnTo>
                  <a:lnTo>
                    <a:pt x="1420622" y="316051"/>
                  </a:lnTo>
                  <a:lnTo>
                    <a:pt x="1407284" y="310651"/>
                  </a:lnTo>
                  <a:lnTo>
                    <a:pt x="1394263" y="305568"/>
                  </a:lnTo>
                  <a:lnTo>
                    <a:pt x="1380608" y="300804"/>
                  </a:lnTo>
                  <a:lnTo>
                    <a:pt x="1367269" y="296674"/>
                  </a:lnTo>
                  <a:lnTo>
                    <a:pt x="1353614" y="292228"/>
                  </a:lnTo>
                  <a:lnTo>
                    <a:pt x="1339958" y="288416"/>
                  </a:lnTo>
                  <a:lnTo>
                    <a:pt x="1326302" y="284287"/>
                  </a:lnTo>
                  <a:lnTo>
                    <a:pt x="1312329" y="280793"/>
                  </a:lnTo>
                  <a:lnTo>
                    <a:pt x="1286287" y="274440"/>
                  </a:lnTo>
                  <a:lnTo>
                    <a:pt x="1259928" y="269358"/>
                  </a:lnTo>
                  <a:lnTo>
                    <a:pt x="1234205" y="264593"/>
                  </a:lnTo>
                  <a:lnTo>
                    <a:pt x="1207528" y="261099"/>
                  </a:lnTo>
                  <a:lnTo>
                    <a:pt x="1181169" y="258558"/>
                  </a:lnTo>
                  <a:lnTo>
                    <a:pt x="1155446" y="256334"/>
                  </a:lnTo>
                  <a:lnTo>
                    <a:pt x="1129087" y="255381"/>
                  </a:lnTo>
                  <a:lnTo>
                    <a:pt x="1102410" y="254746"/>
                  </a:lnTo>
                  <a:lnTo>
                    <a:pt x="1076687" y="255699"/>
                  </a:lnTo>
                  <a:lnTo>
                    <a:pt x="1050328" y="256970"/>
                  </a:lnTo>
                  <a:lnTo>
                    <a:pt x="1024286" y="258875"/>
                  </a:lnTo>
                  <a:lnTo>
                    <a:pt x="998245" y="261417"/>
                  </a:lnTo>
                  <a:lnTo>
                    <a:pt x="972204" y="265546"/>
                  </a:lnTo>
                  <a:lnTo>
                    <a:pt x="946798" y="269993"/>
                  </a:lnTo>
                  <a:lnTo>
                    <a:pt x="921074" y="275075"/>
                  </a:lnTo>
                  <a:lnTo>
                    <a:pt x="895350" y="280793"/>
                  </a:lnTo>
                  <a:lnTo>
                    <a:pt x="947750" y="62257"/>
                  </a:lnTo>
                  <a:lnTo>
                    <a:pt x="960453" y="9847"/>
                  </a:lnTo>
                  <a:lnTo>
                    <a:pt x="986177" y="6670"/>
                  </a:lnTo>
                  <a:lnTo>
                    <a:pt x="1011583" y="4129"/>
                  </a:lnTo>
                  <a:lnTo>
                    <a:pt x="1037625" y="2541"/>
                  </a:lnTo>
                  <a:lnTo>
                    <a:pt x="1063666" y="953"/>
                  </a:lnTo>
                  <a:lnTo>
                    <a:pt x="1089072" y="635"/>
                  </a:lnTo>
                  <a:lnTo>
                    <a:pt x="1115113" y="0"/>
                  </a:lnTo>
                  <a:close/>
                </a:path>
              </a:pathLst>
            </a:custGeom>
            <a:solidFill>
              <a:schemeClr val="bg1"/>
            </a:solidFill>
            <a:ln>
              <a:noFill/>
            </a:ln>
          </p:spPr>
          <p:txBody>
            <a:bodyPr anchor="ctr">
              <a:scene3d>
                <a:camera prst="orthographicFront"/>
                <a:lightRig rig="threePt" dir="t"/>
              </a:scene3d>
              <a:sp3d>
                <a:contourClr>
                  <a:srgbClr val="FFFFFF"/>
                </a:contourClr>
              </a:sp3d>
            </a:bodyP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010" b="0" i="0" u="none" strike="noStrike" kern="1200" cap="none" spc="0" normalizeH="0" baseline="0" noProof="0">
                <a:ln>
                  <a:noFill/>
                </a:ln>
                <a:solidFill>
                  <a:prstClr val="white">
                    <a:lumMod val="50000"/>
                  </a:prstClr>
                </a:solidFill>
                <a:effectLst/>
                <a:uLnTx/>
                <a:uFillTx/>
                <a:latin typeface="微软雅黑" panose="020B0503020204020204" pitchFamily="34" charset="-122"/>
                <a:ea typeface="微软雅黑" panose="020B0503020204020204" pitchFamily="34" charset="-122"/>
                <a:cs typeface="+mn-cs"/>
              </a:endParaRPr>
            </a:p>
          </p:txBody>
        </p:sp>
      </p:grpSp>
      <p:grpSp>
        <p:nvGrpSpPr>
          <p:cNvPr id="133" name="组合 132"/>
          <p:cNvGrpSpPr/>
          <p:nvPr/>
        </p:nvGrpSpPr>
        <p:grpSpPr>
          <a:xfrm>
            <a:off x="4400262" y="1760764"/>
            <a:ext cx="842064" cy="976795"/>
            <a:chOff x="5902096" y="2650185"/>
            <a:chExt cx="1123045" cy="1302732"/>
          </a:xfrm>
        </p:grpSpPr>
        <p:sp>
          <p:nvSpPr>
            <p:cNvPr id="134" name="六边形 133"/>
            <p:cNvSpPr/>
            <p:nvPr/>
          </p:nvSpPr>
          <p:spPr>
            <a:xfrm rot="5400000">
              <a:off x="5812253" y="2740028"/>
              <a:ext cx="1302732" cy="1123045"/>
            </a:xfrm>
            <a:prstGeom prst="hexagon">
              <a:avLst/>
            </a:prstGeom>
            <a:solidFill>
              <a:srgbClr val="E62A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010" b="0" i="0" u="none" strike="noStrike" kern="1200" cap="none" spc="0" normalizeH="0" baseline="0" noProof="0">
                <a:ln>
                  <a:noFill/>
                </a:ln>
                <a:solidFill>
                  <a:prstClr val="white">
                    <a:lumMod val="50000"/>
                  </a:prstClr>
                </a:solidFill>
                <a:effectLst/>
                <a:uLnTx/>
                <a:uFillTx/>
                <a:latin typeface="微软雅黑" panose="020B0503020204020204" pitchFamily="34" charset="-122"/>
                <a:ea typeface="微软雅黑" panose="020B0503020204020204" pitchFamily="34" charset="-122"/>
                <a:cs typeface="+mn-cs"/>
              </a:endParaRPr>
            </a:p>
          </p:txBody>
        </p:sp>
        <p:sp>
          <p:nvSpPr>
            <p:cNvPr id="135" name="KSO_Shape"/>
            <p:cNvSpPr>
              <a:spLocks noChangeArrowheads="1"/>
            </p:cNvSpPr>
            <p:nvPr/>
          </p:nvSpPr>
          <p:spPr bwMode="auto">
            <a:xfrm>
              <a:off x="6218596" y="3069394"/>
              <a:ext cx="490046" cy="460643"/>
            </a:xfrm>
            <a:custGeom>
              <a:avLst/>
              <a:gdLst>
                <a:gd name="T0" fmla="*/ 186557 w 1993900"/>
                <a:gd name="T1" fmla="*/ 1472016 h 1873250"/>
                <a:gd name="T2" fmla="*/ 1296550 w 1993900"/>
                <a:gd name="T3" fmla="*/ 576666 h 1873250"/>
                <a:gd name="T4" fmla="*/ 1153710 w 1993900"/>
                <a:gd name="T5" fmla="*/ 1135821 h 1873250"/>
                <a:gd name="T6" fmla="*/ 1097106 w 1993900"/>
                <a:gd name="T7" fmla="*/ 797974 h 1873250"/>
                <a:gd name="T8" fmla="*/ 1032144 w 1993900"/>
                <a:gd name="T9" fmla="*/ 704592 h 1873250"/>
                <a:gd name="T10" fmla="*/ 1078871 w 1993900"/>
                <a:gd name="T11" fmla="*/ 694343 h 1873250"/>
                <a:gd name="T12" fmla="*/ 1116861 w 1993900"/>
                <a:gd name="T13" fmla="*/ 676502 h 1873250"/>
                <a:gd name="T14" fmla="*/ 1146872 w 1993900"/>
                <a:gd name="T15" fmla="*/ 652207 h 1873250"/>
                <a:gd name="T16" fmla="*/ 1168526 w 1993900"/>
                <a:gd name="T17" fmla="*/ 620700 h 1873250"/>
                <a:gd name="T18" fmla="*/ 1184861 w 1993900"/>
                <a:gd name="T19" fmla="*/ 576666 h 1873250"/>
                <a:gd name="T20" fmla="*/ 568770 w 1993900"/>
                <a:gd name="T21" fmla="*/ 1239833 h 1873250"/>
                <a:gd name="T22" fmla="*/ 673241 w 1993900"/>
                <a:gd name="T23" fmla="*/ 791901 h 1873250"/>
                <a:gd name="T24" fmla="*/ 568770 w 1993900"/>
                <a:gd name="T25" fmla="*/ 802909 h 1873250"/>
                <a:gd name="T26" fmla="*/ 609419 w 1993900"/>
                <a:gd name="T27" fmla="*/ 698519 h 1873250"/>
                <a:gd name="T28" fmla="*/ 650068 w 1993900"/>
                <a:gd name="T29" fmla="*/ 682954 h 1873250"/>
                <a:gd name="T30" fmla="*/ 682739 w 1993900"/>
                <a:gd name="T31" fmla="*/ 660938 h 1873250"/>
                <a:gd name="T32" fmla="*/ 707052 w 1993900"/>
                <a:gd name="T33" fmla="*/ 632088 h 1873250"/>
                <a:gd name="T34" fmla="*/ 724147 w 1993900"/>
                <a:gd name="T35" fmla="*/ 596405 h 1873250"/>
                <a:gd name="T36" fmla="*/ 214659 w 1993900"/>
                <a:gd name="T37" fmla="*/ 266708 h 1873250"/>
                <a:gd name="T38" fmla="*/ 171803 w 1993900"/>
                <a:gd name="T39" fmla="*/ 295920 h 1873250"/>
                <a:gd name="T40" fmla="*/ 151323 w 1993900"/>
                <a:gd name="T41" fmla="*/ 344102 h 1873250"/>
                <a:gd name="T42" fmla="*/ 158150 w 1993900"/>
                <a:gd name="T43" fmla="*/ 1583935 h 1873250"/>
                <a:gd name="T44" fmla="*/ 190766 w 1993900"/>
                <a:gd name="T45" fmla="*/ 1623770 h 1873250"/>
                <a:gd name="T46" fmla="*/ 241586 w 1993900"/>
                <a:gd name="T47" fmla="*/ 1639325 h 1873250"/>
                <a:gd name="T48" fmla="*/ 1706270 w 1993900"/>
                <a:gd name="T49" fmla="*/ 1627944 h 1873250"/>
                <a:gd name="T50" fmla="*/ 1743058 w 1993900"/>
                <a:gd name="T51" fmla="*/ 1591902 h 1873250"/>
                <a:gd name="T52" fmla="*/ 1754056 w 1993900"/>
                <a:gd name="T53" fmla="*/ 353207 h 1873250"/>
                <a:gd name="T54" fmla="*/ 1738127 w 1993900"/>
                <a:gd name="T55" fmla="*/ 302749 h 1873250"/>
                <a:gd name="T56" fmla="*/ 1698306 w 1993900"/>
                <a:gd name="T57" fmla="*/ 269743 h 1873250"/>
                <a:gd name="T58" fmla="*/ 1541294 w 1993900"/>
                <a:gd name="T59" fmla="*/ 323995 h 1873250"/>
                <a:gd name="T60" fmla="*/ 334125 w 1993900"/>
                <a:gd name="T61" fmla="*/ 262534 h 1873250"/>
                <a:gd name="T62" fmla="*/ 1334979 w 1993900"/>
                <a:gd name="T63" fmla="*/ 206006 h 1873250"/>
                <a:gd name="T64" fmla="*/ 1663414 w 1993900"/>
                <a:gd name="T65" fmla="*/ 111160 h 1873250"/>
                <a:gd name="T66" fmla="*/ 1735094 w 1993900"/>
                <a:gd name="T67" fmla="*/ 122162 h 1873250"/>
                <a:gd name="T68" fmla="*/ 1798429 w 1993900"/>
                <a:gd name="T69" fmla="*/ 152513 h 1873250"/>
                <a:gd name="T70" fmla="*/ 1849629 w 1993900"/>
                <a:gd name="T71" fmla="*/ 199557 h 1873250"/>
                <a:gd name="T72" fmla="*/ 1886037 w 1993900"/>
                <a:gd name="T73" fmla="*/ 259120 h 1873250"/>
                <a:gd name="T74" fmla="*/ 1903862 w 1993900"/>
                <a:gd name="T75" fmla="*/ 328927 h 1873250"/>
                <a:gd name="T76" fmla="*/ 1902346 w 1993900"/>
                <a:gd name="T77" fmla="*/ 1585453 h 1873250"/>
                <a:gd name="T78" fmla="*/ 1881107 w 1993900"/>
                <a:gd name="T79" fmla="*/ 1653362 h 1873250"/>
                <a:gd name="T80" fmla="*/ 1842044 w 1993900"/>
                <a:gd name="T81" fmla="*/ 1711029 h 1873250"/>
                <a:gd name="T82" fmla="*/ 1788568 w 1993900"/>
                <a:gd name="T83" fmla="*/ 1755417 h 1873250"/>
                <a:gd name="T84" fmla="*/ 1723716 w 1993900"/>
                <a:gd name="T85" fmla="*/ 1782733 h 1873250"/>
                <a:gd name="T86" fmla="*/ 241586 w 1993900"/>
                <a:gd name="T87" fmla="*/ 1790700 h 1873250"/>
                <a:gd name="T88" fmla="*/ 169906 w 1993900"/>
                <a:gd name="T89" fmla="*/ 1779698 h 1873250"/>
                <a:gd name="T90" fmla="*/ 106191 w 1993900"/>
                <a:gd name="T91" fmla="*/ 1748968 h 1873250"/>
                <a:gd name="T92" fmla="*/ 54992 w 1993900"/>
                <a:gd name="T93" fmla="*/ 1702303 h 1873250"/>
                <a:gd name="T94" fmla="*/ 18963 w 1993900"/>
                <a:gd name="T95" fmla="*/ 1642740 h 1873250"/>
                <a:gd name="T96" fmla="*/ 1138 w 1993900"/>
                <a:gd name="T97" fmla="*/ 1573312 h 1873250"/>
                <a:gd name="T98" fmla="*/ 2655 w 1993900"/>
                <a:gd name="T99" fmla="*/ 316408 h 1873250"/>
                <a:gd name="T100" fmla="*/ 23514 w 1993900"/>
                <a:gd name="T101" fmla="*/ 248497 h 1873250"/>
                <a:gd name="T102" fmla="*/ 62577 w 1993900"/>
                <a:gd name="T103" fmla="*/ 190451 h 1873250"/>
                <a:gd name="T104" fmla="*/ 116432 w 1993900"/>
                <a:gd name="T105" fmla="*/ 146064 h 1873250"/>
                <a:gd name="T106" fmla="*/ 181284 w 1993900"/>
                <a:gd name="T107" fmla="*/ 118748 h 1873250"/>
                <a:gd name="T108" fmla="*/ 363706 w 1993900"/>
                <a:gd name="T109" fmla="*/ 111160 h 1873250"/>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1993900" h="1873250">
                  <a:moveTo>
                    <a:pt x="195263" y="1631950"/>
                  </a:moveTo>
                  <a:lnTo>
                    <a:pt x="1766888" y="1631950"/>
                  </a:lnTo>
                  <a:lnTo>
                    <a:pt x="1766888" y="1663700"/>
                  </a:lnTo>
                  <a:lnTo>
                    <a:pt x="195263" y="1663700"/>
                  </a:lnTo>
                  <a:lnTo>
                    <a:pt x="195263" y="1631950"/>
                  </a:lnTo>
                  <a:close/>
                  <a:moveTo>
                    <a:pt x="195263" y="1539875"/>
                  </a:moveTo>
                  <a:lnTo>
                    <a:pt x="1766888" y="1539875"/>
                  </a:lnTo>
                  <a:lnTo>
                    <a:pt x="1766888" y="1570038"/>
                  </a:lnTo>
                  <a:lnTo>
                    <a:pt x="195263" y="1570038"/>
                  </a:lnTo>
                  <a:lnTo>
                    <a:pt x="195263" y="1539875"/>
                  </a:lnTo>
                  <a:close/>
                  <a:moveTo>
                    <a:pt x="1240155" y="603250"/>
                  </a:moveTo>
                  <a:lnTo>
                    <a:pt x="1357056" y="603250"/>
                  </a:lnTo>
                  <a:lnTo>
                    <a:pt x="1357056" y="1188182"/>
                  </a:lnTo>
                  <a:lnTo>
                    <a:pt x="1493838" y="1188182"/>
                  </a:lnTo>
                  <a:lnTo>
                    <a:pt x="1493838" y="1296988"/>
                  </a:lnTo>
                  <a:lnTo>
                    <a:pt x="1071563" y="1296988"/>
                  </a:lnTo>
                  <a:lnTo>
                    <a:pt x="1071563" y="1188182"/>
                  </a:lnTo>
                  <a:lnTo>
                    <a:pt x="1207550" y="1188182"/>
                  </a:lnTo>
                  <a:lnTo>
                    <a:pt x="1207550" y="820068"/>
                  </a:lnTo>
                  <a:lnTo>
                    <a:pt x="1201586" y="822053"/>
                  </a:lnTo>
                  <a:lnTo>
                    <a:pt x="1194826" y="824833"/>
                  </a:lnTo>
                  <a:lnTo>
                    <a:pt x="1180909" y="828407"/>
                  </a:lnTo>
                  <a:lnTo>
                    <a:pt x="1165402" y="831981"/>
                  </a:lnTo>
                  <a:lnTo>
                    <a:pt x="1148304" y="834760"/>
                  </a:lnTo>
                  <a:lnTo>
                    <a:pt x="1130809" y="837143"/>
                  </a:lnTo>
                  <a:lnTo>
                    <a:pt x="1111723" y="838732"/>
                  </a:lnTo>
                  <a:lnTo>
                    <a:pt x="1091842" y="839526"/>
                  </a:lnTo>
                  <a:lnTo>
                    <a:pt x="1071563" y="839923"/>
                  </a:lnTo>
                  <a:lnTo>
                    <a:pt x="1071563" y="738265"/>
                  </a:lnTo>
                  <a:lnTo>
                    <a:pt x="1080311" y="737073"/>
                  </a:lnTo>
                  <a:lnTo>
                    <a:pt x="1089456" y="735882"/>
                  </a:lnTo>
                  <a:lnTo>
                    <a:pt x="1097806" y="734294"/>
                  </a:lnTo>
                  <a:lnTo>
                    <a:pt x="1106156" y="732705"/>
                  </a:lnTo>
                  <a:lnTo>
                    <a:pt x="1114109" y="730720"/>
                  </a:lnTo>
                  <a:lnTo>
                    <a:pt x="1121664" y="728734"/>
                  </a:lnTo>
                  <a:lnTo>
                    <a:pt x="1129218" y="726352"/>
                  </a:lnTo>
                  <a:lnTo>
                    <a:pt x="1136376" y="723969"/>
                  </a:lnTo>
                  <a:lnTo>
                    <a:pt x="1143931" y="720792"/>
                  </a:lnTo>
                  <a:lnTo>
                    <a:pt x="1150690" y="718012"/>
                  </a:lnTo>
                  <a:lnTo>
                    <a:pt x="1156654" y="714438"/>
                  </a:lnTo>
                  <a:lnTo>
                    <a:pt x="1163016" y="711262"/>
                  </a:lnTo>
                  <a:lnTo>
                    <a:pt x="1168981" y="707688"/>
                  </a:lnTo>
                  <a:lnTo>
                    <a:pt x="1174945" y="704114"/>
                  </a:lnTo>
                  <a:lnTo>
                    <a:pt x="1180512" y="699746"/>
                  </a:lnTo>
                  <a:lnTo>
                    <a:pt x="1186079" y="695775"/>
                  </a:lnTo>
                  <a:lnTo>
                    <a:pt x="1191248" y="691407"/>
                  </a:lnTo>
                  <a:lnTo>
                    <a:pt x="1195621" y="686641"/>
                  </a:lnTo>
                  <a:lnTo>
                    <a:pt x="1200393" y="682273"/>
                  </a:lnTo>
                  <a:lnTo>
                    <a:pt x="1204767" y="677111"/>
                  </a:lnTo>
                  <a:lnTo>
                    <a:pt x="1208743" y="671551"/>
                  </a:lnTo>
                  <a:lnTo>
                    <a:pt x="1213117" y="666389"/>
                  </a:lnTo>
                  <a:lnTo>
                    <a:pt x="1216298" y="661227"/>
                  </a:lnTo>
                  <a:lnTo>
                    <a:pt x="1220274" y="655270"/>
                  </a:lnTo>
                  <a:lnTo>
                    <a:pt x="1223057" y="649314"/>
                  </a:lnTo>
                  <a:lnTo>
                    <a:pt x="1226636" y="643357"/>
                  </a:lnTo>
                  <a:lnTo>
                    <a:pt x="1229022" y="637003"/>
                  </a:lnTo>
                  <a:lnTo>
                    <a:pt x="1231407" y="630650"/>
                  </a:lnTo>
                  <a:lnTo>
                    <a:pt x="1234191" y="623899"/>
                  </a:lnTo>
                  <a:lnTo>
                    <a:pt x="1236179" y="617148"/>
                  </a:lnTo>
                  <a:lnTo>
                    <a:pt x="1240155" y="603250"/>
                  </a:lnTo>
                  <a:close/>
                  <a:moveTo>
                    <a:pt x="763507" y="603250"/>
                  </a:moveTo>
                  <a:lnTo>
                    <a:pt x="880806" y="603250"/>
                  </a:lnTo>
                  <a:lnTo>
                    <a:pt x="880806" y="1188182"/>
                  </a:lnTo>
                  <a:lnTo>
                    <a:pt x="1017588" y="1188182"/>
                  </a:lnTo>
                  <a:lnTo>
                    <a:pt x="1017588" y="1296988"/>
                  </a:lnTo>
                  <a:lnTo>
                    <a:pt x="595313" y="1296988"/>
                  </a:lnTo>
                  <a:lnTo>
                    <a:pt x="595313" y="1188182"/>
                  </a:lnTo>
                  <a:lnTo>
                    <a:pt x="731300" y="1188182"/>
                  </a:lnTo>
                  <a:lnTo>
                    <a:pt x="731300" y="820068"/>
                  </a:lnTo>
                  <a:lnTo>
                    <a:pt x="725336" y="822053"/>
                  </a:lnTo>
                  <a:lnTo>
                    <a:pt x="718576" y="824833"/>
                  </a:lnTo>
                  <a:lnTo>
                    <a:pt x="704659" y="828407"/>
                  </a:lnTo>
                  <a:lnTo>
                    <a:pt x="688754" y="831981"/>
                  </a:lnTo>
                  <a:lnTo>
                    <a:pt x="672054" y="834760"/>
                  </a:lnTo>
                  <a:lnTo>
                    <a:pt x="654161" y="837143"/>
                  </a:lnTo>
                  <a:lnTo>
                    <a:pt x="635473" y="838732"/>
                  </a:lnTo>
                  <a:lnTo>
                    <a:pt x="615592" y="839526"/>
                  </a:lnTo>
                  <a:lnTo>
                    <a:pt x="595313" y="839923"/>
                  </a:lnTo>
                  <a:lnTo>
                    <a:pt x="595313" y="738265"/>
                  </a:lnTo>
                  <a:lnTo>
                    <a:pt x="604061" y="737073"/>
                  </a:lnTo>
                  <a:lnTo>
                    <a:pt x="612809" y="735882"/>
                  </a:lnTo>
                  <a:lnTo>
                    <a:pt x="621159" y="734294"/>
                  </a:lnTo>
                  <a:lnTo>
                    <a:pt x="629906" y="732705"/>
                  </a:lnTo>
                  <a:lnTo>
                    <a:pt x="637859" y="730720"/>
                  </a:lnTo>
                  <a:lnTo>
                    <a:pt x="645414" y="728734"/>
                  </a:lnTo>
                  <a:lnTo>
                    <a:pt x="652968" y="726352"/>
                  </a:lnTo>
                  <a:lnTo>
                    <a:pt x="660126" y="723969"/>
                  </a:lnTo>
                  <a:lnTo>
                    <a:pt x="667283" y="720792"/>
                  </a:lnTo>
                  <a:lnTo>
                    <a:pt x="674042" y="718012"/>
                  </a:lnTo>
                  <a:lnTo>
                    <a:pt x="680404" y="714438"/>
                  </a:lnTo>
                  <a:lnTo>
                    <a:pt x="686766" y="711262"/>
                  </a:lnTo>
                  <a:lnTo>
                    <a:pt x="692731" y="707688"/>
                  </a:lnTo>
                  <a:lnTo>
                    <a:pt x="698695" y="704114"/>
                  </a:lnTo>
                  <a:lnTo>
                    <a:pt x="704262" y="699746"/>
                  </a:lnTo>
                  <a:lnTo>
                    <a:pt x="709431" y="695775"/>
                  </a:lnTo>
                  <a:lnTo>
                    <a:pt x="714600" y="691407"/>
                  </a:lnTo>
                  <a:lnTo>
                    <a:pt x="719371" y="686641"/>
                  </a:lnTo>
                  <a:lnTo>
                    <a:pt x="724143" y="682273"/>
                  </a:lnTo>
                  <a:lnTo>
                    <a:pt x="728119" y="677111"/>
                  </a:lnTo>
                  <a:lnTo>
                    <a:pt x="732493" y="671551"/>
                  </a:lnTo>
                  <a:lnTo>
                    <a:pt x="736469" y="666389"/>
                  </a:lnTo>
                  <a:lnTo>
                    <a:pt x="740048" y="661227"/>
                  </a:lnTo>
                  <a:lnTo>
                    <a:pt x="744024" y="655270"/>
                  </a:lnTo>
                  <a:lnTo>
                    <a:pt x="746807" y="649314"/>
                  </a:lnTo>
                  <a:lnTo>
                    <a:pt x="749988" y="643357"/>
                  </a:lnTo>
                  <a:lnTo>
                    <a:pt x="752772" y="637003"/>
                  </a:lnTo>
                  <a:lnTo>
                    <a:pt x="755157" y="630650"/>
                  </a:lnTo>
                  <a:lnTo>
                    <a:pt x="757941" y="623899"/>
                  </a:lnTo>
                  <a:lnTo>
                    <a:pt x="759929" y="617148"/>
                  </a:lnTo>
                  <a:lnTo>
                    <a:pt x="763507" y="603250"/>
                  </a:lnTo>
                  <a:close/>
                  <a:moveTo>
                    <a:pt x="252860" y="274637"/>
                  </a:moveTo>
                  <a:lnTo>
                    <a:pt x="243333" y="275431"/>
                  </a:lnTo>
                  <a:lnTo>
                    <a:pt x="233806" y="276622"/>
                  </a:lnTo>
                  <a:lnTo>
                    <a:pt x="224676" y="279003"/>
                  </a:lnTo>
                  <a:lnTo>
                    <a:pt x="216340" y="282178"/>
                  </a:lnTo>
                  <a:lnTo>
                    <a:pt x="207607" y="286147"/>
                  </a:lnTo>
                  <a:lnTo>
                    <a:pt x="199668" y="290909"/>
                  </a:lnTo>
                  <a:lnTo>
                    <a:pt x="192523" y="296465"/>
                  </a:lnTo>
                  <a:lnTo>
                    <a:pt x="185774" y="302815"/>
                  </a:lnTo>
                  <a:lnTo>
                    <a:pt x="179820" y="309562"/>
                  </a:lnTo>
                  <a:lnTo>
                    <a:pt x="174263" y="316706"/>
                  </a:lnTo>
                  <a:lnTo>
                    <a:pt x="169499" y="324644"/>
                  </a:lnTo>
                  <a:lnTo>
                    <a:pt x="165530" y="332581"/>
                  </a:lnTo>
                  <a:lnTo>
                    <a:pt x="162354" y="341312"/>
                  </a:lnTo>
                  <a:lnTo>
                    <a:pt x="159972" y="350837"/>
                  </a:lnTo>
                  <a:lnTo>
                    <a:pt x="158385" y="359965"/>
                  </a:lnTo>
                  <a:lnTo>
                    <a:pt x="157988" y="369490"/>
                  </a:lnTo>
                  <a:lnTo>
                    <a:pt x="157988" y="1619647"/>
                  </a:lnTo>
                  <a:lnTo>
                    <a:pt x="158385" y="1629569"/>
                  </a:lnTo>
                  <a:lnTo>
                    <a:pt x="159972" y="1639094"/>
                  </a:lnTo>
                  <a:lnTo>
                    <a:pt x="162354" y="1647825"/>
                  </a:lnTo>
                  <a:lnTo>
                    <a:pt x="165530" y="1656953"/>
                  </a:lnTo>
                  <a:lnTo>
                    <a:pt x="169499" y="1665288"/>
                  </a:lnTo>
                  <a:lnTo>
                    <a:pt x="174263" y="1672828"/>
                  </a:lnTo>
                  <a:lnTo>
                    <a:pt x="179820" y="1679972"/>
                  </a:lnTo>
                  <a:lnTo>
                    <a:pt x="185774" y="1686719"/>
                  </a:lnTo>
                  <a:lnTo>
                    <a:pt x="192523" y="1693069"/>
                  </a:lnTo>
                  <a:lnTo>
                    <a:pt x="199668" y="1698625"/>
                  </a:lnTo>
                  <a:lnTo>
                    <a:pt x="207607" y="1702991"/>
                  </a:lnTo>
                  <a:lnTo>
                    <a:pt x="216340" y="1707356"/>
                  </a:lnTo>
                  <a:lnTo>
                    <a:pt x="224676" y="1710531"/>
                  </a:lnTo>
                  <a:lnTo>
                    <a:pt x="233806" y="1712913"/>
                  </a:lnTo>
                  <a:lnTo>
                    <a:pt x="243333" y="1714103"/>
                  </a:lnTo>
                  <a:lnTo>
                    <a:pt x="252860" y="1714897"/>
                  </a:lnTo>
                  <a:lnTo>
                    <a:pt x="1741040" y="1714897"/>
                  </a:lnTo>
                  <a:lnTo>
                    <a:pt x="1750567" y="1714103"/>
                  </a:lnTo>
                  <a:lnTo>
                    <a:pt x="1759697" y="1712913"/>
                  </a:lnTo>
                  <a:lnTo>
                    <a:pt x="1769224" y="1710531"/>
                  </a:lnTo>
                  <a:lnTo>
                    <a:pt x="1777560" y="1707356"/>
                  </a:lnTo>
                  <a:lnTo>
                    <a:pt x="1785896" y="1702991"/>
                  </a:lnTo>
                  <a:lnTo>
                    <a:pt x="1794232" y="1698625"/>
                  </a:lnTo>
                  <a:lnTo>
                    <a:pt x="1801377" y="1693069"/>
                  </a:lnTo>
                  <a:lnTo>
                    <a:pt x="1808126" y="1686719"/>
                  </a:lnTo>
                  <a:lnTo>
                    <a:pt x="1813683" y="1679972"/>
                  </a:lnTo>
                  <a:lnTo>
                    <a:pt x="1819240" y="1672828"/>
                  </a:lnTo>
                  <a:lnTo>
                    <a:pt x="1824401" y="1665288"/>
                  </a:lnTo>
                  <a:lnTo>
                    <a:pt x="1828370" y="1656953"/>
                  </a:lnTo>
                  <a:lnTo>
                    <a:pt x="1831546" y="1647825"/>
                  </a:lnTo>
                  <a:lnTo>
                    <a:pt x="1833531" y="1639094"/>
                  </a:lnTo>
                  <a:lnTo>
                    <a:pt x="1835516" y="1629569"/>
                  </a:lnTo>
                  <a:lnTo>
                    <a:pt x="1835912" y="1619647"/>
                  </a:lnTo>
                  <a:lnTo>
                    <a:pt x="1835912" y="369490"/>
                  </a:lnTo>
                  <a:lnTo>
                    <a:pt x="1835516" y="359965"/>
                  </a:lnTo>
                  <a:lnTo>
                    <a:pt x="1833531" y="350837"/>
                  </a:lnTo>
                  <a:lnTo>
                    <a:pt x="1831546" y="341312"/>
                  </a:lnTo>
                  <a:lnTo>
                    <a:pt x="1828370" y="332581"/>
                  </a:lnTo>
                  <a:lnTo>
                    <a:pt x="1824401" y="324644"/>
                  </a:lnTo>
                  <a:lnTo>
                    <a:pt x="1819240" y="316706"/>
                  </a:lnTo>
                  <a:lnTo>
                    <a:pt x="1813683" y="309562"/>
                  </a:lnTo>
                  <a:lnTo>
                    <a:pt x="1808126" y="302815"/>
                  </a:lnTo>
                  <a:lnTo>
                    <a:pt x="1801377" y="296465"/>
                  </a:lnTo>
                  <a:lnTo>
                    <a:pt x="1794232" y="290909"/>
                  </a:lnTo>
                  <a:lnTo>
                    <a:pt x="1785896" y="286147"/>
                  </a:lnTo>
                  <a:lnTo>
                    <a:pt x="1777560" y="282178"/>
                  </a:lnTo>
                  <a:lnTo>
                    <a:pt x="1769224" y="279003"/>
                  </a:lnTo>
                  <a:lnTo>
                    <a:pt x="1759697" y="276622"/>
                  </a:lnTo>
                  <a:lnTo>
                    <a:pt x="1750567" y="275431"/>
                  </a:lnTo>
                  <a:lnTo>
                    <a:pt x="1741040" y="274637"/>
                  </a:lnTo>
                  <a:lnTo>
                    <a:pt x="1613221" y="274637"/>
                  </a:lnTo>
                  <a:lnTo>
                    <a:pt x="1613221" y="338931"/>
                  </a:lnTo>
                  <a:lnTo>
                    <a:pt x="1366316" y="338931"/>
                  </a:lnTo>
                  <a:lnTo>
                    <a:pt x="1366316" y="274637"/>
                  </a:lnTo>
                  <a:lnTo>
                    <a:pt x="596622" y="274637"/>
                  </a:lnTo>
                  <a:lnTo>
                    <a:pt x="596622" y="338931"/>
                  </a:lnTo>
                  <a:lnTo>
                    <a:pt x="349717" y="338931"/>
                  </a:lnTo>
                  <a:lnTo>
                    <a:pt x="349717" y="274637"/>
                  </a:lnTo>
                  <a:lnTo>
                    <a:pt x="252860" y="274637"/>
                  </a:lnTo>
                  <a:close/>
                  <a:moveTo>
                    <a:pt x="442207" y="0"/>
                  </a:moveTo>
                  <a:lnTo>
                    <a:pt x="565660" y="0"/>
                  </a:lnTo>
                  <a:lnTo>
                    <a:pt x="565660" y="116284"/>
                  </a:lnTo>
                  <a:lnTo>
                    <a:pt x="1397278" y="116284"/>
                  </a:lnTo>
                  <a:lnTo>
                    <a:pt x="1397278" y="215503"/>
                  </a:lnTo>
                  <a:lnTo>
                    <a:pt x="1397278" y="307975"/>
                  </a:lnTo>
                  <a:lnTo>
                    <a:pt x="1461188" y="307975"/>
                  </a:lnTo>
                  <a:lnTo>
                    <a:pt x="1461188" y="0"/>
                  </a:lnTo>
                  <a:lnTo>
                    <a:pt x="1551296" y="0"/>
                  </a:lnTo>
                  <a:lnTo>
                    <a:pt x="1551296" y="116284"/>
                  </a:lnTo>
                  <a:lnTo>
                    <a:pt x="1741040" y="116284"/>
                  </a:lnTo>
                  <a:lnTo>
                    <a:pt x="1754140" y="116681"/>
                  </a:lnTo>
                  <a:lnTo>
                    <a:pt x="1766446" y="117475"/>
                  </a:lnTo>
                  <a:lnTo>
                    <a:pt x="1779148" y="119062"/>
                  </a:lnTo>
                  <a:lnTo>
                    <a:pt x="1791851" y="121840"/>
                  </a:lnTo>
                  <a:lnTo>
                    <a:pt x="1804156" y="124222"/>
                  </a:lnTo>
                  <a:lnTo>
                    <a:pt x="1816065" y="127794"/>
                  </a:lnTo>
                  <a:lnTo>
                    <a:pt x="1827973" y="131762"/>
                  </a:lnTo>
                  <a:lnTo>
                    <a:pt x="1839088" y="136525"/>
                  </a:lnTo>
                  <a:lnTo>
                    <a:pt x="1850600" y="141684"/>
                  </a:lnTo>
                  <a:lnTo>
                    <a:pt x="1861318" y="147240"/>
                  </a:lnTo>
                  <a:lnTo>
                    <a:pt x="1872035" y="152797"/>
                  </a:lnTo>
                  <a:lnTo>
                    <a:pt x="1882356" y="159544"/>
                  </a:lnTo>
                  <a:lnTo>
                    <a:pt x="1892280" y="167084"/>
                  </a:lnTo>
                  <a:lnTo>
                    <a:pt x="1901807" y="174228"/>
                  </a:lnTo>
                  <a:lnTo>
                    <a:pt x="1911334" y="182165"/>
                  </a:lnTo>
                  <a:lnTo>
                    <a:pt x="1919670" y="190500"/>
                  </a:lnTo>
                  <a:lnTo>
                    <a:pt x="1928006" y="199231"/>
                  </a:lnTo>
                  <a:lnTo>
                    <a:pt x="1935945" y="208756"/>
                  </a:lnTo>
                  <a:lnTo>
                    <a:pt x="1943884" y="218281"/>
                  </a:lnTo>
                  <a:lnTo>
                    <a:pt x="1951029" y="228203"/>
                  </a:lnTo>
                  <a:lnTo>
                    <a:pt x="1957380" y="238125"/>
                  </a:lnTo>
                  <a:lnTo>
                    <a:pt x="1963732" y="249237"/>
                  </a:lnTo>
                  <a:lnTo>
                    <a:pt x="1968892" y="259953"/>
                  </a:lnTo>
                  <a:lnTo>
                    <a:pt x="1974052" y="271065"/>
                  </a:lnTo>
                  <a:lnTo>
                    <a:pt x="1978816" y="282575"/>
                  </a:lnTo>
                  <a:lnTo>
                    <a:pt x="1982389" y="294084"/>
                  </a:lnTo>
                  <a:lnTo>
                    <a:pt x="1985961" y="306387"/>
                  </a:lnTo>
                  <a:lnTo>
                    <a:pt x="1988740" y="318690"/>
                  </a:lnTo>
                  <a:lnTo>
                    <a:pt x="1991122" y="330994"/>
                  </a:lnTo>
                  <a:lnTo>
                    <a:pt x="1992709" y="344090"/>
                  </a:lnTo>
                  <a:lnTo>
                    <a:pt x="1993503" y="356790"/>
                  </a:lnTo>
                  <a:lnTo>
                    <a:pt x="1993900" y="369490"/>
                  </a:lnTo>
                  <a:lnTo>
                    <a:pt x="1993900" y="1619647"/>
                  </a:lnTo>
                  <a:lnTo>
                    <a:pt x="1993503" y="1632744"/>
                  </a:lnTo>
                  <a:lnTo>
                    <a:pt x="1992709" y="1645841"/>
                  </a:lnTo>
                  <a:lnTo>
                    <a:pt x="1991122" y="1658541"/>
                  </a:lnTo>
                  <a:lnTo>
                    <a:pt x="1988740" y="1670844"/>
                  </a:lnTo>
                  <a:lnTo>
                    <a:pt x="1985961" y="1682750"/>
                  </a:lnTo>
                  <a:lnTo>
                    <a:pt x="1982389" y="1695053"/>
                  </a:lnTo>
                  <a:lnTo>
                    <a:pt x="1978816" y="1706960"/>
                  </a:lnTo>
                  <a:lnTo>
                    <a:pt x="1974052" y="1718469"/>
                  </a:lnTo>
                  <a:lnTo>
                    <a:pt x="1968892" y="1729581"/>
                  </a:lnTo>
                  <a:lnTo>
                    <a:pt x="1963732" y="1740694"/>
                  </a:lnTo>
                  <a:lnTo>
                    <a:pt x="1957380" y="1751410"/>
                  </a:lnTo>
                  <a:lnTo>
                    <a:pt x="1951029" y="1761331"/>
                  </a:lnTo>
                  <a:lnTo>
                    <a:pt x="1943884" y="1771650"/>
                  </a:lnTo>
                  <a:lnTo>
                    <a:pt x="1935945" y="1780778"/>
                  </a:lnTo>
                  <a:lnTo>
                    <a:pt x="1928006" y="1789906"/>
                  </a:lnTo>
                  <a:lnTo>
                    <a:pt x="1919670" y="1799035"/>
                  </a:lnTo>
                  <a:lnTo>
                    <a:pt x="1911334" y="1807369"/>
                  </a:lnTo>
                  <a:lnTo>
                    <a:pt x="1901807" y="1815306"/>
                  </a:lnTo>
                  <a:lnTo>
                    <a:pt x="1892280" y="1822847"/>
                  </a:lnTo>
                  <a:lnTo>
                    <a:pt x="1882356" y="1829594"/>
                  </a:lnTo>
                  <a:lnTo>
                    <a:pt x="1872035" y="1836341"/>
                  </a:lnTo>
                  <a:lnTo>
                    <a:pt x="1861318" y="1842294"/>
                  </a:lnTo>
                  <a:lnTo>
                    <a:pt x="1850600" y="1848247"/>
                  </a:lnTo>
                  <a:lnTo>
                    <a:pt x="1839088" y="1853406"/>
                  </a:lnTo>
                  <a:lnTo>
                    <a:pt x="1827973" y="1857375"/>
                  </a:lnTo>
                  <a:lnTo>
                    <a:pt x="1816065" y="1861741"/>
                  </a:lnTo>
                  <a:lnTo>
                    <a:pt x="1804156" y="1864916"/>
                  </a:lnTo>
                  <a:lnTo>
                    <a:pt x="1791851" y="1868091"/>
                  </a:lnTo>
                  <a:lnTo>
                    <a:pt x="1779148" y="1870075"/>
                  </a:lnTo>
                  <a:lnTo>
                    <a:pt x="1766446" y="1871663"/>
                  </a:lnTo>
                  <a:lnTo>
                    <a:pt x="1754140" y="1872456"/>
                  </a:lnTo>
                  <a:lnTo>
                    <a:pt x="1741040" y="1873250"/>
                  </a:lnTo>
                  <a:lnTo>
                    <a:pt x="252860" y="1873250"/>
                  </a:lnTo>
                  <a:lnTo>
                    <a:pt x="239760" y="1872456"/>
                  </a:lnTo>
                  <a:lnTo>
                    <a:pt x="227058" y="1871663"/>
                  </a:lnTo>
                  <a:lnTo>
                    <a:pt x="214355" y="1870075"/>
                  </a:lnTo>
                  <a:lnTo>
                    <a:pt x="201653" y="1868091"/>
                  </a:lnTo>
                  <a:lnTo>
                    <a:pt x="189744" y="1864916"/>
                  </a:lnTo>
                  <a:lnTo>
                    <a:pt x="177835" y="1861741"/>
                  </a:lnTo>
                  <a:lnTo>
                    <a:pt x="165927" y="1857375"/>
                  </a:lnTo>
                  <a:lnTo>
                    <a:pt x="154018" y="1853406"/>
                  </a:lnTo>
                  <a:lnTo>
                    <a:pt x="143300" y="1848247"/>
                  </a:lnTo>
                  <a:lnTo>
                    <a:pt x="132186" y="1842294"/>
                  </a:lnTo>
                  <a:lnTo>
                    <a:pt x="121865" y="1836341"/>
                  </a:lnTo>
                  <a:lnTo>
                    <a:pt x="111147" y="1829594"/>
                  </a:lnTo>
                  <a:lnTo>
                    <a:pt x="101620" y="1822847"/>
                  </a:lnTo>
                  <a:lnTo>
                    <a:pt x="91696" y="1815306"/>
                  </a:lnTo>
                  <a:lnTo>
                    <a:pt x="82566" y="1807369"/>
                  </a:lnTo>
                  <a:lnTo>
                    <a:pt x="74230" y="1799035"/>
                  </a:lnTo>
                  <a:lnTo>
                    <a:pt x="65497" y="1789906"/>
                  </a:lnTo>
                  <a:lnTo>
                    <a:pt x="57558" y="1780778"/>
                  </a:lnTo>
                  <a:lnTo>
                    <a:pt x="50016" y="1771650"/>
                  </a:lnTo>
                  <a:lnTo>
                    <a:pt x="42871" y="1761331"/>
                  </a:lnTo>
                  <a:lnTo>
                    <a:pt x="36520" y="1751410"/>
                  </a:lnTo>
                  <a:lnTo>
                    <a:pt x="30168" y="1740694"/>
                  </a:lnTo>
                  <a:lnTo>
                    <a:pt x="24611" y="1729581"/>
                  </a:lnTo>
                  <a:lnTo>
                    <a:pt x="19848" y="1718469"/>
                  </a:lnTo>
                  <a:lnTo>
                    <a:pt x="15084" y="1706960"/>
                  </a:lnTo>
                  <a:lnTo>
                    <a:pt x="11115" y="1695053"/>
                  </a:lnTo>
                  <a:lnTo>
                    <a:pt x="7939" y="1682750"/>
                  </a:lnTo>
                  <a:lnTo>
                    <a:pt x="4763" y="1670844"/>
                  </a:lnTo>
                  <a:lnTo>
                    <a:pt x="2779" y="1658541"/>
                  </a:lnTo>
                  <a:lnTo>
                    <a:pt x="1191" y="1645841"/>
                  </a:lnTo>
                  <a:lnTo>
                    <a:pt x="0" y="1632744"/>
                  </a:lnTo>
                  <a:lnTo>
                    <a:pt x="0" y="1619647"/>
                  </a:lnTo>
                  <a:lnTo>
                    <a:pt x="0" y="369490"/>
                  </a:lnTo>
                  <a:lnTo>
                    <a:pt x="0" y="356790"/>
                  </a:lnTo>
                  <a:lnTo>
                    <a:pt x="1191" y="344090"/>
                  </a:lnTo>
                  <a:lnTo>
                    <a:pt x="2779" y="330994"/>
                  </a:lnTo>
                  <a:lnTo>
                    <a:pt x="4763" y="318690"/>
                  </a:lnTo>
                  <a:lnTo>
                    <a:pt x="7939" y="306387"/>
                  </a:lnTo>
                  <a:lnTo>
                    <a:pt x="11115" y="294084"/>
                  </a:lnTo>
                  <a:lnTo>
                    <a:pt x="15084" y="282575"/>
                  </a:lnTo>
                  <a:lnTo>
                    <a:pt x="19848" y="271065"/>
                  </a:lnTo>
                  <a:lnTo>
                    <a:pt x="24611" y="259953"/>
                  </a:lnTo>
                  <a:lnTo>
                    <a:pt x="30168" y="249237"/>
                  </a:lnTo>
                  <a:lnTo>
                    <a:pt x="36520" y="238125"/>
                  </a:lnTo>
                  <a:lnTo>
                    <a:pt x="42871" y="228203"/>
                  </a:lnTo>
                  <a:lnTo>
                    <a:pt x="50016" y="218281"/>
                  </a:lnTo>
                  <a:lnTo>
                    <a:pt x="57558" y="208756"/>
                  </a:lnTo>
                  <a:lnTo>
                    <a:pt x="65497" y="199231"/>
                  </a:lnTo>
                  <a:lnTo>
                    <a:pt x="74230" y="190500"/>
                  </a:lnTo>
                  <a:lnTo>
                    <a:pt x="82566" y="182165"/>
                  </a:lnTo>
                  <a:lnTo>
                    <a:pt x="91696" y="174228"/>
                  </a:lnTo>
                  <a:lnTo>
                    <a:pt x="101620" y="167084"/>
                  </a:lnTo>
                  <a:lnTo>
                    <a:pt x="111147" y="159544"/>
                  </a:lnTo>
                  <a:lnTo>
                    <a:pt x="121865" y="152797"/>
                  </a:lnTo>
                  <a:lnTo>
                    <a:pt x="132186" y="147240"/>
                  </a:lnTo>
                  <a:lnTo>
                    <a:pt x="143300" y="141684"/>
                  </a:lnTo>
                  <a:lnTo>
                    <a:pt x="154018" y="136525"/>
                  </a:lnTo>
                  <a:lnTo>
                    <a:pt x="165927" y="131762"/>
                  </a:lnTo>
                  <a:lnTo>
                    <a:pt x="177835" y="127794"/>
                  </a:lnTo>
                  <a:lnTo>
                    <a:pt x="189744" y="124222"/>
                  </a:lnTo>
                  <a:lnTo>
                    <a:pt x="201653" y="121840"/>
                  </a:lnTo>
                  <a:lnTo>
                    <a:pt x="214355" y="119062"/>
                  </a:lnTo>
                  <a:lnTo>
                    <a:pt x="227058" y="117475"/>
                  </a:lnTo>
                  <a:lnTo>
                    <a:pt x="239760" y="116681"/>
                  </a:lnTo>
                  <a:lnTo>
                    <a:pt x="252860" y="116284"/>
                  </a:lnTo>
                  <a:lnTo>
                    <a:pt x="380679" y="116284"/>
                  </a:lnTo>
                  <a:lnTo>
                    <a:pt x="380679" y="215503"/>
                  </a:lnTo>
                  <a:lnTo>
                    <a:pt x="380679" y="307975"/>
                  </a:lnTo>
                  <a:lnTo>
                    <a:pt x="442207" y="307975"/>
                  </a:lnTo>
                  <a:lnTo>
                    <a:pt x="442207" y="0"/>
                  </a:lnTo>
                  <a:close/>
                </a:path>
              </a:pathLst>
            </a:custGeom>
            <a:solidFill>
              <a:schemeClr val="bg1"/>
            </a:solidFill>
            <a:ln>
              <a:noFill/>
            </a:ln>
          </p:spPr>
          <p:txBody>
            <a:bodyPr anchor="ctr">
              <a:scene3d>
                <a:camera prst="orthographicFront"/>
                <a:lightRig rig="threePt" dir="t"/>
              </a:scene3d>
              <a:sp3d>
                <a:contourClr>
                  <a:srgbClr val="FFFFFF"/>
                </a:contourClr>
              </a:sp3d>
            </a:bodyP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010" b="0" i="0" u="none" strike="noStrike" kern="1200" cap="none" spc="0" normalizeH="0" baseline="0" noProof="0">
                <a:ln>
                  <a:noFill/>
                </a:ln>
                <a:solidFill>
                  <a:prstClr val="white">
                    <a:lumMod val="50000"/>
                  </a:prstClr>
                </a:solidFill>
                <a:effectLst/>
                <a:uLnTx/>
                <a:uFillTx/>
                <a:latin typeface="微软雅黑" panose="020B0503020204020204" pitchFamily="34" charset="-122"/>
                <a:ea typeface="微软雅黑" panose="020B0503020204020204" pitchFamily="34" charset="-122"/>
                <a:cs typeface="+mn-cs"/>
              </a:endParaRPr>
            </a:p>
          </p:txBody>
        </p:sp>
      </p:grpSp>
      <p:grpSp>
        <p:nvGrpSpPr>
          <p:cNvPr id="136" name="组合 135"/>
          <p:cNvGrpSpPr/>
          <p:nvPr/>
        </p:nvGrpSpPr>
        <p:grpSpPr>
          <a:xfrm>
            <a:off x="3950067" y="2565928"/>
            <a:ext cx="842064" cy="976795"/>
            <a:chOff x="5301679" y="3724016"/>
            <a:chExt cx="1123045" cy="1302732"/>
          </a:xfrm>
        </p:grpSpPr>
        <p:sp>
          <p:nvSpPr>
            <p:cNvPr id="137" name="六边形 136"/>
            <p:cNvSpPr/>
            <p:nvPr/>
          </p:nvSpPr>
          <p:spPr>
            <a:xfrm rot="5400000">
              <a:off x="5211836" y="3813859"/>
              <a:ext cx="1302732" cy="1123045"/>
            </a:xfrm>
            <a:prstGeom prst="hexagon">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010" b="0" i="0" u="none" strike="noStrike" kern="1200" cap="none" spc="0" normalizeH="0" baseline="0" noProof="0">
                <a:ln>
                  <a:noFill/>
                </a:ln>
                <a:solidFill>
                  <a:prstClr val="white">
                    <a:lumMod val="50000"/>
                  </a:prstClr>
                </a:solidFill>
                <a:effectLst/>
                <a:uLnTx/>
                <a:uFillTx/>
                <a:latin typeface="微软雅黑" panose="020B0503020204020204" pitchFamily="34" charset="-122"/>
                <a:ea typeface="微软雅黑" panose="020B0503020204020204" pitchFamily="34" charset="-122"/>
                <a:cs typeface="+mn-cs"/>
              </a:endParaRPr>
            </a:p>
          </p:txBody>
        </p:sp>
        <p:sp>
          <p:nvSpPr>
            <p:cNvPr id="138" name="KSO_Shape"/>
            <p:cNvSpPr/>
            <p:nvPr/>
          </p:nvSpPr>
          <p:spPr bwMode="auto">
            <a:xfrm>
              <a:off x="5622788" y="4143426"/>
              <a:ext cx="480825" cy="453578"/>
            </a:xfrm>
            <a:custGeom>
              <a:avLst/>
              <a:gdLst>
                <a:gd name="T0" fmla="*/ 186247 w 2959101"/>
                <a:gd name="T1" fmla="*/ 1226349 h 2789237"/>
                <a:gd name="T2" fmla="*/ 230689 w 2959101"/>
                <a:gd name="T3" fmla="*/ 1237612 h 2789237"/>
                <a:gd name="T4" fmla="*/ 288413 w 2959101"/>
                <a:gd name="T5" fmla="*/ 1242988 h 2789237"/>
                <a:gd name="T6" fmla="*/ 479719 w 2959101"/>
                <a:gd name="T7" fmla="*/ 1671247 h 2789237"/>
                <a:gd name="T8" fmla="*/ 447792 w 2959101"/>
                <a:gd name="T9" fmla="*/ 1667919 h 2789237"/>
                <a:gd name="T10" fmla="*/ 425571 w 2959101"/>
                <a:gd name="T11" fmla="*/ 1655632 h 2789237"/>
                <a:gd name="T12" fmla="*/ 406415 w 2959101"/>
                <a:gd name="T13" fmla="*/ 1632337 h 2789237"/>
                <a:gd name="T14" fmla="*/ 1684037 w 2959101"/>
                <a:gd name="T15" fmla="*/ 1235155 h 2789237"/>
                <a:gd name="T16" fmla="*/ 1739462 w 2959101"/>
                <a:gd name="T17" fmla="*/ 1231059 h 2789237"/>
                <a:gd name="T18" fmla="*/ 1778540 w 2959101"/>
                <a:gd name="T19" fmla="*/ 1219540 h 2789237"/>
                <a:gd name="T20" fmla="*/ 1816086 w 2959101"/>
                <a:gd name="T21" fmla="*/ 1198804 h 2789237"/>
                <a:gd name="T22" fmla="*/ 1573698 w 2959101"/>
                <a:gd name="T23" fmla="*/ 1645505 h 2789237"/>
                <a:gd name="T24" fmla="*/ 1560927 w 2959101"/>
                <a:gd name="T25" fmla="*/ 1659840 h 2789237"/>
                <a:gd name="T26" fmla="*/ 1547390 w 2959101"/>
                <a:gd name="T27" fmla="*/ 1666496 h 2789237"/>
                <a:gd name="T28" fmla="*/ 1509589 w 2959101"/>
                <a:gd name="T29" fmla="*/ 1671104 h 2789237"/>
                <a:gd name="T30" fmla="*/ 1044479 w 2959101"/>
                <a:gd name="T31" fmla="*/ 1465033 h 2789237"/>
                <a:gd name="T32" fmla="*/ 653055 w 2959101"/>
                <a:gd name="T33" fmla="*/ 989868 h 2789237"/>
                <a:gd name="T34" fmla="*/ 262244 w 2959101"/>
                <a:gd name="T35" fmla="*/ 1208432 h 2789237"/>
                <a:gd name="T36" fmla="*/ 203201 w 2959101"/>
                <a:gd name="T37" fmla="*/ 1197683 h 2789237"/>
                <a:gd name="T38" fmla="*/ 151059 w 2959101"/>
                <a:gd name="T39" fmla="*/ 1173369 h 2789237"/>
                <a:gd name="T40" fmla="*/ 106841 w 2959101"/>
                <a:gd name="T41" fmla="*/ 1139075 h 2789237"/>
                <a:gd name="T42" fmla="*/ 72846 w 2959101"/>
                <a:gd name="T43" fmla="*/ 1097359 h 2789237"/>
                <a:gd name="T44" fmla="*/ 49586 w 2959101"/>
                <a:gd name="T45" fmla="*/ 1051547 h 2789237"/>
                <a:gd name="T46" fmla="*/ 39874 w 2959101"/>
                <a:gd name="T47" fmla="*/ 1004712 h 2789237"/>
                <a:gd name="T48" fmla="*/ 44474 w 2959101"/>
                <a:gd name="T49" fmla="*/ 953782 h 2789237"/>
                <a:gd name="T50" fmla="*/ 156427 w 2959101"/>
                <a:gd name="T51" fmla="*/ 723445 h 2789237"/>
                <a:gd name="T52" fmla="*/ 1881769 w 2959101"/>
                <a:gd name="T53" fmla="*/ 891877 h 2789237"/>
                <a:gd name="T54" fmla="*/ 1894788 w 2959101"/>
                <a:gd name="T55" fmla="*/ 923328 h 2789237"/>
                <a:gd name="T56" fmla="*/ 1902958 w 2959101"/>
                <a:gd name="T57" fmla="*/ 957080 h 2789237"/>
                <a:gd name="T58" fmla="*/ 1904745 w 2959101"/>
                <a:gd name="T59" fmla="*/ 994156 h 2789237"/>
                <a:gd name="T60" fmla="*/ 1893767 w 2959101"/>
                <a:gd name="T61" fmla="*/ 1047342 h 2789237"/>
                <a:gd name="T62" fmla="*/ 1869771 w 2959101"/>
                <a:gd name="T63" fmla="*/ 1095413 h 2789237"/>
                <a:gd name="T64" fmla="*/ 1834797 w 2959101"/>
                <a:gd name="T65" fmla="*/ 1136069 h 2789237"/>
                <a:gd name="T66" fmla="*/ 1792164 w 2959101"/>
                <a:gd name="T67" fmla="*/ 1167520 h 2789237"/>
                <a:gd name="T68" fmla="*/ 1744425 w 2959101"/>
                <a:gd name="T69" fmla="*/ 1188999 h 2789237"/>
                <a:gd name="T70" fmla="*/ 1694645 w 2959101"/>
                <a:gd name="T71" fmla="*/ 1198460 h 2789237"/>
                <a:gd name="T72" fmla="*/ 1531517 w 2959101"/>
                <a:gd name="T73" fmla="*/ 727463 h 2789237"/>
                <a:gd name="T74" fmla="*/ 1310612 w 2959101"/>
                <a:gd name="T75" fmla="*/ 512 h 2789237"/>
                <a:gd name="T76" fmla="*/ 1333869 w 2959101"/>
                <a:gd name="T77" fmla="*/ 7934 h 2789237"/>
                <a:gd name="T78" fmla="*/ 1352526 w 2959101"/>
                <a:gd name="T79" fmla="*/ 26874 h 2789237"/>
                <a:gd name="T80" fmla="*/ 1493861 w 2959101"/>
                <a:gd name="T81" fmla="*/ 264384 h 2789237"/>
                <a:gd name="T82" fmla="*/ 892487 w 2959101"/>
                <a:gd name="T83" fmla="*/ 95976 h 2789237"/>
                <a:gd name="T84" fmla="*/ 832682 w 2959101"/>
                <a:gd name="T85" fmla="*/ 21499 h 2789237"/>
                <a:gd name="T86" fmla="*/ 658932 w 2959101"/>
                <a:gd name="T87" fmla="*/ 0 h 2789237"/>
                <a:gd name="T88" fmla="*/ 706710 w 2959101"/>
                <a:gd name="T89" fmla="*/ 3069 h 2789237"/>
                <a:gd name="T90" fmla="*/ 746568 w 2959101"/>
                <a:gd name="T91" fmla="*/ 12022 h 2789237"/>
                <a:gd name="T92" fmla="*/ 779783 w 2959101"/>
                <a:gd name="T93" fmla="*/ 26347 h 2789237"/>
                <a:gd name="T94" fmla="*/ 807888 w 2959101"/>
                <a:gd name="T95" fmla="*/ 45788 h 2789237"/>
                <a:gd name="T96" fmla="*/ 831905 w 2959101"/>
                <a:gd name="T97" fmla="*/ 69578 h 2789237"/>
                <a:gd name="T98" fmla="*/ 862565 w 2959101"/>
                <a:gd name="T99" fmla="*/ 112553 h 2789237"/>
                <a:gd name="T100" fmla="*/ 861798 w 2959101"/>
                <a:gd name="T101" fmla="*/ 328704 h 2789237"/>
                <a:gd name="T102" fmla="*/ 501800 w 2959101"/>
                <a:gd name="T103" fmla="*/ 83903 h 2789237"/>
                <a:gd name="T104" fmla="*/ 531183 w 2959101"/>
                <a:gd name="T105" fmla="*/ 43998 h 2789237"/>
                <a:gd name="T106" fmla="*/ 566697 w 2959101"/>
                <a:gd name="T107" fmla="*/ 17394 h 2789237"/>
                <a:gd name="T108" fmla="*/ 612431 w 2959101"/>
                <a:gd name="T109" fmla="*/ 3325 h 2789237"/>
                <a:gd name="T110" fmla="*/ 658932 w 2959101"/>
                <a:gd name="T111" fmla="*/ 0 h 2789237"/>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2959101" h="2789237">
                  <a:moveTo>
                    <a:pt x="230188" y="1878012"/>
                  </a:moveTo>
                  <a:lnTo>
                    <a:pt x="253199" y="1889137"/>
                  </a:lnTo>
                  <a:lnTo>
                    <a:pt x="265102" y="1894302"/>
                  </a:lnTo>
                  <a:lnTo>
                    <a:pt x="277004" y="1898673"/>
                  </a:lnTo>
                  <a:lnTo>
                    <a:pt x="289303" y="1903440"/>
                  </a:lnTo>
                  <a:lnTo>
                    <a:pt x="301999" y="1907414"/>
                  </a:lnTo>
                  <a:lnTo>
                    <a:pt x="315092" y="1911387"/>
                  </a:lnTo>
                  <a:lnTo>
                    <a:pt x="328978" y="1914963"/>
                  </a:lnTo>
                  <a:lnTo>
                    <a:pt x="343657" y="1918538"/>
                  </a:lnTo>
                  <a:lnTo>
                    <a:pt x="358337" y="1920922"/>
                  </a:lnTo>
                  <a:lnTo>
                    <a:pt x="374207" y="1923704"/>
                  </a:lnTo>
                  <a:lnTo>
                    <a:pt x="391267" y="1925690"/>
                  </a:lnTo>
                  <a:lnTo>
                    <a:pt x="408724" y="1927279"/>
                  </a:lnTo>
                  <a:lnTo>
                    <a:pt x="427767" y="1928471"/>
                  </a:lnTo>
                  <a:lnTo>
                    <a:pt x="448001" y="1929266"/>
                  </a:lnTo>
                  <a:lnTo>
                    <a:pt x="469029" y="1929266"/>
                  </a:lnTo>
                  <a:lnTo>
                    <a:pt x="1446213" y="1929266"/>
                  </a:lnTo>
                  <a:lnTo>
                    <a:pt x="1293069" y="2273739"/>
                  </a:lnTo>
                  <a:lnTo>
                    <a:pt x="1446213" y="2593975"/>
                  </a:lnTo>
                  <a:lnTo>
                    <a:pt x="745164" y="2593975"/>
                  </a:lnTo>
                  <a:lnTo>
                    <a:pt x="733261" y="2593975"/>
                  </a:lnTo>
                  <a:lnTo>
                    <a:pt x="722946" y="2593181"/>
                  </a:lnTo>
                  <a:lnTo>
                    <a:pt x="713424" y="2591989"/>
                  </a:lnTo>
                  <a:lnTo>
                    <a:pt x="703902" y="2590399"/>
                  </a:lnTo>
                  <a:lnTo>
                    <a:pt x="695571" y="2588810"/>
                  </a:lnTo>
                  <a:lnTo>
                    <a:pt x="688032" y="2586029"/>
                  </a:lnTo>
                  <a:lnTo>
                    <a:pt x="680891" y="2582850"/>
                  </a:lnTo>
                  <a:lnTo>
                    <a:pt x="673750" y="2578877"/>
                  </a:lnTo>
                  <a:lnTo>
                    <a:pt x="667402" y="2574507"/>
                  </a:lnTo>
                  <a:lnTo>
                    <a:pt x="661054" y="2569739"/>
                  </a:lnTo>
                  <a:lnTo>
                    <a:pt x="655103" y="2564177"/>
                  </a:lnTo>
                  <a:lnTo>
                    <a:pt x="649151" y="2557422"/>
                  </a:lnTo>
                  <a:lnTo>
                    <a:pt x="643200" y="2550668"/>
                  </a:lnTo>
                  <a:lnTo>
                    <a:pt x="637646" y="2542324"/>
                  </a:lnTo>
                  <a:lnTo>
                    <a:pt x="631298" y="2533583"/>
                  </a:lnTo>
                  <a:lnTo>
                    <a:pt x="625347" y="2523650"/>
                  </a:lnTo>
                  <a:lnTo>
                    <a:pt x="230188" y="1878012"/>
                  </a:lnTo>
                  <a:close/>
                  <a:moveTo>
                    <a:pt x="1932679" y="1738312"/>
                  </a:moveTo>
                  <a:lnTo>
                    <a:pt x="1932679" y="1917109"/>
                  </a:lnTo>
                  <a:lnTo>
                    <a:pt x="2615872" y="1917109"/>
                  </a:lnTo>
                  <a:lnTo>
                    <a:pt x="2636106" y="1916711"/>
                  </a:lnTo>
                  <a:lnTo>
                    <a:pt x="2654356" y="1915917"/>
                  </a:lnTo>
                  <a:lnTo>
                    <a:pt x="2671416" y="1914725"/>
                  </a:lnTo>
                  <a:lnTo>
                    <a:pt x="2687286" y="1912738"/>
                  </a:lnTo>
                  <a:lnTo>
                    <a:pt x="2701965" y="1910751"/>
                  </a:lnTo>
                  <a:lnTo>
                    <a:pt x="2715851" y="1907970"/>
                  </a:lnTo>
                  <a:lnTo>
                    <a:pt x="2728547" y="1904791"/>
                  </a:lnTo>
                  <a:lnTo>
                    <a:pt x="2740449" y="1901216"/>
                  </a:lnTo>
                  <a:lnTo>
                    <a:pt x="2751955" y="1897640"/>
                  </a:lnTo>
                  <a:lnTo>
                    <a:pt x="2762667" y="1892872"/>
                  </a:lnTo>
                  <a:lnTo>
                    <a:pt x="2772982" y="1888104"/>
                  </a:lnTo>
                  <a:lnTo>
                    <a:pt x="2782901" y="1883336"/>
                  </a:lnTo>
                  <a:lnTo>
                    <a:pt x="2792423" y="1878171"/>
                  </a:lnTo>
                  <a:lnTo>
                    <a:pt x="2802341" y="1872608"/>
                  </a:lnTo>
                  <a:lnTo>
                    <a:pt x="2820988" y="1860688"/>
                  </a:lnTo>
                  <a:lnTo>
                    <a:pt x="2473441" y="2504355"/>
                  </a:lnTo>
                  <a:lnTo>
                    <a:pt x="2465506" y="2519056"/>
                  </a:lnTo>
                  <a:lnTo>
                    <a:pt x="2458364" y="2532168"/>
                  </a:lnTo>
                  <a:lnTo>
                    <a:pt x="2451223" y="2544088"/>
                  </a:lnTo>
                  <a:lnTo>
                    <a:pt x="2444478" y="2554021"/>
                  </a:lnTo>
                  <a:lnTo>
                    <a:pt x="2438130" y="2562365"/>
                  </a:lnTo>
                  <a:lnTo>
                    <a:pt x="2434956" y="2566338"/>
                  </a:lnTo>
                  <a:lnTo>
                    <a:pt x="2431386" y="2569914"/>
                  </a:lnTo>
                  <a:lnTo>
                    <a:pt x="2428212" y="2573092"/>
                  </a:lnTo>
                  <a:lnTo>
                    <a:pt x="2424641" y="2576271"/>
                  </a:lnTo>
                  <a:lnTo>
                    <a:pt x="2420674" y="2578655"/>
                  </a:lnTo>
                  <a:lnTo>
                    <a:pt x="2416706" y="2581039"/>
                  </a:lnTo>
                  <a:lnTo>
                    <a:pt x="2412342" y="2583025"/>
                  </a:lnTo>
                  <a:lnTo>
                    <a:pt x="2407978" y="2585012"/>
                  </a:lnTo>
                  <a:lnTo>
                    <a:pt x="2403614" y="2586601"/>
                  </a:lnTo>
                  <a:lnTo>
                    <a:pt x="2398059" y="2587793"/>
                  </a:lnTo>
                  <a:lnTo>
                    <a:pt x="2387347" y="2590575"/>
                  </a:lnTo>
                  <a:lnTo>
                    <a:pt x="2375048" y="2591767"/>
                  </a:lnTo>
                  <a:lnTo>
                    <a:pt x="2361162" y="2593356"/>
                  </a:lnTo>
                  <a:lnTo>
                    <a:pt x="2344896" y="2593753"/>
                  </a:lnTo>
                  <a:lnTo>
                    <a:pt x="2326645" y="2594151"/>
                  </a:lnTo>
                  <a:lnTo>
                    <a:pt x="2306411" y="2594151"/>
                  </a:lnTo>
                  <a:lnTo>
                    <a:pt x="1958864" y="2594151"/>
                  </a:lnTo>
                  <a:lnTo>
                    <a:pt x="1958864" y="2789237"/>
                  </a:lnTo>
                  <a:lnTo>
                    <a:pt x="1622425" y="2273907"/>
                  </a:lnTo>
                  <a:lnTo>
                    <a:pt x="1932679" y="1738312"/>
                  </a:lnTo>
                  <a:close/>
                  <a:moveTo>
                    <a:pt x="0" y="995362"/>
                  </a:moveTo>
                  <a:lnTo>
                    <a:pt x="674158" y="995362"/>
                  </a:lnTo>
                  <a:lnTo>
                    <a:pt x="950888" y="1437085"/>
                  </a:lnTo>
                  <a:lnTo>
                    <a:pt x="1014413" y="1536394"/>
                  </a:lnTo>
                  <a:lnTo>
                    <a:pt x="950888" y="1504615"/>
                  </a:lnTo>
                  <a:lnTo>
                    <a:pt x="840911" y="1449797"/>
                  </a:lnTo>
                  <a:lnTo>
                    <a:pt x="608251" y="1876425"/>
                  </a:lnTo>
                  <a:lnTo>
                    <a:pt x="426411" y="1876425"/>
                  </a:lnTo>
                  <a:lnTo>
                    <a:pt x="407353" y="1875631"/>
                  </a:lnTo>
                  <a:lnTo>
                    <a:pt x="388296" y="1874439"/>
                  </a:lnTo>
                  <a:lnTo>
                    <a:pt x="369635" y="1871658"/>
                  </a:lnTo>
                  <a:lnTo>
                    <a:pt x="350975" y="1868083"/>
                  </a:lnTo>
                  <a:lnTo>
                    <a:pt x="333506" y="1864111"/>
                  </a:lnTo>
                  <a:lnTo>
                    <a:pt x="315639" y="1858947"/>
                  </a:lnTo>
                  <a:lnTo>
                    <a:pt x="298567" y="1852988"/>
                  </a:lnTo>
                  <a:lnTo>
                    <a:pt x="281892" y="1845838"/>
                  </a:lnTo>
                  <a:lnTo>
                    <a:pt x="265614" y="1838291"/>
                  </a:lnTo>
                  <a:lnTo>
                    <a:pt x="249732" y="1829949"/>
                  </a:lnTo>
                  <a:lnTo>
                    <a:pt x="234645" y="1821210"/>
                  </a:lnTo>
                  <a:lnTo>
                    <a:pt x="219955" y="1811676"/>
                  </a:lnTo>
                  <a:lnTo>
                    <a:pt x="205662" y="1801745"/>
                  </a:lnTo>
                  <a:lnTo>
                    <a:pt x="192163" y="1791020"/>
                  </a:lnTo>
                  <a:lnTo>
                    <a:pt x="179061" y="1779500"/>
                  </a:lnTo>
                  <a:lnTo>
                    <a:pt x="165959" y="1767981"/>
                  </a:lnTo>
                  <a:lnTo>
                    <a:pt x="154445" y="1755666"/>
                  </a:lnTo>
                  <a:lnTo>
                    <a:pt x="142931" y="1743352"/>
                  </a:lnTo>
                  <a:lnTo>
                    <a:pt x="132211" y="1730243"/>
                  </a:lnTo>
                  <a:lnTo>
                    <a:pt x="122285" y="1716738"/>
                  </a:lnTo>
                  <a:lnTo>
                    <a:pt x="113154" y="1703232"/>
                  </a:lnTo>
                  <a:lnTo>
                    <a:pt x="104419" y="1689328"/>
                  </a:lnTo>
                  <a:lnTo>
                    <a:pt x="96479" y="1675425"/>
                  </a:lnTo>
                  <a:lnTo>
                    <a:pt x="89332" y="1661125"/>
                  </a:lnTo>
                  <a:lnTo>
                    <a:pt x="82979" y="1646824"/>
                  </a:lnTo>
                  <a:lnTo>
                    <a:pt x="77024" y="1632127"/>
                  </a:lnTo>
                  <a:lnTo>
                    <a:pt x="72657" y="1617826"/>
                  </a:lnTo>
                  <a:lnTo>
                    <a:pt x="68289" y="1602732"/>
                  </a:lnTo>
                  <a:lnTo>
                    <a:pt x="65510" y="1588431"/>
                  </a:lnTo>
                  <a:lnTo>
                    <a:pt x="63128" y="1574131"/>
                  </a:lnTo>
                  <a:lnTo>
                    <a:pt x="61937" y="1559433"/>
                  </a:lnTo>
                  <a:lnTo>
                    <a:pt x="61540" y="1545133"/>
                  </a:lnTo>
                  <a:lnTo>
                    <a:pt x="61937" y="1528846"/>
                  </a:lnTo>
                  <a:lnTo>
                    <a:pt x="63128" y="1512560"/>
                  </a:lnTo>
                  <a:lnTo>
                    <a:pt x="65907" y="1496273"/>
                  </a:lnTo>
                  <a:lnTo>
                    <a:pt x="69083" y="1480384"/>
                  </a:lnTo>
                  <a:lnTo>
                    <a:pt x="73848" y="1465289"/>
                  </a:lnTo>
                  <a:lnTo>
                    <a:pt x="79009" y="1449400"/>
                  </a:lnTo>
                  <a:lnTo>
                    <a:pt x="85362" y="1433908"/>
                  </a:lnTo>
                  <a:lnTo>
                    <a:pt x="92508" y="1418813"/>
                  </a:lnTo>
                  <a:lnTo>
                    <a:pt x="242983" y="1122874"/>
                  </a:lnTo>
                  <a:lnTo>
                    <a:pt x="0" y="995362"/>
                  </a:lnTo>
                  <a:close/>
                  <a:moveTo>
                    <a:pt x="2574057" y="833437"/>
                  </a:moveTo>
                  <a:lnTo>
                    <a:pt x="2912705" y="1366837"/>
                  </a:lnTo>
                  <a:lnTo>
                    <a:pt x="2917861" y="1375172"/>
                  </a:lnTo>
                  <a:lnTo>
                    <a:pt x="2923016" y="1384300"/>
                  </a:lnTo>
                  <a:lnTo>
                    <a:pt x="2927378" y="1393428"/>
                  </a:lnTo>
                  <a:lnTo>
                    <a:pt x="2931740" y="1402953"/>
                  </a:lnTo>
                  <a:lnTo>
                    <a:pt x="2936102" y="1412478"/>
                  </a:lnTo>
                  <a:lnTo>
                    <a:pt x="2940067" y="1422797"/>
                  </a:lnTo>
                  <a:lnTo>
                    <a:pt x="2943239" y="1433116"/>
                  </a:lnTo>
                  <a:lnTo>
                    <a:pt x="2946808" y="1443434"/>
                  </a:lnTo>
                  <a:lnTo>
                    <a:pt x="2949188" y="1453753"/>
                  </a:lnTo>
                  <a:lnTo>
                    <a:pt x="2951963" y="1464469"/>
                  </a:lnTo>
                  <a:lnTo>
                    <a:pt x="2954343" y="1474788"/>
                  </a:lnTo>
                  <a:lnTo>
                    <a:pt x="2955929" y="1485503"/>
                  </a:lnTo>
                  <a:lnTo>
                    <a:pt x="2957118" y="1495822"/>
                  </a:lnTo>
                  <a:lnTo>
                    <a:pt x="2958308" y="1505744"/>
                  </a:lnTo>
                  <a:lnTo>
                    <a:pt x="2958705" y="1516063"/>
                  </a:lnTo>
                  <a:lnTo>
                    <a:pt x="2959101" y="1525588"/>
                  </a:lnTo>
                  <a:lnTo>
                    <a:pt x="2958705" y="1543050"/>
                  </a:lnTo>
                  <a:lnTo>
                    <a:pt x="2956722" y="1560116"/>
                  </a:lnTo>
                  <a:lnTo>
                    <a:pt x="2954739" y="1576784"/>
                  </a:lnTo>
                  <a:lnTo>
                    <a:pt x="2951170" y="1593453"/>
                  </a:lnTo>
                  <a:lnTo>
                    <a:pt x="2946808" y="1609725"/>
                  </a:lnTo>
                  <a:lnTo>
                    <a:pt x="2941653" y="1625600"/>
                  </a:lnTo>
                  <a:lnTo>
                    <a:pt x="2935705" y="1641475"/>
                  </a:lnTo>
                  <a:lnTo>
                    <a:pt x="2928964" y="1656556"/>
                  </a:lnTo>
                  <a:lnTo>
                    <a:pt x="2921429" y="1671638"/>
                  </a:lnTo>
                  <a:lnTo>
                    <a:pt x="2913102" y="1685925"/>
                  </a:lnTo>
                  <a:lnTo>
                    <a:pt x="2904378" y="1700213"/>
                  </a:lnTo>
                  <a:lnTo>
                    <a:pt x="2894464" y="1713706"/>
                  </a:lnTo>
                  <a:lnTo>
                    <a:pt x="2884154" y="1726803"/>
                  </a:lnTo>
                  <a:lnTo>
                    <a:pt x="2873448" y="1739106"/>
                  </a:lnTo>
                  <a:lnTo>
                    <a:pt x="2862344" y="1751410"/>
                  </a:lnTo>
                  <a:lnTo>
                    <a:pt x="2850052" y="1763316"/>
                  </a:lnTo>
                  <a:lnTo>
                    <a:pt x="2837759" y="1774031"/>
                  </a:lnTo>
                  <a:lnTo>
                    <a:pt x="2825069" y="1784747"/>
                  </a:lnTo>
                  <a:lnTo>
                    <a:pt x="2811983" y="1794272"/>
                  </a:lnTo>
                  <a:lnTo>
                    <a:pt x="2797708" y="1803797"/>
                  </a:lnTo>
                  <a:lnTo>
                    <a:pt x="2783829" y="1812131"/>
                  </a:lnTo>
                  <a:lnTo>
                    <a:pt x="2769950" y="1820466"/>
                  </a:lnTo>
                  <a:lnTo>
                    <a:pt x="2754881" y="1827610"/>
                  </a:lnTo>
                  <a:lnTo>
                    <a:pt x="2740209" y="1834753"/>
                  </a:lnTo>
                  <a:lnTo>
                    <a:pt x="2725140" y="1840310"/>
                  </a:lnTo>
                  <a:lnTo>
                    <a:pt x="2709675" y="1845469"/>
                  </a:lnTo>
                  <a:lnTo>
                    <a:pt x="2694606" y="1849835"/>
                  </a:lnTo>
                  <a:lnTo>
                    <a:pt x="2679141" y="1853803"/>
                  </a:lnTo>
                  <a:lnTo>
                    <a:pt x="2663279" y="1856978"/>
                  </a:lnTo>
                  <a:lnTo>
                    <a:pt x="2648211" y="1858566"/>
                  </a:lnTo>
                  <a:lnTo>
                    <a:pt x="2632349" y="1860153"/>
                  </a:lnTo>
                  <a:lnTo>
                    <a:pt x="2616487" y="1860550"/>
                  </a:lnTo>
                  <a:lnTo>
                    <a:pt x="2418215" y="1860550"/>
                  </a:lnTo>
                  <a:lnTo>
                    <a:pt x="2078376" y="1290637"/>
                  </a:lnTo>
                  <a:lnTo>
                    <a:pt x="2008188" y="1171972"/>
                  </a:lnTo>
                  <a:lnTo>
                    <a:pt x="2378957" y="1129109"/>
                  </a:lnTo>
                  <a:lnTo>
                    <a:pt x="2574057" y="833437"/>
                  </a:lnTo>
                  <a:close/>
                  <a:moveTo>
                    <a:pt x="1239838" y="0"/>
                  </a:moveTo>
                  <a:lnTo>
                    <a:pt x="2017953" y="0"/>
                  </a:lnTo>
                  <a:lnTo>
                    <a:pt x="2027084" y="397"/>
                  </a:lnTo>
                  <a:lnTo>
                    <a:pt x="2035818" y="794"/>
                  </a:lnTo>
                  <a:lnTo>
                    <a:pt x="2044155" y="1986"/>
                  </a:lnTo>
                  <a:lnTo>
                    <a:pt x="2051697" y="3178"/>
                  </a:lnTo>
                  <a:lnTo>
                    <a:pt x="2058843" y="5561"/>
                  </a:lnTo>
                  <a:lnTo>
                    <a:pt x="2065195" y="8739"/>
                  </a:lnTo>
                  <a:lnTo>
                    <a:pt x="2071944" y="12314"/>
                  </a:lnTo>
                  <a:lnTo>
                    <a:pt x="2077899" y="16684"/>
                  </a:lnTo>
                  <a:lnTo>
                    <a:pt x="2083854" y="21451"/>
                  </a:lnTo>
                  <a:lnTo>
                    <a:pt x="2089015" y="27013"/>
                  </a:lnTo>
                  <a:lnTo>
                    <a:pt x="2094970" y="34163"/>
                  </a:lnTo>
                  <a:lnTo>
                    <a:pt x="2100925" y="41711"/>
                  </a:lnTo>
                  <a:lnTo>
                    <a:pt x="2106880" y="50053"/>
                  </a:lnTo>
                  <a:lnTo>
                    <a:pt x="2112835" y="59587"/>
                  </a:lnTo>
                  <a:lnTo>
                    <a:pt x="2119584" y="69518"/>
                  </a:lnTo>
                  <a:lnTo>
                    <a:pt x="2126730" y="81435"/>
                  </a:lnTo>
                  <a:lnTo>
                    <a:pt x="2320465" y="410355"/>
                  </a:lnTo>
                  <a:lnTo>
                    <a:pt x="2530476" y="296742"/>
                  </a:lnTo>
                  <a:lnTo>
                    <a:pt x="2219230" y="850900"/>
                  </a:lnTo>
                  <a:lnTo>
                    <a:pt x="1584035" y="850900"/>
                  </a:lnTo>
                  <a:lnTo>
                    <a:pt x="1749979" y="743246"/>
                  </a:lnTo>
                  <a:lnTo>
                    <a:pt x="1386330" y="148967"/>
                  </a:lnTo>
                  <a:lnTo>
                    <a:pt x="1337499" y="76668"/>
                  </a:lnTo>
                  <a:lnTo>
                    <a:pt x="1327177" y="64354"/>
                  </a:lnTo>
                  <a:lnTo>
                    <a:pt x="1316061" y="52834"/>
                  </a:lnTo>
                  <a:lnTo>
                    <a:pt x="1304945" y="42902"/>
                  </a:lnTo>
                  <a:lnTo>
                    <a:pt x="1293433" y="33369"/>
                  </a:lnTo>
                  <a:lnTo>
                    <a:pt x="1281126" y="23835"/>
                  </a:lnTo>
                  <a:lnTo>
                    <a:pt x="1268422" y="15492"/>
                  </a:lnTo>
                  <a:lnTo>
                    <a:pt x="1254527" y="7945"/>
                  </a:lnTo>
                  <a:lnTo>
                    <a:pt x="1239838" y="0"/>
                  </a:lnTo>
                  <a:close/>
                  <a:moveTo>
                    <a:pt x="1023541" y="0"/>
                  </a:moveTo>
                  <a:lnTo>
                    <a:pt x="1039416" y="397"/>
                  </a:lnTo>
                  <a:lnTo>
                    <a:pt x="1054895" y="794"/>
                  </a:lnTo>
                  <a:lnTo>
                    <a:pt x="1069579" y="1588"/>
                  </a:lnTo>
                  <a:lnTo>
                    <a:pt x="1084263" y="2779"/>
                  </a:lnTo>
                  <a:lnTo>
                    <a:pt x="1097757" y="4764"/>
                  </a:lnTo>
                  <a:lnTo>
                    <a:pt x="1110854" y="6749"/>
                  </a:lnTo>
                  <a:lnTo>
                    <a:pt x="1123951" y="9132"/>
                  </a:lnTo>
                  <a:lnTo>
                    <a:pt x="1136254" y="12308"/>
                  </a:lnTo>
                  <a:lnTo>
                    <a:pt x="1148160" y="15087"/>
                  </a:lnTo>
                  <a:lnTo>
                    <a:pt x="1159670" y="18660"/>
                  </a:lnTo>
                  <a:lnTo>
                    <a:pt x="1170385" y="22234"/>
                  </a:lnTo>
                  <a:lnTo>
                    <a:pt x="1181498" y="26601"/>
                  </a:lnTo>
                  <a:lnTo>
                    <a:pt x="1191420" y="30968"/>
                  </a:lnTo>
                  <a:lnTo>
                    <a:pt x="1201738" y="35733"/>
                  </a:lnTo>
                  <a:lnTo>
                    <a:pt x="1211263" y="40894"/>
                  </a:lnTo>
                  <a:lnTo>
                    <a:pt x="1220391" y="46453"/>
                  </a:lnTo>
                  <a:lnTo>
                    <a:pt x="1229520" y="52011"/>
                  </a:lnTo>
                  <a:lnTo>
                    <a:pt x="1238251" y="57967"/>
                  </a:lnTo>
                  <a:lnTo>
                    <a:pt x="1246585" y="64319"/>
                  </a:lnTo>
                  <a:lnTo>
                    <a:pt x="1254920" y="71069"/>
                  </a:lnTo>
                  <a:lnTo>
                    <a:pt x="1262857" y="77818"/>
                  </a:lnTo>
                  <a:lnTo>
                    <a:pt x="1270398" y="85362"/>
                  </a:lnTo>
                  <a:lnTo>
                    <a:pt x="1277938" y="92906"/>
                  </a:lnTo>
                  <a:lnTo>
                    <a:pt x="1285082" y="100052"/>
                  </a:lnTo>
                  <a:lnTo>
                    <a:pt x="1292226" y="107993"/>
                  </a:lnTo>
                  <a:lnTo>
                    <a:pt x="1299370" y="116331"/>
                  </a:lnTo>
                  <a:lnTo>
                    <a:pt x="1312863" y="133800"/>
                  </a:lnTo>
                  <a:lnTo>
                    <a:pt x="1325960" y="152064"/>
                  </a:lnTo>
                  <a:lnTo>
                    <a:pt x="1338660" y="171121"/>
                  </a:lnTo>
                  <a:lnTo>
                    <a:pt x="1339851" y="174695"/>
                  </a:lnTo>
                  <a:lnTo>
                    <a:pt x="1341835" y="178268"/>
                  </a:lnTo>
                  <a:lnTo>
                    <a:pt x="1343423" y="181047"/>
                  </a:lnTo>
                  <a:lnTo>
                    <a:pt x="1345010" y="183826"/>
                  </a:lnTo>
                  <a:lnTo>
                    <a:pt x="1435101" y="335096"/>
                  </a:lnTo>
                  <a:lnTo>
                    <a:pt x="1338660" y="510188"/>
                  </a:lnTo>
                  <a:lnTo>
                    <a:pt x="1069579" y="995363"/>
                  </a:lnTo>
                  <a:lnTo>
                    <a:pt x="835820" y="696397"/>
                  </a:lnTo>
                  <a:lnTo>
                    <a:pt x="481013" y="681706"/>
                  </a:lnTo>
                  <a:lnTo>
                    <a:pt x="771129" y="144917"/>
                  </a:lnTo>
                  <a:lnTo>
                    <a:pt x="779463" y="130227"/>
                  </a:lnTo>
                  <a:lnTo>
                    <a:pt x="788194" y="115934"/>
                  </a:lnTo>
                  <a:lnTo>
                    <a:pt x="796926" y="102832"/>
                  </a:lnTo>
                  <a:lnTo>
                    <a:pt x="806451" y="90524"/>
                  </a:lnTo>
                  <a:lnTo>
                    <a:pt x="815579" y="78613"/>
                  </a:lnTo>
                  <a:lnTo>
                    <a:pt x="825104" y="68290"/>
                  </a:lnTo>
                  <a:lnTo>
                    <a:pt x="835026" y="57967"/>
                  </a:lnTo>
                  <a:lnTo>
                    <a:pt x="845741" y="49232"/>
                  </a:lnTo>
                  <a:lnTo>
                    <a:pt x="856854" y="40894"/>
                  </a:lnTo>
                  <a:lnTo>
                    <a:pt x="867966" y="33748"/>
                  </a:lnTo>
                  <a:lnTo>
                    <a:pt x="880269" y="26998"/>
                  </a:lnTo>
                  <a:lnTo>
                    <a:pt x="892970" y="21440"/>
                  </a:lnTo>
                  <a:lnTo>
                    <a:pt x="906066" y="15881"/>
                  </a:lnTo>
                  <a:lnTo>
                    <a:pt x="920751" y="11514"/>
                  </a:lnTo>
                  <a:lnTo>
                    <a:pt x="935435" y="8338"/>
                  </a:lnTo>
                  <a:lnTo>
                    <a:pt x="951310" y="5161"/>
                  </a:lnTo>
                  <a:lnTo>
                    <a:pt x="959248" y="3970"/>
                  </a:lnTo>
                  <a:lnTo>
                    <a:pt x="967582" y="2779"/>
                  </a:lnTo>
                  <a:lnTo>
                    <a:pt x="985441" y="1191"/>
                  </a:lnTo>
                  <a:lnTo>
                    <a:pt x="1004491" y="397"/>
                  </a:lnTo>
                  <a:lnTo>
                    <a:pt x="1023541" y="0"/>
                  </a:lnTo>
                  <a:close/>
                </a:path>
              </a:pathLst>
            </a:custGeom>
            <a:solidFill>
              <a:schemeClr val="bg1"/>
            </a:solidFill>
            <a:ln>
              <a:noFill/>
            </a:ln>
          </p:spPr>
          <p:txBody>
            <a:bodyPr anchor="ctr">
              <a:scene3d>
                <a:camera prst="orthographicFront"/>
                <a:lightRig rig="threePt" dir="t"/>
              </a:scene3d>
              <a:sp3d>
                <a:contourClr>
                  <a:srgbClr val="FFFFFF"/>
                </a:contourClr>
              </a:sp3d>
            </a:bodyP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010" b="0" i="0" u="none" strike="noStrike" kern="1200" cap="none" spc="0" normalizeH="0" baseline="0" noProof="0">
                <a:ln>
                  <a:noFill/>
                </a:ln>
                <a:solidFill>
                  <a:prstClr val="white">
                    <a:lumMod val="50000"/>
                  </a:prstClr>
                </a:solidFill>
                <a:effectLst/>
                <a:uLnTx/>
                <a:uFillTx/>
                <a:latin typeface="微软雅黑" panose="020B0503020204020204" pitchFamily="34" charset="-122"/>
                <a:ea typeface="微软雅黑" panose="020B0503020204020204" pitchFamily="34" charset="-122"/>
                <a:cs typeface="+mn-cs"/>
              </a:endParaRPr>
            </a:p>
          </p:txBody>
        </p:sp>
      </p:grpSp>
      <p:cxnSp>
        <p:nvCxnSpPr>
          <p:cNvPr id="139" name="直接连接符 138"/>
          <p:cNvCxnSpPr/>
          <p:nvPr/>
        </p:nvCxnSpPr>
        <p:spPr>
          <a:xfrm>
            <a:off x="1284718" y="1444371"/>
            <a:ext cx="2482671" cy="0"/>
          </a:xfrm>
          <a:prstGeom prst="line">
            <a:avLst/>
          </a:prstGeom>
          <a:ln w="9525">
            <a:solidFill>
              <a:schemeClr val="bg1">
                <a:lumMod val="50000"/>
              </a:schemeClr>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grpSp>
        <p:nvGrpSpPr>
          <p:cNvPr id="140" name="组合 139"/>
          <p:cNvGrpSpPr/>
          <p:nvPr/>
        </p:nvGrpSpPr>
        <p:grpSpPr>
          <a:xfrm>
            <a:off x="4898895" y="1118326"/>
            <a:ext cx="3074598" cy="1213228"/>
            <a:chOff x="6567113" y="1793376"/>
            <a:chExt cx="4100531" cy="1618057"/>
          </a:xfrm>
        </p:grpSpPr>
        <p:sp>
          <p:nvSpPr>
            <p:cNvPr id="141" name="文本框 69"/>
            <p:cNvSpPr txBox="1"/>
            <p:nvPr/>
          </p:nvSpPr>
          <p:spPr>
            <a:xfrm>
              <a:off x="6567113" y="1810921"/>
              <a:ext cx="916058" cy="1600512"/>
            </a:xfrm>
            <a:prstGeom prst="rect">
              <a:avLst/>
            </a:prstGeom>
            <a:noFill/>
          </p:spPr>
          <p:txBody>
            <a:bodyPr wrap="square" rtlCol="0">
              <a:spAutoFit/>
            </a:bodyPr>
            <a:lstStyle/>
            <a:p>
              <a:pPr marL="0" marR="0" lvl="0" indent="0" algn="ctr" defTabSz="685800" rtl="0" eaLnBrk="1" fontAlgn="auto" latinLnBrk="0" hangingPunct="1">
                <a:lnSpc>
                  <a:spcPct val="100000"/>
                </a:lnSpc>
                <a:spcBef>
                  <a:spcPts val="0"/>
                </a:spcBef>
                <a:spcAft>
                  <a:spcPts val="0"/>
                </a:spcAft>
                <a:buClrTx/>
                <a:buSzTx/>
                <a:buFontTx/>
                <a:buNone/>
                <a:defRPr/>
              </a:pPr>
              <a:r>
                <a:rPr kumimoji="0" lang="en-US" altLang="zh-CN" sz="3600" b="0" i="0" u="none" strike="noStrike" kern="1200" cap="none" spc="0" normalizeH="0" baseline="0" noProof="0" dirty="0">
                  <a:ln>
                    <a:noFill/>
                  </a:ln>
                  <a:solidFill>
                    <a:prstClr val="white">
                      <a:lumMod val="50000"/>
                    </a:prstClr>
                  </a:solidFill>
                  <a:effectLst/>
                  <a:uLnTx/>
                  <a:uFillTx/>
                  <a:latin typeface="Impact MT Std" pitchFamily="34" charset="0"/>
                  <a:ea typeface="微软雅黑" panose="020B0503020204020204" pitchFamily="34" charset="-122"/>
                  <a:cs typeface="+mn-cs"/>
                </a:rPr>
                <a:t>01</a:t>
              </a:r>
              <a:endParaRPr kumimoji="0" lang="zh-CN" altLang="en-US" sz="3600" b="0" i="0" u="none" strike="noStrike" kern="1200" cap="none" spc="0" normalizeH="0" baseline="0" noProof="0" dirty="0">
                <a:ln>
                  <a:noFill/>
                </a:ln>
                <a:solidFill>
                  <a:prstClr val="white">
                    <a:lumMod val="50000"/>
                  </a:prstClr>
                </a:solidFill>
                <a:effectLst/>
                <a:uLnTx/>
                <a:uFillTx/>
                <a:latin typeface="Impact MT Std" pitchFamily="34" charset="0"/>
                <a:ea typeface="微软雅黑" panose="020B0503020204020204" pitchFamily="34" charset="-122"/>
                <a:cs typeface="+mn-cs"/>
              </a:endParaRPr>
            </a:p>
          </p:txBody>
        </p:sp>
        <p:grpSp>
          <p:nvGrpSpPr>
            <p:cNvPr id="142" name="组合 141"/>
            <p:cNvGrpSpPr/>
            <p:nvPr/>
          </p:nvGrpSpPr>
          <p:grpSpPr>
            <a:xfrm>
              <a:off x="7395055" y="1793376"/>
              <a:ext cx="3272589" cy="1202415"/>
              <a:chOff x="6968290" y="1689104"/>
              <a:chExt cx="3272589" cy="1202415"/>
            </a:xfrm>
          </p:grpSpPr>
          <p:sp>
            <p:nvSpPr>
              <p:cNvPr id="143" name="文本框 9"/>
              <p:cNvSpPr txBox="1"/>
              <p:nvPr/>
            </p:nvSpPr>
            <p:spPr>
              <a:xfrm>
                <a:off x="6968290" y="1689104"/>
                <a:ext cx="2329313" cy="330861"/>
              </a:xfrm>
              <a:prstGeom prst="rect">
                <a:avLst/>
              </a:prstGeom>
              <a:noFill/>
            </p:spPr>
            <p:txBody>
              <a:bodyPr wrap="square" rtlCol="0">
                <a:spAutoFit/>
              </a:body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zh-CN" altLang="en-US" sz="1010" b="1" i="0" u="none" strike="noStrike" kern="1200" cap="none" spc="0" normalizeH="0" baseline="0" noProof="0" dirty="0">
                    <a:ln>
                      <a:noFill/>
                    </a:ln>
                    <a:solidFill>
                      <a:prstClr val="white">
                        <a:lumMod val="50000"/>
                      </a:prstClr>
                    </a:solidFill>
                    <a:effectLst/>
                    <a:uLnTx/>
                    <a:uFillTx/>
                    <a:latin typeface="微软雅黑" panose="020B0503020204020204" pitchFamily="34" charset="-122"/>
                    <a:ea typeface="微软雅黑" panose="020B0503020204020204" pitchFamily="34" charset="-122"/>
                    <a:cs typeface="+mn-cs"/>
                  </a:rPr>
                  <a:t>输入标题</a:t>
                </a:r>
              </a:p>
            </p:txBody>
          </p:sp>
          <p:sp>
            <p:nvSpPr>
              <p:cNvPr id="144" name="文本框 11"/>
              <p:cNvSpPr txBox="1"/>
              <p:nvPr/>
            </p:nvSpPr>
            <p:spPr>
              <a:xfrm>
                <a:off x="6968290" y="2029520"/>
                <a:ext cx="3272589" cy="861999"/>
              </a:xfrm>
              <a:prstGeom prst="rect">
                <a:avLst/>
              </a:prstGeom>
              <a:noFill/>
            </p:spPr>
            <p:txBody>
              <a:bodyPr wrap="square" rtlCol="0">
                <a:spAutoFit/>
              </a:body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zh-CN" altLang="en-US" sz="900" b="0" i="0" u="none" strike="noStrike" kern="1200" cap="none" spc="0" normalizeH="0" baseline="0" noProof="0" dirty="0">
                    <a:ln>
                      <a:noFill/>
                    </a:ln>
                    <a:solidFill>
                      <a:prstClr val="white">
                        <a:lumMod val="50000"/>
                      </a:prstClr>
                    </a:solidFill>
                    <a:effectLst/>
                    <a:uLnTx/>
                    <a:uFillTx/>
                    <a:latin typeface="微软雅黑" panose="020B0503020204020204" pitchFamily="34" charset="-122"/>
                    <a:ea typeface="微软雅黑" panose="020B0503020204020204" pitchFamily="34" charset="-122"/>
                    <a:cs typeface="+mn-cs"/>
                  </a:rPr>
                  <a:t>在此输入详细介绍，以表达项目工作的详细资料和文字信息。在此输入详细介绍，以表达项目工作的详细资料和文字信息。</a:t>
                </a:r>
              </a:p>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900" b="0" i="0" u="none" strike="noStrike" kern="1200" cap="none" spc="0" normalizeH="0" baseline="0" noProof="0" dirty="0">
                  <a:ln>
                    <a:noFill/>
                  </a:ln>
                  <a:solidFill>
                    <a:prstClr val="white">
                      <a:lumMod val="50000"/>
                    </a:prstClr>
                  </a:solidFill>
                  <a:effectLst/>
                  <a:uLnTx/>
                  <a:uFillTx/>
                  <a:latin typeface="微软雅黑" panose="020B0503020204020204" pitchFamily="34" charset="-122"/>
                  <a:ea typeface="微软雅黑" panose="020B0503020204020204" pitchFamily="34" charset="-122"/>
                  <a:cs typeface="+mn-cs"/>
                </a:endParaRPr>
              </a:p>
            </p:txBody>
          </p:sp>
        </p:grpSp>
      </p:grpSp>
      <p:cxnSp>
        <p:nvCxnSpPr>
          <p:cNvPr id="145" name="直接连接符 144"/>
          <p:cNvCxnSpPr/>
          <p:nvPr/>
        </p:nvCxnSpPr>
        <p:spPr>
          <a:xfrm>
            <a:off x="5425869" y="2235733"/>
            <a:ext cx="2482671" cy="0"/>
          </a:xfrm>
          <a:prstGeom prst="line">
            <a:avLst/>
          </a:prstGeom>
          <a:ln w="9525">
            <a:solidFill>
              <a:schemeClr val="bg1">
                <a:lumMod val="50000"/>
              </a:schemeClr>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grpSp>
        <p:nvGrpSpPr>
          <p:cNvPr id="146" name="组合 145"/>
          <p:cNvGrpSpPr/>
          <p:nvPr/>
        </p:nvGrpSpPr>
        <p:grpSpPr>
          <a:xfrm>
            <a:off x="1117813" y="1890323"/>
            <a:ext cx="3140667" cy="1233939"/>
            <a:chOff x="1524357" y="2822974"/>
            <a:chExt cx="4188647" cy="1645681"/>
          </a:xfrm>
        </p:grpSpPr>
        <p:sp>
          <p:nvSpPr>
            <p:cNvPr id="147" name="文本框 75"/>
            <p:cNvSpPr txBox="1"/>
            <p:nvPr/>
          </p:nvSpPr>
          <p:spPr>
            <a:xfrm>
              <a:off x="4796945" y="2868142"/>
              <a:ext cx="916059" cy="1600513"/>
            </a:xfrm>
            <a:prstGeom prst="rect">
              <a:avLst/>
            </a:prstGeom>
            <a:noFill/>
          </p:spPr>
          <p:txBody>
            <a:bodyPr wrap="square" rtlCol="0">
              <a:spAutoFit/>
            </a:bodyPr>
            <a:lstStyle/>
            <a:p>
              <a:pPr marL="0" marR="0" lvl="0" indent="0" algn="ctr" defTabSz="685800" rtl="0" eaLnBrk="1" fontAlgn="auto" latinLnBrk="0" hangingPunct="1">
                <a:lnSpc>
                  <a:spcPct val="100000"/>
                </a:lnSpc>
                <a:spcBef>
                  <a:spcPts val="0"/>
                </a:spcBef>
                <a:spcAft>
                  <a:spcPts val="0"/>
                </a:spcAft>
                <a:buClrTx/>
                <a:buSzTx/>
                <a:buFontTx/>
                <a:buNone/>
                <a:defRPr/>
              </a:pPr>
              <a:r>
                <a:rPr kumimoji="0" lang="en-US" altLang="zh-CN" sz="3600" b="0" i="0" u="none" strike="noStrike" kern="1200" cap="none" spc="0" normalizeH="0" baseline="0" noProof="0" dirty="0">
                  <a:ln>
                    <a:noFill/>
                  </a:ln>
                  <a:solidFill>
                    <a:prstClr val="white">
                      <a:lumMod val="50000"/>
                    </a:prstClr>
                  </a:solidFill>
                  <a:effectLst/>
                  <a:uLnTx/>
                  <a:uFillTx/>
                  <a:latin typeface="Impact MT Std" pitchFamily="34" charset="0"/>
                  <a:ea typeface="微软雅黑" panose="020B0503020204020204" pitchFamily="34" charset="-122"/>
                  <a:cs typeface="+mn-cs"/>
                </a:rPr>
                <a:t>02</a:t>
              </a:r>
              <a:endParaRPr kumimoji="0" lang="zh-CN" altLang="en-US" sz="3600" b="0" i="0" u="none" strike="noStrike" kern="1200" cap="none" spc="0" normalizeH="0" baseline="0" noProof="0" dirty="0">
                <a:ln>
                  <a:noFill/>
                </a:ln>
                <a:solidFill>
                  <a:prstClr val="white">
                    <a:lumMod val="50000"/>
                  </a:prstClr>
                </a:solidFill>
                <a:effectLst/>
                <a:uLnTx/>
                <a:uFillTx/>
                <a:latin typeface="Impact MT Std" pitchFamily="34" charset="0"/>
                <a:ea typeface="微软雅黑" panose="020B0503020204020204" pitchFamily="34" charset="-122"/>
                <a:cs typeface="+mn-cs"/>
              </a:endParaRPr>
            </a:p>
          </p:txBody>
        </p:sp>
        <p:grpSp>
          <p:nvGrpSpPr>
            <p:cNvPr id="148" name="组合 147"/>
            <p:cNvGrpSpPr/>
            <p:nvPr/>
          </p:nvGrpSpPr>
          <p:grpSpPr>
            <a:xfrm>
              <a:off x="1524357" y="2822974"/>
              <a:ext cx="3272589" cy="1045324"/>
              <a:chOff x="6968290" y="1661481"/>
              <a:chExt cx="3272589" cy="1045324"/>
            </a:xfrm>
          </p:grpSpPr>
          <p:sp>
            <p:nvSpPr>
              <p:cNvPr id="149" name="文本框 77"/>
              <p:cNvSpPr txBox="1"/>
              <p:nvPr/>
            </p:nvSpPr>
            <p:spPr>
              <a:xfrm>
                <a:off x="7911567" y="1661481"/>
                <a:ext cx="2329312" cy="430999"/>
              </a:xfrm>
              <a:prstGeom prst="rect">
                <a:avLst/>
              </a:prstGeom>
              <a:noFill/>
            </p:spPr>
            <p:txBody>
              <a:bodyPr wrap="square" rtlCol="0">
                <a:spAutoFit/>
              </a:bodyPr>
              <a:lstStyle/>
              <a:p>
                <a:pPr marL="0" marR="0" lvl="0" indent="0" algn="r" defTabSz="685800" rtl="0" eaLnBrk="1" fontAlgn="auto" latinLnBrk="0" hangingPunct="1">
                  <a:lnSpc>
                    <a:spcPct val="100000"/>
                  </a:lnSpc>
                  <a:spcBef>
                    <a:spcPts val="0"/>
                  </a:spcBef>
                  <a:spcAft>
                    <a:spcPts val="0"/>
                  </a:spcAft>
                  <a:buClrTx/>
                  <a:buSzTx/>
                  <a:buFontTx/>
                  <a:buNone/>
                  <a:defRPr/>
                </a:pPr>
                <a:r>
                  <a:rPr kumimoji="0" lang="zh-CN" altLang="en-US" sz="1500" b="1" i="0" u="none" strike="noStrike" kern="1200" cap="none" spc="0" normalizeH="0" baseline="0" noProof="0" dirty="0">
                    <a:ln>
                      <a:noFill/>
                    </a:ln>
                    <a:solidFill>
                      <a:prstClr val="white">
                        <a:lumMod val="50000"/>
                      </a:prstClr>
                    </a:solidFill>
                    <a:effectLst/>
                    <a:uLnTx/>
                    <a:uFillTx/>
                    <a:latin typeface="微软雅黑" panose="020B0503020204020204" pitchFamily="34" charset="-122"/>
                    <a:ea typeface="微软雅黑" panose="020B0503020204020204" pitchFamily="34" charset="-122"/>
                    <a:cs typeface="+mn-cs"/>
                  </a:rPr>
                  <a:t>输入标题</a:t>
                </a:r>
              </a:p>
            </p:txBody>
          </p:sp>
          <p:sp>
            <p:nvSpPr>
              <p:cNvPr id="150" name="文本框 80"/>
              <p:cNvSpPr txBox="1"/>
              <p:nvPr/>
            </p:nvSpPr>
            <p:spPr>
              <a:xfrm>
                <a:off x="6968290" y="2029520"/>
                <a:ext cx="3272589" cy="677285"/>
              </a:xfrm>
              <a:prstGeom prst="rect">
                <a:avLst/>
              </a:prstGeom>
              <a:noFill/>
            </p:spPr>
            <p:txBody>
              <a:bodyPr wrap="square" rtlCol="0">
                <a:spAutoFit/>
              </a:body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zh-CN" altLang="en-US" sz="900" b="0" i="0" u="none" strike="noStrike" kern="1200" cap="none" spc="0" normalizeH="0" baseline="0" noProof="0" dirty="0">
                    <a:ln>
                      <a:noFill/>
                    </a:ln>
                    <a:solidFill>
                      <a:prstClr val="white">
                        <a:lumMod val="50000"/>
                      </a:prstClr>
                    </a:solidFill>
                    <a:effectLst/>
                    <a:uLnTx/>
                    <a:uFillTx/>
                    <a:latin typeface="微软雅黑" panose="020B0503020204020204" pitchFamily="34" charset="-122"/>
                    <a:ea typeface="微软雅黑" panose="020B0503020204020204" pitchFamily="34" charset="-122"/>
                    <a:cs typeface="+mn-cs"/>
                  </a:rPr>
                  <a:t>由在此输入详细介绍，以表达项目工作的详细资料和文字信息。在此输入详细介绍，以表达项目工作的详细资料和文字信息。</a:t>
                </a:r>
              </a:p>
            </p:txBody>
          </p:sp>
        </p:grpSp>
      </p:grpSp>
      <p:cxnSp>
        <p:nvCxnSpPr>
          <p:cNvPr id="151" name="直接连接符 150"/>
          <p:cNvCxnSpPr/>
          <p:nvPr/>
        </p:nvCxnSpPr>
        <p:spPr>
          <a:xfrm>
            <a:off x="1284718" y="3050451"/>
            <a:ext cx="2482671" cy="0"/>
          </a:xfrm>
          <a:prstGeom prst="line">
            <a:avLst/>
          </a:prstGeom>
          <a:ln w="9525">
            <a:solidFill>
              <a:schemeClr val="bg1">
                <a:lumMod val="50000"/>
              </a:schemeClr>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grpSp>
        <p:nvGrpSpPr>
          <p:cNvPr id="152" name="组合 151"/>
          <p:cNvGrpSpPr/>
          <p:nvPr/>
        </p:nvGrpSpPr>
        <p:grpSpPr>
          <a:xfrm>
            <a:off x="4898895" y="2708038"/>
            <a:ext cx="3074598" cy="1243855"/>
            <a:chOff x="6567113" y="3913546"/>
            <a:chExt cx="4100531" cy="1658905"/>
          </a:xfrm>
        </p:grpSpPr>
        <p:sp>
          <p:nvSpPr>
            <p:cNvPr id="153" name="文本框 101"/>
            <p:cNvSpPr txBox="1"/>
            <p:nvPr/>
          </p:nvSpPr>
          <p:spPr>
            <a:xfrm>
              <a:off x="6567113" y="3971939"/>
              <a:ext cx="916058" cy="1600512"/>
            </a:xfrm>
            <a:prstGeom prst="rect">
              <a:avLst/>
            </a:prstGeom>
            <a:noFill/>
          </p:spPr>
          <p:txBody>
            <a:bodyPr wrap="square" rtlCol="0">
              <a:spAutoFit/>
            </a:bodyPr>
            <a:lstStyle/>
            <a:p>
              <a:pPr marL="0" marR="0" lvl="0" indent="0" algn="ctr" defTabSz="685800" rtl="0" eaLnBrk="1" fontAlgn="auto" latinLnBrk="0" hangingPunct="1">
                <a:lnSpc>
                  <a:spcPct val="100000"/>
                </a:lnSpc>
                <a:spcBef>
                  <a:spcPts val="0"/>
                </a:spcBef>
                <a:spcAft>
                  <a:spcPts val="0"/>
                </a:spcAft>
                <a:buClrTx/>
                <a:buSzTx/>
                <a:buFontTx/>
                <a:buNone/>
                <a:defRPr/>
              </a:pPr>
              <a:r>
                <a:rPr kumimoji="0" lang="en-US" altLang="zh-CN" sz="3600" b="0" i="0" u="none" strike="noStrike" kern="1200" cap="none" spc="0" normalizeH="0" baseline="0" noProof="0" dirty="0">
                  <a:ln>
                    <a:noFill/>
                  </a:ln>
                  <a:solidFill>
                    <a:prstClr val="white">
                      <a:lumMod val="50000"/>
                    </a:prstClr>
                  </a:solidFill>
                  <a:effectLst/>
                  <a:uLnTx/>
                  <a:uFillTx/>
                  <a:latin typeface="Impact MT Std" pitchFamily="34" charset="0"/>
                  <a:ea typeface="微软雅黑" panose="020B0503020204020204" pitchFamily="34" charset="-122"/>
                  <a:cs typeface="+mn-cs"/>
                </a:rPr>
                <a:t>03</a:t>
              </a:r>
              <a:endParaRPr kumimoji="0" lang="zh-CN" altLang="en-US" sz="3600" b="0" i="0" u="none" strike="noStrike" kern="1200" cap="none" spc="0" normalizeH="0" baseline="0" noProof="0" dirty="0">
                <a:ln>
                  <a:noFill/>
                </a:ln>
                <a:solidFill>
                  <a:prstClr val="white">
                    <a:lumMod val="50000"/>
                  </a:prstClr>
                </a:solidFill>
                <a:effectLst/>
                <a:uLnTx/>
                <a:uFillTx/>
                <a:latin typeface="Impact MT Std" pitchFamily="34" charset="0"/>
                <a:ea typeface="微软雅黑" panose="020B0503020204020204" pitchFamily="34" charset="-122"/>
                <a:cs typeface="+mn-cs"/>
              </a:endParaRPr>
            </a:p>
          </p:txBody>
        </p:sp>
        <p:grpSp>
          <p:nvGrpSpPr>
            <p:cNvPr id="154" name="组合 153"/>
            <p:cNvGrpSpPr/>
            <p:nvPr/>
          </p:nvGrpSpPr>
          <p:grpSpPr>
            <a:xfrm>
              <a:off x="7395055" y="3913546"/>
              <a:ext cx="3272589" cy="1243262"/>
              <a:chOff x="6968290" y="1648257"/>
              <a:chExt cx="3272589" cy="1243262"/>
            </a:xfrm>
          </p:grpSpPr>
          <p:sp>
            <p:nvSpPr>
              <p:cNvPr id="155" name="文本框 103"/>
              <p:cNvSpPr txBox="1"/>
              <p:nvPr/>
            </p:nvSpPr>
            <p:spPr>
              <a:xfrm>
                <a:off x="6968290" y="1648257"/>
                <a:ext cx="2329313" cy="430999"/>
              </a:xfrm>
              <a:prstGeom prst="rect">
                <a:avLst/>
              </a:prstGeom>
              <a:noFill/>
            </p:spPr>
            <p:txBody>
              <a:bodyPr wrap="square" rtlCol="0">
                <a:spAutoFit/>
              </a:body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zh-CN" altLang="en-US" sz="1500" b="1" i="0" u="none" strike="noStrike" kern="1200" cap="none" spc="0" normalizeH="0" baseline="0" noProof="0" dirty="0">
                    <a:ln>
                      <a:noFill/>
                    </a:ln>
                    <a:solidFill>
                      <a:prstClr val="white">
                        <a:lumMod val="50000"/>
                      </a:prstClr>
                    </a:solidFill>
                    <a:effectLst/>
                    <a:uLnTx/>
                    <a:uFillTx/>
                    <a:latin typeface="微软雅黑" panose="020B0503020204020204" pitchFamily="34" charset="-122"/>
                    <a:ea typeface="微软雅黑" panose="020B0503020204020204" pitchFamily="34" charset="-122"/>
                    <a:cs typeface="+mn-cs"/>
                  </a:rPr>
                  <a:t>输入标题</a:t>
                </a:r>
              </a:p>
            </p:txBody>
          </p:sp>
          <p:sp>
            <p:nvSpPr>
              <p:cNvPr id="156" name="文本框 104"/>
              <p:cNvSpPr txBox="1"/>
              <p:nvPr/>
            </p:nvSpPr>
            <p:spPr>
              <a:xfrm>
                <a:off x="6968290" y="2029520"/>
                <a:ext cx="3272589" cy="861999"/>
              </a:xfrm>
              <a:prstGeom prst="rect">
                <a:avLst/>
              </a:prstGeom>
              <a:noFill/>
            </p:spPr>
            <p:txBody>
              <a:bodyPr wrap="square" rtlCol="0">
                <a:spAutoFit/>
              </a:body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zh-CN" altLang="en-US" sz="900" b="0" i="0" u="none" strike="noStrike" kern="1200" cap="none" spc="0" normalizeH="0" baseline="0" noProof="0" dirty="0">
                    <a:ln>
                      <a:noFill/>
                    </a:ln>
                    <a:solidFill>
                      <a:prstClr val="white">
                        <a:lumMod val="50000"/>
                      </a:prstClr>
                    </a:solidFill>
                    <a:effectLst/>
                    <a:uLnTx/>
                    <a:uFillTx/>
                    <a:latin typeface="微软雅黑" panose="020B0503020204020204" pitchFamily="34" charset="-122"/>
                    <a:ea typeface="微软雅黑" panose="020B0503020204020204" pitchFamily="34" charset="-122"/>
                    <a:cs typeface="+mn-cs"/>
                  </a:rPr>
                  <a:t>在此输入详细介绍，以表达项目工作的详细资料和文字信息。在此输入详细介绍，以表达项目工作的详细资料和文字信息。</a:t>
                </a:r>
              </a:p>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900" b="0" i="0" u="none" strike="noStrike" kern="1200" cap="none" spc="0" normalizeH="0" baseline="0" noProof="0" dirty="0">
                  <a:ln>
                    <a:noFill/>
                  </a:ln>
                  <a:solidFill>
                    <a:prstClr val="white">
                      <a:lumMod val="50000"/>
                    </a:prstClr>
                  </a:solidFill>
                  <a:effectLst/>
                  <a:uLnTx/>
                  <a:uFillTx/>
                  <a:latin typeface="微软雅黑" panose="020B0503020204020204" pitchFamily="34" charset="-122"/>
                  <a:ea typeface="微软雅黑" panose="020B0503020204020204" pitchFamily="34" charset="-122"/>
                  <a:cs typeface="+mn-cs"/>
                </a:endParaRPr>
              </a:p>
            </p:txBody>
          </p:sp>
        </p:grpSp>
      </p:grpSp>
      <p:cxnSp>
        <p:nvCxnSpPr>
          <p:cNvPr id="157" name="直接连接符 156"/>
          <p:cNvCxnSpPr/>
          <p:nvPr/>
        </p:nvCxnSpPr>
        <p:spPr>
          <a:xfrm>
            <a:off x="5425869" y="3855240"/>
            <a:ext cx="2482671" cy="0"/>
          </a:xfrm>
          <a:prstGeom prst="line">
            <a:avLst/>
          </a:prstGeom>
          <a:ln w="9525">
            <a:solidFill>
              <a:schemeClr val="bg1">
                <a:lumMod val="50000"/>
              </a:schemeClr>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grpSp>
        <p:nvGrpSpPr>
          <p:cNvPr id="158" name="组合 157"/>
          <p:cNvGrpSpPr/>
          <p:nvPr/>
        </p:nvGrpSpPr>
        <p:grpSpPr>
          <a:xfrm>
            <a:off x="1127317" y="3601955"/>
            <a:ext cx="3140667" cy="1224890"/>
            <a:chOff x="1524357" y="2835043"/>
            <a:chExt cx="4188647" cy="1633611"/>
          </a:xfrm>
        </p:grpSpPr>
        <p:sp>
          <p:nvSpPr>
            <p:cNvPr id="159" name="文本框 75"/>
            <p:cNvSpPr txBox="1"/>
            <p:nvPr/>
          </p:nvSpPr>
          <p:spPr>
            <a:xfrm>
              <a:off x="4796945" y="2868142"/>
              <a:ext cx="916059" cy="1600512"/>
            </a:xfrm>
            <a:prstGeom prst="rect">
              <a:avLst/>
            </a:prstGeom>
            <a:noFill/>
          </p:spPr>
          <p:txBody>
            <a:bodyPr wrap="square" rtlCol="0">
              <a:spAutoFit/>
            </a:bodyPr>
            <a:lstStyle/>
            <a:p>
              <a:pPr marL="0" marR="0" lvl="0" indent="0" algn="ctr" defTabSz="685800" rtl="0" eaLnBrk="1" fontAlgn="auto" latinLnBrk="0" hangingPunct="1">
                <a:lnSpc>
                  <a:spcPct val="100000"/>
                </a:lnSpc>
                <a:spcBef>
                  <a:spcPts val="0"/>
                </a:spcBef>
                <a:spcAft>
                  <a:spcPts val="0"/>
                </a:spcAft>
                <a:buClrTx/>
                <a:buSzTx/>
                <a:buFontTx/>
                <a:buNone/>
                <a:defRPr/>
              </a:pPr>
              <a:r>
                <a:rPr kumimoji="0" lang="en-US" altLang="zh-CN" sz="3600" b="0" i="0" u="none" strike="noStrike" kern="1200" cap="none" spc="0" normalizeH="0" baseline="0" noProof="0" dirty="0">
                  <a:ln>
                    <a:noFill/>
                  </a:ln>
                  <a:solidFill>
                    <a:prstClr val="white">
                      <a:lumMod val="50000"/>
                    </a:prstClr>
                  </a:solidFill>
                  <a:effectLst/>
                  <a:uLnTx/>
                  <a:uFillTx/>
                  <a:latin typeface="Impact MT Std" pitchFamily="34" charset="0"/>
                  <a:ea typeface="微软雅黑" panose="020B0503020204020204" pitchFamily="34" charset="-122"/>
                  <a:cs typeface="+mn-cs"/>
                </a:rPr>
                <a:t>04</a:t>
              </a:r>
              <a:endParaRPr kumimoji="0" lang="zh-CN" altLang="en-US" sz="3600" b="0" i="0" u="none" strike="noStrike" kern="1200" cap="none" spc="0" normalizeH="0" baseline="0" noProof="0" dirty="0">
                <a:ln>
                  <a:noFill/>
                </a:ln>
                <a:solidFill>
                  <a:prstClr val="white">
                    <a:lumMod val="50000"/>
                  </a:prstClr>
                </a:solidFill>
                <a:effectLst/>
                <a:uLnTx/>
                <a:uFillTx/>
                <a:latin typeface="Impact MT Std" pitchFamily="34" charset="0"/>
                <a:ea typeface="微软雅黑" panose="020B0503020204020204" pitchFamily="34" charset="-122"/>
                <a:cs typeface="+mn-cs"/>
              </a:endParaRPr>
            </a:p>
          </p:txBody>
        </p:sp>
        <p:grpSp>
          <p:nvGrpSpPr>
            <p:cNvPr id="160" name="组合 159"/>
            <p:cNvGrpSpPr/>
            <p:nvPr/>
          </p:nvGrpSpPr>
          <p:grpSpPr>
            <a:xfrm>
              <a:off x="1524357" y="2835043"/>
              <a:ext cx="3272589" cy="1033254"/>
              <a:chOff x="6968290" y="1673550"/>
              <a:chExt cx="3272589" cy="1033254"/>
            </a:xfrm>
          </p:grpSpPr>
          <p:sp>
            <p:nvSpPr>
              <p:cNvPr id="161" name="文本框 77"/>
              <p:cNvSpPr txBox="1"/>
              <p:nvPr/>
            </p:nvSpPr>
            <p:spPr>
              <a:xfrm>
                <a:off x="7911567" y="1673550"/>
                <a:ext cx="2329312" cy="430999"/>
              </a:xfrm>
              <a:prstGeom prst="rect">
                <a:avLst/>
              </a:prstGeom>
              <a:noFill/>
            </p:spPr>
            <p:txBody>
              <a:bodyPr wrap="square" rtlCol="0">
                <a:spAutoFit/>
              </a:bodyPr>
              <a:lstStyle/>
              <a:p>
                <a:pPr marL="0" marR="0" lvl="0" indent="0" algn="r" defTabSz="685800" rtl="0" eaLnBrk="1" fontAlgn="auto" latinLnBrk="0" hangingPunct="1">
                  <a:lnSpc>
                    <a:spcPct val="100000"/>
                  </a:lnSpc>
                  <a:spcBef>
                    <a:spcPts val="0"/>
                  </a:spcBef>
                  <a:spcAft>
                    <a:spcPts val="0"/>
                  </a:spcAft>
                  <a:buClrTx/>
                  <a:buSzTx/>
                  <a:buFontTx/>
                  <a:buNone/>
                  <a:defRPr/>
                </a:pPr>
                <a:r>
                  <a:rPr kumimoji="0" lang="zh-CN" altLang="en-US" sz="1500" b="1" i="0" u="none" strike="noStrike" kern="1200" cap="none" spc="0" normalizeH="0" baseline="0" noProof="0" dirty="0">
                    <a:ln>
                      <a:noFill/>
                    </a:ln>
                    <a:solidFill>
                      <a:prstClr val="white">
                        <a:lumMod val="50000"/>
                      </a:prstClr>
                    </a:solidFill>
                    <a:effectLst/>
                    <a:uLnTx/>
                    <a:uFillTx/>
                    <a:latin typeface="微软雅黑" panose="020B0503020204020204" pitchFamily="34" charset="-122"/>
                    <a:ea typeface="微软雅黑" panose="020B0503020204020204" pitchFamily="34" charset="-122"/>
                    <a:cs typeface="+mn-cs"/>
                  </a:rPr>
                  <a:t>输入标题</a:t>
                </a:r>
              </a:p>
            </p:txBody>
          </p:sp>
          <p:sp>
            <p:nvSpPr>
              <p:cNvPr id="162" name="文本框 80"/>
              <p:cNvSpPr txBox="1"/>
              <p:nvPr/>
            </p:nvSpPr>
            <p:spPr>
              <a:xfrm>
                <a:off x="6968290" y="2029520"/>
                <a:ext cx="3272589" cy="677284"/>
              </a:xfrm>
              <a:prstGeom prst="rect">
                <a:avLst/>
              </a:prstGeom>
              <a:noFill/>
            </p:spPr>
            <p:txBody>
              <a:bodyPr wrap="square" rtlCol="0">
                <a:spAutoFit/>
              </a:body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zh-CN" altLang="en-US" sz="900" b="0" i="0" u="none" strike="noStrike" kern="1200" cap="none" spc="0" normalizeH="0" baseline="0" noProof="0" dirty="0">
                    <a:ln>
                      <a:noFill/>
                    </a:ln>
                    <a:solidFill>
                      <a:prstClr val="white">
                        <a:lumMod val="50000"/>
                      </a:prstClr>
                    </a:solidFill>
                    <a:effectLst/>
                    <a:uLnTx/>
                    <a:uFillTx/>
                    <a:latin typeface="微软雅黑" panose="020B0503020204020204" pitchFamily="34" charset="-122"/>
                    <a:ea typeface="微软雅黑" panose="020B0503020204020204" pitchFamily="34" charset="-122"/>
                    <a:cs typeface="+mn-cs"/>
                  </a:rPr>
                  <a:t>由在此输入详细介绍，以表达项目工作的详细资料和文字信息。在此输入详细介绍，以表达项目工作的详细资料和文字信息。</a:t>
                </a:r>
              </a:p>
            </p:txBody>
          </p:sp>
        </p:grpSp>
      </p:grpSp>
      <p:grpSp>
        <p:nvGrpSpPr>
          <p:cNvPr id="163" name="组合 162"/>
          <p:cNvGrpSpPr/>
          <p:nvPr/>
        </p:nvGrpSpPr>
        <p:grpSpPr>
          <a:xfrm>
            <a:off x="4388640" y="3370808"/>
            <a:ext cx="842064" cy="976795"/>
            <a:chOff x="5550606" y="4704901"/>
            <a:chExt cx="1123045" cy="1302732"/>
          </a:xfrm>
        </p:grpSpPr>
        <p:sp>
          <p:nvSpPr>
            <p:cNvPr id="164" name="六边形 163"/>
            <p:cNvSpPr/>
            <p:nvPr/>
          </p:nvSpPr>
          <p:spPr>
            <a:xfrm rot="5400000">
              <a:off x="5460763" y="4794744"/>
              <a:ext cx="1302732" cy="1123045"/>
            </a:xfrm>
            <a:prstGeom prst="hexagon">
              <a:avLst/>
            </a:prstGeom>
            <a:solidFill>
              <a:srgbClr val="E62A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010" b="0" i="0" u="none" strike="noStrike" kern="1200" cap="none" spc="0" normalizeH="0" baseline="0" noProof="0">
                <a:ln>
                  <a:noFill/>
                </a:ln>
                <a:solidFill>
                  <a:prstClr val="white">
                    <a:lumMod val="50000"/>
                  </a:prstClr>
                </a:solidFill>
                <a:effectLst/>
                <a:uLnTx/>
                <a:uFillTx/>
                <a:latin typeface="微软雅黑" panose="020B0503020204020204" pitchFamily="34" charset="-122"/>
                <a:ea typeface="微软雅黑" panose="020B0503020204020204" pitchFamily="34" charset="-122"/>
                <a:cs typeface="+mn-cs"/>
              </a:endParaRPr>
            </a:p>
          </p:txBody>
        </p:sp>
        <p:grpSp>
          <p:nvGrpSpPr>
            <p:cNvPr id="165" name="组合 164"/>
            <p:cNvGrpSpPr/>
            <p:nvPr/>
          </p:nvGrpSpPr>
          <p:grpSpPr>
            <a:xfrm>
              <a:off x="5923329" y="5169661"/>
              <a:ext cx="348517" cy="446576"/>
              <a:chOff x="3095876" y="2479873"/>
              <a:chExt cx="366231" cy="470769"/>
            </a:xfrm>
          </p:grpSpPr>
          <p:sp>
            <p:nvSpPr>
              <p:cNvPr id="166" name="Freeform 108"/>
              <p:cNvSpPr/>
              <p:nvPr/>
            </p:nvSpPr>
            <p:spPr bwMode="auto">
              <a:xfrm flipH="1">
                <a:off x="3095876" y="2898027"/>
                <a:ext cx="51923" cy="52615"/>
              </a:xfrm>
              <a:custGeom>
                <a:avLst/>
                <a:gdLst>
                  <a:gd name="T0" fmla="*/ 0 w 32"/>
                  <a:gd name="T1" fmla="*/ 32 h 32"/>
                  <a:gd name="T2" fmla="*/ 16 w 32"/>
                  <a:gd name="T3" fmla="*/ 32 h 32"/>
                  <a:gd name="T4" fmla="*/ 32 w 32"/>
                  <a:gd name="T5" fmla="*/ 16 h 32"/>
                  <a:gd name="T6" fmla="*/ 32 w 32"/>
                  <a:gd name="T7" fmla="*/ 0 h 32"/>
                  <a:gd name="T8" fmla="*/ 0 w 32"/>
                  <a:gd name="T9" fmla="*/ 0 h 32"/>
                  <a:gd name="T10" fmla="*/ 0 w 32"/>
                  <a:gd name="T11" fmla="*/ 32 h 32"/>
                </a:gdLst>
                <a:ahLst/>
                <a:cxnLst>
                  <a:cxn ang="0">
                    <a:pos x="T0" y="T1"/>
                  </a:cxn>
                  <a:cxn ang="0">
                    <a:pos x="T2" y="T3"/>
                  </a:cxn>
                  <a:cxn ang="0">
                    <a:pos x="T4" y="T5"/>
                  </a:cxn>
                  <a:cxn ang="0">
                    <a:pos x="T6" y="T7"/>
                  </a:cxn>
                  <a:cxn ang="0">
                    <a:pos x="T8" y="T9"/>
                  </a:cxn>
                  <a:cxn ang="0">
                    <a:pos x="T10" y="T11"/>
                  </a:cxn>
                </a:cxnLst>
                <a:rect l="0" t="0" r="r" b="b"/>
                <a:pathLst>
                  <a:path w="32" h="32">
                    <a:moveTo>
                      <a:pt x="0" y="32"/>
                    </a:moveTo>
                    <a:cubicBezTo>
                      <a:pt x="16" y="32"/>
                      <a:pt x="16" y="32"/>
                      <a:pt x="16" y="32"/>
                    </a:cubicBezTo>
                    <a:cubicBezTo>
                      <a:pt x="25" y="32"/>
                      <a:pt x="32" y="25"/>
                      <a:pt x="32" y="16"/>
                    </a:cubicBezTo>
                    <a:cubicBezTo>
                      <a:pt x="32" y="0"/>
                      <a:pt x="32" y="0"/>
                      <a:pt x="32" y="0"/>
                    </a:cubicBezTo>
                    <a:cubicBezTo>
                      <a:pt x="0" y="0"/>
                      <a:pt x="0" y="0"/>
                      <a:pt x="0" y="0"/>
                    </a:cubicBezTo>
                    <a:lnTo>
                      <a:pt x="0" y="32"/>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68562" tIns="34281" rIns="68562" bIns="34281"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566420" rtl="0" eaLnBrk="1" fontAlgn="auto" latinLnBrk="0" hangingPunct="1">
                  <a:lnSpc>
                    <a:spcPct val="100000"/>
                  </a:lnSpc>
                  <a:spcBef>
                    <a:spcPts val="0"/>
                  </a:spcBef>
                  <a:spcAft>
                    <a:spcPts val="0"/>
                  </a:spcAft>
                  <a:buClrTx/>
                  <a:buSzTx/>
                  <a:buFontTx/>
                  <a:buNone/>
                  <a:defRPr/>
                </a:pPr>
                <a:endParaRPr kumimoji="0" lang="zh-CN" altLang="en-US" sz="1125" b="0" i="0" u="none" strike="noStrike" kern="1200" cap="none" spc="0" normalizeH="0" baseline="0" noProof="0">
                  <a:ln>
                    <a:noFill/>
                  </a:ln>
                  <a:solidFill>
                    <a:prstClr val="white">
                      <a:lumMod val="50000"/>
                    </a:prstClr>
                  </a:solidFill>
                  <a:effectLst/>
                  <a:uLnTx/>
                  <a:uFillTx/>
                  <a:latin typeface="Calibri" panose="020F0502020204030204"/>
                  <a:ea typeface="宋体" panose="02010600030101010101" pitchFamily="2" charset="-122"/>
                  <a:cs typeface="+mn-cs"/>
                </a:endParaRPr>
              </a:p>
            </p:txBody>
          </p:sp>
          <p:sp>
            <p:nvSpPr>
              <p:cNvPr id="167" name="Freeform 109"/>
              <p:cNvSpPr>
                <a:spLocks noEditPoints="1"/>
              </p:cNvSpPr>
              <p:nvPr/>
            </p:nvSpPr>
            <p:spPr bwMode="auto">
              <a:xfrm flipH="1">
                <a:off x="3095876" y="2479873"/>
                <a:ext cx="366231" cy="470769"/>
              </a:xfrm>
              <a:custGeom>
                <a:avLst/>
                <a:gdLst>
                  <a:gd name="T0" fmla="*/ 208 w 224"/>
                  <a:gd name="T1" fmla="*/ 0 h 288"/>
                  <a:gd name="T2" fmla="*/ 16 w 224"/>
                  <a:gd name="T3" fmla="*/ 0 h 288"/>
                  <a:gd name="T4" fmla="*/ 0 w 224"/>
                  <a:gd name="T5" fmla="*/ 16 h 288"/>
                  <a:gd name="T6" fmla="*/ 0 w 224"/>
                  <a:gd name="T7" fmla="*/ 272 h 288"/>
                  <a:gd name="T8" fmla="*/ 16 w 224"/>
                  <a:gd name="T9" fmla="*/ 288 h 288"/>
                  <a:gd name="T10" fmla="*/ 176 w 224"/>
                  <a:gd name="T11" fmla="*/ 288 h 288"/>
                  <a:gd name="T12" fmla="*/ 176 w 224"/>
                  <a:gd name="T13" fmla="*/ 144 h 288"/>
                  <a:gd name="T14" fmla="*/ 224 w 224"/>
                  <a:gd name="T15" fmla="*/ 144 h 288"/>
                  <a:gd name="T16" fmla="*/ 224 w 224"/>
                  <a:gd name="T17" fmla="*/ 16 h 288"/>
                  <a:gd name="T18" fmla="*/ 208 w 224"/>
                  <a:gd name="T19" fmla="*/ 0 h 288"/>
                  <a:gd name="T20" fmla="*/ 168 w 224"/>
                  <a:gd name="T21" fmla="*/ 104 h 288"/>
                  <a:gd name="T22" fmla="*/ 56 w 224"/>
                  <a:gd name="T23" fmla="*/ 104 h 288"/>
                  <a:gd name="T24" fmla="*/ 56 w 224"/>
                  <a:gd name="T25" fmla="*/ 88 h 288"/>
                  <a:gd name="T26" fmla="*/ 168 w 224"/>
                  <a:gd name="T27" fmla="*/ 88 h 288"/>
                  <a:gd name="T28" fmla="*/ 168 w 224"/>
                  <a:gd name="T29" fmla="*/ 104 h 288"/>
                  <a:gd name="T30" fmla="*/ 168 w 224"/>
                  <a:gd name="T31" fmla="*/ 72 h 288"/>
                  <a:gd name="T32" fmla="*/ 56 w 224"/>
                  <a:gd name="T33" fmla="*/ 72 h 288"/>
                  <a:gd name="T34" fmla="*/ 56 w 224"/>
                  <a:gd name="T35" fmla="*/ 56 h 288"/>
                  <a:gd name="T36" fmla="*/ 168 w 224"/>
                  <a:gd name="T37" fmla="*/ 56 h 288"/>
                  <a:gd name="T38" fmla="*/ 168 w 224"/>
                  <a:gd name="T39" fmla="*/ 72 h 2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24" h="288">
                    <a:moveTo>
                      <a:pt x="208" y="0"/>
                    </a:moveTo>
                    <a:cubicBezTo>
                      <a:pt x="16" y="0"/>
                      <a:pt x="16" y="0"/>
                      <a:pt x="16" y="0"/>
                    </a:cubicBezTo>
                    <a:cubicBezTo>
                      <a:pt x="7" y="0"/>
                      <a:pt x="0" y="7"/>
                      <a:pt x="0" y="16"/>
                    </a:cubicBezTo>
                    <a:cubicBezTo>
                      <a:pt x="0" y="272"/>
                      <a:pt x="0" y="272"/>
                      <a:pt x="0" y="272"/>
                    </a:cubicBezTo>
                    <a:cubicBezTo>
                      <a:pt x="0" y="281"/>
                      <a:pt x="7" y="288"/>
                      <a:pt x="16" y="288"/>
                    </a:cubicBezTo>
                    <a:cubicBezTo>
                      <a:pt x="176" y="288"/>
                      <a:pt x="176" y="288"/>
                      <a:pt x="176" y="288"/>
                    </a:cubicBezTo>
                    <a:cubicBezTo>
                      <a:pt x="176" y="144"/>
                      <a:pt x="176" y="144"/>
                      <a:pt x="176" y="144"/>
                    </a:cubicBezTo>
                    <a:cubicBezTo>
                      <a:pt x="224" y="144"/>
                      <a:pt x="224" y="144"/>
                      <a:pt x="224" y="144"/>
                    </a:cubicBezTo>
                    <a:cubicBezTo>
                      <a:pt x="224" y="16"/>
                      <a:pt x="224" y="16"/>
                      <a:pt x="224" y="16"/>
                    </a:cubicBezTo>
                    <a:cubicBezTo>
                      <a:pt x="224" y="7"/>
                      <a:pt x="217" y="0"/>
                      <a:pt x="208" y="0"/>
                    </a:cubicBezTo>
                    <a:close/>
                    <a:moveTo>
                      <a:pt x="168" y="104"/>
                    </a:moveTo>
                    <a:cubicBezTo>
                      <a:pt x="56" y="104"/>
                      <a:pt x="56" y="104"/>
                      <a:pt x="56" y="104"/>
                    </a:cubicBezTo>
                    <a:cubicBezTo>
                      <a:pt x="56" y="88"/>
                      <a:pt x="56" y="88"/>
                      <a:pt x="56" y="88"/>
                    </a:cubicBezTo>
                    <a:cubicBezTo>
                      <a:pt x="168" y="88"/>
                      <a:pt x="168" y="88"/>
                      <a:pt x="168" y="88"/>
                    </a:cubicBezTo>
                    <a:lnTo>
                      <a:pt x="168" y="104"/>
                    </a:lnTo>
                    <a:close/>
                    <a:moveTo>
                      <a:pt x="168" y="72"/>
                    </a:moveTo>
                    <a:cubicBezTo>
                      <a:pt x="56" y="72"/>
                      <a:pt x="56" y="72"/>
                      <a:pt x="56" y="72"/>
                    </a:cubicBezTo>
                    <a:cubicBezTo>
                      <a:pt x="56" y="56"/>
                      <a:pt x="56" y="56"/>
                      <a:pt x="56" y="56"/>
                    </a:cubicBezTo>
                    <a:cubicBezTo>
                      <a:pt x="168" y="56"/>
                      <a:pt x="168" y="56"/>
                      <a:pt x="168" y="56"/>
                    </a:cubicBezTo>
                    <a:lnTo>
                      <a:pt x="168" y="72"/>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68562" tIns="34281" rIns="68562" bIns="34281"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566420" rtl="0" eaLnBrk="1" fontAlgn="auto" latinLnBrk="0" hangingPunct="1">
                  <a:lnSpc>
                    <a:spcPct val="100000"/>
                  </a:lnSpc>
                  <a:spcBef>
                    <a:spcPts val="0"/>
                  </a:spcBef>
                  <a:spcAft>
                    <a:spcPts val="0"/>
                  </a:spcAft>
                  <a:buClrTx/>
                  <a:buSzTx/>
                  <a:buFontTx/>
                  <a:buNone/>
                  <a:defRPr/>
                </a:pPr>
                <a:endParaRPr kumimoji="0" lang="zh-CN" altLang="en-US" sz="1125" b="0" i="0" u="none" strike="noStrike" kern="1200" cap="none" spc="0" normalizeH="0" baseline="0" noProof="0">
                  <a:ln>
                    <a:noFill/>
                  </a:ln>
                  <a:solidFill>
                    <a:prstClr val="white">
                      <a:lumMod val="50000"/>
                    </a:prstClr>
                  </a:solidFill>
                  <a:effectLst/>
                  <a:uLnTx/>
                  <a:uFillTx/>
                  <a:latin typeface="Calibri" panose="020F0502020204030204"/>
                  <a:ea typeface="宋体" panose="02010600030101010101" pitchFamily="2" charset="-122"/>
                  <a:cs typeface="+mn-cs"/>
                </a:endParaRPr>
              </a:p>
            </p:txBody>
          </p:sp>
          <p:sp>
            <p:nvSpPr>
              <p:cNvPr id="168" name="Rectangle 110"/>
              <p:cNvSpPr>
                <a:spLocks noChangeArrowheads="1"/>
              </p:cNvSpPr>
              <p:nvPr/>
            </p:nvSpPr>
            <p:spPr bwMode="auto">
              <a:xfrm flipH="1">
                <a:off x="3095876" y="2741565"/>
                <a:ext cx="51923" cy="5192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62" tIns="34281" rIns="68562" bIns="34281"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566420" rtl="0" eaLnBrk="1" fontAlgn="auto" latinLnBrk="0" hangingPunct="1">
                  <a:lnSpc>
                    <a:spcPct val="100000"/>
                  </a:lnSpc>
                  <a:spcBef>
                    <a:spcPts val="0"/>
                  </a:spcBef>
                  <a:spcAft>
                    <a:spcPts val="0"/>
                  </a:spcAft>
                  <a:buClrTx/>
                  <a:buSzTx/>
                  <a:buFontTx/>
                  <a:buNone/>
                  <a:defRPr/>
                </a:pPr>
                <a:endParaRPr kumimoji="0" lang="zh-CN" altLang="en-US" sz="1125" b="0" i="0" u="none" strike="noStrike" kern="1200" cap="none" spc="0" normalizeH="0" baseline="0" noProof="0">
                  <a:ln>
                    <a:noFill/>
                  </a:ln>
                  <a:solidFill>
                    <a:prstClr val="white">
                      <a:lumMod val="50000"/>
                    </a:prstClr>
                  </a:solidFill>
                  <a:effectLst/>
                  <a:uLnTx/>
                  <a:uFillTx/>
                  <a:latin typeface="Calibri" panose="020F0502020204030204"/>
                  <a:ea typeface="宋体" panose="02010600030101010101" pitchFamily="2" charset="-122"/>
                  <a:cs typeface="+mn-cs"/>
                </a:endParaRPr>
              </a:p>
            </p:txBody>
          </p:sp>
          <p:sp>
            <p:nvSpPr>
              <p:cNvPr id="169" name="Rectangle 111"/>
              <p:cNvSpPr>
                <a:spLocks noChangeArrowheads="1"/>
              </p:cNvSpPr>
              <p:nvPr/>
            </p:nvSpPr>
            <p:spPr bwMode="auto">
              <a:xfrm flipH="1">
                <a:off x="3095876" y="2819796"/>
                <a:ext cx="51923" cy="5261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62" tIns="34281" rIns="68562" bIns="34281"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566420" rtl="0" eaLnBrk="1" fontAlgn="auto" latinLnBrk="0" hangingPunct="1">
                  <a:lnSpc>
                    <a:spcPct val="100000"/>
                  </a:lnSpc>
                  <a:spcBef>
                    <a:spcPts val="0"/>
                  </a:spcBef>
                  <a:spcAft>
                    <a:spcPts val="0"/>
                  </a:spcAft>
                  <a:buClrTx/>
                  <a:buSzTx/>
                  <a:buFontTx/>
                  <a:buNone/>
                  <a:defRPr/>
                </a:pPr>
                <a:endParaRPr kumimoji="0" lang="zh-CN" altLang="en-US" sz="1125" b="0" i="0" u="none" strike="noStrike" kern="1200" cap="none" spc="0" normalizeH="0" baseline="0" noProof="0">
                  <a:ln>
                    <a:noFill/>
                  </a:ln>
                  <a:solidFill>
                    <a:prstClr val="white">
                      <a:lumMod val="50000"/>
                    </a:prstClr>
                  </a:solidFill>
                  <a:effectLst/>
                  <a:uLnTx/>
                  <a:uFillTx/>
                  <a:latin typeface="Calibri" panose="020F0502020204030204"/>
                  <a:ea typeface="宋体" panose="02010600030101010101" pitchFamily="2" charset="-122"/>
                  <a:cs typeface="+mn-cs"/>
                </a:endParaRPr>
              </a:p>
            </p:txBody>
          </p:sp>
        </p:grpSp>
      </p:grpSp>
    </p:spTree>
  </p:cSld>
  <p:clrMapOvr>
    <a:masterClrMapping/>
  </p:clrMapOvr>
  <mc:AlternateContent xmlns:mc="http://schemas.openxmlformats.org/markup-compatibility/2006" xmlns:p14="http://schemas.microsoft.com/office/powerpoint/2010/main">
    <mc:Choice Requires="p14">
      <p:transition spd="slow" p14:dur="1250" advClick="0" advTm="0">
        <p14:switch dir="r"/>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nodeType="afterEffect">
                                  <p:stCondLst>
                                    <p:cond delay="0"/>
                                  </p:stCondLst>
                                  <p:childTnLst>
                                    <p:set>
                                      <p:cBhvr>
                                        <p:cTn id="6" dur="1" fill="hold">
                                          <p:stCondLst>
                                            <p:cond delay="0"/>
                                          </p:stCondLst>
                                        </p:cTn>
                                        <p:tgtEl>
                                          <p:spTgt spid="130"/>
                                        </p:tgtEl>
                                        <p:attrNameLst>
                                          <p:attrName>style.visibility</p:attrName>
                                        </p:attrNameLst>
                                      </p:cBhvr>
                                      <p:to>
                                        <p:strVal val="visible"/>
                                      </p:to>
                                    </p:set>
                                    <p:anim calcmode="lin" valueType="num">
                                      <p:cBhvr>
                                        <p:cTn id="7" dur="500" fill="hold"/>
                                        <p:tgtEl>
                                          <p:spTgt spid="130"/>
                                        </p:tgtEl>
                                        <p:attrNameLst>
                                          <p:attrName>ppt_w</p:attrName>
                                        </p:attrNameLst>
                                      </p:cBhvr>
                                      <p:tavLst>
                                        <p:tav tm="0">
                                          <p:val>
                                            <p:fltVal val="0"/>
                                          </p:val>
                                        </p:tav>
                                        <p:tav tm="100000">
                                          <p:val>
                                            <p:strVal val="#ppt_w"/>
                                          </p:val>
                                        </p:tav>
                                      </p:tavLst>
                                    </p:anim>
                                    <p:anim calcmode="lin" valueType="num">
                                      <p:cBhvr>
                                        <p:cTn id="8" dur="500" fill="hold"/>
                                        <p:tgtEl>
                                          <p:spTgt spid="130"/>
                                        </p:tgtEl>
                                        <p:attrNameLst>
                                          <p:attrName>ppt_h</p:attrName>
                                        </p:attrNameLst>
                                      </p:cBhvr>
                                      <p:tavLst>
                                        <p:tav tm="0">
                                          <p:val>
                                            <p:fltVal val="0"/>
                                          </p:val>
                                        </p:tav>
                                        <p:tav tm="100000">
                                          <p:val>
                                            <p:strVal val="#ppt_h"/>
                                          </p:val>
                                        </p:tav>
                                      </p:tavLst>
                                    </p:anim>
                                    <p:anim calcmode="lin" valueType="num">
                                      <p:cBhvr>
                                        <p:cTn id="9" dur="500" fill="hold"/>
                                        <p:tgtEl>
                                          <p:spTgt spid="130"/>
                                        </p:tgtEl>
                                        <p:attrNameLst>
                                          <p:attrName>style.rotation</p:attrName>
                                        </p:attrNameLst>
                                      </p:cBhvr>
                                      <p:tavLst>
                                        <p:tav tm="0">
                                          <p:val>
                                            <p:fltVal val="360"/>
                                          </p:val>
                                        </p:tav>
                                        <p:tav tm="100000">
                                          <p:val>
                                            <p:fltVal val="0"/>
                                          </p:val>
                                        </p:tav>
                                      </p:tavLst>
                                    </p:anim>
                                    <p:animEffect transition="in" filter="fade">
                                      <p:cBhvr>
                                        <p:cTn id="10" dur="500"/>
                                        <p:tgtEl>
                                          <p:spTgt spid="130"/>
                                        </p:tgtEl>
                                      </p:cBhvr>
                                    </p:animEffect>
                                  </p:childTnLst>
                                </p:cTn>
                              </p:par>
                            </p:childTnLst>
                          </p:cTn>
                        </p:par>
                        <p:par>
                          <p:cTn id="11" fill="hold">
                            <p:stCondLst>
                              <p:cond delay="500"/>
                            </p:stCondLst>
                            <p:childTnLst>
                              <p:par>
                                <p:cTn id="12" presetID="22" presetClass="entr" presetSubtype="2" fill="hold" nodeType="afterEffect">
                                  <p:stCondLst>
                                    <p:cond delay="0"/>
                                  </p:stCondLst>
                                  <p:childTnLst>
                                    <p:set>
                                      <p:cBhvr>
                                        <p:cTn id="13" dur="1" fill="hold">
                                          <p:stCondLst>
                                            <p:cond delay="0"/>
                                          </p:stCondLst>
                                        </p:cTn>
                                        <p:tgtEl>
                                          <p:spTgt spid="139"/>
                                        </p:tgtEl>
                                        <p:attrNameLst>
                                          <p:attrName>style.visibility</p:attrName>
                                        </p:attrNameLst>
                                      </p:cBhvr>
                                      <p:to>
                                        <p:strVal val="visible"/>
                                      </p:to>
                                    </p:set>
                                    <p:animEffect transition="in" filter="wipe(right)">
                                      <p:cBhvr>
                                        <p:cTn id="14" dur="500"/>
                                        <p:tgtEl>
                                          <p:spTgt spid="139"/>
                                        </p:tgtEl>
                                      </p:cBhvr>
                                    </p:animEffect>
                                  </p:childTnLst>
                                </p:cTn>
                              </p:par>
                            </p:childTnLst>
                          </p:cTn>
                        </p:par>
                        <p:par>
                          <p:cTn id="15" fill="hold">
                            <p:stCondLst>
                              <p:cond delay="1000"/>
                            </p:stCondLst>
                            <p:childTnLst>
                              <p:par>
                                <p:cTn id="16" presetID="12" presetClass="entr" presetSubtype="8" fill="hold" nodeType="afterEffect">
                                  <p:stCondLst>
                                    <p:cond delay="0"/>
                                  </p:stCondLst>
                                  <p:childTnLst>
                                    <p:set>
                                      <p:cBhvr>
                                        <p:cTn id="17" dur="1" fill="hold">
                                          <p:stCondLst>
                                            <p:cond delay="0"/>
                                          </p:stCondLst>
                                        </p:cTn>
                                        <p:tgtEl>
                                          <p:spTgt spid="140"/>
                                        </p:tgtEl>
                                        <p:attrNameLst>
                                          <p:attrName>style.visibility</p:attrName>
                                        </p:attrNameLst>
                                      </p:cBhvr>
                                      <p:to>
                                        <p:strVal val="visible"/>
                                      </p:to>
                                    </p:set>
                                    <p:anim calcmode="lin" valueType="num">
                                      <p:cBhvr additive="base">
                                        <p:cTn id="18" dur="500"/>
                                        <p:tgtEl>
                                          <p:spTgt spid="140"/>
                                        </p:tgtEl>
                                        <p:attrNameLst>
                                          <p:attrName>ppt_x</p:attrName>
                                        </p:attrNameLst>
                                      </p:cBhvr>
                                      <p:tavLst>
                                        <p:tav tm="0">
                                          <p:val>
                                            <p:strVal val="#ppt_x-#ppt_w*1.125000"/>
                                          </p:val>
                                        </p:tav>
                                        <p:tav tm="100000">
                                          <p:val>
                                            <p:strVal val="#ppt_x"/>
                                          </p:val>
                                        </p:tav>
                                      </p:tavLst>
                                    </p:anim>
                                    <p:animEffect transition="in" filter="wipe(right)">
                                      <p:cBhvr>
                                        <p:cTn id="19" dur="500"/>
                                        <p:tgtEl>
                                          <p:spTgt spid="140"/>
                                        </p:tgtEl>
                                      </p:cBhvr>
                                    </p:animEffect>
                                  </p:childTnLst>
                                </p:cTn>
                              </p:par>
                            </p:childTnLst>
                          </p:cTn>
                        </p:par>
                        <p:par>
                          <p:cTn id="20" fill="hold">
                            <p:stCondLst>
                              <p:cond delay="1500"/>
                            </p:stCondLst>
                            <p:childTnLst>
                              <p:par>
                                <p:cTn id="21" presetID="49" presetClass="entr" presetSubtype="0" decel="100000" fill="hold" nodeType="afterEffect">
                                  <p:stCondLst>
                                    <p:cond delay="0"/>
                                  </p:stCondLst>
                                  <p:childTnLst>
                                    <p:set>
                                      <p:cBhvr>
                                        <p:cTn id="22" dur="1" fill="hold">
                                          <p:stCondLst>
                                            <p:cond delay="0"/>
                                          </p:stCondLst>
                                        </p:cTn>
                                        <p:tgtEl>
                                          <p:spTgt spid="133"/>
                                        </p:tgtEl>
                                        <p:attrNameLst>
                                          <p:attrName>style.visibility</p:attrName>
                                        </p:attrNameLst>
                                      </p:cBhvr>
                                      <p:to>
                                        <p:strVal val="visible"/>
                                      </p:to>
                                    </p:set>
                                    <p:anim calcmode="lin" valueType="num">
                                      <p:cBhvr>
                                        <p:cTn id="23" dur="500" fill="hold"/>
                                        <p:tgtEl>
                                          <p:spTgt spid="133"/>
                                        </p:tgtEl>
                                        <p:attrNameLst>
                                          <p:attrName>ppt_w</p:attrName>
                                        </p:attrNameLst>
                                      </p:cBhvr>
                                      <p:tavLst>
                                        <p:tav tm="0">
                                          <p:val>
                                            <p:fltVal val="0"/>
                                          </p:val>
                                        </p:tav>
                                        <p:tav tm="100000">
                                          <p:val>
                                            <p:strVal val="#ppt_w"/>
                                          </p:val>
                                        </p:tav>
                                      </p:tavLst>
                                    </p:anim>
                                    <p:anim calcmode="lin" valueType="num">
                                      <p:cBhvr>
                                        <p:cTn id="24" dur="500" fill="hold"/>
                                        <p:tgtEl>
                                          <p:spTgt spid="133"/>
                                        </p:tgtEl>
                                        <p:attrNameLst>
                                          <p:attrName>ppt_h</p:attrName>
                                        </p:attrNameLst>
                                      </p:cBhvr>
                                      <p:tavLst>
                                        <p:tav tm="0">
                                          <p:val>
                                            <p:fltVal val="0"/>
                                          </p:val>
                                        </p:tav>
                                        <p:tav tm="100000">
                                          <p:val>
                                            <p:strVal val="#ppt_h"/>
                                          </p:val>
                                        </p:tav>
                                      </p:tavLst>
                                    </p:anim>
                                    <p:anim calcmode="lin" valueType="num">
                                      <p:cBhvr>
                                        <p:cTn id="25" dur="500" fill="hold"/>
                                        <p:tgtEl>
                                          <p:spTgt spid="133"/>
                                        </p:tgtEl>
                                        <p:attrNameLst>
                                          <p:attrName>style.rotation</p:attrName>
                                        </p:attrNameLst>
                                      </p:cBhvr>
                                      <p:tavLst>
                                        <p:tav tm="0">
                                          <p:val>
                                            <p:fltVal val="360"/>
                                          </p:val>
                                        </p:tav>
                                        <p:tav tm="100000">
                                          <p:val>
                                            <p:fltVal val="0"/>
                                          </p:val>
                                        </p:tav>
                                      </p:tavLst>
                                    </p:anim>
                                    <p:animEffect transition="in" filter="fade">
                                      <p:cBhvr>
                                        <p:cTn id="26" dur="500"/>
                                        <p:tgtEl>
                                          <p:spTgt spid="133"/>
                                        </p:tgtEl>
                                      </p:cBhvr>
                                    </p:animEffect>
                                  </p:childTnLst>
                                </p:cTn>
                              </p:par>
                            </p:childTnLst>
                          </p:cTn>
                        </p:par>
                        <p:par>
                          <p:cTn id="27" fill="hold">
                            <p:stCondLst>
                              <p:cond delay="2000"/>
                            </p:stCondLst>
                            <p:childTnLst>
                              <p:par>
                                <p:cTn id="28" presetID="22" presetClass="entr" presetSubtype="8" fill="hold" nodeType="afterEffect">
                                  <p:stCondLst>
                                    <p:cond delay="0"/>
                                  </p:stCondLst>
                                  <p:childTnLst>
                                    <p:set>
                                      <p:cBhvr>
                                        <p:cTn id="29" dur="1" fill="hold">
                                          <p:stCondLst>
                                            <p:cond delay="0"/>
                                          </p:stCondLst>
                                        </p:cTn>
                                        <p:tgtEl>
                                          <p:spTgt spid="145"/>
                                        </p:tgtEl>
                                        <p:attrNameLst>
                                          <p:attrName>style.visibility</p:attrName>
                                        </p:attrNameLst>
                                      </p:cBhvr>
                                      <p:to>
                                        <p:strVal val="visible"/>
                                      </p:to>
                                    </p:set>
                                    <p:animEffect transition="in" filter="wipe(left)">
                                      <p:cBhvr>
                                        <p:cTn id="30" dur="500"/>
                                        <p:tgtEl>
                                          <p:spTgt spid="145"/>
                                        </p:tgtEl>
                                      </p:cBhvr>
                                    </p:animEffect>
                                  </p:childTnLst>
                                </p:cTn>
                              </p:par>
                            </p:childTnLst>
                          </p:cTn>
                        </p:par>
                        <p:par>
                          <p:cTn id="31" fill="hold">
                            <p:stCondLst>
                              <p:cond delay="2500"/>
                            </p:stCondLst>
                            <p:childTnLst>
                              <p:par>
                                <p:cTn id="32" presetID="12" presetClass="entr" presetSubtype="2" fill="hold" nodeType="afterEffect">
                                  <p:stCondLst>
                                    <p:cond delay="0"/>
                                  </p:stCondLst>
                                  <p:childTnLst>
                                    <p:set>
                                      <p:cBhvr>
                                        <p:cTn id="33" dur="1" fill="hold">
                                          <p:stCondLst>
                                            <p:cond delay="0"/>
                                          </p:stCondLst>
                                        </p:cTn>
                                        <p:tgtEl>
                                          <p:spTgt spid="146"/>
                                        </p:tgtEl>
                                        <p:attrNameLst>
                                          <p:attrName>style.visibility</p:attrName>
                                        </p:attrNameLst>
                                      </p:cBhvr>
                                      <p:to>
                                        <p:strVal val="visible"/>
                                      </p:to>
                                    </p:set>
                                    <p:anim calcmode="lin" valueType="num">
                                      <p:cBhvr additive="base">
                                        <p:cTn id="34" dur="500"/>
                                        <p:tgtEl>
                                          <p:spTgt spid="146"/>
                                        </p:tgtEl>
                                        <p:attrNameLst>
                                          <p:attrName>ppt_x</p:attrName>
                                        </p:attrNameLst>
                                      </p:cBhvr>
                                      <p:tavLst>
                                        <p:tav tm="0">
                                          <p:val>
                                            <p:strVal val="#ppt_x+#ppt_w*1.125000"/>
                                          </p:val>
                                        </p:tav>
                                        <p:tav tm="100000">
                                          <p:val>
                                            <p:strVal val="#ppt_x"/>
                                          </p:val>
                                        </p:tav>
                                      </p:tavLst>
                                    </p:anim>
                                    <p:animEffect transition="in" filter="wipe(left)">
                                      <p:cBhvr>
                                        <p:cTn id="35" dur="500"/>
                                        <p:tgtEl>
                                          <p:spTgt spid="146"/>
                                        </p:tgtEl>
                                      </p:cBhvr>
                                    </p:animEffect>
                                  </p:childTnLst>
                                </p:cTn>
                              </p:par>
                            </p:childTnLst>
                          </p:cTn>
                        </p:par>
                        <p:par>
                          <p:cTn id="36" fill="hold">
                            <p:stCondLst>
                              <p:cond delay="3000"/>
                            </p:stCondLst>
                            <p:childTnLst>
                              <p:par>
                                <p:cTn id="37" presetID="49" presetClass="entr" presetSubtype="0" decel="100000" fill="hold" nodeType="afterEffect">
                                  <p:stCondLst>
                                    <p:cond delay="0"/>
                                  </p:stCondLst>
                                  <p:childTnLst>
                                    <p:set>
                                      <p:cBhvr>
                                        <p:cTn id="38" dur="1" fill="hold">
                                          <p:stCondLst>
                                            <p:cond delay="0"/>
                                          </p:stCondLst>
                                        </p:cTn>
                                        <p:tgtEl>
                                          <p:spTgt spid="136"/>
                                        </p:tgtEl>
                                        <p:attrNameLst>
                                          <p:attrName>style.visibility</p:attrName>
                                        </p:attrNameLst>
                                      </p:cBhvr>
                                      <p:to>
                                        <p:strVal val="visible"/>
                                      </p:to>
                                    </p:set>
                                    <p:anim calcmode="lin" valueType="num">
                                      <p:cBhvr>
                                        <p:cTn id="39" dur="500" fill="hold"/>
                                        <p:tgtEl>
                                          <p:spTgt spid="136"/>
                                        </p:tgtEl>
                                        <p:attrNameLst>
                                          <p:attrName>ppt_w</p:attrName>
                                        </p:attrNameLst>
                                      </p:cBhvr>
                                      <p:tavLst>
                                        <p:tav tm="0">
                                          <p:val>
                                            <p:fltVal val="0"/>
                                          </p:val>
                                        </p:tav>
                                        <p:tav tm="100000">
                                          <p:val>
                                            <p:strVal val="#ppt_w"/>
                                          </p:val>
                                        </p:tav>
                                      </p:tavLst>
                                    </p:anim>
                                    <p:anim calcmode="lin" valueType="num">
                                      <p:cBhvr>
                                        <p:cTn id="40" dur="500" fill="hold"/>
                                        <p:tgtEl>
                                          <p:spTgt spid="136"/>
                                        </p:tgtEl>
                                        <p:attrNameLst>
                                          <p:attrName>ppt_h</p:attrName>
                                        </p:attrNameLst>
                                      </p:cBhvr>
                                      <p:tavLst>
                                        <p:tav tm="0">
                                          <p:val>
                                            <p:fltVal val="0"/>
                                          </p:val>
                                        </p:tav>
                                        <p:tav tm="100000">
                                          <p:val>
                                            <p:strVal val="#ppt_h"/>
                                          </p:val>
                                        </p:tav>
                                      </p:tavLst>
                                    </p:anim>
                                    <p:anim calcmode="lin" valueType="num">
                                      <p:cBhvr>
                                        <p:cTn id="41" dur="500" fill="hold"/>
                                        <p:tgtEl>
                                          <p:spTgt spid="136"/>
                                        </p:tgtEl>
                                        <p:attrNameLst>
                                          <p:attrName>style.rotation</p:attrName>
                                        </p:attrNameLst>
                                      </p:cBhvr>
                                      <p:tavLst>
                                        <p:tav tm="0">
                                          <p:val>
                                            <p:fltVal val="360"/>
                                          </p:val>
                                        </p:tav>
                                        <p:tav tm="100000">
                                          <p:val>
                                            <p:fltVal val="0"/>
                                          </p:val>
                                        </p:tav>
                                      </p:tavLst>
                                    </p:anim>
                                    <p:animEffect transition="in" filter="fade">
                                      <p:cBhvr>
                                        <p:cTn id="42" dur="500"/>
                                        <p:tgtEl>
                                          <p:spTgt spid="136"/>
                                        </p:tgtEl>
                                      </p:cBhvr>
                                    </p:animEffect>
                                  </p:childTnLst>
                                </p:cTn>
                              </p:par>
                            </p:childTnLst>
                          </p:cTn>
                        </p:par>
                        <p:par>
                          <p:cTn id="43" fill="hold">
                            <p:stCondLst>
                              <p:cond delay="3500"/>
                            </p:stCondLst>
                            <p:childTnLst>
                              <p:par>
                                <p:cTn id="44" presetID="22" presetClass="entr" presetSubtype="2" fill="hold" nodeType="afterEffect">
                                  <p:stCondLst>
                                    <p:cond delay="0"/>
                                  </p:stCondLst>
                                  <p:childTnLst>
                                    <p:set>
                                      <p:cBhvr>
                                        <p:cTn id="45" dur="1" fill="hold">
                                          <p:stCondLst>
                                            <p:cond delay="0"/>
                                          </p:stCondLst>
                                        </p:cTn>
                                        <p:tgtEl>
                                          <p:spTgt spid="151"/>
                                        </p:tgtEl>
                                        <p:attrNameLst>
                                          <p:attrName>style.visibility</p:attrName>
                                        </p:attrNameLst>
                                      </p:cBhvr>
                                      <p:to>
                                        <p:strVal val="visible"/>
                                      </p:to>
                                    </p:set>
                                    <p:animEffect transition="in" filter="wipe(right)">
                                      <p:cBhvr>
                                        <p:cTn id="46" dur="500"/>
                                        <p:tgtEl>
                                          <p:spTgt spid="151"/>
                                        </p:tgtEl>
                                      </p:cBhvr>
                                    </p:animEffect>
                                  </p:childTnLst>
                                </p:cTn>
                              </p:par>
                            </p:childTnLst>
                          </p:cTn>
                        </p:par>
                        <p:par>
                          <p:cTn id="47" fill="hold">
                            <p:stCondLst>
                              <p:cond delay="4000"/>
                            </p:stCondLst>
                            <p:childTnLst>
                              <p:par>
                                <p:cTn id="48" presetID="12" presetClass="entr" presetSubtype="8" fill="hold" nodeType="afterEffect">
                                  <p:stCondLst>
                                    <p:cond delay="0"/>
                                  </p:stCondLst>
                                  <p:childTnLst>
                                    <p:set>
                                      <p:cBhvr>
                                        <p:cTn id="49" dur="1" fill="hold">
                                          <p:stCondLst>
                                            <p:cond delay="0"/>
                                          </p:stCondLst>
                                        </p:cTn>
                                        <p:tgtEl>
                                          <p:spTgt spid="152"/>
                                        </p:tgtEl>
                                        <p:attrNameLst>
                                          <p:attrName>style.visibility</p:attrName>
                                        </p:attrNameLst>
                                      </p:cBhvr>
                                      <p:to>
                                        <p:strVal val="visible"/>
                                      </p:to>
                                    </p:set>
                                    <p:anim calcmode="lin" valueType="num">
                                      <p:cBhvr additive="base">
                                        <p:cTn id="50" dur="500"/>
                                        <p:tgtEl>
                                          <p:spTgt spid="152"/>
                                        </p:tgtEl>
                                        <p:attrNameLst>
                                          <p:attrName>ppt_x</p:attrName>
                                        </p:attrNameLst>
                                      </p:cBhvr>
                                      <p:tavLst>
                                        <p:tav tm="0">
                                          <p:val>
                                            <p:strVal val="#ppt_x-#ppt_w*1.125000"/>
                                          </p:val>
                                        </p:tav>
                                        <p:tav tm="100000">
                                          <p:val>
                                            <p:strVal val="#ppt_x"/>
                                          </p:val>
                                        </p:tav>
                                      </p:tavLst>
                                    </p:anim>
                                    <p:animEffect transition="in" filter="wipe(right)">
                                      <p:cBhvr>
                                        <p:cTn id="51" dur="500"/>
                                        <p:tgtEl>
                                          <p:spTgt spid="152"/>
                                        </p:tgtEl>
                                      </p:cBhvr>
                                    </p:animEffect>
                                  </p:childTnLst>
                                </p:cTn>
                              </p:par>
                            </p:childTnLst>
                          </p:cTn>
                        </p:par>
                        <p:par>
                          <p:cTn id="52" fill="hold">
                            <p:stCondLst>
                              <p:cond delay="4500"/>
                            </p:stCondLst>
                            <p:childTnLst>
                              <p:par>
                                <p:cTn id="53" presetID="49" presetClass="entr" presetSubtype="0" decel="100000" fill="hold" nodeType="afterEffect">
                                  <p:stCondLst>
                                    <p:cond delay="0"/>
                                  </p:stCondLst>
                                  <p:childTnLst>
                                    <p:set>
                                      <p:cBhvr>
                                        <p:cTn id="54" dur="1" fill="hold">
                                          <p:stCondLst>
                                            <p:cond delay="0"/>
                                          </p:stCondLst>
                                        </p:cTn>
                                        <p:tgtEl>
                                          <p:spTgt spid="163"/>
                                        </p:tgtEl>
                                        <p:attrNameLst>
                                          <p:attrName>style.visibility</p:attrName>
                                        </p:attrNameLst>
                                      </p:cBhvr>
                                      <p:to>
                                        <p:strVal val="visible"/>
                                      </p:to>
                                    </p:set>
                                    <p:anim calcmode="lin" valueType="num">
                                      <p:cBhvr>
                                        <p:cTn id="55" dur="500" fill="hold"/>
                                        <p:tgtEl>
                                          <p:spTgt spid="163"/>
                                        </p:tgtEl>
                                        <p:attrNameLst>
                                          <p:attrName>ppt_w</p:attrName>
                                        </p:attrNameLst>
                                      </p:cBhvr>
                                      <p:tavLst>
                                        <p:tav tm="0">
                                          <p:val>
                                            <p:fltVal val="0"/>
                                          </p:val>
                                        </p:tav>
                                        <p:tav tm="100000">
                                          <p:val>
                                            <p:strVal val="#ppt_w"/>
                                          </p:val>
                                        </p:tav>
                                      </p:tavLst>
                                    </p:anim>
                                    <p:anim calcmode="lin" valueType="num">
                                      <p:cBhvr>
                                        <p:cTn id="56" dur="500" fill="hold"/>
                                        <p:tgtEl>
                                          <p:spTgt spid="163"/>
                                        </p:tgtEl>
                                        <p:attrNameLst>
                                          <p:attrName>ppt_h</p:attrName>
                                        </p:attrNameLst>
                                      </p:cBhvr>
                                      <p:tavLst>
                                        <p:tav tm="0">
                                          <p:val>
                                            <p:fltVal val="0"/>
                                          </p:val>
                                        </p:tav>
                                        <p:tav tm="100000">
                                          <p:val>
                                            <p:strVal val="#ppt_h"/>
                                          </p:val>
                                        </p:tav>
                                      </p:tavLst>
                                    </p:anim>
                                    <p:anim calcmode="lin" valueType="num">
                                      <p:cBhvr>
                                        <p:cTn id="57" dur="500" fill="hold"/>
                                        <p:tgtEl>
                                          <p:spTgt spid="163"/>
                                        </p:tgtEl>
                                        <p:attrNameLst>
                                          <p:attrName>style.rotation</p:attrName>
                                        </p:attrNameLst>
                                      </p:cBhvr>
                                      <p:tavLst>
                                        <p:tav tm="0">
                                          <p:val>
                                            <p:fltVal val="360"/>
                                          </p:val>
                                        </p:tav>
                                        <p:tav tm="100000">
                                          <p:val>
                                            <p:fltVal val="0"/>
                                          </p:val>
                                        </p:tav>
                                      </p:tavLst>
                                    </p:anim>
                                    <p:animEffect transition="in" filter="fade">
                                      <p:cBhvr>
                                        <p:cTn id="58" dur="500"/>
                                        <p:tgtEl>
                                          <p:spTgt spid="163"/>
                                        </p:tgtEl>
                                      </p:cBhvr>
                                    </p:animEffect>
                                  </p:childTnLst>
                                </p:cTn>
                              </p:par>
                            </p:childTnLst>
                          </p:cTn>
                        </p:par>
                        <p:par>
                          <p:cTn id="59" fill="hold">
                            <p:stCondLst>
                              <p:cond delay="5000"/>
                            </p:stCondLst>
                            <p:childTnLst>
                              <p:par>
                                <p:cTn id="60" presetID="22" presetClass="entr" presetSubtype="8" fill="hold" nodeType="afterEffect">
                                  <p:stCondLst>
                                    <p:cond delay="0"/>
                                  </p:stCondLst>
                                  <p:childTnLst>
                                    <p:set>
                                      <p:cBhvr>
                                        <p:cTn id="61" dur="1" fill="hold">
                                          <p:stCondLst>
                                            <p:cond delay="0"/>
                                          </p:stCondLst>
                                        </p:cTn>
                                        <p:tgtEl>
                                          <p:spTgt spid="157"/>
                                        </p:tgtEl>
                                        <p:attrNameLst>
                                          <p:attrName>style.visibility</p:attrName>
                                        </p:attrNameLst>
                                      </p:cBhvr>
                                      <p:to>
                                        <p:strVal val="visible"/>
                                      </p:to>
                                    </p:set>
                                    <p:animEffect transition="in" filter="wipe(left)">
                                      <p:cBhvr>
                                        <p:cTn id="62" dur="500"/>
                                        <p:tgtEl>
                                          <p:spTgt spid="157"/>
                                        </p:tgtEl>
                                      </p:cBhvr>
                                    </p:animEffect>
                                  </p:childTnLst>
                                </p:cTn>
                              </p:par>
                            </p:childTnLst>
                          </p:cTn>
                        </p:par>
                        <p:par>
                          <p:cTn id="63" fill="hold">
                            <p:stCondLst>
                              <p:cond delay="5500"/>
                            </p:stCondLst>
                            <p:childTnLst>
                              <p:par>
                                <p:cTn id="64" presetID="12" presetClass="entr" presetSubtype="2" fill="hold" nodeType="afterEffect">
                                  <p:stCondLst>
                                    <p:cond delay="0"/>
                                  </p:stCondLst>
                                  <p:childTnLst>
                                    <p:set>
                                      <p:cBhvr>
                                        <p:cTn id="65" dur="1" fill="hold">
                                          <p:stCondLst>
                                            <p:cond delay="0"/>
                                          </p:stCondLst>
                                        </p:cTn>
                                        <p:tgtEl>
                                          <p:spTgt spid="158"/>
                                        </p:tgtEl>
                                        <p:attrNameLst>
                                          <p:attrName>style.visibility</p:attrName>
                                        </p:attrNameLst>
                                      </p:cBhvr>
                                      <p:to>
                                        <p:strVal val="visible"/>
                                      </p:to>
                                    </p:set>
                                    <p:anim calcmode="lin" valueType="num">
                                      <p:cBhvr additive="base">
                                        <p:cTn id="66" dur="500"/>
                                        <p:tgtEl>
                                          <p:spTgt spid="158"/>
                                        </p:tgtEl>
                                        <p:attrNameLst>
                                          <p:attrName>ppt_x</p:attrName>
                                        </p:attrNameLst>
                                      </p:cBhvr>
                                      <p:tavLst>
                                        <p:tav tm="0">
                                          <p:val>
                                            <p:strVal val="#ppt_x+#ppt_w*1.125000"/>
                                          </p:val>
                                        </p:tav>
                                        <p:tav tm="100000">
                                          <p:val>
                                            <p:strVal val="#ppt_x"/>
                                          </p:val>
                                        </p:tav>
                                      </p:tavLst>
                                    </p:anim>
                                    <p:animEffect transition="in" filter="wipe(left)">
                                      <p:cBhvr>
                                        <p:cTn id="67" dur="500"/>
                                        <p:tgtEl>
                                          <p:spTgt spid="1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 name="Group 15"/>
          <p:cNvGrpSpPr/>
          <p:nvPr/>
        </p:nvGrpSpPr>
        <p:grpSpPr>
          <a:xfrm>
            <a:off x="1579742" y="1437068"/>
            <a:ext cx="3316210" cy="1861590"/>
            <a:chOff x="714174" y="1657350"/>
            <a:chExt cx="2638626" cy="1683224"/>
          </a:xfrm>
        </p:grpSpPr>
        <p:cxnSp>
          <p:nvCxnSpPr>
            <p:cNvPr id="31" name="Straight Connector 16"/>
            <p:cNvCxnSpPr/>
            <p:nvPr/>
          </p:nvCxnSpPr>
          <p:spPr>
            <a:xfrm>
              <a:off x="714174" y="3340574"/>
              <a:ext cx="2638626" cy="0"/>
            </a:xfrm>
            <a:prstGeom prst="line">
              <a:avLst/>
            </a:prstGeom>
            <a:ln w="76200">
              <a:solidFill>
                <a:schemeClr val="tx1">
                  <a:lumMod val="40000"/>
                  <a:lumOff val="60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nvGrpSpPr>
            <p:cNvPr id="32" name="Group 17"/>
            <p:cNvGrpSpPr/>
            <p:nvPr/>
          </p:nvGrpSpPr>
          <p:grpSpPr>
            <a:xfrm>
              <a:off x="951571" y="1657350"/>
              <a:ext cx="202844" cy="1676400"/>
              <a:chOff x="951571" y="1657350"/>
              <a:chExt cx="202844" cy="1676400"/>
            </a:xfrm>
          </p:grpSpPr>
          <p:cxnSp>
            <p:nvCxnSpPr>
              <p:cNvPr id="50" name="Straight Connector 34"/>
              <p:cNvCxnSpPr/>
              <p:nvPr/>
            </p:nvCxnSpPr>
            <p:spPr>
              <a:xfrm flipV="1">
                <a:off x="1052993" y="1657350"/>
                <a:ext cx="0" cy="1676400"/>
              </a:xfrm>
              <a:prstGeom prst="line">
                <a:avLst/>
              </a:prstGeom>
              <a:ln>
                <a:solidFill>
                  <a:schemeClr val="tx1">
                    <a:lumMod val="40000"/>
                    <a:lumOff val="60000"/>
                  </a:schemeClr>
                </a:solidFill>
                <a:prstDash val="sysDot"/>
                <a:headEnd type="oval" w="med" len="med"/>
                <a:tailEnd type="oval" w="med" len="med"/>
              </a:ln>
            </p:spPr>
            <p:style>
              <a:lnRef idx="1">
                <a:schemeClr val="accent1"/>
              </a:lnRef>
              <a:fillRef idx="0">
                <a:schemeClr val="accent1"/>
              </a:fillRef>
              <a:effectRef idx="0">
                <a:schemeClr val="accent1"/>
              </a:effectRef>
              <a:fontRef idx="minor">
                <a:schemeClr val="tx1"/>
              </a:fontRef>
            </p:style>
          </p:cxnSp>
          <p:sp>
            <p:nvSpPr>
              <p:cNvPr id="51" name="Rounded Rectangle 35"/>
              <p:cNvSpPr/>
              <p:nvPr/>
            </p:nvSpPr>
            <p:spPr>
              <a:xfrm>
                <a:off x="951571" y="2571750"/>
                <a:ext cx="202844" cy="685800"/>
              </a:xfrm>
              <a:prstGeom prst="round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21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grpSp>
          <p:nvGrpSpPr>
            <p:cNvPr id="33" name="Group 18"/>
            <p:cNvGrpSpPr/>
            <p:nvPr/>
          </p:nvGrpSpPr>
          <p:grpSpPr>
            <a:xfrm>
              <a:off x="1336791" y="1657350"/>
              <a:ext cx="202844" cy="1676400"/>
              <a:chOff x="1346378" y="1657350"/>
              <a:chExt cx="202844" cy="1676400"/>
            </a:xfrm>
          </p:grpSpPr>
          <p:cxnSp>
            <p:nvCxnSpPr>
              <p:cNvPr id="48" name="Straight Connector 32"/>
              <p:cNvCxnSpPr/>
              <p:nvPr/>
            </p:nvCxnSpPr>
            <p:spPr>
              <a:xfrm flipV="1">
                <a:off x="1447800" y="1657350"/>
                <a:ext cx="0" cy="1676400"/>
              </a:xfrm>
              <a:prstGeom prst="line">
                <a:avLst/>
              </a:prstGeom>
              <a:ln>
                <a:solidFill>
                  <a:schemeClr val="tx1">
                    <a:lumMod val="40000"/>
                    <a:lumOff val="60000"/>
                  </a:schemeClr>
                </a:solidFill>
                <a:prstDash val="sysDot"/>
                <a:headEnd type="oval" w="med" len="med"/>
                <a:tailEnd type="oval" w="med" len="med"/>
              </a:ln>
            </p:spPr>
            <p:style>
              <a:lnRef idx="1">
                <a:schemeClr val="accent1"/>
              </a:lnRef>
              <a:fillRef idx="0">
                <a:schemeClr val="accent1"/>
              </a:fillRef>
              <a:effectRef idx="0">
                <a:schemeClr val="accent1"/>
              </a:effectRef>
              <a:fontRef idx="minor">
                <a:schemeClr val="tx1"/>
              </a:fontRef>
            </p:style>
          </p:cxnSp>
          <p:sp>
            <p:nvSpPr>
              <p:cNvPr id="49" name="Rounded Rectangle 33"/>
              <p:cNvSpPr/>
              <p:nvPr/>
            </p:nvSpPr>
            <p:spPr>
              <a:xfrm>
                <a:off x="1346378" y="1733550"/>
                <a:ext cx="202844" cy="1524000"/>
              </a:xfrm>
              <a:prstGeom prst="roundRect">
                <a:avLst/>
              </a:prstGeom>
              <a:solidFill>
                <a:srgbClr val="E62A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21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grpSp>
          <p:nvGrpSpPr>
            <p:cNvPr id="34" name="Group 19"/>
            <p:cNvGrpSpPr/>
            <p:nvPr/>
          </p:nvGrpSpPr>
          <p:grpSpPr>
            <a:xfrm>
              <a:off x="1722011" y="1657350"/>
              <a:ext cx="202844" cy="1676400"/>
              <a:chOff x="1695492" y="1657350"/>
              <a:chExt cx="202844" cy="1676400"/>
            </a:xfrm>
          </p:grpSpPr>
          <p:cxnSp>
            <p:nvCxnSpPr>
              <p:cNvPr id="46" name="Straight Connector 30"/>
              <p:cNvCxnSpPr/>
              <p:nvPr/>
            </p:nvCxnSpPr>
            <p:spPr>
              <a:xfrm flipV="1">
                <a:off x="1796914" y="1657350"/>
                <a:ext cx="0" cy="1676400"/>
              </a:xfrm>
              <a:prstGeom prst="line">
                <a:avLst/>
              </a:prstGeom>
              <a:ln>
                <a:solidFill>
                  <a:schemeClr val="tx1">
                    <a:lumMod val="40000"/>
                    <a:lumOff val="60000"/>
                  </a:schemeClr>
                </a:solidFill>
                <a:prstDash val="sysDot"/>
                <a:headEnd type="oval" w="med" len="med"/>
                <a:tailEnd type="oval" w="med" len="med"/>
              </a:ln>
            </p:spPr>
            <p:style>
              <a:lnRef idx="1">
                <a:schemeClr val="accent1"/>
              </a:lnRef>
              <a:fillRef idx="0">
                <a:schemeClr val="accent1"/>
              </a:fillRef>
              <a:effectRef idx="0">
                <a:schemeClr val="accent1"/>
              </a:effectRef>
              <a:fontRef idx="minor">
                <a:schemeClr val="tx1"/>
              </a:fontRef>
            </p:style>
          </p:cxnSp>
          <p:sp>
            <p:nvSpPr>
              <p:cNvPr id="47" name="Rounded Rectangle 31"/>
              <p:cNvSpPr/>
              <p:nvPr/>
            </p:nvSpPr>
            <p:spPr>
              <a:xfrm>
                <a:off x="1695492" y="2114550"/>
                <a:ext cx="202844" cy="1143000"/>
              </a:xfrm>
              <a:prstGeom prst="round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21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grpSp>
          <p:nvGrpSpPr>
            <p:cNvPr id="35" name="Group 20"/>
            <p:cNvGrpSpPr/>
            <p:nvPr/>
          </p:nvGrpSpPr>
          <p:grpSpPr>
            <a:xfrm>
              <a:off x="2107231" y="1657350"/>
              <a:ext cx="202844" cy="1676400"/>
              <a:chOff x="2090299" y="1657350"/>
              <a:chExt cx="202844" cy="1676400"/>
            </a:xfrm>
          </p:grpSpPr>
          <p:cxnSp>
            <p:nvCxnSpPr>
              <p:cNvPr id="44" name="Straight Connector 27"/>
              <p:cNvCxnSpPr/>
              <p:nvPr/>
            </p:nvCxnSpPr>
            <p:spPr>
              <a:xfrm flipV="1">
                <a:off x="2191721" y="1657350"/>
                <a:ext cx="0" cy="1676400"/>
              </a:xfrm>
              <a:prstGeom prst="line">
                <a:avLst/>
              </a:prstGeom>
              <a:ln>
                <a:solidFill>
                  <a:schemeClr val="tx1">
                    <a:lumMod val="40000"/>
                    <a:lumOff val="60000"/>
                  </a:schemeClr>
                </a:solidFill>
                <a:prstDash val="sysDot"/>
                <a:headEnd type="oval" w="med" len="med"/>
                <a:tailEnd type="oval" w="med" len="med"/>
              </a:ln>
            </p:spPr>
            <p:style>
              <a:lnRef idx="1">
                <a:schemeClr val="accent1"/>
              </a:lnRef>
              <a:fillRef idx="0">
                <a:schemeClr val="accent1"/>
              </a:fillRef>
              <a:effectRef idx="0">
                <a:schemeClr val="accent1"/>
              </a:effectRef>
              <a:fontRef idx="minor">
                <a:schemeClr val="tx1"/>
              </a:fontRef>
            </p:style>
          </p:cxnSp>
          <p:sp>
            <p:nvSpPr>
              <p:cNvPr id="45" name="Rounded Rectangle 29"/>
              <p:cNvSpPr/>
              <p:nvPr/>
            </p:nvSpPr>
            <p:spPr>
              <a:xfrm>
                <a:off x="2090299" y="2266950"/>
                <a:ext cx="202844" cy="990600"/>
              </a:xfrm>
              <a:prstGeom prst="roundRect">
                <a:avLst/>
              </a:prstGeom>
              <a:solidFill>
                <a:srgbClr val="E62A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21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grpSp>
          <p:nvGrpSpPr>
            <p:cNvPr id="36" name="Group 21"/>
            <p:cNvGrpSpPr/>
            <p:nvPr/>
          </p:nvGrpSpPr>
          <p:grpSpPr>
            <a:xfrm>
              <a:off x="2492451" y="1657350"/>
              <a:ext cx="202844" cy="1676400"/>
              <a:chOff x="2482864" y="1657350"/>
              <a:chExt cx="202844" cy="1676400"/>
            </a:xfrm>
          </p:grpSpPr>
          <p:cxnSp>
            <p:nvCxnSpPr>
              <p:cNvPr id="40" name="Straight Connector 25"/>
              <p:cNvCxnSpPr/>
              <p:nvPr/>
            </p:nvCxnSpPr>
            <p:spPr>
              <a:xfrm flipV="1">
                <a:off x="2584286" y="1657350"/>
                <a:ext cx="0" cy="1676400"/>
              </a:xfrm>
              <a:prstGeom prst="line">
                <a:avLst/>
              </a:prstGeom>
              <a:ln>
                <a:solidFill>
                  <a:schemeClr val="tx1">
                    <a:lumMod val="40000"/>
                    <a:lumOff val="60000"/>
                  </a:schemeClr>
                </a:solidFill>
                <a:prstDash val="sysDot"/>
                <a:headEnd type="oval" w="med" len="med"/>
                <a:tailEnd type="oval" w="med" len="med"/>
              </a:ln>
            </p:spPr>
            <p:style>
              <a:lnRef idx="1">
                <a:schemeClr val="accent1"/>
              </a:lnRef>
              <a:fillRef idx="0">
                <a:schemeClr val="accent1"/>
              </a:fillRef>
              <a:effectRef idx="0">
                <a:schemeClr val="accent1"/>
              </a:effectRef>
              <a:fontRef idx="minor">
                <a:schemeClr val="tx1"/>
              </a:fontRef>
            </p:style>
          </p:cxnSp>
          <p:sp>
            <p:nvSpPr>
              <p:cNvPr id="41" name="Rounded Rectangle 26"/>
              <p:cNvSpPr/>
              <p:nvPr/>
            </p:nvSpPr>
            <p:spPr>
              <a:xfrm>
                <a:off x="2482864" y="2038350"/>
                <a:ext cx="202844" cy="1219200"/>
              </a:xfrm>
              <a:prstGeom prst="round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21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grpSp>
          <p:nvGrpSpPr>
            <p:cNvPr id="37" name="Group 22"/>
            <p:cNvGrpSpPr/>
            <p:nvPr/>
          </p:nvGrpSpPr>
          <p:grpSpPr>
            <a:xfrm>
              <a:off x="2877671" y="1657350"/>
              <a:ext cx="202844" cy="1676400"/>
              <a:chOff x="2877671" y="1657350"/>
              <a:chExt cx="202844" cy="1676400"/>
            </a:xfrm>
          </p:grpSpPr>
          <p:cxnSp>
            <p:nvCxnSpPr>
              <p:cNvPr id="38" name="Straight Connector 23"/>
              <p:cNvCxnSpPr/>
              <p:nvPr/>
            </p:nvCxnSpPr>
            <p:spPr>
              <a:xfrm flipV="1">
                <a:off x="2979093" y="1657350"/>
                <a:ext cx="0" cy="1676400"/>
              </a:xfrm>
              <a:prstGeom prst="line">
                <a:avLst/>
              </a:prstGeom>
              <a:ln>
                <a:solidFill>
                  <a:schemeClr val="tx1">
                    <a:lumMod val="40000"/>
                    <a:lumOff val="60000"/>
                  </a:schemeClr>
                </a:solidFill>
                <a:prstDash val="sysDot"/>
                <a:headEnd type="oval" w="med" len="med"/>
                <a:tailEnd type="oval" w="med" len="med"/>
              </a:ln>
            </p:spPr>
            <p:style>
              <a:lnRef idx="1">
                <a:schemeClr val="accent1"/>
              </a:lnRef>
              <a:fillRef idx="0">
                <a:schemeClr val="accent1"/>
              </a:fillRef>
              <a:effectRef idx="0">
                <a:schemeClr val="accent1"/>
              </a:effectRef>
              <a:fontRef idx="minor">
                <a:schemeClr val="tx1"/>
              </a:fontRef>
            </p:style>
          </p:cxnSp>
          <p:sp>
            <p:nvSpPr>
              <p:cNvPr id="39" name="Rounded Rectangle 24"/>
              <p:cNvSpPr/>
              <p:nvPr/>
            </p:nvSpPr>
            <p:spPr>
              <a:xfrm>
                <a:off x="2877671" y="1885950"/>
                <a:ext cx="202844" cy="1371600"/>
              </a:xfrm>
              <a:prstGeom prst="roundRect">
                <a:avLst/>
              </a:prstGeom>
              <a:solidFill>
                <a:srgbClr val="E62A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21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grpSp>
      <p:grpSp>
        <p:nvGrpSpPr>
          <p:cNvPr id="52" name="Group 36"/>
          <p:cNvGrpSpPr/>
          <p:nvPr/>
        </p:nvGrpSpPr>
        <p:grpSpPr>
          <a:xfrm>
            <a:off x="1940065" y="2575891"/>
            <a:ext cx="2541099" cy="138499"/>
            <a:chOff x="1136453" y="3332262"/>
            <a:chExt cx="1973481" cy="150175"/>
          </a:xfrm>
        </p:grpSpPr>
        <p:sp>
          <p:nvSpPr>
            <p:cNvPr id="53" name="Rectangle 1436"/>
            <p:cNvSpPr>
              <a:spLocks noChangeArrowheads="1"/>
            </p:cNvSpPr>
            <p:nvPr/>
          </p:nvSpPr>
          <p:spPr bwMode="auto">
            <a:xfrm>
              <a:off x="1136453" y="3332262"/>
              <a:ext cx="89636" cy="150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spAutoFit/>
            </a:bodyPr>
            <a:lstStyle/>
            <a:p>
              <a:pPr marL="0" marR="0" lvl="0" indent="0" algn="ctr" defTabSz="685800" rtl="0" eaLnBrk="1" fontAlgn="base" latinLnBrk="0" hangingPunct="1">
                <a:lnSpc>
                  <a:spcPct val="100000"/>
                </a:lnSpc>
                <a:spcBef>
                  <a:spcPct val="0"/>
                </a:spcBef>
                <a:spcAft>
                  <a:spcPct val="0"/>
                </a:spcAft>
                <a:buClrTx/>
                <a:buSzTx/>
                <a:buFontTx/>
                <a:buNone/>
                <a:defRPr/>
              </a:pPr>
              <a:r>
                <a:rPr kumimoji="0" lang="en-US" sz="900" b="1" i="0" u="none" strike="noStrike" kern="1200" cap="none" spc="0" normalizeH="0" baseline="0" noProof="0" dirty="0">
                  <a:ln>
                    <a:noFill/>
                  </a:ln>
                  <a:solidFill>
                    <a:prstClr val="white">
                      <a:lumMod val="95000"/>
                    </a:prstClr>
                  </a:solidFill>
                  <a:effectLst/>
                  <a:uLnTx/>
                  <a:uFillTx/>
                  <a:latin typeface="Calibri" panose="020F0502020204030204"/>
                  <a:ea typeface="+mn-ea"/>
                  <a:cs typeface="Arial" panose="020B0604020202020204" pitchFamily="34" charset="0"/>
                </a:rPr>
                <a:t>39</a:t>
              </a:r>
              <a:endParaRPr kumimoji="0" lang="en-US" sz="2400" b="1" i="0" u="none" strike="noStrike" kern="1200" cap="none" spc="0" normalizeH="0" baseline="0" noProof="0" dirty="0">
                <a:ln>
                  <a:noFill/>
                </a:ln>
                <a:solidFill>
                  <a:prstClr val="white">
                    <a:lumMod val="95000"/>
                  </a:prstClr>
                </a:solidFill>
                <a:effectLst/>
                <a:uLnTx/>
                <a:uFillTx/>
                <a:latin typeface="Calibri" panose="020F0502020204030204"/>
                <a:ea typeface="+mn-ea"/>
                <a:cs typeface="Arial" panose="020B0604020202020204" pitchFamily="34" charset="0"/>
              </a:endParaRPr>
            </a:p>
          </p:txBody>
        </p:sp>
        <p:sp>
          <p:nvSpPr>
            <p:cNvPr id="54" name="Rectangle 1436"/>
            <p:cNvSpPr>
              <a:spLocks noChangeArrowheads="1"/>
            </p:cNvSpPr>
            <p:nvPr/>
          </p:nvSpPr>
          <p:spPr bwMode="auto">
            <a:xfrm>
              <a:off x="1521673" y="3332262"/>
              <a:ext cx="89636" cy="150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spAutoFit/>
            </a:bodyPr>
            <a:lstStyle/>
            <a:p>
              <a:pPr marL="0" marR="0" lvl="0" indent="0" algn="ctr" defTabSz="685800" rtl="0" eaLnBrk="1" fontAlgn="base" latinLnBrk="0" hangingPunct="1">
                <a:lnSpc>
                  <a:spcPct val="100000"/>
                </a:lnSpc>
                <a:spcBef>
                  <a:spcPct val="0"/>
                </a:spcBef>
                <a:spcAft>
                  <a:spcPct val="0"/>
                </a:spcAft>
                <a:buClrTx/>
                <a:buSzTx/>
                <a:buFontTx/>
                <a:buNone/>
                <a:defRPr/>
              </a:pPr>
              <a:r>
                <a:rPr kumimoji="0" lang="en-US" sz="900" b="1" i="0" u="none" strike="noStrike" kern="1200" cap="none" spc="0" normalizeH="0" baseline="0" noProof="0" dirty="0">
                  <a:ln>
                    <a:noFill/>
                  </a:ln>
                  <a:solidFill>
                    <a:prstClr val="white">
                      <a:lumMod val="95000"/>
                    </a:prstClr>
                  </a:solidFill>
                  <a:effectLst/>
                  <a:uLnTx/>
                  <a:uFillTx/>
                  <a:latin typeface="Calibri" panose="020F0502020204030204"/>
                  <a:ea typeface="+mn-ea"/>
                  <a:cs typeface="Arial" panose="020B0604020202020204" pitchFamily="34" charset="0"/>
                </a:rPr>
                <a:t>97</a:t>
              </a:r>
              <a:endParaRPr kumimoji="0" lang="en-US" sz="2400" b="1" i="0" u="none" strike="noStrike" kern="1200" cap="none" spc="0" normalizeH="0" baseline="0" noProof="0" dirty="0">
                <a:ln>
                  <a:noFill/>
                </a:ln>
                <a:solidFill>
                  <a:prstClr val="white">
                    <a:lumMod val="95000"/>
                  </a:prstClr>
                </a:solidFill>
                <a:effectLst/>
                <a:uLnTx/>
                <a:uFillTx/>
                <a:latin typeface="Calibri" panose="020F0502020204030204"/>
                <a:ea typeface="+mn-ea"/>
                <a:cs typeface="Arial" panose="020B0604020202020204" pitchFamily="34" charset="0"/>
              </a:endParaRPr>
            </a:p>
          </p:txBody>
        </p:sp>
        <p:sp>
          <p:nvSpPr>
            <p:cNvPr id="55" name="Rectangle 1436"/>
            <p:cNvSpPr>
              <a:spLocks noChangeArrowheads="1"/>
            </p:cNvSpPr>
            <p:nvPr/>
          </p:nvSpPr>
          <p:spPr bwMode="auto">
            <a:xfrm>
              <a:off x="1889990" y="3332262"/>
              <a:ext cx="89636" cy="150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spAutoFit/>
            </a:bodyPr>
            <a:lstStyle/>
            <a:p>
              <a:pPr marL="0" marR="0" lvl="0" indent="0" algn="ctr" defTabSz="685800" rtl="0" eaLnBrk="1" fontAlgn="base" latinLnBrk="0" hangingPunct="1">
                <a:lnSpc>
                  <a:spcPct val="100000"/>
                </a:lnSpc>
                <a:spcBef>
                  <a:spcPct val="0"/>
                </a:spcBef>
                <a:spcAft>
                  <a:spcPct val="0"/>
                </a:spcAft>
                <a:buClrTx/>
                <a:buSzTx/>
                <a:buFontTx/>
                <a:buNone/>
                <a:defRPr/>
              </a:pPr>
              <a:r>
                <a:rPr kumimoji="0" lang="en-US" sz="900" b="1" i="0" u="none" strike="noStrike" kern="1200" cap="none" spc="0" normalizeH="0" baseline="0" noProof="0" dirty="0">
                  <a:ln>
                    <a:noFill/>
                  </a:ln>
                  <a:solidFill>
                    <a:prstClr val="white">
                      <a:lumMod val="95000"/>
                    </a:prstClr>
                  </a:solidFill>
                  <a:effectLst/>
                  <a:uLnTx/>
                  <a:uFillTx/>
                  <a:latin typeface="Calibri" panose="020F0502020204030204"/>
                  <a:ea typeface="+mn-ea"/>
                  <a:cs typeface="Arial" panose="020B0604020202020204" pitchFamily="34" charset="0"/>
                </a:rPr>
                <a:t>80</a:t>
              </a:r>
              <a:endParaRPr kumimoji="0" lang="en-US" sz="2400" b="1" i="0" u="none" strike="noStrike" kern="1200" cap="none" spc="0" normalizeH="0" baseline="0" noProof="0" dirty="0">
                <a:ln>
                  <a:noFill/>
                </a:ln>
                <a:solidFill>
                  <a:prstClr val="white">
                    <a:lumMod val="95000"/>
                  </a:prstClr>
                </a:solidFill>
                <a:effectLst/>
                <a:uLnTx/>
                <a:uFillTx/>
                <a:latin typeface="Calibri" panose="020F0502020204030204"/>
                <a:ea typeface="+mn-ea"/>
                <a:cs typeface="Arial" panose="020B0604020202020204" pitchFamily="34" charset="0"/>
              </a:endParaRPr>
            </a:p>
          </p:txBody>
        </p:sp>
        <p:sp>
          <p:nvSpPr>
            <p:cNvPr id="56" name="Rectangle 1436"/>
            <p:cNvSpPr>
              <a:spLocks noChangeArrowheads="1"/>
            </p:cNvSpPr>
            <p:nvPr/>
          </p:nvSpPr>
          <p:spPr bwMode="auto">
            <a:xfrm>
              <a:off x="2275210" y="3332262"/>
              <a:ext cx="89636" cy="150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spAutoFit/>
            </a:bodyPr>
            <a:lstStyle/>
            <a:p>
              <a:pPr marL="0" marR="0" lvl="0" indent="0" algn="ctr" defTabSz="685800" rtl="0" eaLnBrk="1" fontAlgn="base" latinLnBrk="0" hangingPunct="1">
                <a:lnSpc>
                  <a:spcPct val="100000"/>
                </a:lnSpc>
                <a:spcBef>
                  <a:spcPct val="0"/>
                </a:spcBef>
                <a:spcAft>
                  <a:spcPct val="0"/>
                </a:spcAft>
                <a:buClrTx/>
                <a:buSzTx/>
                <a:buFontTx/>
                <a:buNone/>
                <a:defRPr/>
              </a:pPr>
              <a:r>
                <a:rPr kumimoji="0" lang="en-US" sz="900" b="1" i="0" u="none" strike="noStrike" kern="1200" cap="none" spc="0" normalizeH="0" baseline="0" noProof="0" dirty="0">
                  <a:ln>
                    <a:noFill/>
                  </a:ln>
                  <a:solidFill>
                    <a:prstClr val="white">
                      <a:lumMod val="95000"/>
                    </a:prstClr>
                  </a:solidFill>
                  <a:effectLst/>
                  <a:uLnTx/>
                  <a:uFillTx/>
                  <a:latin typeface="Calibri" panose="020F0502020204030204"/>
                  <a:ea typeface="+mn-ea"/>
                  <a:cs typeface="Arial" panose="020B0604020202020204" pitchFamily="34" charset="0"/>
                </a:rPr>
                <a:t>63</a:t>
              </a:r>
              <a:endParaRPr kumimoji="0" lang="en-US" sz="2400" b="1" i="0" u="none" strike="noStrike" kern="1200" cap="none" spc="0" normalizeH="0" baseline="0" noProof="0" dirty="0">
                <a:ln>
                  <a:noFill/>
                </a:ln>
                <a:solidFill>
                  <a:prstClr val="white">
                    <a:lumMod val="95000"/>
                  </a:prstClr>
                </a:solidFill>
                <a:effectLst/>
                <a:uLnTx/>
                <a:uFillTx/>
                <a:latin typeface="Calibri" panose="020F0502020204030204"/>
                <a:ea typeface="+mn-ea"/>
                <a:cs typeface="Arial" panose="020B0604020202020204" pitchFamily="34" charset="0"/>
              </a:endParaRPr>
            </a:p>
          </p:txBody>
        </p:sp>
        <p:sp>
          <p:nvSpPr>
            <p:cNvPr id="57" name="Rectangle 1436"/>
            <p:cNvSpPr>
              <a:spLocks noChangeArrowheads="1"/>
            </p:cNvSpPr>
            <p:nvPr/>
          </p:nvSpPr>
          <p:spPr bwMode="auto">
            <a:xfrm>
              <a:off x="2643525" y="3332262"/>
              <a:ext cx="89636" cy="150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spAutoFit/>
            </a:bodyPr>
            <a:lstStyle/>
            <a:p>
              <a:pPr marL="0" marR="0" lvl="0" indent="0" algn="ctr" defTabSz="685800" rtl="0" eaLnBrk="1" fontAlgn="base" latinLnBrk="0" hangingPunct="1">
                <a:lnSpc>
                  <a:spcPct val="100000"/>
                </a:lnSpc>
                <a:spcBef>
                  <a:spcPct val="0"/>
                </a:spcBef>
                <a:spcAft>
                  <a:spcPct val="0"/>
                </a:spcAft>
                <a:buClrTx/>
                <a:buSzTx/>
                <a:buFontTx/>
                <a:buNone/>
                <a:defRPr/>
              </a:pPr>
              <a:r>
                <a:rPr kumimoji="0" lang="en-US" sz="900" b="1" i="0" u="none" strike="noStrike" kern="1200" cap="none" spc="0" normalizeH="0" baseline="0" noProof="0" dirty="0">
                  <a:ln>
                    <a:noFill/>
                  </a:ln>
                  <a:solidFill>
                    <a:prstClr val="white">
                      <a:lumMod val="95000"/>
                    </a:prstClr>
                  </a:solidFill>
                  <a:effectLst/>
                  <a:uLnTx/>
                  <a:uFillTx/>
                  <a:latin typeface="Calibri" panose="020F0502020204030204"/>
                  <a:ea typeface="+mn-ea"/>
                  <a:cs typeface="Arial" panose="020B0604020202020204" pitchFamily="34" charset="0"/>
                </a:rPr>
                <a:t>82</a:t>
              </a:r>
              <a:endParaRPr kumimoji="0" lang="en-US" sz="2400" b="1" i="0" u="none" strike="noStrike" kern="1200" cap="none" spc="0" normalizeH="0" baseline="0" noProof="0" dirty="0">
                <a:ln>
                  <a:noFill/>
                </a:ln>
                <a:solidFill>
                  <a:prstClr val="white">
                    <a:lumMod val="95000"/>
                  </a:prstClr>
                </a:solidFill>
                <a:effectLst/>
                <a:uLnTx/>
                <a:uFillTx/>
                <a:latin typeface="Calibri" panose="020F0502020204030204"/>
                <a:ea typeface="+mn-ea"/>
                <a:cs typeface="Arial" panose="020B0604020202020204" pitchFamily="34" charset="0"/>
              </a:endParaRPr>
            </a:p>
          </p:txBody>
        </p:sp>
        <p:sp>
          <p:nvSpPr>
            <p:cNvPr id="58" name="Rectangle 1436"/>
            <p:cNvSpPr>
              <a:spLocks noChangeArrowheads="1"/>
            </p:cNvSpPr>
            <p:nvPr/>
          </p:nvSpPr>
          <p:spPr bwMode="auto">
            <a:xfrm>
              <a:off x="3020298" y="3332262"/>
              <a:ext cx="89636" cy="150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spAutoFit/>
            </a:bodyPr>
            <a:lstStyle/>
            <a:p>
              <a:pPr marL="0" marR="0" lvl="0" indent="0" algn="ctr" defTabSz="685800" rtl="0" eaLnBrk="1" fontAlgn="base" latinLnBrk="0" hangingPunct="1">
                <a:lnSpc>
                  <a:spcPct val="100000"/>
                </a:lnSpc>
                <a:spcBef>
                  <a:spcPct val="0"/>
                </a:spcBef>
                <a:spcAft>
                  <a:spcPct val="0"/>
                </a:spcAft>
                <a:buClrTx/>
                <a:buSzTx/>
                <a:buFontTx/>
                <a:buNone/>
                <a:defRPr/>
              </a:pPr>
              <a:r>
                <a:rPr kumimoji="0" lang="en-US" sz="900" b="1" i="0" u="none" strike="noStrike" kern="1200" cap="none" spc="0" normalizeH="0" baseline="0" noProof="0" dirty="0">
                  <a:ln>
                    <a:noFill/>
                  </a:ln>
                  <a:solidFill>
                    <a:prstClr val="white">
                      <a:lumMod val="95000"/>
                    </a:prstClr>
                  </a:solidFill>
                  <a:effectLst/>
                  <a:uLnTx/>
                  <a:uFillTx/>
                  <a:latin typeface="Calibri" panose="020F0502020204030204"/>
                  <a:ea typeface="+mn-ea"/>
                  <a:cs typeface="Arial" panose="020B0604020202020204" pitchFamily="34" charset="0"/>
                </a:rPr>
                <a:t>90</a:t>
              </a:r>
              <a:endParaRPr kumimoji="0" lang="en-US" sz="2400" b="1" i="0" u="none" strike="noStrike" kern="1200" cap="none" spc="0" normalizeH="0" baseline="0" noProof="0" dirty="0">
                <a:ln>
                  <a:noFill/>
                </a:ln>
                <a:solidFill>
                  <a:prstClr val="white">
                    <a:lumMod val="95000"/>
                  </a:prstClr>
                </a:solidFill>
                <a:effectLst/>
                <a:uLnTx/>
                <a:uFillTx/>
                <a:latin typeface="Calibri" panose="020F0502020204030204"/>
                <a:ea typeface="+mn-ea"/>
                <a:cs typeface="Arial" panose="020B0604020202020204" pitchFamily="34" charset="0"/>
              </a:endParaRPr>
            </a:p>
          </p:txBody>
        </p:sp>
      </p:grpSp>
      <p:sp>
        <p:nvSpPr>
          <p:cNvPr id="59" name="TextBox 58"/>
          <p:cNvSpPr txBox="1"/>
          <p:nvPr/>
        </p:nvSpPr>
        <p:spPr>
          <a:xfrm>
            <a:off x="5219904" y="1538646"/>
            <a:ext cx="3131532" cy="646331"/>
          </a:xfrm>
          <a:prstGeom prst="rect">
            <a:avLst/>
          </a:prstGeom>
          <a:noFill/>
        </p:spPr>
        <p:txBody>
          <a:bodyPr wrap="square" lIns="0" tIns="0" rIns="0" bIns="0" rtlCol="0">
            <a:spAutoFit/>
          </a:bodyPr>
          <a:lstStyle/>
          <a:p>
            <a:pPr marL="0" marR="0" lvl="0" indent="0" algn="just" defTabSz="685800" rtl="0" eaLnBrk="1" fontAlgn="auto" latinLnBrk="0" hangingPunct="1">
              <a:lnSpc>
                <a:spcPct val="100000"/>
              </a:lnSpc>
              <a:spcBef>
                <a:spcPts val="0"/>
              </a:spcBef>
              <a:spcAft>
                <a:spcPts val="0"/>
              </a:spcAft>
              <a:buClrTx/>
              <a:buSzTx/>
              <a:buFontTx/>
              <a:buNone/>
              <a:defRPr/>
            </a:pPr>
            <a:r>
              <a:rPr kumimoji="0" lang="zh-CN" altLang="en-US" sz="1050" b="0" i="0" u="none" strike="noStrike" kern="1200" cap="none" spc="0" normalizeH="0" baseline="0" noProof="0" dirty="0">
                <a:ln>
                  <a:noFill/>
                </a:ln>
                <a:solidFill>
                  <a:prstClr val="black">
                    <a:lumMod val="50000"/>
                    <a:lumOff val="50000"/>
                  </a:prstClr>
                </a:solidFill>
                <a:effectLst/>
                <a:uLnTx/>
                <a:uFillTx/>
                <a:latin typeface="Impact MT Std" pitchFamily="34" charset="0"/>
                <a:ea typeface="微软雅黑" panose="020B0503020204020204" pitchFamily="34" charset="-122"/>
                <a:cs typeface="+mn-cs"/>
              </a:rPr>
              <a:t>点击输入简要文字解说，解说文字尽量概括精炼，不用多余的文字修饰，简洁精准的 解说所提炼的核心概念。点击输入简要文字解说，解说文字尽量概括精炼，不用多余的文字修饰。</a:t>
            </a:r>
          </a:p>
        </p:txBody>
      </p:sp>
      <p:sp>
        <p:nvSpPr>
          <p:cNvPr id="60" name="TextBox 59"/>
          <p:cNvSpPr txBox="1"/>
          <p:nvPr/>
        </p:nvSpPr>
        <p:spPr>
          <a:xfrm>
            <a:off x="5219904" y="1175550"/>
            <a:ext cx="1544105" cy="230832"/>
          </a:xfrm>
          <a:prstGeom prst="rect">
            <a:avLst/>
          </a:prstGeom>
          <a:noFill/>
        </p:spPr>
        <p:txBody>
          <a:bodyPr wrap="square" lIns="0" tIns="0" rIns="0" bIns="0" rtlCol="0">
            <a:spAutoFit/>
          </a:body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zh-CN" altLang="en-US" sz="1500" b="1" i="0" u="none" strike="noStrike" kern="1200" cap="none" spc="0" normalizeH="0" baseline="0" noProof="0" dirty="0">
                <a:ln>
                  <a:noFill/>
                </a:ln>
                <a:solidFill>
                  <a:prstClr val="black">
                    <a:lumMod val="75000"/>
                    <a:lumOff val="25000"/>
                  </a:prstClr>
                </a:solidFill>
                <a:effectLst/>
                <a:uLnTx/>
                <a:uFillTx/>
                <a:latin typeface="Impact MT Std" pitchFamily="34" charset="0"/>
                <a:ea typeface="微软雅黑" panose="020B0503020204020204" pitchFamily="34" charset="-122"/>
                <a:cs typeface="+mn-cs"/>
              </a:rPr>
              <a:t>点击输入标题文本</a:t>
            </a:r>
          </a:p>
        </p:txBody>
      </p:sp>
      <p:sp>
        <p:nvSpPr>
          <p:cNvPr id="61" name="TextBox 60"/>
          <p:cNvSpPr txBox="1"/>
          <p:nvPr/>
        </p:nvSpPr>
        <p:spPr>
          <a:xfrm>
            <a:off x="5219903" y="2524611"/>
            <a:ext cx="2429637" cy="507703"/>
          </a:xfrm>
          <a:prstGeom prst="rect">
            <a:avLst/>
          </a:prstGeom>
          <a:noFill/>
        </p:spPr>
        <p:txBody>
          <a:bodyPr wrap="square" lIns="0" tIns="0" rIns="0" bIns="0" rtlCol="0">
            <a:spAutoFit/>
          </a:body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en-US" altLang="zh-CN" sz="3300" b="0" i="0" u="none" strike="noStrike" kern="1200" cap="none" spc="0" normalizeH="0" baseline="0" noProof="0" dirty="0">
                <a:ln>
                  <a:noFill/>
                </a:ln>
                <a:solidFill>
                  <a:srgbClr val="C00000"/>
                </a:solidFill>
                <a:effectLst/>
                <a:uLnTx/>
                <a:uFillTx/>
                <a:latin typeface="Impact MT Std" pitchFamily="34" charset="0"/>
                <a:ea typeface="微软雅黑" panose="020B0503020204020204" pitchFamily="34" charset="-122"/>
                <a:cs typeface="+mn-cs"/>
              </a:rPr>
              <a:t>53,648,258</a:t>
            </a:r>
            <a:endParaRPr kumimoji="0" lang="zh-CN" altLang="en-US" sz="3300" b="0" i="0" u="none" strike="noStrike" kern="1200" cap="none" spc="0" normalizeH="0" baseline="0" noProof="0" dirty="0">
              <a:ln>
                <a:noFill/>
              </a:ln>
              <a:solidFill>
                <a:srgbClr val="C00000"/>
              </a:solidFill>
              <a:effectLst/>
              <a:uLnTx/>
              <a:uFillTx/>
              <a:latin typeface="Impact MT Std" pitchFamily="34" charset="0"/>
              <a:ea typeface="微软雅黑" panose="020B0503020204020204" pitchFamily="34" charset="-122"/>
              <a:cs typeface="+mn-cs"/>
            </a:endParaRPr>
          </a:p>
        </p:txBody>
      </p:sp>
      <p:sp>
        <p:nvSpPr>
          <p:cNvPr id="62" name="TextBox 61"/>
          <p:cNvSpPr txBox="1"/>
          <p:nvPr/>
        </p:nvSpPr>
        <p:spPr>
          <a:xfrm>
            <a:off x="5237044" y="2346784"/>
            <a:ext cx="1079839" cy="161583"/>
          </a:xfrm>
          <a:prstGeom prst="rect">
            <a:avLst/>
          </a:prstGeom>
          <a:noFill/>
        </p:spPr>
        <p:txBody>
          <a:bodyPr wrap="square" lIns="0" tIns="0" rIns="0" bIns="0" rtlCol="0">
            <a:spAutoFit/>
          </a:body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zh-CN" altLang="en-US" sz="1050" b="1" i="0" u="none" strike="noStrike" kern="1200" cap="none" spc="0" normalizeH="0" baseline="0" noProof="0" dirty="0">
                <a:ln>
                  <a:noFill/>
                </a:ln>
                <a:solidFill>
                  <a:prstClr val="black">
                    <a:lumMod val="50000"/>
                    <a:lumOff val="50000"/>
                  </a:prstClr>
                </a:solidFill>
                <a:effectLst/>
                <a:uLnTx/>
                <a:uFillTx/>
                <a:latin typeface="Impact MT Std" pitchFamily="34" charset="0"/>
                <a:ea typeface="微软雅黑" panose="020B0503020204020204" pitchFamily="34" charset="-122"/>
                <a:cs typeface="+mn-cs"/>
              </a:rPr>
              <a:t>全年总额：</a:t>
            </a:r>
          </a:p>
        </p:txBody>
      </p:sp>
      <p:sp>
        <p:nvSpPr>
          <p:cNvPr id="63" name="椭圆 62"/>
          <p:cNvSpPr>
            <a:spLocks noChangeAspect="1"/>
          </p:cNvSpPr>
          <p:nvPr/>
        </p:nvSpPr>
        <p:spPr>
          <a:xfrm>
            <a:off x="5767444" y="3259154"/>
            <a:ext cx="80979" cy="80979"/>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010" b="0" i="0" u="none" strike="noStrike" kern="1200" cap="none" spc="0" normalizeH="0" baseline="0" noProof="0">
              <a:ln>
                <a:noFill/>
              </a:ln>
              <a:solidFill>
                <a:prstClr val="black">
                  <a:lumMod val="50000"/>
                  <a:lumOff val="50000"/>
                </a:prstClr>
              </a:solidFill>
              <a:effectLst/>
              <a:uLnTx/>
              <a:uFillTx/>
              <a:latin typeface="Impact MT Std" pitchFamily="34" charset="0"/>
              <a:ea typeface="等线" panose="02010600030101010101" charset="-122"/>
              <a:cs typeface="+mn-cs"/>
            </a:endParaRPr>
          </a:p>
        </p:txBody>
      </p:sp>
      <p:sp>
        <p:nvSpPr>
          <p:cNvPr id="64" name="椭圆 63"/>
          <p:cNvSpPr>
            <a:spLocks noChangeAspect="1"/>
          </p:cNvSpPr>
          <p:nvPr/>
        </p:nvSpPr>
        <p:spPr>
          <a:xfrm>
            <a:off x="6614175" y="3248131"/>
            <a:ext cx="80979" cy="80979"/>
          </a:xfrm>
          <a:prstGeom prst="ellipse">
            <a:avLst/>
          </a:prstGeom>
          <a:solidFill>
            <a:srgbClr val="E62A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010" b="0" i="0" u="none" strike="noStrike" kern="1200" cap="none" spc="0" normalizeH="0" baseline="0" noProof="0">
              <a:ln>
                <a:noFill/>
              </a:ln>
              <a:solidFill>
                <a:prstClr val="black">
                  <a:lumMod val="50000"/>
                  <a:lumOff val="50000"/>
                </a:prstClr>
              </a:solidFill>
              <a:effectLst/>
              <a:uLnTx/>
              <a:uFillTx/>
              <a:latin typeface="Impact MT Std" pitchFamily="34" charset="0"/>
              <a:ea typeface="等线" panose="02010600030101010101" charset="-122"/>
              <a:cs typeface="+mn-cs"/>
            </a:endParaRPr>
          </a:p>
        </p:txBody>
      </p:sp>
      <p:sp>
        <p:nvSpPr>
          <p:cNvPr id="65" name="TextBox 64"/>
          <p:cNvSpPr txBox="1"/>
          <p:nvPr/>
        </p:nvSpPr>
        <p:spPr>
          <a:xfrm>
            <a:off x="5245217" y="3220088"/>
            <a:ext cx="476072" cy="161583"/>
          </a:xfrm>
          <a:prstGeom prst="rect">
            <a:avLst/>
          </a:prstGeom>
          <a:noFill/>
        </p:spPr>
        <p:txBody>
          <a:bodyPr wrap="square" lIns="0" tIns="0" rIns="0" bIns="0" rtlCol="0">
            <a:spAutoFit/>
          </a:body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zh-CN" altLang="en-US" sz="1050" b="1" i="0" u="none" strike="noStrike" kern="1200" cap="none" spc="0" normalizeH="0" baseline="0" noProof="0" dirty="0">
                <a:ln>
                  <a:noFill/>
                </a:ln>
                <a:solidFill>
                  <a:prstClr val="black">
                    <a:lumMod val="50000"/>
                    <a:lumOff val="50000"/>
                  </a:prstClr>
                </a:solidFill>
                <a:effectLst/>
                <a:uLnTx/>
                <a:uFillTx/>
                <a:latin typeface="Impact MT Std" pitchFamily="34" charset="0"/>
                <a:ea typeface="微软雅黑" panose="020B0503020204020204" pitchFamily="34" charset="-122"/>
                <a:cs typeface="+mn-cs"/>
              </a:rPr>
              <a:t>毛利润</a:t>
            </a:r>
          </a:p>
        </p:txBody>
      </p:sp>
      <p:sp>
        <p:nvSpPr>
          <p:cNvPr id="66" name="TextBox 65"/>
          <p:cNvSpPr txBox="1"/>
          <p:nvPr/>
        </p:nvSpPr>
        <p:spPr>
          <a:xfrm>
            <a:off x="6091948" y="3207850"/>
            <a:ext cx="476072" cy="161583"/>
          </a:xfrm>
          <a:prstGeom prst="rect">
            <a:avLst/>
          </a:prstGeom>
          <a:noFill/>
        </p:spPr>
        <p:txBody>
          <a:bodyPr wrap="square" lIns="0" tIns="0" rIns="0" bIns="0" rtlCol="0">
            <a:spAutoFit/>
          </a:body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zh-CN" altLang="en-US" sz="1050" b="1" i="0" u="none" strike="noStrike" kern="1200" cap="none" spc="0" normalizeH="0" baseline="0" noProof="0" dirty="0">
                <a:ln>
                  <a:noFill/>
                </a:ln>
                <a:solidFill>
                  <a:prstClr val="black">
                    <a:lumMod val="50000"/>
                    <a:lumOff val="50000"/>
                  </a:prstClr>
                </a:solidFill>
                <a:effectLst/>
                <a:uLnTx/>
                <a:uFillTx/>
                <a:latin typeface="Impact MT Std" pitchFamily="34" charset="0"/>
                <a:ea typeface="微软雅黑" panose="020B0503020204020204" pitchFamily="34" charset="-122"/>
                <a:cs typeface="+mn-cs"/>
              </a:rPr>
              <a:t>纯利润</a:t>
            </a:r>
          </a:p>
        </p:txBody>
      </p:sp>
      <p:sp>
        <p:nvSpPr>
          <p:cNvPr id="67" name="椭圆 66"/>
          <p:cNvSpPr>
            <a:spLocks noChangeAspect="1"/>
          </p:cNvSpPr>
          <p:nvPr/>
        </p:nvSpPr>
        <p:spPr>
          <a:xfrm>
            <a:off x="6774848" y="3248131"/>
            <a:ext cx="80979" cy="80979"/>
          </a:xfrm>
          <a:prstGeom prst="ellipse">
            <a:avLst/>
          </a:prstGeom>
          <a:solidFill>
            <a:srgbClr val="E62A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010" b="0" i="0" u="none" strike="noStrike" kern="1200" cap="none" spc="0" normalizeH="0" baseline="0" noProof="0">
              <a:ln>
                <a:noFill/>
              </a:ln>
              <a:solidFill>
                <a:prstClr val="black">
                  <a:lumMod val="50000"/>
                  <a:lumOff val="50000"/>
                </a:prstClr>
              </a:solidFill>
              <a:effectLst/>
              <a:uLnTx/>
              <a:uFillTx/>
              <a:latin typeface="Impact MT Std" pitchFamily="34" charset="0"/>
              <a:ea typeface="等线" panose="02010600030101010101" charset="-122"/>
              <a:cs typeface="+mn-cs"/>
            </a:endParaRPr>
          </a:p>
        </p:txBody>
      </p:sp>
      <p:sp>
        <p:nvSpPr>
          <p:cNvPr id="68" name="椭圆 67"/>
          <p:cNvSpPr>
            <a:spLocks noChangeAspect="1"/>
          </p:cNvSpPr>
          <p:nvPr/>
        </p:nvSpPr>
        <p:spPr>
          <a:xfrm>
            <a:off x="6929160" y="3248131"/>
            <a:ext cx="80979" cy="80979"/>
          </a:xfrm>
          <a:prstGeom prst="ellipse">
            <a:avLst/>
          </a:prstGeom>
          <a:solidFill>
            <a:srgbClr val="E62A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010" b="0" i="0" u="none" strike="noStrike" kern="1200" cap="none" spc="0" normalizeH="0" baseline="0" noProof="0">
              <a:ln>
                <a:noFill/>
              </a:ln>
              <a:solidFill>
                <a:prstClr val="black">
                  <a:lumMod val="50000"/>
                  <a:lumOff val="50000"/>
                </a:prstClr>
              </a:solidFill>
              <a:effectLst/>
              <a:uLnTx/>
              <a:uFillTx/>
              <a:latin typeface="Impact MT Std" pitchFamily="34" charset="0"/>
              <a:ea typeface="等线" panose="02010600030101010101" charset="-122"/>
              <a:cs typeface="+mn-cs"/>
            </a:endParaRPr>
          </a:p>
        </p:txBody>
      </p:sp>
      <p:sp>
        <p:nvSpPr>
          <p:cNvPr id="69" name="椭圆 68"/>
          <p:cNvSpPr>
            <a:spLocks noChangeAspect="1"/>
          </p:cNvSpPr>
          <p:nvPr/>
        </p:nvSpPr>
        <p:spPr>
          <a:xfrm>
            <a:off x="7082634" y="3248131"/>
            <a:ext cx="80979" cy="80979"/>
          </a:xfrm>
          <a:prstGeom prst="ellipse">
            <a:avLst/>
          </a:prstGeom>
          <a:solidFill>
            <a:srgbClr val="E62A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010" b="0" i="0" u="none" strike="noStrike" kern="1200" cap="none" spc="0" normalizeH="0" baseline="0" noProof="0">
              <a:ln>
                <a:noFill/>
              </a:ln>
              <a:solidFill>
                <a:prstClr val="black">
                  <a:lumMod val="50000"/>
                  <a:lumOff val="50000"/>
                </a:prstClr>
              </a:solidFill>
              <a:effectLst/>
              <a:uLnTx/>
              <a:uFillTx/>
              <a:latin typeface="Impact MT Std" pitchFamily="34" charset="0"/>
              <a:ea typeface="等线" panose="02010600030101010101" charset="-122"/>
              <a:cs typeface="+mn-cs"/>
            </a:endParaRPr>
          </a:p>
        </p:txBody>
      </p:sp>
      <p:sp>
        <p:nvSpPr>
          <p:cNvPr id="91" name="TextBox 90"/>
          <p:cNvSpPr txBox="1"/>
          <p:nvPr/>
        </p:nvSpPr>
        <p:spPr>
          <a:xfrm>
            <a:off x="1575447" y="4138822"/>
            <a:ext cx="6128085" cy="484748"/>
          </a:xfrm>
          <a:prstGeom prst="rect">
            <a:avLst/>
          </a:prstGeom>
          <a:noFill/>
        </p:spPr>
        <p:txBody>
          <a:bodyPr wrap="square" lIns="0" tIns="0" rIns="0" bIns="0" rtlCol="0">
            <a:spAutoFit/>
          </a:bodyPr>
          <a:lstStyle/>
          <a:p>
            <a:pPr marL="0" marR="0" lvl="0" indent="0" algn="just" defTabSz="685800" rtl="0" eaLnBrk="1" fontAlgn="auto" latinLnBrk="0" hangingPunct="1">
              <a:lnSpc>
                <a:spcPct val="100000"/>
              </a:lnSpc>
              <a:spcBef>
                <a:spcPts val="0"/>
              </a:spcBef>
              <a:spcAft>
                <a:spcPts val="0"/>
              </a:spcAft>
              <a:buClrTx/>
              <a:buSzTx/>
              <a:buFontTx/>
              <a:buNone/>
              <a:defRPr/>
            </a:pPr>
            <a:r>
              <a:rPr kumimoji="0" lang="zh-CN" altLang="en-US" sz="1050" b="0" i="0" u="none" strike="noStrike" kern="1200" cap="none" spc="0" normalizeH="0" baseline="0" noProof="0" dirty="0">
                <a:ln>
                  <a:noFill/>
                </a:ln>
                <a:solidFill>
                  <a:prstClr val="black">
                    <a:lumMod val="50000"/>
                    <a:lumOff val="50000"/>
                  </a:prstClr>
                </a:solidFill>
                <a:effectLst/>
                <a:uLnTx/>
                <a:uFillTx/>
                <a:latin typeface="Impact MT Std" pitchFamily="34" charset="0"/>
                <a:ea typeface="微软雅黑" panose="020B0503020204020204" pitchFamily="34" charset="-122"/>
                <a:cs typeface="+mn-cs"/>
              </a:rPr>
              <a:t>点击输入简要文字解说，解说文字尽量概括精炼，不用多余的文字修饰，简洁精准的 解说所提炼的核心概念。点击输入简要文字解说，解说文字尽量概括精炼，不用多余的文字修饰，简洁精准的 解说所提炼的核心概念。</a:t>
            </a:r>
          </a:p>
        </p:txBody>
      </p:sp>
      <p:sp>
        <p:nvSpPr>
          <p:cNvPr id="92" name="TextBox 91"/>
          <p:cNvSpPr txBox="1"/>
          <p:nvPr/>
        </p:nvSpPr>
        <p:spPr>
          <a:xfrm>
            <a:off x="3891766" y="3812694"/>
            <a:ext cx="1544105" cy="230832"/>
          </a:xfrm>
          <a:prstGeom prst="rect">
            <a:avLst/>
          </a:prstGeom>
          <a:noFill/>
        </p:spPr>
        <p:txBody>
          <a:bodyPr wrap="square" lIns="0" tIns="0" rIns="0" bIns="0" rtlCol="0">
            <a:spAutoFit/>
          </a:body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zh-CN" altLang="en-US" sz="1500" b="1" i="0" u="none" strike="noStrike" kern="1200" cap="none" spc="0" normalizeH="0" baseline="0" noProof="0" dirty="0">
                <a:ln>
                  <a:noFill/>
                </a:ln>
                <a:solidFill>
                  <a:prstClr val="black">
                    <a:lumMod val="75000"/>
                    <a:lumOff val="25000"/>
                  </a:prstClr>
                </a:solidFill>
                <a:effectLst/>
                <a:uLnTx/>
                <a:uFillTx/>
                <a:latin typeface="Impact MT Std" pitchFamily="34" charset="0"/>
                <a:ea typeface="微软雅黑" panose="020B0503020204020204" pitchFamily="34" charset="-122"/>
                <a:cs typeface="+mn-cs"/>
              </a:rPr>
              <a:t>点击输入标题文本</a:t>
            </a:r>
          </a:p>
        </p:txBody>
      </p:sp>
    </p:spTree>
  </p:cSld>
  <p:clrMapOvr>
    <a:masterClrMapping/>
  </p:clrMapOvr>
  <mc:AlternateContent xmlns:mc="http://schemas.openxmlformats.org/markup-compatibility/2006" xmlns:p14="http://schemas.microsoft.com/office/powerpoint/2010/main">
    <mc:Choice Requires="p14">
      <p:transition spd="slow" p14:dur="1250" advClick="0" advTm="0">
        <p14:switch dir="r"/>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wipe(down)">
                                      <p:cBhvr>
                                        <p:cTn id="7" dur="500"/>
                                        <p:tgtEl>
                                          <p:spTgt spid="30"/>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52"/>
                                        </p:tgtEl>
                                        <p:attrNameLst>
                                          <p:attrName>style.visibility</p:attrName>
                                        </p:attrNameLst>
                                      </p:cBhvr>
                                      <p:to>
                                        <p:strVal val="visible"/>
                                      </p:to>
                                    </p:set>
                                    <p:animEffect transition="in" filter="fade">
                                      <p:cBhvr>
                                        <p:cTn id="11" dur="500"/>
                                        <p:tgtEl>
                                          <p:spTgt spid="52"/>
                                        </p:tgtEl>
                                      </p:cBhvr>
                                    </p:animEffect>
                                  </p:childTnLst>
                                </p:cTn>
                              </p:par>
                            </p:childTnLst>
                          </p:cTn>
                        </p:par>
                        <p:par>
                          <p:cTn id="12" fill="hold">
                            <p:stCondLst>
                              <p:cond delay="1000"/>
                            </p:stCondLst>
                            <p:childTnLst>
                              <p:par>
                                <p:cTn id="13" presetID="2" presetClass="entr" presetSubtype="2" fill="hold" grpId="0" nodeType="afterEffect">
                                  <p:stCondLst>
                                    <p:cond delay="0"/>
                                  </p:stCondLst>
                                  <p:childTnLst>
                                    <p:set>
                                      <p:cBhvr>
                                        <p:cTn id="14" dur="1" fill="hold">
                                          <p:stCondLst>
                                            <p:cond delay="0"/>
                                          </p:stCondLst>
                                        </p:cTn>
                                        <p:tgtEl>
                                          <p:spTgt spid="60"/>
                                        </p:tgtEl>
                                        <p:attrNameLst>
                                          <p:attrName>style.visibility</p:attrName>
                                        </p:attrNameLst>
                                      </p:cBhvr>
                                      <p:to>
                                        <p:strVal val="visible"/>
                                      </p:to>
                                    </p:set>
                                    <p:anim calcmode="lin" valueType="num">
                                      <p:cBhvr additive="base">
                                        <p:cTn id="15" dur="300" fill="hold"/>
                                        <p:tgtEl>
                                          <p:spTgt spid="60"/>
                                        </p:tgtEl>
                                        <p:attrNameLst>
                                          <p:attrName>ppt_x</p:attrName>
                                        </p:attrNameLst>
                                      </p:cBhvr>
                                      <p:tavLst>
                                        <p:tav tm="0">
                                          <p:val>
                                            <p:strVal val="1+#ppt_w/2"/>
                                          </p:val>
                                        </p:tav>
                                        <p:tav tm="100000">
                                          <p:val>
                                            <p:strVal val="#ppt_x"/>
                                          </p:val>
                                        </p:tav>
                                      </p:tavLst>
                                    </p:anim>
                                    <p:anim calcmode="lin" valueType="num">
                                      <p:cBhvr additive="base">
                                        <p:cTn id="16" dur="300" fill="hold"/>
                                        <p:tgtEl>
                                          <p:spTgt spid="60"/>
                                        </p:tgtEl>
                                        <p:attrNameLst>
                                          <p:attrName>ppt_y</p:attrName>
                                        </p:attrNameLst>
                                      </p:cBhvr>
                                      <p:tavLst>
                                        <p:tav tm="0">
                                          <p:val>
                                            <p:strVal val="#ppt_y"/>
                                          </p:val>
                                        </p:tav>
                                        <p:tav tm="100000">
                                          <p:val>
                                            <p:strVal val="#ppt_y"/>
                                          </p:val>
                                        </p:tav>
                                      </p:tavLst>
                                    </p:anim>
                                  </p:childTnLst>
                                </p:cTn>
                              </p:par>
                            </p:childTnLst>
                          </p:cTn>
                        </p:par>
                        <p:par>
                          <p:cTn id="17" fill="hold">
                            <p:stCondLst>
                              <p:cond delay="1500"/>
                            </p:stCondLst>
                            <p:childTnLst>
                              <p:par>
                                <p:cTn id="18" presetID="2" presetClass="entr" presetSubtype="2" fill="hold" grpId="0" nodeType="afterEffect">
                                  <p:stCondLst>
                                    <p:cond delay="0"/>
                                  </p:stCondLst>
                                  <p:childTnLst>
                                    <p:set>
                                      <p:cBhvr>
                                        <p:cTn id="19" dur="1" fill="hold">
                                          <p:stCondLst>
                                            <p:cond delay="0"/>
                                          </p:stCondLst>
                                        </p:cTn>
                                        <p:tgtEl>
                                          <p:spTgt spid="59"/>
                                        </p:tgtEl>
                                        <p:attrNameLst>
                                          <p:attrName>style.visibility</p:attrName>
                                        </p:attrNameLst>
                                      </p:cBhvr>
                                      <p:to>
                                        <p:strVal val="visible"/>
                                      </p:to>
                                    </p:set>
                                    <p:anim calcmode="lin" valueType="num">
                                      <p:cBhvr additive="base">
                                        <p:cTn id="20" dur="300" fill="hold"/>
                                        <p:tgtEl>
                                          <p:spTgt spid="59"/>
                                        </p:tgtEl>
                                        <p:attrNameLst>
                                          <p:attrName>ppt_x</p:attrName>
                                        </p:attrNameLst>
                                      </p:cBhvr>
                                      <p:tavLst>
                                        <p:tav tm="0">
                                          <p:val>
                                            <p:strVal val="1+#ppt_w/2"/>
                                          </p:val>
                                        </p:tav>
                                        <p:tav tm="100000">
                                          <p:val>
                                            <p:strVal val="#ppt_x"/>
                                          </p:val>
                                        </p:tav>
                                      </p:tavLst>
                                    </p:anim>
                                    <p:anim calcmode="lin" valueType="num">
                                      <p:cBhvr additive="base">
                                        <p:cTn id="21" dur="300" fill="hold"/>
                                        <p:tgtEl>
                                          <p:spTgt spid="59"/>
                                        </p:tgtEl>
                                        <p:attrNameLst>
                                          <p:attrName>ppt_y</p:attrName>
                                        </p:attrNameLst>
                                      </p:cBhvr>
                                      <p:tavLst>
                                        <p:tav tm="0">
                                          <p:val>
                                            <p:strVal val="#ppt_y"/>
                                          </p:val>
                                        </p:tav>
                                        <p:tav tm="100000">
                                          <p:val>
                                            <p:strVal val="#ppt_y"/>
                                          </p:val>
                                        </p:tav>
                                      </p:tavLst>
                                    </p:anim>
                                  </p:childTnLst>
                                </p:cTn>
                              </p:par>
                            </p:childTnLst>
                          </p:cTn>
                        </p:par>
                        <p:par>
                          <p:cTn id="22" fill="hold">
                            <p:stCondLst>
                              <p:cond delay="2000"/>
                            </p:stCondLst>
                            <p:childTnLst>
                              <p:par>
                                <p:cTn id="23" presetID="22" presetClass="entr" presetSubtype="8" fill="hold" grpId="0" nodeType="afterEffect">
                                  <p:stCondLst>
                                    <p:cond delay="0"/>
                                  </p:stCondLst>
                                  <p:childTnLst>
                                    <p:set>
                                      <p:cBhvr>
                                        <p:cTn id="24" dur="1" fill="hold">
                                          <p:stCondLst>
                                            <p:cond delay="0"/>
                                          </p:stCondLst>
                                        </p:cTn>
                                        <p:tgtEl>
                                          <p:spTgt spid="62"/>
                                        </p:tgtEl>
                                        <p:attrNameLst>
                                          <p:attrName>style.visibility</p:attrName>
                                        </p:attrNameLst>
                                      </p:cBhvr>
                                      <p:to>
                                        <p:strVal val="visible"/>
                                      </p:to>
                                    </p:set>
                                    <p:animEffect transition="in" filter="wipe(left)">
                                      <p:cBhvr>
                                        <p:cTn id="25" dur="500"/>
                                        <p:tgtEl>
                                          <p:spTgt spid="62"/>
                                        </p:tgtEl>
                                      </p:cBhvr>
                                    </p:animEffect>
                                  </p:childTnLst>
                                </p:cTn>
                              </p:par>
                            </p:childTnLst>
                          </p:cTn>
                        </p:par>
                        <p:par>
                          <p:cTn id="26" fill="hold">
                            <p:stCondLst>
                              <p:cond delay="2500"/>
                            </p:stCondLst>
                            <p:childTnLst>
                              <p:par>
                                <p:cTn id="27" presetID="22" presetClass="entr" presetSubtype="8" fill="hold" grpId="0" nodeType="afterEffect">
                                  <p:stCondLst>
                                    <p:cond delay="0"/>
                                  </p:stCondLst>
                                  <p:childTnLst>
                                    <p:set>
                                      <p:cBhvr>
                                        <p:cTn id="28" dur="1" fill="hold">
                                          <p:stCondLst>
                                            <p:cond delay="0"/>
                                          </p:stCondLst>
                                        </p:cTn>
                                        <p:tgtEl>
                                          <p:spTgt spid="61"/>
                                        </p:tgtEl>
                                        <p:attrNameLst>
                                          <p:attrName>style.visibility</p:attrName>
                                        </p:attrNameLst>
                                      </p:cBhvr>
                                      <p:to>
                                        <p:strVal val="visible"/>
                                      </p:to>
                                    </p:set>
                                    <p:animEffect transition="in" filter="wipe(left)">
                                      <p:cBhvr>
                                        <p:cTn id="29" dur="500"/>
                                        <p:tgtEl>
                                          <p:spTgt spid="61"/>
                                        </p:tgtEl>
                                      </p:cBhvr>
                                    </p:animEffect>
                                  </p:childTnLst>
                                </p:cTn>
                              </p:par>
                            </p:childTnLst>
                          </p:cTn>
                        </p:par>
                        <p:par>
                          <p:cTn id="30" fill="hold">
                            <p:stCondLst>
                              <p:cond delay="3000"/>
                            </p:stCondLst>
                            <p:childTnLst>
                              <p:par>
                                <p:cTn id="31" presetID="22" presetClass="entr" presetSubtype="8" fill="hold" grpId="0" nodeType="afterEffect">
                                  <p:stCondLst>
                                    <p:cond delay="0"/>
                                  </p:stCondLst>
                                  <p:childTnLst>
                                    <p:set>
                                      <p:cBhvr>
                                        <p:cTn id="32" dur="1" fill="hold">
                                          <p:stCondLst>
                                            <p:cond delay="0"/>
                                          </p:stCondLst>
                                        </p:cTn>
                                        <p:tgtEl>
                                          <p:spTgt spid="65"/>
                                        </p:tgtEl>
                                        <p:attrNameLst>
                                          <p:attrName>style.visibility</p:attrName>
                                        </p:attrNameLst>
                                      </p:cBhvr>
                                      <p:to>
                                        <p:strVal val="visible"/>
                                      </p:to>
                                    </p:set>
                                    <p:animEffect transition="in" filter="wipe(left)">
                                      <p:cBhvr>
                                        <p:cTn id="33" dur="500"/>
                                        <p:tgtEl>
                                          <p:spTgt spid="65"/>
                                        </p:tgtEl>
                                      </p:cBhvr>
                                    </p:animEffect>
                                  </p:childTnLst>
                                </p:cTn>
                              </p:par>
                            </p:childTnLst>
                          </p:cTn>
                        </p:par>
                        <p:par>
                          <p:cTn id="34" fill="hold">
                            <p:stCondLst>
                              <p:cond delay="3500"/>
                            </p:stCondLst>
                            <p:childTnLst>
                              <p:par>
                                <p:cTn id="35" presetID="53" presetClass="entr" presetSubtype="16" fill="hold" grpId="0" nodeType="afterEffect">
                                  <p:stCondLst>
                                    <p:cond delay="0"/>
                                  </p:stCondLst>
                                  <p:childTnLst>
                                    <p:set>
                                      <p:cBhvr>
                                        <p:cTn id="36" dur="1" fill="hold">
                                          <p:stCondLst>
                                            <p:cond delay="0"/>
                                          </p:stCondLst>
                                        </p:cTn>
                                        <p:tgtEl>
                                          <p:spTgt spid="63"/>
                                        </p:tgtEl>
                                        <p:attrNameLst>
                                          <p:attrName>style.visibility</p:attrName>
                                        </p:attrNameLst>
                                      </p:cBhvr>
                                      <p:to>
                                        <p:strVal val="visible"/>
                                      </p:to>
                                    </p:set>
                                    <p:anim calcmode="lin" valueType="num">
                                      <p:cBhvr>
                                        <p:cTn id="37" dur="300" fill="hold"/>
                                        <p:tgtEl>
                                          <p:spTgt spid="63"/>
                                        </p:tgtEl>
                                        <p:attrNameLst>
                                          <p:attrName>ppt_w</p:attrName>
                                        </p:attrNameLst>
                                      </p:cBhvr>
                                      <p:tavLst>
                                        <p:tav tm="0">
                                          <p:val>
                                            <p:fltVal val="0"/>
                                          </p:val>
                                        </p:tav>
                                        <p:tav tm="100000">
                                          <p:val>
                                            <p:strVal val="#ppt_w"/>
                                          </p:val>
                                        </p:tav>
                                      </p:tavLst>
                                    </p:anim>
                                    <p:anim calcmode="lin" valueType="num">
                                      <p:cBhvr>
                                        <p:cTn id="38" dur="300" fill="hold"/>
                                        <p:tgtEl>
                                          <p:spTgt spid="63"/>
                                        </p:tgtEl>
                                        <p:attrNameLst>
                                          <p:attrName>ppt_h</p:attrName>
                                        </p:attrNameLst>
                                      </p:cBhvr>
                                      <p:tavLst>
                                        <p:tav tm="0">
                                          <p:val>
                                            <p:fltVal val="0"/>
                                          </p:val>
                                        </p:tav>
                                        <p:tav tm="100000">
                                          <p:val>
                                            <p:strVal val="#ppt_h"/>
                                          </p:val>
                                        </p:tav>
                                      </p:tavLst>
                                    </p:anim>
                                    <p:animEffect transition="in" filter="fade">
                                      <p:cBhvr>
                                        <p:cTn id="39" dur="300"/>
                                        <p:tgtEl>
                                          <p:spTgt spid="63"/>
                                        </p:tgtEl>
                                      </p:cBhvr>
                                    </p:animEffect>
                                  </p:childTnLst>
                                </p:cTn>
                              </p:par>
                            </p:childTnLst>
                          </p:cTn>
                        </p:par>
                        <p:par>
                          <p:cTn id="40" fill="hold">
                            <p:stCondLst>
                              <p:cond delay="4000"/>
                            </p:stCondLst>
                            <p:childTnLst>
                              <p:par>
                                <p:cTn id="41" presetID="22" presetClass="entr" presetSubtype="8" fill="hold" grpId="0" nodeType="afterEffect">
                                  <p:stCondLst>
                                    <p:cond delay="0"/>
                                  </p:stCondLst>
                                  <p:childTnLst>
                                    <p:set>
                                      <p:cBhvr>
                                        <p:cTn id="42" dur="1" fill="hold">
                                          <p:stCondLst>
                                            <p:cond delay="0"/>
                                          </p:stCondLst>
                                        </p:cTn>
                                        <p:tgtEl>
                                          <p:spTgt spid="66"/>
                                        </p:tgtEl>
                                        <p:attrNameLst>
                                          <p:attrName>style.visibility</p:attrName>
                                        </p:attrNameLst>
                                      </p:cBhvr>
                                      <p:to>
                                        <p:strVal val="visible"/>
                                      </p:to>
                                    </p:set>
                                    <p:animEffect transition="in" filter="wipe(left)">
                                      <p:cBhvr>
                                        <p:cTn id="43" dur="500"/>
                                        <p:tgtEl>
                                          <p:spTgt spid="66"/>
                                        </p:tgtEl>
                                      </p:cBhvr>
                                    </p:animEffect>
                                  </p:childTnLst>
                                </p:cTn>
                              </p:par>
                            </p:childTnLst>
                          </p:cTn>
                        </p:par>
                        <p:par>
                          <p:cTn id="44" fill="hold">
                            <p:stCondLst>
                              <p:cond delay="4500"/>
                            </p:stCondLst>
                            <p:childTnLst>
                              <p:par>
                                <p:cTn id="45" presetID="53" presetClass="entr" presetSubtype="16" fill="hold" grpId="0" nodeType="afterEffect">
                                  <p:stCondLst>
                                    <p:cond delay="0"/>
                                  </p:stCondLst>
                                  <p:childTnLst>
                                    <p:set>
                                      <p:cBhvr>
                                        <p:cTn id="46" dur="1" fill="hold">
                                          <p:stCondLst>
                                            <p:cond delay="0"/>
                                          </p:stCondLst>
                                        </p:cTn>
                                        <p:tgtEl>
                                          <p:spTgt spid="64"/>
                                        </p:tgtEl>
                                        <p:attrNameLst>
                                          <p:attrName>style.visibility</p:attrName>
                                        </p:attrNameLst>
                                      </p:cBhvr>
                                      <p:to>
                                        <p:strVal val="visible"/>
                                      </p:to>
                                    </p:set>
                                    <p:anim calcmode="lin" valueType="num">
                                      <p:cBhvr>
                                        <p:cTn id="47" dur="300" fill="hold"/>
                                        <p:tgtEl>
                                          <p:spTgt spid="64"/>
                                        </p:tgtEl>
                                        <p:attrNameLst>
                                          <p:attrName>ppt_w</p:attrName>
                                        </p:attrNameLst>
                                      </p:cBhvr>
                                      <p:tavLst>
                                        <p:tav tm="0">
                                          <p:val>
                                            <p:fltVal val="0"/>
                                          </p:val>
                                        </p:tav>
                                        <p:tav tm="100000">
                                          <p:val>
                                            <p:strVal val="#ppt_w"/>
                                          </p:val>
                                        </p:tav>
                                      </p:tavLst>
                                    </p:anim>
                                    <p:anim calcmode="lin" valueType="num">
                                      <p:cBhvr>
                                        <p:cTn id="48" dur="300" fill="hold"/>
                                        <p:tgtEl>
                                          <p:spTgt spid="64"/>
                                        </p:tgtEl>
                                        <p:attrNameLst>
                                          <p:attrName>ppt_h</p:attrName>
                                        </p:attrNameLst>
                                      </p:cBhvr>
                                      <p:tavLst>
                                        <p:tav tm="0">
                                          <p:val>
                                            <p:fltVal val="0"/>
                                          </p:val>
                                        </p:tav>
                                        <p:tav tm="100000">
                                          <p:val>
                                            <p:strVal val="#ppt_h"/>
                                          </p:val>
                                        </p:tav>
                                      </p:tavLst>
                                    </p:anim>
                                    <p:animEffect transition="in" filter="fade">
                                      <p:cBhvr>
                                        <p:cTn id="49" dur="300"/>
                                        <p:tgtEl>
                                          <p:spTgt spid="64"/>
                                        </p:tgtEl>
                                      </p:cBhvr>
                                    </p:animEffect>
                                  </p:childTnLst>
                                </p:cTn>
                              </p:par>
                            </p:childTnLst>
                          </p:cTn>
                        </p:par>
                        <p:par>
                          <p:cTn id="50" fill="hold">
                            <p:stCondLst>
                              <p:cond delay="5000"/>
                            </p:stCondLst>
                            <p:childTnLst>
                              <p:par>
                                <p:cTn id="51" presetID="53" presetClass="entr" presetSubtype="16" fill="hold" grpId="0" nodeType="afterEffect">
                                  <p:stCondLst>
                                    <p:cond delay="0"/>
                                  </p:stCondLst>
                                  <p:childTnLst>
                                    <p:set>
                                      <p:cBhvr>
                                        <p:cTn id="52" dur="1" fill="hold">
                                          <p:stCondLst>
                                            <p:cond delay="0"/>
                                          </p:stCondLst>
                                        </p:cTn>
                                        <p:tgtEl>
                                          <p:spTgt spid="67"/>
                                        </p:tgtEl>
                                        <p:attrNameLst>
                                          <p:attrName>style.visibility</p:attrName>
                                        </p:attrNameLst>
                                      </p:cBhvr>
                                      <p:to>
                                        <p:strVal val="visible"/>
                                      </p:to>
                                    </p:set>
                                    <p:anim calcmode="lin" valueType="num">
                                      <p:cBhvr>
                                        <p:cTn id="53" dur="300" fill="hold"/>
                                        <p:tgtEl>
                                          <p:spTgt spid="67"/>
                                        </p:tgtEl>
                                        <p:attrNameLst>
                                          <p:attrName>ppt_w</p:attrName>
                                        </p:attrNameLst>
                                      </p:cBhvr>
                                      <p:tavLst>
                                        <p:tav tm="0">
                                          <p:val>
                                            <p:fltVal val="0"/>
                                          </p:val>
                                        </p:tav>
                                        <p:tav tm="100000">
                                          <p:val>
                                            <p:strVal val="#ppt_w"/>
                                          </p:val>
                                        </p:tav>
                                      </p:tavLst>
                                    </p:anim>
                                    <p:anim calcmode="lin" valueType="num">
                                      <p:cBhvr>
                                        <p:cTn id="54" dur="300" fill="hold"/>
                                        <p:tgtEl>
                                          <p:spTgt spid="67"/>
                                        </p:tgtEl>
                                        <p:attrNameLst>
                                          <p:attrName>ppt_h</p:attrName>
                                        </p:attrNameLst>
                                      </p:cBhvr>
                                      <p:tavLst>
                                        <p:tav tm="0">
                                          <p:val>
                                            <p:fltVal val="0"/>
                                          </p:val>
                                        </p:tav>
                                        <p:tav tm="100000">
                                          <p:val>
                                            <p:strVal val="#ppt_h"/>
                                          </p:val>
                                        </p:tav>
                                      </p:tavLst>
                                    </p:anim>
                                    <p:animEffect transition="in" filter="fade">
                                      <p:cBhvr>
                                        <p:cTn id="55" dur="300"/>
                                        <p:tgtEl>
                                          <p:spTgt spid="67"/>
                                        </p:tgtEl>
                                      </p:cBhvr>
                                    </p:animEffect>
                                  </p:childTnLst>
                                </p:cTn>
                              </p:par>
                            </p:childTnLst>
                          </p:cTn>
                        </p:par>
                        <p:par>
                          <p:cTn id="56" fill="hold">
                            <p:stCondLst>
                              <p:cond delay="5500"/>
                            </p:stCondLst>
                            <p:childTnLst>
                              <p:par>
                                <p:cTn id="57" presetID="53" presetClass="entr" presetSubtype="16" fill="hold" grpId="0" nodeType="afterEffect">
                                  <p:stCondLst>
                                    <p:cond delay="0"/>
                                  </p:stCondLst>
                                  <p:childTnLst>
                                    <p:set>
                                      <p:cBhvr>
                                        <p:cTn id="58" dur="1" fill="hold">
                                          <p:stCondLst>
                                            <p:cond delay="0"/>
                                          </p:stCondLst>
                                        </p:cTn>
                                        <p:tgtEl>
                                          <p:spTgt spid="68"/>
                                        </p:tgtEl>
                                        <p:attrNameLst>
                                          <p:attrName>style.visibility</p:attrName>
                                        </p:attrNameLst>
                                      </p:cBhvr>
                                      <p:to>
                                        <p:strVal val="visible"/>
                                      </p:to>
                                    </p:set>
                                    <p:anim calcmode="lin" valueType="num">
                                      <p:cBhvr>
                                        <p:cTn id="59" dur="300" fill="hold"/>
                                        <p:tgtEl>
                                          <p:spTgt spid="68"/>
                                        </p:tgtEl>
                                        <p:attrNameLst>
                                          <p:attrName>ppt_w</p:attrName>
                                        </p:attrNameLst>
                                      </p:cBhvr>
                                      <p:tavLst>
                                        <p:tav tm="0">
                                          <p:val>
                                            <p:fltVal val="0"/>
                                          </p:val>
                                        </p:tav>
                                        <p:tav tm="100000">
                                          <p:val>
                                            <p:strVal val="#ppt_w"/>
                                          </p:val>
                                        </p:tav>
                                      </p:tavLst>
                                    </p:anim>
                                    <p:anim calcmode="lin" valueType="num">
                                      <p:cBhvr>
                                        <p:cTn id="60" dur="300" fill="hold"/>
                                        <p:tgtEl>
                                          <p:spTgt spid="68"/>
                                        </p:tgtEl>
                                        <p:attrNameLst>
                                          <p:attrName>ppt_h</p:attrName>
                                        </p:attrNameLst>
                                      </p:cBhvr>
                                      <p:tavLst>
                                        <p:tav tm="0">
                                          <p:val>
                                            <p:fltVal val="0"/>
                                          </p:val>
                                        </p:tav>
                                        <p:tav tm="100000">
                                          <p:val>
                                            <p:strVal val="#ppt_h"/>
                                          </p:val>
                                        </p:tav>
                                      </p:tavLst>
                                    </p:anim>
                                    <p:animEffect transition="in" filter="fade">
                                      <p:cBhvr>
                                        <p:cTn id="61" dur="300"/>
                                        <p:tgtEl>
                                          <p:spTgt spid="68"/>
                                        </p:tgtEl>
                                      </p:cBhvr>
                                    </p:animEffect>
                                  </p:childTnLst>
                                </p:cTn>
                              </p:par>
                            </p:childTnLst>
                          </p:cTn>
                        </p:par>
                        <p:par>
                          <p:cTn id="62" fill="hold">
                            <p:stCondLst>
                              <p:cond delay="6000"/>
                            </p:stCondLst>
                            <p:childTnLst>
                              <p:par>
                                <p:cTn id="63" presetID="53" presetClass="entr" presetSubtype="16" fill="hold" grpId="0" nodeType="afterEffect">
                                  <p:stCondLst>
                                    <p:cond delay="0"/>
                                  </p:stCondLst>
                                  <p:childTnLst>
                                    <p:set>
                                      <p:cBhvr>
                                        <p:cTn id="64" dur="1" fill="hold">
                                          <p:stCondLst>
                                            <p:cond delay="0"/>
                                          </p:stCondLst>
                                        </p:cTn>
                                        <p:tgtEl>
                                          <p:spTgt spid="69"/>
                                        </p:tgtEl>
                                        <p:attrNameLst>
                                          <p:attrName>style.visibility</p:attrName>
                                        </p:attrNameLst>
                                      </p:cBhvr>
                                      <p:to>
                                        <p:strVal val="visible"/>
                                      </p:to>
                                    </p:set>
                                    <p:anim calcmode="lin" valueType="num">
                                      <p:cBhvr>
                                        <p:cTn id="65" dur="300" fill="hold"/>
                                        <p:tgtEl>
                                          <p:spTgt spid="69"/>
                                        </p:tgtEl>
                                        <p:attrNameLst>
                                          <p:attrName>ppt_w</p:attrName>
                                        </p:attrNameLst>
                                      </p:cBhvr>
                                      <p:tavLst>
                                        <p:tav tm="0">
                                          <p:val>
                                            <p:fltVal val="0"/>
                                          </p:val>
                                        </p:tav>
                                        <p:tav tm="100000">
                                          <p:val>
                                            <p:strVal val="#ppt_w"/>
                                          </p:val>
                                        </p:tav>
                                      </p:tavLst>
                                    </p:anim>
                                    <p:anim calcmode="lin" valueType="num">
                                      <p:cBhvr>
                                        <p:cTn id="66" dur="300" fill="hold"/>
                                        <p:tgtEl>
                                          <p:spTgt spid="69"/>
                                        </p:tgtEl>
                                        <p:attrNameLst>
                                          <p:attrName>ppt_h</p:attrName>
                                        </p:attrNameLst>
                                      </p:cBhvr>
                                      <p:tavLst>
                                        <p:tav tm="0">
                                          <p:val>
                                            <p:fltVal val="0"/>
                                          </p:val>
                                        </p:tav>
                                        <p:tav tm="100000">
                                          <p:val>
                                            <p:strVal val="#ppt_h"/>
                                          </p:val>
                                        </p:tav>
                                      </p:tavLst>
                                    </p:anim>
                                    <p:animEffect transition="in" filter="fade">
                                      <p:cBhvr>
                                        <p:cTn id="67" dur="300"/>
                                        <p:tgtEl>
                                          <p:spTgt spid="69"/>
                                        </p:tgtEl>
                                      </p:cBhvr>
                                    </p:animEffect>
                                  </p:childTnLst>
                                </p:cTn>
                              </p:par>
                            </p:childTnLst>
                          </p:cTn>
                        </p:par>
                        <p:par>
                          <p:cTn id="68" fill="hold">
                            <p:stCondLst>
                              <p:cond delay="6500"/>
                            </p:stCondLst>
                            <p:childTnLst>
                              <p:par>
                                <p:cTn id="69" presetID="2" presetClass="entr" presetSubtype="2" fill="hold" grpId="0" nodeType="afterEffect">
                                  <p:stCondLst>
                                    <p:cond delay="0"/>
                                  </p:stCondLst>
                                  <p:childTnLst>
                                    <p:set>
                                      <p:cBhvr>
                                        <p:cTn id="70" dur="1" fill="hold">
                                          <p:stCondLst>
                                            <p:cond delay="0"/>
                                          </p:stCondLst>
                                        </p:cTn>
                                        <p:tgtEl>
                                          <p:spTgt spid="92"/>
                                        </p:tgtEl>
                                        <p:attrNameLst>
                                          <p:attrName>style.visibility</p:attrName>
                                        </p:attrNameLst>
                                      </p:cBhvr>
                                      <p:to>
                                        <p:strVal val="visible"/>
                                      </p:to>
                                    </p:set>
                                    <p:anim calcmode="lin" valueType="num">
                                      <p:cBhvr additive="base">
                                        <p:cTn id="71" dur="300" fill="hold"/>
                                        <p:tgtEl>
                                          <p:spTgt spid="92"/>
                                        </p:tgtEl>
                                        <p:attrNameLst>
                                          <p:attrName>ppt_x</p:attrName>
                                        </p:attrNameLst>
                                      </p:cBhvr>
                                      <p:tavLst>
                                        <p:tav tm="0">
                                          <p:val>
                                            <p:strVal val="1+#ppt_w/2"/>
                                          </p:val>
                                        </p:tav>
                                        <p:tav tm="100000">
                                          <p:val>
                                            <p:strVal val="#ppt_x"/>
                                          </p:val>
                                        </p:tav>
                                      </p:tavLst>
                                    </p:anim>
                                    <p:anim calcmode="lin" valueType="num">
                                      <p:cBhvr additive="base">
                                        <p:cTn id="72" dur="300" fill="hold"/>
                                        <p:tgtEl>
                                          <p:spTgt spid="92"/>
                                        </p:tgtEl>
                                        <p:attrNameLst>
                                          <p:attrName>ppt_y</p:attrName>
                                        </p:attrNameLst>
                                      </p:cBhvr>
                                      <p:tavLst>
                                        <p:tav tm="0">
                                          <p:val>
                                            <p:strVal val="#ppt_y"/>
                                          </p:val>
                                        </p:tav>
                                        <p:tav tm="100000">
                                          <p:val>
                                            <p:strVal val="#ppt_y"/>
                                          </p:val>
                                        </p:tav>
                                      </p:tavLst>
                                    </p:anim>
                                  </p:childTnLst>
                                </p:cTn>
                              </p:par>
                            </p:childTnLst>
                          </p:cTn>
                        </p:par>
                        <p:par>
                          <p:cTn id="73" fill="hold">
                            <p:stCondLst>
                              <p:cond delay="7000"/>
                            </p:stCondLst>
                            <p:childTnLst>
                              <p:par>
                                <p:cTn id="74" presetID="2" presetClass="entr" presetSubtype="2" fill="hold" grpId="0" nodeType="afterEffect">
                                  <p:stCondLst>
                                    <p:cond delay="0"/>
                                  </p:stCondLst>
                                  <p:childTnLst>
                                    <p:set>
                                      <p:cBhvr>
                                        <p:cTn id="75" dur="1" fill="hold">
                                          <p:stCondLst>
                                            <p:cond delay="0"/>
                                          </p:stCondLst>
                                        </p:cTn>
                                        <p:tgtEl>
                                          <p:spTgt spid="91"/>
                                        </p:tgtEl>
                                        <p:attrNameLst>
                                          <p:attrName>style.visibility</p:attrName>
                                        </p:attrNameLst>
                                      </p:cBhvr>
                                      <p:to>
                                        <p:strVal val="visible"/>
                                      </p:to>
                                    </p:set>
                                    <p:anim calcmode="lin" valueType="num">
                                      <p:cBhvr additive="base">
                                        <p:cTn id="76" dur="300" fill="hold"/>
                                        <p:tgtEl>
                                          <p:spTgt spid="91"/>
                                        </p:tgtEl>
                                        <p:attrNameLst>
                                          <p:attrName>ppt_x</p:attrName>
                                        </p:attrNameLst>
                                      </p:cBhvr>
                                      <p:tavLst>
                                        <p:tav tm="0">
                                          <p:val>
                                            <p:strVal val="1+#ppt_w/2"/>
                                          </p:val>
                                        </p:tav>
                                        <p:tav tm="100000">
                                          <p:val>
                                            <p:strVal val="#ppt_x"/>
                                          </p:val>
                                        </p:tav>
                                      </p:tavLst>
                                    </p:anim>
                                    <p:anim calcmode="lin" valueType="num">
                                      <p:cBhvr additive="base">
                                        <p:cTn id="77" dur="300" fill="hold"/>
                                        <p:tgtEl>
                                          <p:spTgt spid="9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 grpId="0"/>
      <p:bldP spid="60" grpId="0"/>
      <p:bldP spid="61" grpId="0"/>
      <p:bldP spid="62" grpId="0"/>
      <p:bldP spid="63" grpId="0" animBg="1"/>
      <p:bldP spid="64" grpId="0" animBg="1"/>
      <p:bldP spid="65" grpId="0"/>
      <p:bldP spid="66" grpId="0"/>
      <p:bldP spid="67" grpId="0" animBg="1"/>
      <p:bldP spid="68" grpId="0" animBg="1"/>
      <p:bldP spid="69" grpId="0" animBg="1"/>
      <p:bldP spid="91" grpId="0"/>
      <p:bldP spid="9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组合 4"/>
          <p:cNvGrpSpPr/>
          <p:nvPr/>
        </p:nvGrpSpPr>
        <p:grpSpPr>
          <a:xfrm>
            <a:off x="-1681" y="0"/>
            <a:ext cx="9145681" cy="5137276"/>
            <a:chOff x="-1681" y="0"/>
            <a:chExt cx="9145681" cy="5137276"/>
          </a:xfrm>
        </p:grpSpPr>
        <p:pic>
          <p:nvPicPr>
            <p:cNvPr id="48" name="图片 47"/>
            <p:cNvPicPr>
              <a:picLocks noChangeAspect="1"/>
            </p:cNvPicPr>
            <p:nvPr/>
          </p:nvPicPr>
          <p:blipFill>
            <a:blip r:embed="rId2" cstate="email"/>
            <a:stretch>
              <a:fillRect/>
            </a:stretch>
          </p:blipFill>
          <p:spPr>
            <a:xfrm>
              <a:off x="-1681" y="0"/>
              <a:ext cx="9145681" cy="5137275"/>
            </a:xfrm>
            <a:prstGeom prst="rect">
              <a:avLst/>
            </a:prstGeom>
          </p:spPr>
        </p:pic>
        <p:pic>
          <p:nvPicPr>
            <p:cNvPr id="49" name="图片 48"/>
            <p:cNvPicPr>
              <a:picLocks noChangeAspect="1"/>
            </p:cNvPicPr>
            <p:nvPr/>
          </p:nvPicPr>
          <p:blipFill>
            <a:blip r:embed="rId3" cstate="email"/>
            <a:stretch>
              <a:fillRect/>
            </a:stretch>
          </p:blipFill>
          <p:spPr>
            <a:xfrm>
              <a:off x="-1681" y="3771885"/>
              <a:ext cx="9143244" cy="1365391"/>
            </a:xfrm>
            <a:prstGeom prst="rect">
              <a:avLst/>
            </a:prstGeom>
          </p:spPr>
        </p:pic>
        <p:pic>
          <p:nvPicPr>
            <p:cNvPr id="50" name="图片 49"/>
            <p:cNvPicPr>
              <a:picLocks noChangeAspect="1"/>
            </p:cNvPicPr>
            <p:nvPr/>
          </p:nvPicPr>
          <p:blipFill>
            <a:blip r:embed="rId4" cstate="email"/>
            <a:stretch>
              <a:fillRect/>
            </a:stretch>
          </p:blipFill>
          <p:spPr>
            <a:xfrm>
              <a:off x="34027" y="2860373"/>
              <a:ext cx="2358957" cy="2237047"/>
            </a:xfrm>
            <a:prstGeom prst="rect">
              <a:avLst/>
            </a:prstGeom>
          </p:spPr>
        </p:pic>
      </p:grpSp>
      <p:sp>
        <p:nvSpPr>
          <p:cNvPr id="24" name="圆角矩形 23"/>
          <p:cNvSpPr/>
          <p:nvPr/>
        </p:nvSpPr>
        <p:spPr>
          <a:xfrm>
            <a:off x="3998256" y="752075"/>
            <a:ext cx="3888432" cy="480689"/>
          </a:xfrm>
          <a:prstGeom prst="roundRect">
            <a:avLst>
              <a:gd name="adj" fmla="val 50000"/>
            </a:avLst>
          </a:prstGeom>
          <a:solidFill>
            <a:srgbClr val="C100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prstClr val="white"/>
              </a:solidFill>
              <a:effectLst/>
              <a:uLnTx/>
              <a:uFillTx/>
              <a:latin typeface="等线" panose="02010600030101010101" charset="-122"/>
              <a:ea typeface="微软雅黑" panose="020B0503020204020204" pitchFamily="34" charset="-122"/>
              <a:cs typeface="+mn-cs"/>
            </a:endParaRPr>
          </a:p>
        </p:txBody>
      </p:sp>
      <p:sp>
        <p:nvSpPr>
          <p:cNvPr id="28" name="椭圆 27"/>
          <p:cNvSpPr/>
          <p:nvPr/>
        </p:nvSpPr>
        <p:spPr>
          <a:xfrm>
            <a:off x="3710224" y="704387"/>
            <a:ext cx="576064" cy="576064"/>
          </a:xfrm>
          <a:prstGeom prst="ellipse">
            <a:avLst/>
          </a:prstGeom>
          <a:solidFill>
            <a:srgbClr val="C10001"/>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prstClr val="white"/>
              </a:solidFill>
              <a:effectLst/>
              <a:uLnTx/>
              <a:uFillTx/>
              <a:latin typeface="等线" panose="02010600030101010101" charset="-122"/>
              <a:ea typeface="微软雅黑" panose="020B0503020204020204" pitchFamily="34" charset="-122"/>
              <a:cs typeface="+mn-cs"/>
            </a:endParaRPr>
          </a:p>
        </p:txBody>
      </p:sp>
      <p:sp>
        <p:nvSpPr>
          <p:cNvPr id="29" name="标题 4"/>
          <p:cNvSpPr txBox="1"/>
          <p:nvPr/>
        </p:nvSpPr>
        <p:spPr>
          <a:xfrm>
            <a:off x="3710224" y="885224"/>
            <a:ext cx="576064" cy="49780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defRPr/>
            </a:pPr>
            <a:r>
              <a:rPr kumimoji="0" lang="en-US" altLang="zh-CN" sz="2800" b="1"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j-cs"/>
              </a:rPr>
              <a:t>1</a:t>
            </a:r>
            <a:endParaRPr kumimoji="0" lang="zh-CN" altLang="en-US" sz="1100" b="1"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j-cs"/>
            </a:endParaRPr>
          </a:p>
          <a:p>
            <a:pPr marL="0" marR="0" lvl="0" indent="0" algn="ctr" defTabSz="914400" rtl="0" eaLnBrk="1" fontAlgn="auto" latinLnBrk="0" hangingPunct="1">
              <a:lnSpc>
                <a:spcPct val="100000"/>
              </a:lnSpc>
              <a:spcBef>
                <a:spcPct val="0"/>
              </a:spcBef>
              <a:spcAft>
                <a:spcPts val="0"/>
              </a:spcAft>
              <a:buClrTx/>
              <a:buSzTx/>
              <a:buFontTx/>
              <a:buNone/>
              <a:defRPr/>
            </a:pPr>
            <a:endParaRPr kumimoji="0" lang="en-US" altLang="zh-CN" sz="1400" b="1"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j-cs"/>
            </a:endParaRPr>
          </a:p>
        </p:txBody>
      </p:sp>
      <p:sp>
        <p:nvSpPr>
          <p:cNvPr id="30" name="标题 4"/>
          <p:cNvSpPr txBox="1"/>
          <p:nvPr/>
        </p:nvSpPr>
        <p:spPr>
          <a:xfrm>
            <a:off x="4358296" y="779482"/>
            <a:ext cx="3600400" cy="473484"/>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defRPr/>
            </a:pPr>
            <a:r>
              <a:rPr kumimoji="0" lang="zh-CN" altLang="en-US" sz="2400" b="1"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j-cs"/>
              </a:rPr>
              <a:t>单击添加文字标题</a:t>
            </a:r>
            <a:endParaRPr kumimoji="0" lang="en-US" altLang="zh-CN" sz="2400" b="1"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j-cs"/>
            </a:endParaRPr>
          </a:p>
        </p:txBody>
      </p:sp>
      <p:sp>
        <p:nvSpPr>
          <p:cNvPr id="31" name="右箭头 30"/>
          <p:cNvSpPr/>
          <p:nvPr/>
        </p:nvSpPr>
        <p:spPr>
          <a:xfrm>
            <a:off x="7382632" y="885224"/>
            <a:ext cx="288032" cy="189056"/>
          </a:xfrm>
          <a:prstGeom prst="rightArrow">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prstClr val="white"/>
              </a:solidFill>
              <a:effectLst/>
              <a:uLnTx/>
              <a:uFillTx/>
              <a:latin typeface="等线" panose="02010600030101010101" charset="-122"/>
              <a:ea typeface="微软雅黑" panose="020B0503020204020204" pitchFamily="34" charset="-122"/>
              <a:cs typeface="+mn-cs"/>
            </a:endParaRPr>
          </a:p>
        </p:txBody>
      </p:sp>
      <p:sp>
        <p:nvSpPr>
          <p:cNvPr id="32" name="圆角矩形 31"/>
          <p:cNvSpPr/>
          <p:nvPr/>
        </p:nvSpPr>
        <p:spPr>
          <a:xfrm>
            <a:off x="4214280" y="1461289"/>
            <a:ext cx="3888432" cy="480689"/>
          </a:xfrm>
          <a:prstGeom prst="roundRect">
            <a:avLst>
              <a:gd name="adj" fmla="val 50000"/>
            </a:avLst>
          </a:prstGeom>
          <a:solidFill>
            <a:srgbClr val="C100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prstClr val="white"/>
              </a:solidFill>
              <a:effectLst/>
              <a:uLnTx/>
              <a:uFillTx/>
              <a:latin typeface="等线" panose="02010600030101010101" charset="-122"/>
              <a:ea typeface="微软雅黑" panose="020B0503020204020204" pitchFamily="34" charset="-122"/>
              <a:cs typeface="+mn-cs"/>
            </a:endParaRPr>
          </a:p>
        </p:txBody>
      </p:sp>
      <p:sp>
        <p:nvSpPr>
          <p:cNvPr id="33" name="椭圆 32"/>
          <p:cNvSpPr/>
          <p:nvPr/>
        </p:nvSpPr>
        <p:spPr>
          <a:xfrm>
            <a:off x="3926248" y="1413601"/>
            <a:ext cx="576064" cy="576064"/>
          </a:xfrm>
          <a:prstGeom prst="ellipse">
            <a:avLst/>
          </a:prstGeom>
          <a:solidFill>
            <a:srgbClr val="C10001"/>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prstClr val="white"/>
              </a:solidFill>
              <a:effectLst/>
              <a:uLnTx/>
              <a:uFillTx/>
              <a:latin typeface="等线" panose="02010600030101010101" charset="-122"/>
              <a:ea typeface="微软雅黑" panose="020B0503020204020204" pitchFamily="34" charset="-122"/>
              <a:cs typeface="+mn-cs"/>
            </a:endParaRPr>
          </a:p>
        </p:txBody>
      </p:sp>
      <p:sp>
        <p:nvSpPr>
          <p:cNvPr id="34" name="标题 4"/>
          <p:cNvSpPr txBox="1"/>
          <p:nvPr/>
        </p:nvSpPr>
        <p:spPr>
          <a:xfrm>
            <a:off x="3926248" y="1594438"/>
            <a:ext cx="576064" cy="49780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defRPr/>
            </a:pPr>
            <a:r>
              <a:rPr kumimoji="0" lang="en-US" altLang="zh-CN" sz="2800" b="1"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j-cs"/>
              </a:rPr>
              <a:t>2</a:t>
            </a:r>
            <a:endParaRPr kumimoji="0" lang="zh-CN" altLang="en-US" sz="1100" b="1"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j-cs"/>
            </a:endParaRPr>
          </a:p>
          <a:p>
            <a:pPr marL="0" marR="0" lvl="0" indent="0" algn="ctr" defTabSz="914400" rtl="0" eaLnBrk="1" fontAlgn="auto" latinLnBrk="0" hangingPunct="1">
              <a:lnSpc>
                <a:spcPct val="100000"/>
              </a:lnSpc>
              <a:spcBef>
                <a:spcPct val="0"/>
              </a:spcBef>
              <a:spcAft>
                <a:spcPts val="0"/>
              </a:spcAft>
              <a:buClrTx/>
              <a:buSzTx/>
              <a:buFontTx/>
              <a:buNone/>
              <a:defRPr/>
            </a:pPr>
            <a:endParaRPr kumimoji="0" lang="en-US" altLang="zh-CN" sz="1400" b="1"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j-cs"/>
            </a:endParaRPr>
          </a:p>
        </p:txBody>
      </p:sp>
      <p:sp>
        <p:nvSpPr>
          <p:cNvPr id="35" name="标题 4"/>
          <p:cNvSpPr txBox="1"/>
          <p:nvPr/>
        </p:nvSpPr>
        <p:spPr>
          <a:xfrm>
            <a:off x="4574320" y="1488696"/>
            <a:ext cx="3600400" cy="473484"/>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defRPr/>
            </a:pPr>
            <a:r>
              <a:rPr kumimoji="0" lang="zh-CN" altLang="en-US" sz="2400" b="1"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j-cs"/>
              </a:rPr>
              <a:t>单击添加文字标题</a:t>
            </a:r>
            <a:endParaRPr kumimoji="0" lang="en-US" altLang="zh-CN" sz="2400" b="1"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j-cs"/>
            </a:endParaRPr>
          </a:p>
        </p:txBody>
      </p:sp>
      <p:sp>
        <p:nvSpPr>
          <p:cNvPr id="36" name="右箭头 35"/>
          <p:cNvSpPr/>
          <p:nvPr/>
        </p:nvSpPr>
        <p:spPr>
          <a:xfrm>
            <a:off x="7598656" y="1594438"/>
            <a:ext cx="288032" cy="189056"/>
          </a:xfrm>
          <a:prstGeom prst="rightArrow">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prstClr val="white"/>
              </a:solidFill>
              <a:effectLst/>
              <a:uLnTx/>
              <a:uFillTx/>
              <a:latin typeface="等线" panose="02010600030101010101" charset="-122"/>
              <a:ea typeface="微软雅黑" panose="020B0503020204020204" pitchFamily="34" charset="-122"/>
              <a:cs typeface="+mn-cs"/>
            </a:endParaRPr>
          </a:p>
        </p:txBody>
      </p:sp>
      <p:sp>
        <p:nvSpPr>
          <p:cNvPr id="37" name="圆角矩形 36"/>
          <p:cNvSpPr/>
          <p:nvPr/>
        </p:nvSpPr>
        <p:spPr>
          <a:xfrm>
            <a:off x="4211960" y="2272319"/>
            <a:ext cx="3888432" cy="480689"/>
          </a:xfrm>
          <a:prstGeom prst="roundRect">
            <a:avLst>
              <a:gd name="adj" fmla="val 50000"/>
            </a:avLst>
          </a:prstGeom>
          <a:solidFill>
            <a:srgbClr val="C100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prstClr val="white"/>
              </a:solidFill>
              <a:effectLst/>
              <a:uLnTx/>
              <a:uFillTx/>
              <a:latin typeface="等线" panose="02010600030101010101" charset="-122"/>
              <a:ea typeface="微软雅黑" panose="020B0503020204020204" pitchFamily="34" charset="-122"/>
              <a:cs typeface="+mn-cs"/>
            </a:endParaRPr>
          </a:p>
        </p:txBody>
      </p:sp>
      <p:sp>
        <p:nvSpPr>
          <p:cNvPr id="38" name="椭圆 37"/>
          <p:cNvSpPr/>
          <p:nvPr/>
        </p:nvSpPr>
        <p:spPr>
          <a:xfrm>
            <a:off x="3923928" y="2224631"/>
            <a:ext cx="576064" cy="576064"/>
          </a:xfrm>
          <a:prstGeom prst="ellipse">
            <a:avLst/>
          </a:prstGeom>
          <a:solidFill>
            <a:srgbClr val="C10001"/>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prstClr val="white"/>
              </a:solidFill>
              <a:effectLst/>
              <a:uLnTx/>
              <a:uFillTx/>
              <a:latin typeface="等线" panose="02010600030101010101" charset="-122"/>
              <a:ea typeface="微软雅黑" panose="020B0503020204020204" pitchFamily="34" charset="-122"/>
              <a:cs typeface="+mn-cs"/>
            </a:endParaRPr>
          </a:p>
        </p:txBody>
      </p:sp>
      <p:sp>
        <p:nvSpPr>
          <p:cNvPr id="39" name="标题 4"/>
          <p:cNvSpPr txBox="1"/>
          <p:nvPr/>
        </p:nvSpPr>
        <p:spPr>
          <a:xfrm>
            <a:off x="3923928" y="2405468"/>
            <a:ext cx="576064" cy="49780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defRPr/>
            </a:pPr>
            <a:r>
              <a:rPr kumimoji="0" lang="en-US" altLang="zh-CN" sz="2800" b="1"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j-cs"/>
              </a:rPr>
              <a:t>3</a:t>
            </a:r>
            <a:endParaRPr kumimoji="0" lang="zh-CN" altLang="en-US" sz="1100" b="1"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j-cs"/>
            </a:endParaRPr>
          </a:p>
          <a:p>
            <a:pPr marL="0" marR="0" lvl="0" indent="0" algn="ctr" defTabSz="914400" rtl="0" eaLnBrk="1" fontAlgn="auto" latinLnBrk="0" hangingPunct="1">
              <a:lnSpc>
                <a:spcPct val="100000"/>
              </a:lnSpc>
              <a:spcBef>
                <a:spcPct val="0"/>
              </a:spcBef>
              <a:spcAft>
                <a:spcPts val="0"/>
              </a:spcAft>
              <a:buClrTx/>
              <a:buSzTx/>
              <a:buFontTx/>
              <a:buNone/>
              <a:defRPr/>
            </a:pPr>
            <a:endParaRPr kumimoji="0" lang="en-US" altLang="zh-CN" sz="1400" b="1"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j-cs"/>
            </a:endParaRPr>
          </a:p>
        </p:txBody>
      </p:sp>
      <p:sp>
        <p:nvSpPr>
          <p:cNvPr id="40" name="标题 4"/>
          <p:cNvSpPr txBox="1"/>
          <p:nvPr/>
        </p:nvSpPr>
        <p:spPr>
          <a:xfrm>
            <a:off x="4572000" y="2299726"/>
            <a:ext cx="3600400" cy="473484"/>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defRPr/>
            </a:pPr>
            <a:r>
              <a:rPr kumimoji="0" lang="zh-CN" altLang="en-US" sz="2400" b="1"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j-cs"/>
              </a:rPr>
              <a:t>单击添加文字标题</a:t>
            </a:r>
            <a:endParaRPr kumimoji="0" lang="en-US" altLang="zh-CN" sz="2400" b="1"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j-cs"/>
            </a:endParaRPr>
          </a:p>
        </p:txBody>
      </p:sp>
      <p:sp>
        <p:nvSpPr>
          <p:cNvPr id="41" name="右箭头 40"/>
          <p:cNvSpPr/>
          <p:nvPr/>
        </p:nvSpPr>
        <p:spPr>
          <a:xfrm>
            <a:off x="7596336" y="2405468"/>
            <a:ext cx="288032" cy="189056"/>
          </a:xfrm>
          <a:prstGeom prst="rightArrow">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prstClr val="white"/>
              </a:solidFill>
              <a:effectLst/>
              <a:uLnTx/>
              <a:uFillTx/>
              <a:latin typeface="等线" panose="02010600030101010101" charset="-122"/>
              <a:ea typeface="微软雅黑" panose="020B0503020204020204" pitchFamily="34" charset="-122"/>
              <a:cs typeface="+mn-cs"/>
            </a:endParaRPr>
          </a:p>
        </p:txBody>
      </p:sp>
      <p:sp>
        <p:nvSpPr>
          <p:cNvPr id="42" name="圆角矩形 41"/>
          <p:cNvSpPr/>
          <p:nvPr/>
        </p:nvSpPr>
        <p:spPr>
          <a:xfrm>
            <a:off x="3923928" y="2981533"/>
            <a:ext cx="3888432" cy="480689"/>
          </a:xfrm>
          <a:prstGeom prst="roundRect">
            <a:avLst>
              <a:gd name="adj" fmla="val 50000"/>
            </a:avLst>
          </a:prstGeom>
          <a:solidFill>
            <a:srgbClr val="C100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prstClr val="white"/>
              </a:solidFill>
              <a:effectLst/>
              <a:uLnTx/>
              <a:uFillTx/>
              <a:latin typeface="等线" panose="02010600030101010101" charset="-122"/>
              <a:ea typeface="微软雅黑" panose="020B0503020204020204" pitchFamily="34" charset="-122"/>
              <a:cs typeface="+mn-cs"/>
            </a:endParaRPr>
          </a:p>
        </p:txBody>
      </p:sp>
      <p:sp>
        <p:nvSpPr>
          <p:cNvPr id="43" name="椭圆 42"/>
          <p:cNvSpPr/>
          <p:nvPr/>
        </p:nvSpPr>
        <p:spPr>
          <a:xfrm>
            <a:off x="3635896" y="2933845"/>
            <a:ext cx="576064" cy="576064"/>
          </a:xfrm>
          <a:prstGeom prst="ellipse">
            <a:avLst/>
          </a:prstGeom>
          <a:solidFill>
            <a:srgbClr val="C10001"/>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prstClr val="white"/>
              </a:solidFill>
              <a:effectLst/>
              <a:uLnTx/>
              <a:uFillTx/>
              <a:latin typeface="等线" panose="02010600030101010101" charset="-122"/>
              <a:ea typeface="微软雅黑" panose="020B0503020204020204" pitchFamily="34" charset="-122"/>
              <a:cs typeface="+mn-cs"/>
            </a:endParaRPr>
          </a:p>
        </p:txBody>
      </p:sp>
      <p:sp>
        <p:nvSpPr>
          <p:cNvPr id="44" name="标题 4"/>
          <p:cNvSpPr txBox="1"/>
          <p:nvPr/>
        </p:nvSpPr>
        <p:spPr>
          <a:xfrm>
            <a:off x="3635896" y="3114682"/>
            <a:ext cx="576064" cy="49780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defRPr/>
            </a:pPr>
            <a:r>
              <a:rPr kumimoji="0" lang="en-US" altLang="zh-CN" sz="2800" b="1"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j-cs"/>
              </a:rPr>
              <a:t>4</a:t>
            </a:r>
            <a:endParaRPr kumimoji="0" lang="zh-CN" altLang="en-US" sz="1100" b="1"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j-cs"/>
            </a:endParaRPr>
          </a:p>
          <a:p>
            <a:pPr marL="0" marR="0" lvl="0" indent="0" algn="ctr" defTabSz="914400" rtl="0" eaLnBrk="1" fontAlgn="auto" latinLnBrk="0" hangingPunct="1">
              <a:lnSpc>
                <a:spcPct val="100000"/>
              </a:lnSpc>
              <a:spcBef>
                <a:spcPct val="0"/>
              </a:spcBef>
              <a:spcAft>
                <a:spcPts val="0"/>
              </a:spcAft>
              <a:buClrTx/>
              <a:buSzTx/>
              <a:buFontTx/>
              <a:buNone/>
              <a:defRPr/>
            </a:pPr>
            <a:endParaRPr kumimoji="0" lang="en-US" altLang="zh-CN" sz="1400" b="1"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j-cs"/>
            </a:endParaRPr>
          </a:p>
        </p:txBody>
      </p:sp>
      <p:sp>
        <p:nvSpPr>
          <p:cNvPr id="45" name="标题 4"/>
          <p:cNvSpPr txBox="1"/>
          <p:nvPr/>
        </p:nvSpPr>
        <p:spPr>
          <a:xfrm>
            <a:off x="4283968" y="3008940"/>
            <a:ext cx="3600400" cy="473484"/>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defRPr/>
            </a:pPr>
            <a:r>
              <a:rPr kumimoji="0" lang="zh-CN" altLang="en-US" sz="2400" b="1"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j-cs"/>
              </a:rPr>
              <a:t>单击添加文字标题</a:t>
            </a:r>
            <a:endParaRPr kumimoji="0" lang="en-US" altLang="zh-CN" sz="2400" b="1"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j-cs"/>
            </a:endParaRPr>
          </a:p>
        </p:txBody>
      </p:sp>
      <p:sp>
        <p:nvSpPr>
          <p:cNvPr id="46" name="右箭头 45"/>
          <p:cNvSpPr/>
          <p:nvPr/>
        </p:nvSpPr>
        <p:spPr>
          <a:xfrm>
            <a:off x="7308304" y="3114682"/>
            <a:ext cx="288032" cy="189056"/>
          </a:xfrm>
          <a:prstGeom prst="rightArrow">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prstClr val="white"/>
              </a:solidFill>
              <a:effectLst/>
              <a:uLnTx/>
              <a:uFillTx/>
              <a:latin typeface="等线" panose="02010600030101010101" charset="-122"/>
              <a:ea typeface="微软雅黑" panose="020B0503020204020204" pitchFamily="34" charset="-122"/>
              <a:cs typeface="+mn-cs"/>
            </a:endParaRPr>
          </a:p>
        </p:txBody>
      </p:sp>
      <p:grpSp>
        <p:nvGrpSpPr>
          <p:cNvPr id="4" name="组合 3"/>
          <p:cNvGrpSpPr/>
          <p:nvPr/>
        </p:nvGrpSpPr>
        <p:grpSpPr>
          <a:xfrm>
            <a:off x="1802225" y="1153417"/>
            <a:ext cx="1765870" cy="1765868"/>
            <a:chOff x="1189293" y="1817247"/>
            <a:chExt cx="1765870" cy="1765868"/>
          </a:xfrm>
        </p:grpSpPr>
        <p:sp>
          <p:nvSpPr>
            <p:cNvPr id="47" name="椭圆 46"/>
            <p:cNvSpPr/>
            <p:nvPr/>
          </p:nvSpPr>
          <p:spPr>
            <a:xfrm>
              <a:off x="1189293" y="1817247"/>
              <a:ext cx="1765870" cy="1765868"/>
            </a:xfrm>
            <a:prstGeom prst="ellipse">
              <a:avLst/>
            </a:prstGeom>
            <a:solidFill>
              <a:srgbClr val="C10001"/>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8000" b="0" i="0" u="none" strike="noStrike" kern="1200" cap="none" spc="0" normalizeH="0" baseline="0" noProof="0">
                <a:ln>
                  <a:noFill/>
                </a:ln>
                <a:solidFill>
                  <a:prstClr val="white"/>
                </a:solidFill>
                <a:effectLst/>
                <a:uLnTx/>
                <a:uFillTx/>
                <a:latin typeface="Calibri" panose="020F0502020204030204"/>
                <a:ea typeface="等线" panose="02010600030101010101" charset="-122"/>
                <a:cs typeface="+mn-cs"/>
              </a:endParaRPr>
            </a:p>
          </p:txBody>
        </p:sp>
        <p:sp>
          <p:nvSpPr>
            <p:cNvPr id="3" name="文本框 2"/>
            <p:cNvSpPr txBox="1"/>
            <p:nvPr/>
          </p:nvSpPr>
          <p:spPr>
            <a:xfrm>
              <a:off x="1329290" y="2299857"/>
              <a:ext cx="1468672" cy="769441"/>
            </a:xfrm>
            <a:prstGeom prst="rect">
              <a:avLst/>
            </a:prstGeom>
            <a:noFill/>
          </p:spPr>
          <p:txBody>
            <a:bodyPr wrap="none" rtlCol="0">
              <a:spAutoFit/>
            </a:body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zh-CN" altLang="en-US" sz="4400" b="1" i="0" u="none" strike="noStrike" kern="1200" cap="none" spc="0" normalizeH="0" baseline="0" noProof="0" dirty="0">
                  <a:ln>
                    <a:noFill/>
                  </a:ln>
                  <a:solidFill>
                    <a:prstClr val="white"/>
                  </a:solidFill>
                  <a:effectLst/>
                  <a:uLnTx/>
                  <a:uFillTx/>
                  <a:latin typeface="等线" panose="02010600030101010101" charset="-122"/>
                  <a:ea typeface="微软雅黑" panose="020B0503020204020204" pitchFamily="34" charset="-122"/>
                  <a:cs typeface="+mn-cs"/>
                </a:rPr>
                <a:t>目 录</a:t>
              </a:r>
            </a:p>
          </p:txBody>
        </p:sp>
      </p:grpSp>
    </p:spTree>
  </p:cSld>
  <p:clrMapOvr>
    <a:masterClrMapping/>
  </p:clrMapOvr>
  <mc:AlternateContent xmlns:mc="http://schemas.openxmlformats.org/markup-compatibility/2006" xmlns:p14="http://schemas.microsoft.com/office/powerpoint/2010/main">
    <mc:Choice Requires="p14">
      <p:transition spd="slow" p14:dur="1250" advClick="0" advTm="0">
        <p14:switch dir="r"/>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par>
                          <p:cTn id="11" fill="hold">
                            <p:stCondLst>
                              <p:cond delay="1000"/>
                            </p:stCondLst>
                            <p:childTnLst>
                              <p:par>
                                <p:cTn id="12" presetID="2" presetClass="entr" presetSubtype="8" fill="hold" grpId="0" nodeType="afterEffect">
                                  <p:stCondLst>
                                    <p:cond delay="0"/>
                                  </p:stCondLst>
                                  <p:childTnLst>
                                    <p:set>
                                      <p:cBhvr>
                                        <p:cTn id="13" dur="1" fill="hold">
                                          <p:stCondLst>
                                            <p:cond delay="0"/>
                                          </p:stCondLst>
                                        </p:cTn>
                                        <p:tgtEl>
                                          <p:spTgt spid="24"/>
                                        </p:tgtEl>
                                        <p:attrNameLst>
                                          <p:attrName>style.visibility</p:attrName>
                                        </p:attrNameLst>
                                      </p:cBhvr>
                                      <p:to>
                                        <p:strVal val="visible"/>
                                      </p:to>
                                    </p:set>
                                    <p:anim calcmode="lin" valueType="num">
                                      <p:cBhvr additive="base">
                                        <p:cTn id="14" dur="500" fill="hold"/>
                                        <p:tgtEl>
                                          <p:spTgt spid="24"/>
                                        </p:tgtEl>
                                        <p:attrNameLst>
                                          <p:attrName>ppt_x</p:attrName>
                                        </p:attrNameLst>
                                      </p:cBhvr>
                                      <p:tavLst>
                                        <p:tav tm="0">
                                          <p:val>
                                            <p:strVal val="0-#ppt_w/2"/>
                                          </p:val>
                                        </p:tav>
                                        <p:tav tm="100000">
                                          <p:val>
                                            <p:strVal val="#ppt_x"/>
                                          </p:val>
                                        </p:tav>
                                      </p:tavLst>
                                    </p:anim>
                                    <p:anim calcmode="lin" valueType="num">
                                      <p:cBhvr additive="base">
                                        <p:cTn id="15" dur="500" fill="hold"/>
                                        <p:tgtEl>
                                          <p:spTgt spid="24"/>
                                        </p:tgtEl>
                                        <p:attrNameLst>
                                          <p:attrName>ppt_y</p:attrName>
                                        </p:attrNameLst>
                                      </p:cBhvr>
                                      <p:tavLst>
                                        <p:tav tm="0">
                                          <p:val>
                                            <p:strVal val="#ppt_y"/>
                                          </p:val>
                                        </p:tav>
                                        <p:tav tm="100000">
                                          <p:val>
                                            <p:strVal val="#ppt_y"/>
                                          </p:val>
                                        </p:tav>
                                      </p:tavLst>
                                    </p:anim>
                                  </p:childTnLst>
                                </p:cTn>
                              </p:par>
                              <p:par>
                                <p:cTn id="16" presetID="2" presetClass="entr" presetSubtype="8" fill="hold" grpId="0" nodeType="withEffect">
                                  <p:stCondLst>
                                    <p:cond delay="500"/>
                                  </p:stCondLst>
                                  <p:childTnLst>
                                    <p:set>
                                      <p:cBhvr>
                                        <p:cTn id="17" dur="1" fill="hold">
                                          <p:stCondLst>
                                            <p:cond delay="0"/>
                                          </p:stCondLst>
                                        </p:cTn>
                                        <p:tgtEl>
                                          <p:spTgt spid="28"/>
                                        </p:tgtEl>
                                        <p:attrNameLst>
                                          <p:attrName>style.visibility</p:attrName>
                                        </p:attrNameLst>
                                      </p:cBhvr>
                                      <p:to>
                                        <p:strVal val="visible"/>
                                      </p:to>
                                    </p:set>
                                    <p:anim calcmode="lin" valueType="num">
                                      <p:cBhvr additive="base">
                                        <p:cTn id="18" dur="500" fill="hold"/>
                                        <p:tgtEl>
                                          <p:spTgt spid="28"/>
                                        </p:tgtEl>
                                        <p:attrNameLst>
                                          <p:attrName>ppt_x</p:attrName>
                                        </p:attrNameLst>
                                      </p:cBhvr>
                                      <p:tavLst>
                                        <p:tav tm="0">
                                          <p:val>
                                            <p:strVal val="0-#ppt_w/2"/>
                                          </p:val>
                                        </p:tav>
                                        <p:tav tm="100000">
                                          <p:val>
                                            <p:strVal val="#ppt_x"/>
                                          </p:val>
                                        </p:tav>
                                      </p:tavLst>
                                    </p:anim>
                                    <p:anim calcmode="lin" valueType="num">
                                      <p:cBhvr additive="base">
                                        <p:cTn id="19" dur="500" fill="hold"/>
                                        <p:tgtEl>
                                          <p:spTgt spid="28"/>
                                        </p:tgtEl>
                                        <p:attrNameLst>
                                          <p:attrName>ppt_y</p:attrName>
                                        </p:attrNameLst>
                                      </p:cBhvr>
                                      <p:tavLst>
                                        <p:tav tm="0">
                                          <p:val>
                                            <p:strVal val="#ppt_y"/>
                                          </p:val>
                                        </p:tav>
                                        <p:tav tm="100000">
                                          <p:val>
                                            <p:strVal val="#ppt_y"/>
                                          </p:val>
                                        </p:tav>
                                      </p:tavLst>
                                    </p:anim>
                                  </p:childTnLst>
                                </p:cTn>
                              </p:par>
                              <p:par>
                                <p:cTn id="20" presetID="2" presetClass="entr" presetSubtype="8" fill="hold" grpId="0" nodeType="withEffect">
                                  <p:stCondLst>
                                    <p:cond delay="500"/>
                                  </p:stCondLst>
                                  <p:childTnLst>
                                    <p:set>
                                      <p:cBhvr>
                                        <p:cTn id="21" dur="1" fill="hold">
                                          <p:stCondLst>
                                            <p:cond delay="0"/>
                                          </p:stCondLst>
                                        </p:cTn>
                                        <p:tgtEl>
                                          <p:spTgt spid="29"/>
                                        </p:tgtEl>
                                        <p:attrNameLst>
                                          <p:attrName>style.visibility</p:attrName>
                                        </p:attrNameLst>
                                      </p:cBhvr>
                                      <p:to>
                                        <p:strVal val="visible"/>
                                      </p:to>
                                    </p:set>
                                    <p:anim calcmode="lin" valueType="num">
                                      <p:cBhvr additive="base">
                                        <p:cTn id="22" dur="500" fill="hold"/>
                                        <p:tgtEl>
                                          <p:spTgt spid="29"/>
                                        </p:tgtEl>
                                        <p:attrNameLst>
                                          <p:attrName>ppt_x</p:attrName>
                                        </p:attrNameLst>
                                      </p:cBhvr>
                                      <p:tavLst>
                                        <p:tav tm="0">
                                          <p:val>
                                            <p:strVal val="0-#ppt_w/2"/>
                                          </p:val>
                                        </p:tav>
                                        <p:tav tm="100000">
                                          <p:val>
                                            <p:strVal val="#ppt_x"/>
                                          </p:val>
                                        </p:tav>
                                      </p:tavLst>
                                    </p:anim>
                                    <p:anim calcmode="lin" valueType="num">
                                      <p:cBhvr additive="base">
                                        <p:cTn id="23" dur="500" fill="hold"/>
                                        <p:tgtEl>
                                          <p:spTgt spid="29"/>
                                        </p:tgtEl>
                                        <p:attrNameLst>
                                          <p:attrName>ppt_y</p:attrName>
                                        </p:attrNameLst>
                                      </p:cBhvr>
                                      <p:tavLst>
                                        <p:tav tm="0">
                                          <p:val>
                                            <p:strVal val="#ppt_y"/>
                                          </p:val>
                                        </p:tav>
                                        <p:tav tm="100000">
                                          <p:val>
                                            <p:strVal val="#ppt_y"/>
                                          </p:val>
                                        </p:tav>
                                      </p:tavLst>
                                    </p:anim>
                                  </p:childTnLst>
                                </p:cTn>
                              </p:par>
                              <p:par>
                                <p:cTn id="24" presetID="2" presetClass="entr" presetSubtype="8" fill="hold" grpId="0" nodeType="withEffect">
                                  <p:stCondLst>
                                    <p:cond delay="500"/>
                                  </p:stCondLst>
                                  <p:childTnLst>
                                    <p:set>
                                      <p:cBhvr>
                                        <p:cTn id="25" dur="1" fill="hold">
                                          <p:stCondLst>
                                            <p:cond delay="0"/>
                                          </p:stCondLst>
                                        </p:cTn>
                                        <p:tgtEl>
                                          <p:spTgt spid="30"/>
                                        </p:tgtEl>
                                        <p:attrNameLst>
                                          <p:attrName>style.visibility</p:attrName>
                                        </p:attrNameLst>
                                      </p:cBhvr>
                                      <p:to>
                                        <p:strVal val="visible"/>
                                      </p:to>
                                    </p:set>
                                    <p:anim calcmode="lin" valueType="num">
                                      <p:cBhvr additive="base">
                                        <p:cTn id="26" dur="500" fill="hold"/>
                                        <p:tgtEl>
                                          <p:spTgt spid="30"/>
                                        </p:tgtEl>
                                        <p:attrNameLst>
                                          <p:attrName>ppt_x</p:attrName>
                                        </p:attrNameLst>
                                      </p:cBhvr>
                                      <p:tavLst>
                                        <p:tav tm="0">
                                          <p:val>
                                            <p:strVal val="0-#ppt_w/2"/>
                                          </p:val>
                                        </p:tav>
                                        <p:tav tm="100000">
                                          <p:val>
                                            <p:strVal val="#ppt_x"/>
                                          </p:val>
                                        </p:tav>
                                      </p:tavLst>
                                    </p:anim>
                                    <p:anim calcmode="lin" valueType="num">
                                      <p:cBhvr additive="base">
                                        <p:cTn id="27" dur="500" fill="hold"/>
                                        <p:tgtEl>
                                          <p:spTgt spid="30"/>
                                        </p:tgtEl>
                                        <p:attrNameLst>
                                          <p:attrName>ppt_y</p:attrName>
                                        </p:attrNameLst>
                                      </p:cBhvr>
                                      <p:tavLst>
                                        <p:tav tm="0">
                                          <p:val>
                                            <p:strVal val="#ppt_y"/>
                                          </p:val>
                                        </p:tav>
                                        <p:tav tm="100000">
                                          <p:val>
                                            <p:strVal val="#ppt_y"/>
                                          </p:val>
                                        </p:tav>
                                      </p:tavLst>
                                    </p:anim>
                                  </p:childTnLst>
                                </p:cTn>
                              </p:par>
                              <p:par>
                                <p:cTn id="28" presetID="2" presetClass="entr" presetSubtype="8" fill="hold" grpId="0" nodeType="withEffect">
                                  <p:stCondLst>
                                    <p:cond delay="500"/>
                                  </p:stCondLst>
                                  <p:childTnLst>
                                    <p:set>
                                      <p:cBhvr>
                                        <p:cTn id="29" dur="1" fill="hold">
                                          <p:stCondLst>
                                            <p:cond delay="0"/>
                                          </p:stCondLst>
                                        </p:cTn>
                                        <p:tgtEl>
                                          <p:spTgt spid="31"/>
                                        </p:tgtEl>
                                        <p:attrNameLst>
                                          <p:attrName>style.visibility</p:attrName>
                                        </p:attrNameLst>
                                      </p:cBhvr>
                                      <p:to>
                                        <p:strVal val="visible"/>
                                      </p:to>
                                    </p:set>
                                    <p:anim calcmode="lin" valueType="num">
                                      <p:cBhvr additive="base">
                                        <p:cTn id="30" dur="500" fill="hold"/>
                                        <p:tgtEl>
                                          <p:spTgt spid="31"/>
                                        </p:tgtEl>
                                        <p:attrNameLst>
                                          <p:attrName>ppt_x</p:attrName>
                                        </p:attrNameLst>
                                      </p:cBhvr>
                                      <p:tavLst>
                                        <p:tav tm="0">
                                          <p:val>
                                            <p:strVal val="0-#ppt_w/2"/>
                                          </p:val>
                                        </p:tav>
                                        <p:tav tm="100000">
                                          <p:val>
                                            <p:strVal val="#ppt_x"/>
                                          </p:val>
                                        </p:tav>
                                      </p:tavLst>
                                    </p:anim>
                                    <p:anim calcmode="lin" valueType="num">
                                      <p:cBhvr additive="base">
                                        <p:cTn id="31" dur="500" fill="hold"/>
                                        <p:tgtEl>
                                          <p:spTgt spid="31"/>
                                        </p:tgtEl>
                                        <p:attrNameLst>
                                          <p:attrName>ppt_y</p:attrName>
                                        </p:attrNameLst>
                                      </p:cBhvr>
                                      <p:tavLst>
                                        <p:tav tm="0">
                                          <p:val>
                                            <p:strVal val="#ppt_y"/>
                                          </p:val>
                                        </p:tav>
                                        <p:tav tm="100000">
                                          <p:val>
                                            <p:strVal val="#ppt_y"/>
                                          </p:val>
                                        </p:tav>
                                      </p:tavLst>
                                    </p:anim>
                                  </p:childTnLst>
                                </p:cTn>
                              </p:par>
                              <p:par>
                                <p:cTn id="32" presetID="2" presetClass="entr" presetSubtype="2" fill="hold" grpId="0" nodeType="withEffect">
                                  <p:stCondLst>
                                    <p:cond delay="1000"/>
                                  </p:stCondLst>
                                  <p:childTnLst>
                                    <p:set>
                                      <p:cBhvr>
                                        <p:cTn id="33" dur="1" fill="hold">
                                          <p:stCondLst>
                                            <p:cond delay="0"/>
                                          </p:stCondLst>
                                        </p:cTn>
                                        <p:tgtEl>
                                          <p:spTgt spid="32"/>
                                        </p:tgtEl>
                                        <p:attrNameLst>
                                          <p:attrName>style.visibility</p:attrName>
                                        </p:attrNameLst>
                                      </p:cBhvr>
                                      <p:to>
                                        <p:strVal val="visible"/>
                                      </p:to>
                                    </p:set>
                                    <p:anim calcmode="lin" valueType="num">
                                      <p:cBhvr additive="base">
                                        <p:cTn id="34" dur="500" fill="hold"/>
                                        <p:tgtEl>
                                          <p:spTgt spid="32"/>
                                        </p:tgtEl>
                                        <p:attrNameLst>
                                          <p:attrName>ppt_x</p:attrName>
                                        </p:attrNameLst>
                                      </p:cBhvr>
                                      <p:tavLst>
                                        <p:tav tm="0">
                                          <p:val>
                                            <p:strVal val="1+#ppt_w/2"/>
                                          </p:val>
                                        </p:tav>
                                        <p:tav tm="100000">
                                          <p:val>
                                            <p:strVal val="#ppt_x"/>
                                          </p:val>
                                        </p:tav>
                                      </p:tavLst>
                                    </p:anim>
                                    <p:anim calcmode="lin" valueType="num">
                                      <p:cBhvr additive="base">
                                        <p:cTn id="35" dur="500" fill="hold"/>
                                        <p:tgtEl>
                                          <p:spTgt spid="32"/>
                                        </p:tgtEl>
                                        <p:attrNameLst>
                                          <p:attrName>ppt_y</p:attrName>
                                        </p:attrNameLst>
                                      </p:cBhvr>
                                      <p:tavLst>
                                        <p:tav tm="0">
                                          <p:val>
                                            <p:strVal val="#ppt_y"/>
                                          </p:val>
                                        </p:tav>
                                        <p:tav tm="100000">
                                          <p:val>
                                            <p:strVal val="#ppt_y"/>
                                          </p:val>
                                        </p:tav>
                                      </p:tavLst>
                                    </p:anim>
                                  </p:childTnLst>
                                </p:cTn>
                              </p:par>
                              <p:par>
                                <p:cTn id="36" presetID="2" presetClass="entr" presetSubtype="2" fill="hold" grpId="0" nodeType="withEffect">
                                  <p:stCondLst>
                                    <p:cond delay="1000"/>
                                  </p:stCondLst>
                                  <p:childTnLst>
                                    <p:set>
                                      <p:cBhvr>
                                        <p:cTn id="37" dur="1" fill="hold">
                                          <p:stCondLst>
                                            <p:cond delay="0"/>
                                          </p:stCondLst>
                                        </p:cTn>
                                        <p:tgtEl>
                                          <p:spTgt spid="33"/>
                                        </p:tgtEl>
                                        <p:attrNameLst>
                                          <p:attrName>style.visibility</p:attrName>
                                        </p:attrNameLst>
                                      </p:cBhvr>
                                      <p:to>
                                        <p:strVal val="visible"/>
                                      </p:to>
                                    </p:set>
                                    <p:anim calcmode="lin" valueType="num">
                                      <p:cBhvr additive="base">
                                        <p:cTn id="38" dur="500" fill="hold"/>
                                        <p:tgtEl>
                                          <p:spTgt spid="33"/>
                                        </p:tgtEl>
                                        <p:attrNameLst>
                                          <p:attrName>ppt_x</p:attrName>
                                        </p:attrNameLst>
                                      </p:cBhvr>
                                      <p:tavLst>
                                        <p:tav tm="0">
                                          <p:val>
                                            <p:strVal val="1+#ppt_w/2"/>
                                          </p:val>
                                        </p:tav>
                                        <p:tav tm="100000">
                                          <p:val>
                                            <p:strVal val="#ppt_x"/>
                                          </p:val>
                                        </p:tav>
                                      </p:tavLst>
                                    </p:anim>
                                    <p:anim calcmode="lin" valueType="num">
                                      <p:cBhvr additive="base">
                                        <p:cTn id="39" dur="500" fill="hold"/>
                                        <p:tgtEl>
                                          <p:spTgt spid="33"/>
                                        </p:tgtEl>
                                        <p:attrNameLst>
                                          <p:attrName>ppt_y</p:attrName>
                                        </p:attrNameLst>
                                      </p:cBhvr>
                                      <p:tavLst>
                                        <p:tav tm="0">
                                          <p:val>
                                            <p:strVal val="#ppt_y"/>
                                          </p:val>
                                        </p:tav>
                                        <p:tav tm="100000">
                                          <p:val>
                                            <p:strVal val="#ppt_y"/>
                                          </p:val>
                                        </p:tav>
                                      </p:tavLst>
                                    </p:anim>
                                  </p:childTnLst>
                                </p:cTn>
                              </p:par>
                              <p:par>
                                <p:cTn id="40" presetID="2" presetClass="entr" presetSubtype="2" fill="hold" grpId="0" nodeType="withEffect">
                                  <p:stCondLst>
                                    <p:cond delay="1000"/>
                                  </p:stCondLst>
                                  <p:childTnLst>
                                    <p:set>
                                      <p:cBhvr>
                                        <p:cTn id="41" dur="1" fill="hold">
                                          <p:stCondLst>
                                            <p:cond delay="0"/>
                                          </p:stCondLst>
                                        </p:cTn>
                                        <p:tgtEl>
                                          <p:spTgt spid="34"/>
                                        </p:tgtEl>
                                        <p:attrNameLst>
                                          <p:attrName>style.visibility</p:attrName>
                                        </p:attrNameLst>
                                      </p:cBhvr>
                                      <p:to>
                                        <p:strVal val="visible"/>
                                      </p:to>
                                    </p:set>
                                    <p:anim calcmode="lin" valueType="num">
                                      <p:cBhvr additive="base">
                                        <p:cTn id="42" dur="500" fill="hold"/>
                                        <p:tgtEl>
                                          <p:spTgt spid="34"/>
                                        </p:tgtEl>
                                        <p:attrNameLst>
                                          <p:attrName>ppt_x</p:attrName>
                                        </p:attrNameLst>
                                      </p:cBhvr>
                                      <p:tavLst>
                                        <p:tav tm="0">
                                          <p:val>
                                            <p:strVal val="1+#ppt_w/2"/>
                                          </p:val>
                                        </p:tav>
                                        <p:tav tm="100000">
                                          <p:val>
                                            <p:strVal val="#ppt_x"/>
                                          </p:val>
                                        </p:tav>
                                      </p:tavLst>
                                    </p:anim>
                                    <p:anim calcmode="lin" valueType="num">
                                      <p:cBhvr additive="base">
                                        <p:cTn id="43" dur="500" fill="hold"/>
                                        <p:tgtEl>
                                          <p:spTgt spid="34"/>
                                        </p:tgtEl>
                                        <p:attrNameLst>
                                          <p:attrName>ppt_y</p:attrName>
                                        </p:attrNameLst>
                                      </p:cBhvr>
                                      <p:tavLst>
                                        <p:tav tm="0">
                                          <p:val>
                                            <p:strVal val="#ppt_y"/>
                                          </p:val>
                                        </p:tav>
                                        <p:tav tm="100000">
                                          <p:val>
                                            <p:strVal val="#ppt_y"/>
                                          </p:val>
                                        </p:tav>
                                      </p:tavLst>
                                    </p:anim>
                                  </p:childTnLst>
                                </p:cTn>
                              </p:par>
                              <p:par>
                                <p:cTn id="44" presetID="2" presetClass="entr" presetSubtype="2" fill="hold" grpId="0" nodeType="withEffect">
                                  <p:stCondLst>
                                    <p:cond delay="1000"/>
                                  </p:stCondLst>
                                  <p:childTnLst>
                                    <p:set>
                                      <p:cBhvr>
                                        <p:cTn id="45" dur="1" fill="hold">
                                          <p:stCondLst>
                                            <p:cond delay="0"/>
                                          </p:stCondLst>
                                        </p:cTn>
                                        <p:tgtEl>
                                          <p:spTgt spid="35"/>
                                        </p:tgtEl>
                                        <p:attrNameLst>
                                          <p:attrName>style.visibility</p:attrName>
                                        </p:attrNameLst>
                                      </p:cBhvr>
                                      <p:to>
                                        <p:strVal val="visible"/>
                                      </p:to>
                                    </p:set>
                                    <p:anim calcmode="lin" valueType="num">
                                      <p:cBhvr additive="base">
                                        <p:cTn id="46" dur="500" fill="hold"/>
                                        <p:tgtEl>
                                          <p:spTgt spid="35"/>
                                        </p:tgtEl>
                                        <p:attrNameLst>
                                          <p:attrName>ppt_x</p:attrName>
                                        </p:attrNameLst>
                                      </p:cBhvr>
                                      <p:tavLst>
                                        <p:tav tm="0">
                                          <p:val>
                                            <p:strVal val="1+#ppt_w/2"/>
                                          </p:val>
                                        </p:tav>
                                        <p:tav tm="100000">
                                          <p:val>
                                            <p:strVal val="#ppt_x"/>
                                          </p:val>
                                        </p:tav>
                                      </p:tavLst>
                                    </p:anim>
                                    <p:anim calcmode="lin" valueType="num">
                                      <p:cBhvr additive="base">
                                        <p:cTn id="47" dur="500" fill="hold"/>
                                        <p:tgtEl>
                                          <p:spTgt spid="35"/>
                                        </p:tgtEl>
                                        <p:attrNameLst>
                                          <p:attrName>ppt_y</p:attrName>
                                        </p:attrNameLst>
                                      </p:cBhvr>
                                      <p:tavLst>
                                        <p:tav tm="0">
                                          <p:val>
                                            <p:strVal val="#ppt_y"/>
                                          </p:val>
                                        </p:tav>
                                        <p:tav tm="100000">
                                          <p:val>
                                            <p:strVal val="#ppt_y"/>
                                          </p:val>
                                        </p:tav>
                                      </p:tavLst>
                                    </p:anim>
                                  </p:childTnLst>
                                </p:cTn>
                              </p:par>
                              <p:par>
                                <p:cTn id="48" presetID="2" presetClass="entr" presetSubtype="2" fill="hold" grpId="0" nodeType="withEffect">
                                  <p:stCondLst>
                                    <p:cond delay="1000"/>
                                  </p:stCondLst>
                                  <p:childTnLst>
                                    <p:set>
                                      <p:cBhvr>
                                        <p:cTn id="49" dur="1" fill="hold">
                                          <p:stCondLst>
                                            <p:cond delay="0"/>
                                          </p:stCondLst>
                                        </p:cTn>
                                        <p:tgtEl>
                                          <p:spTgt spid="36"/>
                                        </p:tgtEl>
                                        <p:attrNameLst>
                                          <p:attrName>style.visibility</p:attrName>
                                        </p:attrNameLst>
                                      </p:cBhvr>
                                      <p:to>
                                        <p:strVal val="visible"/>
                                      </p:to>
                                    </p:set>
                                    <p:anim calcmode="lin" valueType="num">
                                      <p:cBhvr additive="base">
                                        <p:cTn id="50" dur="500" fill="hold"/>
                                        <p:tgtEl>
                                          <p:spTgt spid="36"/>
                                        </p:tgtEl>
                                        <p:attrNameLst>
                                          <p:attrName>ppt_x</p:attrName>
                                        </p:attrNameLst>
                                      </p:cBhvr>
                                      <p:tavLst>
                                        <p:tav tm="0">
                                          <p:val>
                                            <p:strVal val="1+#ppt_w/2"/>
                                          </p:val>
                                        </p:tav>
                                        <p:tav tm="100000">
                                          <p:val>
                                            <p:strVal val="#ppt_x"/>
                                          </p:val>
                                        </p:tav>
                                      </p:tavLst>
                                    </p:anim>
                                    <p:anim calcmode="lin" valueType="num">
                                      <p:cBhvr additive="base">
                                        <p:cTn id="51" dur="500" fill="hold"/>
                                        <p:tgtEl>
                                          <p:spTgt spid="36"/>
                                        </p:tgtEl>
                                        <p:attrNameLst>
                                          <p:attrName>ppt_y</p:attrName>
                                        </p:attrNameLst>
                                      </p:cBhvr>
                                      <p:tavLst>
                                        <p:tav tm="0">
                                          <p:val>
                                            <p:strVal val="#ppt_y"/>
                                          </p:val>
                                        </p:tav>
                                        <p:tav tm="100000">
                                          <p:val>
                                            <p:strVal val="#ppt_y"/>
                                          </p:val>
                                        </p:tav>
                                      </p:tavLst>
                                    </p:anim>
                                  </p:childTnLst>
                                </p:cTn>
                              </p:par>
                              <p:par>
                                <p:cTn id="52" presetID="2" presetClass="entr" presetSubtype="8" fill="hold" grpId="0" nodeType="withEffect">
                                  <p:stCondLst>
                                    <p:cond delay="1500"/>
                                  </p:stCondLst>
                                  <p:childTnLst>
                                    <p:set>
                                      <p:cBhvr>
                                        <p:cTn id="53" dur="1" fill="hold">
                                          <p:stCondLst>
                                            <p:cond delay="0"/>
                                          </p:stCondLst>
                                        </p:cTn>
                                        <p:tgtEl>
                                          <p:spTgt spid="37"/>
                                        </p:tgtEl>
                                        <p:attrNameLst>
                                          <p:attrName>style.visibility</p:attrName>
                                        </p:attrNameLst>
                                      </p:cBhvr>
                                      <p:to>
                                        <p:strVal val="visible"/>
                                      </p:to>
                                    </p:set>
                                    <p:anim calcmode="lin" valueType="num">
                                      <p:cBhvr additive="base">
                                        <p:cTn id="54" dur="500" fill="hold"/>
                                        <p:tgtEl>
                                          <p:spTgt spid="37"/>
                                        </p:tgtEl>
                                        <p:attrNameLst>
                                          <p:attrName>ppt_x</p:attrName>
                                        </p:attrNameLst>
                                      </p:cBhvr>
                                      <p:tavLst>
                                        <p:tav tm="0">
                                          <p:val>
                                            <p:strVal val="0-#ppt_w/2"/>
                                          </p:val>
                                        </p:tav>
                                        <p:tav tm="100000">
                                          <p:val>
                                            <p:strVal val="#ppt_x"/>
                                          </p:val>
                                        </p:tav>
                                      </p:tavLst>
                                    </p:anim>
                                    <p:anim calcmode="lin" valueType="num">
                                      <p:cBhvr additive="base">
                                        <p:cTn id="55" dur="500" fill="hold"/>
                                        <p:tgtEl>
                                          <p:spTgt spid="37"/>
                                        </p:tgtEl>
                                        <p:attrNameLst>
                                          <p:attrName>ppt_y</p:attrName>
                                        </p:attrNameLst>
                                      </p:cBhvr>
                                      <p:tavLst>
                                        <p:tav tm="0">
                                          <p:val>
                                            <p:strVal val="#ppt_y"/>
                                          </p:val>
                                        </p:tav>
                                        <p:tav tm="100000">
                                          <p:val>
                                            <p:strVal val="#ppt_y"/>
                                          </p:val>
                                        </p:tav>
                                      </p:tavLst>
                                    </p:anim>
                                  </p:childTnLst>
                                </p:cTn>
                              </p:par>
                              <p:par>
                                <p:cTn id="56" presetID="2" presetClass="entr" presetSubtype="8" fill="hold" grpId="0" nodeType="withEffect">
                                  <p:stCondLst>
                                    <p:cond delay="1500"/>
                                  </p:stCondLst>
                                  <p:childTnLst>
                                    <p:set>
                                      <p:cBhvr>
                                        <p:cTn id="57" dur="1" fill="hold">
                                          <p:stCondLst>
                                            <p:cond delay="0"/>
                                          </p:stCondLst>
                                        </p:cTn>
                                        <p:tgtEl>
                                          <p:spTgt spid="38"/>
                                        </p:tgtEl>
                                        <p:attrNameLst>
                                          <p:attrName>style.visibility</p:attrName>
                                        </p:attrNameLst>
                                      </p:cBhvr>
                                      <p:to>
                                        <p:strVal val="visible"/>
                                      </p:to>
                                    </p:set>
                                    <p:anim calcmode="lin" valueType="num">
                                      <p:cBhvr additive="base">
                                        <p:cTn id="58" dur="500" fill="hold"/>
                                        <p:tgtEl>
                                          <p:spTgt spid="38"/>
                                        </p:tgtEl>
                                        <p:attrNameLst>
                                          <p:attrName>ppt_x</p:attrName>
                                        </p:attrNameLst>
                                      </p:cBhvr>
                                      <p:tavLst>
                                        <p:tav tm="0">
                                          <p:val>
                                            <p:strVal val="0-#ppt_w/2"/>
                                          </p:val>
                                        </p:tav>
                                        <p:tav tm="100000">
                                          <p:val>
                                            <p:strVal val="#ppt_x"/>
                                          </p:val>
                                        </p:tav>
                                      </p:tavLst>
                                    </p:anim>
                                    <p:anim calcmode="lin" valueType="num">
                                      <p:cBhvr additive="base">
                                        <p:cTn id="59" dur="500" fill="hold"/>
                                        <p:tgtEl>
                                          <p:spTgt spid="38"/>
                                        </p:tgtEl>
                                        <p:attrNameLst>
                                          <p:attrName>ppt_y</p:attrName>
                                        </p:attrNameLst>
                                      </p:cBhvr>
                                      <p:tavLst>
                                        <p:tav tm="0">
                                          <p:val>
                                            <p:strVal val="#ppt_y"/>
                                          </p:val>
                                        </p:tav>
                                        <p:tav tm="100000">
                                          <p:val>
                                            <p:strVal val="#ppt_y"/>
                                          </p:val>
                                        </p:tav>
                                      </p:tavLst>
                                    </p:anim>
                                  </p:childTnLst>
                                </p:cTn>
                              </p:par>
                              <p:par>
                                <p:cTn id="60" presetID="2" presetClass="entr" presetSubtype="8" fill="hold" grpId="0" nodeType="withEffect">
                                  <p:stCondLst>
                                    <p:cond delay="1500"/>
                                  </p:stCondLst>
                                  <p:childTnLst>
                                    <p:set>
                                      <p:cBhvr>
                                        <p:cTn id="61" dur="1" fill="hold">
                                          <p:stCondLst>
                                            <p:cond delay="0"/>
                                          </p:stCondLst>
                                        </p:cTn>
                                        <p:tgtEl>
                                          <p:spTgt spid="39"/>
                                        </p:tgtEl>
                                        <p:attrNameLst>
                                          <p:attrName>style.visibility</p:attrName>
                                        </p:attrNameLst>
                                      </p:cBhvr>
                                      <p:to>
                                        <p:strVal val="visible"/>
                                      </p:to>
                                    </p:set>
                                    <p:anim calcmode="lin" valueType="num">
                                      <p:cBhvr additive="base">
                                        <p:cTn id="62" dur="500" fill="hold"/>
                                        <p:tgtEl>
                                          <p:spTgt spid="39"/>
                                        </p:tgtEl>
                                        <p:attrNameLst>
                                          <p:attrName>ppt_x</p:attrName>
                                        </p:attrNameLst>
                                      </p:cBhvr>
                                      <p:tavLst>
                                        <p:tav tm="0">
                                          <p:val>
                                            <p:strVal val="0-#ppt_w/2"/>
                                          </p:val>
                                        </p:tav>
                                        <p:tav tm="100000">
                                          <p:val>
                                            <p:strVal val="#ppt_x"/>
                                          </p:val>
                                        </p:tav>
                                      </p:tavLst>
                                    </p:anim>
                                    <p:anim calcmode="lin" valueType="num">
                                      <p:cBhvr additive="base">
                                        <p:cTn id="63" dur="500" fill="hold"/>
                                        <p:tgtEl>
                                          <p:spTgt spid="39"/>
                                        </p:tgtEl>
                                        <p:attrNameLst>
                                          <p:attrName>ppt_y</p:attrName>
                                        </p:attrNameLst>
                                      </p:cBhvr>
                                      <p:tavLst>
                                        <p:tav tm="0">
                                          <p:val>
                                            <p:strVal val="#ppt_y"/>
                                          </p:val>
                                        </p:tav>
                                        <p:tav tm="100000">
                                          <p:val>
                                            <p:strVal val="#ppt_y"/>
                                          </p:val>
                                        </p:tav>
                                      </p:tavLst>
                                    </p:anim>
                                  </p:childTnLst>
                                </p:cTn>
                              </p:par>
                              <p:par>
                                <p:cTn id="64" presetID="2" presetClass="entr" presetSubtype="8" fill="hold" grpId="0" nodeType="withEffect">
                                  <p:stCondLst>
                                    <p:cond delay="1500"/>
                                  </p:stCondLst>
                                  <p:childTnLst>
                                    <p:set>
                                      <p:cBhvr>
                                        <p:cTn id="65" dur="1" fill="hold">
                                          <p:stCondLst>
                                            <p:cond delay="0"/>
                                          </p:stCondLst>
                                        </p:cTn>
                                        <p:tgtEl>
                                          <p:spTgt spid="40"/>
                                        </p:tgtEl>
                                        <p:attrNameLst>
                                          <p:attrName>style.visibility</p:attrName>
                                        </p:attrNameLst>
                                      </p:cBhvr>
                                      <p:to>
                                        <p:strVal val="visible"/>
                                      </p:to>
                                    </p:set>
                                    <p:anim calcmode="lin" valueType="num">
                                      <p:cBhvr additive="base">
                                        <p:cTn id="66" dur="500" fill="hold"/>
                                        <p:tgtEl>
                                          <p:spTgt spid="40"/>
                                        </p:tgtEl>
                                        <p:attrNameLst>
                                          <p:attrName>ppt_x</p:attrName>
                                        </p:attrNameLst>
                                      </p:cBhvr>
                                      <p:tavLst>
                                        <p:tav tm="0">
                                          <p:val>
                                            <p:strVal val="0-#ppt_w/2"/>
                                          </p:val>
                                        </p:tav>
                                        <p:tav tm="100000">
                                          <p:val>
                                            <p:strVal val="#ppt_x"/>
                                          </p:val>
                                        </p:tav>
                                      </p:tavLst>
                                    </p:anim>
                                    <p:anim calcmode="lin" valueType="num">
                                      <p:cBhvr additive="base">
                                        <p:cTn id="67" dur="500" fill="hold"/>
                                        <p:tgtEl>
                                          <p:spTgt spid="40"/>
                                        </p:tgtEl>
                                        <p:attrNameLst>
                                          <p:attrName>ppt_y</p:attrName>
                                        </p:attrNameLst>
                                      </p:cBhvr>
                                      <p:tavLst>
                                        <p:tav tm="0">
                                          <p:val>
                                            <p:strVal val="#ppt_y"/>
                                          </p:val>
                                        </p:tav>
                                        <p:tav tm="100000">
                                          <p:val>
                                            <p:strVal val="#ppt_y"/>
                                          </p:val>
                                        </p:tav>
                                      </p:tavLst>
                                    </p:anim>
                                  </p:childTnLst>
                                </p:cTn>
                              </p:par>
                              <p:par>
                                <p:cTn id="68" presetID="2" presetClass="entr" presetSubtype="8" fill="hold" grpId="0" nodeType="withEffect">
                                  <p:stCondLst>
                                    <p:cond delay="1500"/>
                                  </p:stCondLst>
                                  <p:childTnLst>
                                    <p:set>
                                      <p:cBhvr>
                                        <p:cTn id="69" dur="1" fill="hold">
                                          <p:stCondLst>
                                            <p:cond delay="0"/>
                                          </p:stCondLst>
                                        </p:cTn>
                                        <p:tgtEl>
                                          <p:spTgt spid="41"/>
                                        </p:tgtEl>
                                        <p:attrNameLst>
                                          <p:attrName>style.visibility</p:attrName>
                                        </p:attrNameLst>
                                      </p:cBhvr>
                                      <p:to>
                                        <p:strVal val="visible"/>
                                      </p:to>
                                    </p:set>
                                    <p:anim calcmode="lin" valueType="num">
                                      <p:cBhvr additive="base">
                                        <p:cTn id="70" dur="500" fill="hold"/>
                                        <p:tgtEl>
                                          <p:spTgt spid="41"/>
                                        </p:tgtEl>
                                        <p:attrNameLst>
                                          <p:attrName>ppt_x</p:attrName>
                                        </p:attrNameLst>
                                      </p:cBhvr>
                                      <p:tavLst>
                                        <p:tav tm="0">
                                          <p:val>
                                            <p:strVal val="0-#ppt_w/2"/>
                                          </p:val>
                                        </p:tav>
                                        <p:tav tm="100000">
                                          <p:val>
                                            <p:strVal val="#ppt_x"/>
                                          </p:val>
                                        </p:tav>
                                      </p:tavLst>
                                    </p:anim>
                                    <p:anim calcmode="lin" valueType="num">
                                      <p:cBhvr additive="base">
                                        <p:cTn id="71" dur="500" fill="hold"/>
                                        <p:tgtEl>
                                          <p:spTgt spid="41"/>
                                        </p:tgtEl>
                                        <p:attrNameLst>
                                          <p:attrName>ppt_y</p:attrName>
                                        </p:attrNameLst>
                                      </p:cBhvr>
                                      <p:tavLst>
                                        <p:tav tm="0">
                                          <p:val>
                                            <p:strVal val="#ppt_y"/>
                                          </p:val>
                                        </p:tav>
                                        <p:tav tm="100000">
                                          <p:val>
                                            <p:strVal val="#ppt_y"/>
                                          </p:val>
                                        </p:tav>
                                      </p:tavLst>
                                    </p:anim>
                                  </p:childTnLst>
                                </p:cTn>
                              </p:par>
                              <p:par>
                                <p:cTn id="72" presetID="2" presetClass="entr" presetSubtype="2" fill="hold" grpId="0" nodeType="withEffect">
                                  <p:stCondLst>
                                    <p:cond delay="2000"/>
                                  </p:stCondLst>
                                  <p:childTnLst>
                                    <p:set>
                                      <p:cBhvr>
                                        <p:cTn id="73" dur="1" fill="hold">
                                          <p:stCondLst>
                                            <p:cond delay="0"/>
                                          </p:stCondLst>
                                        </p:cTn>
                                        <p:tgtEl>
                                          <p:spTgt spid="42"/>
                                        </p:tgtEl>
                                        <p:attrNameLst>
                                          <p:attrName>style.visibility</p:attrName>
                                        </p:attrNameLst>
                                      </p:cBhvr>
                                      <p:to>
                                        <p:strVal val="visible"/>
                                      </p:to>
                                    </p:set>
                                    <p:anim calcmode="lin" valueType="num">
                                      <p:cBhvr additive="base">
                                        <p:cTn id="74" dur="500" fill="hold"/>
                                        <p:tgtEl>
                                          <p:spTgt spid="42"/>
                                        </p:tgtEl>
                                        <p:attrNameLst>
                                          <p:attrName>ppt_x</p:attrName>
                                        </p:attrNameLst>
                                      </p:cBhvr>
                                      <p:tavLst>
                                        <p:tav tm="0">
                                          <p:val>
                                            <p:strVal val="1+#ppt_w/2"/>
                                          </p:val>
                                        </p:tav>
                                        <p:tav tm="100000">
                                          <p:val>
                                            <p:strVal val="#ppt_x"/>
                                          </p:val>
                                        </p:tav>
                                      </p:tavLst>
                                    </p:anim>
                                    <p:anim calcmode="lin" valueType="num">
                                      <p:cBhvr additive="base">
                                        <p:cTn id="75" dur="500" fill="hold"/>
                                        <p:tgtEl>
                                          <p:spTgt spid="42"/>
                                        </p:tgtEl>
                                        <p:attrNameLst>
                                          <p:attrName>ppt_y</p:attrName>
                                        </p:attrNameLst>
                                      </p:cBhvr>
                                      <p:tavLst>
                                        <p:tav tm="0">
                                          <p:val>
                                            <p:strVal val="#ppt_y"/>
                                          </p:val>
                                        </p:tav>
                                        <p:tav tm="100000">
                                          <p:val>
                                            <p:strVal val="#ppt_y"/>
                                          </p:val>
                                        </p:tav>
                                      </p:tavLst>
                                    </p:anim>
                                  </p:childTnLst>
                                </p:cTn>
                              </p:par>
                              <p:par>
                                <p:cTn id="76" presetID="2" presetClass="entr" presetSubtype="2" fill="hold" grpId="0" nodeType="withEffect">
                                  <p:stCondLst>
                                    <p:cond delay="2000"/>
                                  </p:stCondLst>
                                  <p:childTnLst>
                                    <p:set>
                                      <p:cBhvr>
                                        <p:cTn id="77" dur="1" fill="hold">
                                          <p:stCondLst>
                                            <p:cond delay="0"/>
                                          </p:stCondLst>
                                        </p:cTn>
                                        <p:tgtEl>
                                          <p:spTgt spid="43"/>
                                        </p:tgtEl>
                                        <p:attrNameLst>
                                          <p:attrName>style.visibility</p:attrName>
                                        </p:attrNameLst>
                                      </p:cBhvr>
                                      <p:to>
                                        <p:strVal val="visible"/>
                                      </p:to>
                                    </p:set>
                                    <p:anim calcmode="lin" valueType="num">
                                      <p:cBhvr additive="base">
                                        <p:cTn id="78" dur="500" fill="hold"/>
                                        <p:tgtEl>
                                          <p:spTgt spid="43"/>
                                        </p:tgtEl>
                                        <p:attrNameLst>
                                          <p:attrName>ppt_x</p:attrName>
                                        </p:attrNameLst>
                                      </p:cBhvr>
                                      <p:tavLst>
                                        <p:tav tm="0">
                                          <p:val>
                                            <p:strVal val="1+#ppt_w/2"/>
                                          </p:val>
                                        </p:tav>
                                        <p:tav tm="100000">
                                          <p:val>
                                            <p:strVal val="#ppt_x"/>
                                          </p:val>
                                        </p:tav>
                                      </p:tavLst>
                                    </p:anim>
                                    <p:anim calcmode="lin" valueType="num">
                                      <p:cBhvr additive="base">
                                        <p:cTn id="79" dur="500" fill="hold"/>
                                        <p:tgtEl>
                                          <p:spTgt spid="43"/>
                                        </p:tgtEl>
                                        <p:attrNameLst>
                                          <p:attrName>ppt_y</p:attrName>
                                        </p:attrNameLst>
                                      </p:cBhvr>
                                      <p:tavLst>
                                        <p:tav tm="0">
                                          <p:val>
                                            <p:strVal val="#ppt_y"/>
                                          </p:val>
                                        </p:tav>
                                        <p:tav tm="100000">
                                          <p:val>
                                            <p:strVal val="#ppt_y"/>
                                          </p:val>
                                        </p:tav>
                                      </p:tavLst>
                                    </p:anim>
                                  </p:childTnLst>
                                </p:cTn>
                              </p:par>
                              <p:par>
                                <p:cTn id="80" presetID="2" presetClass="entr" presetSubtype="2" fill="hold" grpId="0" nodeType="withEffect">
                                  <p:stCondLst>
                                    <p:cond delay="2000"/>
                                  </p:stCondLst>
                                  <p:childTnLst>
                                    <p:set>
                                      <p:cBhvr>
                                        <p:cTn id="81" dur="1" fill="hold">
                                          <p:stCondLst>
                                            <p:cond delay="0"/>
                                          </p:stCondLst>
                                        </p:cTn>
                                        <p:tgtEl>
                                          <p:spTgt spid="44"/>
                                        </p:tgtEl>
                                        <p:attrNameLst>
                                          <p:attrName>style.visibility</p:attrName>
                                        </p:attrNameLst>
                                      </p:cBhvr>
                                      <p:to>
                                        <p:strVal val="visible"/>
                                      </p:to>
                                    </p:set>
                                    <p:anim calcmode="lin" valueType="num">
                                      <p:cBhvr additive="base">
                                        <p:cTn id="82" dur="500" fill="hold"/>
                                        <p:tgtEl>
                                          <p:spTgt spid="44"/>
                                        </p:tgtEl>
                                        <p:attrNameLst>
                                          <p:attrName>ppt_x</p:attrName>
                                        </p:attrNameLst>
                                      </p:cBhvr>
                                      <p:tavLst>
                                        <p:tav tm="0">
                                          <p:val>
                                            <p:strVal val="1+#ppt_w/2"/>
                                          </p:val>
                                        </p:tav>
                                        <p:tav tm="100000">
                                          <p:val>
                                            <p:strVal val="#ppt_x"/>
                                          </p:val>
                                        </p:tav>
                                      </p:tavLst>
                                    </p:anim>
                                    <p:anim calcmode="lin" valueType="num">
                                      <p:cBhvr additive="base">
                                        <p:cTn id="83" dur="500" fill="hold"/>
                                        <p:tgtEl>
                                          <p:spTgt spid="44"/>
                                        </p:tgtEl>
                                        <p:attrNameLst>
                                          <p:attrName>ppt_y</p:attrName>
                                        </p:attrNameLst>
                                      </p:cBhvr>
                                      <p:tavLst>
                                        <p:tav tm="0">
                                          <p:val>
                                            <p:strVal val="#ppt_y"/>
                                          </p:val>
                                        </p:tav>
                                        <p:tav tm="100000">
                                          <p:val>
                                            <p:strVal val="#ppt_y"/>
                                          </p:val>
                                        </p:tav>
                                      </p:tavLst>
                                    </p:anim>
                                  </p:childTnLst>
                                </p:cTn>
                              </p:par>
                              <p:par>
                                <p:cTn id="84" presetID="2" presetClass="entr" presetSubtype="2" fill="hold" grpId="0" nodeType="withEffect">
                                  <p:stCondLst>
                                    <p:cond delay="2000"/>
                                  </p:stCondLst>
                                  <p:childTnLst>
                                    <p:set>
                                      <p:cBhvr>
                                        <p:cTn id="85" dur="1" fill="hold">
                                          <p:stCondLst>
                                            <p:cond delay="0"/>
                                          </p:stCondLst>
                                        </p:cTn>
                                        <p:tgtEl>
                                          <p:spTgt spid="45"/>
                                        </p:tgtEl>
                                        <p:attrNameLst>
                                          <p:attrName>style.visibility</p:attrName>
                                        </p:attrNameLst>
                                      </p:cBhvr>
                                      <p:to>
                                        <p:strVal val="visible"/>
                                      </p:to>
                                    </p:set>
                                    <p:anim calcmode="lin" valueType="num">
                                      <p:cBhvr additive="base">
                                        <p:cTn id="86" dur="500" fill="hold"/>
                                        <p:tgtEl>
                                          <p:spTgt spid="45"/>
                                        </p:tgtEl>
                                        <p:attrNameLst>
                                          <p:attrName>ppt_x</p:attrName>
                                        </p:attrNameLst>
                                      </p:cBhvr>
                                      <p:tavLst>
                                        <p:tav tm="0">
                                          <p:val>
                                            <p:strVal val="1+#ppt_w/2"/>
                                          </p:val>
                                        </p:tav>
                                        <p:tav tm="100000">
                                          <p:val>
                                            <p:strVal val="#ppt_x"/>
                                          </p:val>
                                        </p:tav>
                                      </p:tavLst>
                                    </p:anim>
                                    <p:anim calcmode="lin" valueType="num">
                                      <p:cBhvr additive="base">
                                        <p:cTn id="87" dur="500" fill="hold"/>
                                        <p:tgtEl>
                                          <p:spTgt spid="45"/>
                                        </p:tgtEl>
                                        <p:attrNameLst>
                                          <p:attrName>ppt_y</p:attrName>
                                        </p:attrNameLst>
                                      </p:cBhvr>
                                      <p:tavLst>
                                        <p:tav tm="0">
                                          <p:val>
                                            <p:strVal val="#ppt_y"/>
                                          </p:val>
                                        </p:tav>
                                        <p:tav tm="100000">
                                          <p:val>
                                            <p:strVal val="#ppt_y"/>
                                          </p:val>
                                        </p:tav>
                                      </p:tavLst>
                                    </p:anim>
                                  </p:childTnLst>
                                </p:cTn>
                              </p:par>
                              <p:par>
                                <p:cTn id="88" presetID="2" presetClass="entr" presetSubtype="2" fill="hold" grpId="0" nodeType="withEffect">
                                  <p:stCondLst>
                                    <p:cond delay="2000"/>
                                  </p:stCondLst>
                                  <p:childTnLst>
                                    <p:set>
                                      <p:cBhvr>
                                        <p:cTn id="89" dur="1" fill="hold">
                                          <p:stCondLst>
                                            <p:cond delay="0"/>
                                          </p:stCondLst>
                                        </p:cTn>
                                        <p:tgtEl>
                                          <p:spTgt spid="46"/>
                                        </p:tgtEl>
                                        <p:attrNameLst>
                                          <p:attrName>style.visibility</p:attrName>
                                        </p:attrNameLst>
                                      </p:cBhvr>
                                      <p:to>
                                        <p:strVal val="visible"/>
                                      </p:to>
                                    </p:set>
                                    <p:anim calcmode="lin" valueType="num">
                                      <p:cBhvr additive="base">
                                        <p:cTn id="90" dur="500" fill="hold"/>
                                        <p:tgtEl>
                                          <p:spTgt spid="46"/>
                                        </p:tgtEl>
                                        <p:attrNameLst>
                                          <p:attrName>ppt_x</p:attrName>
                                        </p:attrNameLst>
                                      </p:cBhvr>
                                      <p:tavLst>
                                        <p:tav tm="0">
                                          <p:val>
                                            <p:strVal val="1+#ppt_w/2"/>
                                          </p:val>
                                        </p:tav>
                                        <p:tav tm="100000">
                                          <p:val>
                                            <p:strVal val="#ppt_x"/>
                                          </p:val>
                                        </p:tav>
                                      </p:tavLst>
                                    </p:anim>
                                    <p:anim calcmode="lin" valueType="num">
                                      <p:cBhvr additive="base">
                                        <p:cTn id="91" dur="500" fill="hold"/>
                                        <p:tgtEl>
                                          <p:spTgt spid="4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28" grpId="0" animBg="1"/>
      <p:bldP spid="29" grpId="0"/>
      <p:bldP spid="30" grpId="0"/>
      <p:bldP spid="31" grpId="0" animBg="1"/>
      <p:bldP spid="32" grpId="0" animBg="1"/>
      <p:bldP spid="33" grpId="0" animBg="1"/>
      <p:bldP spid="34" grpId="0"/>
      <p:bldP spid="35" grpId="0"/>
      <p:bldP spid="36" grpId="0" animBg="1"/>
      <p:bldP spid="37" grpId="0" animBg="1"/>
      <p:bldP spid="38" grpId="0" animBg="1"/>
      <p:bldP spid="39" grpId="0"/>
      <p:bldP spid="40" grpId="0"/>
      <p:bldP spid="41" grpId="0" animBg="1"/>
      <p:bldP spid="42" grpId="0" animBg="1"/>
      <p:bldP spid="43" grpId="0" animBg="1"/>
      <p:bldP spid="44" grpId="0"/>
      <p:bldP spid="45" grpId="0"/>
      <p:bldP spid="46"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 name="组合 19"/>
          <p:cNvGrpSpPr/>
          <p:nvPr/>
        </p:nvGrpSpPr>
        <p:grpSpPr>
          <a:xfrm>
            <a:off x="3816113" y="934691"/>
            <a:ext cx="1511103" cy="1511103"/>
            <a:chOff x="5182632" y="1700808"/>
            <a:chExt cx="2015329" cy="2015329"/>
          </a:xfrm>
        </p:grpSpPr>
        <p:sp>
          <p:nvSpPr>
            <p:cNvPr id="21" name="Oval 6"/>
            <p:cNvSpPr>
              <a:spLocks noChangeArrowheads="1"/>
            </p:cNvSpPr>
            <p:nvPr/>
          </p:nvSpPr>
          <p:spPr bwMode="auto">
            <a:xfrm>
              <a:off x="5182632" y="1700808"/>
              <a:ext cx="2015329" cy="2015329"/>
            </a:xfrm>
            <a:prstGeom prst="ellipse">
              <a:avLst/>
            </a:prstGeom>
            <a:solidFill>
              <a:srgbClr val="C00000"/>
            </a:solidFill>
            <a:ln>
              <a:noFill/>
            </a:ln>
            <a:extLst>
              <a:ext uri="{91240B29-F687-4F45-9708-019B960494DF}">
                <a14:hiddenLine xmlns:a14="http://schemas.microsoft.com/office/drawing/2010/main" w="9525">
                  <a:solidFill>
                    <a:srgbClr val="000000"/>
                  </a:solidFill>
                  <a:round/>
                </a14:hiddenLine>
              </a:ext>
            </a:extLst>
          </p:spPr>
          <p:txBody>
            <a:bodyPr vert="horz" wrap="square" lIns="68562" tIns="34281" rIns="68562" bIns="34281"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010" b="0" i="0" u="none" strike="noStrike" kern="1200" cap="none" spc="0" normalizeH="0" baseline="0" noProof="0">
                <a:ln>
                  <a:noFill/>
                </a:ln>
                <a:solidFill>
                  <a:prstClr val="black"/>
                </a:solidFill>
                <a:effectLst/>
                <a:uLnTx/>
                <a:uFillTx/>
                <a:latin typeface="Calibri" panose="020F0502020204030204"/>
                <a:ea typeface="等线" panose="02010600030101010101" charset="-122"/>
                <a:cs typeface="+mn-cs"/>
              </a:endParaRPr>
            </a:p>
          </p:txBody>
        </p:sp>
        <p:sp>
          <p:nvSpPr>
            <p:cNvPr id="22" name="Freeform 7"/>
            <p:cNvSpPr>
              <a:spLocks noEditPoints="1"/>
            </p:cNvSpPr>
            <p:nvPr/>
          </p:nvSpPr>
          <p:spPr bwMode="auto">
            <a:xfrm>
              <a:off x="5769194" y="1999060"/>
              <a:ext cx="886234" cy="1418826"/>
            </a:xfrm>
            <a:custGeom>
              <a:avLst/>
              <a:gdLst>
                <a:gd name="T0" fmla="*/ 74 w 991"/>
                <a:gd name="T1" fmla="*/ 0 h 1589"/>
                <a:gd name="T2" fmla="*/ 0 w 991"/>
                <a:gd name="T3" fmla="*/ 1517 h 1589"/>
                <a:gd name="T4" fmla="*/ 917 w 991"/>
                <a:gd name="T5" fmla="*/ 1589 h 1589"/>
                <a:gd name="T6" fmla="*/ 991 w 991"/>
                <a:gd name="T7" fmla="*/ 72 h 1589"/>
                <a:gd name="T8" fmla="*/ 401 w 991"/>
                <a:gd name="T9" fmla="*/ 38 h 1589"/>
                <a:gd name="T10" fmla="*/ 577 w 991"/>
                <a:gd name="T11" fmla="*/ 38 h 1589"/>
                <a:gd name="T12" fmla="*/ 577 w 991"/>
                <a:gd name="T13" fmla="*/ 88 h 1589"/>
                <a:gd name="T14" fmla="*/ 376 w 991"/>
                <a:gd name="T15" fmla="*/ 63 h 1589"/>
                <a:gd name="T16" fmla="*/ 753 w 991"/>
                <a:gd name="T17" fmla="*/ 1472 h 1589"/>
                <a:gd name="T18" fmla="*/ 722 w 991"/>
                <a:gd name="T19" fmla="*/ 1503 h 1589"/>
                <a:gd name="T20" fmla="*/ 180 w 991"/>
                <a:gd name="T21" fmla="*/ 1472 h 1589"/>
                <a:gd name="T22" fmla="*/ 211 w 991"/>
                <a:gd name="T23" fmla="*/ 1439 h 1589"/>
                <a:gd name="T24" fmla="*/ 753 w 991"/>
                <a:gd name="T25" fmla="*/ 1470 h 1589"/>
                <a:gd name="T26" fmla="*/ 866 w 991"/>
                <a:gd name="T27" fmla="*/ 1503 h 1589"/>
                <a:gd name="T28" fmla="*/ 835 w 991"/>
                <a:gd name="T29" fmla="*/ 1471 h 1589"/>
                <a:gd name="T30" fmla="*/ 898 w 991"/>
                <a:gd name="T31" fmla="*/ 1471 h 1589"/>
                <a:gd name="T32" fmla="*/ 903 w 991"/>
                <a:gd name="T33" fmla="*/ 1349 h 1589"/>
                <a:gd name="T34" fmla="*/ 88 w 991"/>
                <a:gd name="T35" fmla="*/ 1349 h 1589"/>
                <a:gd name="T36" fmla="*/ 903 w 991"/>
                <a:gd name="T37" fmla="*/ 141 h 1589"/>
                <a:gd name="T38" fmla="*/ 211 w 991"/>
                <a:gd name="T39" fmla="*/ 877 h 1589"/>
                <a:gd name="T40" fmla="*/ 347 w 991"/>
                <a:gd name="T41" fmla="*/ 1004 h 1589"/>
                <a:gd name="T42" fmla="*/ 289 w 991"/>
                <a:gd name="T43" fmla="*/ 556 h 1589"/>
                <a:gd name="T44" fmla="*/ 145 w 991"/>
                <a:gd name="T45" fmla="*/ 1004 h 1589"/>
                <a:gd name="T46" fmla="*/ 211 w 991"/>
                <a:gd name="T47" fmla="*/ 877 h 1589"/>
                <a:gd name="T48" fmla="*/ 222 w 991"/>
                <a:gd name="T49" fmla="*/ 823 h 1589"/>
                <a:gd name="T50" fmla="*/ 306 w 991"/>
                <a:gd name="T51" fmla="*/ 823 h 1589"/>
                <a:gd name="T52" fmla="*/ 456 w 991"/>
                <a:gd name="T53" fmla="*/ 818 h 1589"/>
                <a:gd name="T54" fmla="*/ 621 w 991"/>
                <a:gd name="T55" fmla="*/ 684 h 1589"/>
                <a:gd name="T56" fmla="*/ 420 w 991"/>
                <a:gd name="T57" fmla="*/ 556 h 1589"/>
                <a:gd name="T58" fmla="*/ 456 w 991"/>
                <a:gd name="T59" fmla="*/ 1004 h 1589"/>
                <a:gd name="T60" fmla="*/ 456 w 991"/>
                <a:gd name="T61" fmla="*/ 608 h 1589"/>
                <a:gd name="T62" fmla="*/ 584 w 991"/>
                <a:gd name="T63" fmla="*/ 684 h 1589"/>
                <a:gd name="T64" fmla="*/ 456 w 991"/>
                <a:gd name="T65" fmla="*/ 765 h 1589"/>
                <a:gd name="T66" fmla="*/ 690 w 991"/>
                <a:gd name="T67" fmla="*/ 818 h 1589"/>
                <a:gd name="T68" fmla="*/ 856 w 991"/>
                <a:gd name="T69" fmla="*/ 684 h 1589"/>
                <a:gd name="T70" fmla="*/ 654 w 991"/>
                <a:gd name="T71" fmla="*/ 556 h 1589"/>
                <a:gd name="T72" fmla="*/ 690 w 991"/>
                <a:gd name="T73" fmla="*/ 1004 h 1589"/>
                <a:gd name="T74" fmla="*/ 690 w 991"/>
                <a:gd name="T75" fmla="*/ 608 h 1589"/>
                <a:gd name="T76" fmla="*/ 818 w 991"/>
                <a:gd name="T77" fmla="*/ 684 h 1589"/>
                <a:gd name="T78" fmla="*/ 690 w 991"/>
                <a:gd name="T79" fmla="*/ 765 h 15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991" h="1589">
                  <a:moveTo>
                    <a:pt x="917" y="0"/>
                  </a:moveTo>
                  <a:lnTo>
                    <a:pt x="74" y="0"/>
                  </a:lnTo>
                  <a:cubicBezTo>
                    <a:pt x="33" y="0"/>
                    <a:pt x="0" y="32"/>
                    <a:pt x="0" y="72"/>
                  </a:cubicBezTo>
                  <a:lnTo>
                    <a:pt x="0" y="1517"/>
                  </a:lnTo>
                  <a:cubicBezTo>
                    <a:pt x="0" y="1556"/>
                    <a:pt x="33" y="1589"/>
                    <a:pt x="74" y="1589"/>
                  </a:cubicBezTo>
                  <a:lnTo>
                    <a:pt x="917" y="1589"/>
                  </a:lnTo>
                  <a:cubicBezTo>
                    <a:pt x="957" y="1589"/>
                    <a:pt x="991" y="1556"/>
                    <a:pt x="991" y="1517"/>
                  </a:cubicBezTo>
                  <a:lnTo>
                    <a:pt x="991" y="72"/>
                  </a:lnTo>
                  <a:cubicBezTo>
                    <a:pt x="991" y="32"/>
                    <a:pt x="957" y="0"/>
                    <a:pt x="917" y="0"/>
                  </a:cubicBezTo>
                  <a:close/>
                  <a:moveTo>
                    <a:pt x="401" y="38"/>
                  </a:moveTo>
                  <a:lnTo>
                    <a:pt x="401" y="38"/>
                  </a:lnTo>
                  <a:lnTo>
                    <a:pt x="577" y="38"/>
                  </a:lnTo>
                  <a:cubicBezTo>
                    <a:pt x="591" y="38"/>
                    <a:pt x="602" y="49"/>
                    <a:pt x="602" y="63"/>
                  </a:cubicBezTo>
                  <a:cubicBezTo>
                    <a:pt x="602" y="77"/>
                    <a:pt x="591" y="88"/>
                    <a:pt x="577" y="88"/>
                  </a:cubicBezTo>
                  <a:lnTo>
                    <a:pt x="401" y="88"/>
                  </a:lnTo>
                  <a:cubicBezTo>
                    <a:pt x="387" y="88"/>
                    <a:pt x="376" y="77"/>
                    <a:pt x="376" y="63"/>
                  </a:cubicBezTo>
                  <a:cubicBezTo>
                    <a:pt x="376" y="49"/>
                    <a:pt x="387" y="38"/>
                    <a:pt x="401" y="38"/>
                  </a:cubicBezTo>
                  <a:close/>
                  <a:moveTo>
                    <a:pt x="753" y="1472"/>
                  </a:moveTo>
                  <a:lnTo>
                    <a:pt x="753" y="1472"/>
                  </a:lnTo>
                  <a:cubicBezTo>
                    <a:pt x="753" y="1489"/>
                    <a:pt x="739" y="1503"/>
                    <a:pt x="722" y="1503"/>
                  </a:cubicBezTo>
                  <a:lnTo>
                    <a:pt x="211" y="1503"/>
                  </a:lnTo>
                  <a:cubicBezTo>
                    <a:pt x="194" y="1503"/>
                    <a:pt x="180" y="1489"/>
                    <a:pt x="180" y="1472"/>
                  </a:cubicBezTo>
                  <a:lnTo>
                    <a:pt x="180" y="1470"/>
                  </a:lnTo>
                  <a:cubicBezTo>
                    <a:pt x="180" y="1453"/>
                    <a:pt x="194" y="1439"/>
                    <a:pt x="211" y="1439"/>
                  </a:cubicBezTo>
                  <a:lnTo>
                    <a:pt x="722" y="1439"/>
                  </a:lnTo>
                  <a:cubicBezTo>
                    <a:pt x="739" y="1439"/>
                    <a:pt x="753" y="1453"/>
                    <a:pt x="753" y="1470"/>
                  </a:cubicBezTo>
                  <a:lnTo>
                    <a:pt x="753" y="1472"/>
                  </a:lnTo>
                  <a:close/>
                  <a:moveTo>
                    <a:pt x="866" y="1503"/>
                  </a:moveTo>
                  <a:lnTo>
                    <a:pt x="866" y="1503"/>
                  </a:lnTo>
                  <a:cubicBezTo>
                    <a:pt x="849" y="1503"/>
                    <a:pt x="835" y="1488"/>
                    <a:pt x="835" y="1471"/>
                  </a:cubicBezTo>
                  <a:cubicBezTo>
                    <a:pt x="835" y="1453"/>
                    <a:pt x="849" y="1439"/>
                    <a:pt x="866" y="1439"/>
                  </a:cubicBezTo>
                  <a:cubicBezTo>
                    <a:pt x="884" y="1439"/>
                    <a:pt x="898" y="1453"/>
                    <a:pt x="898" y="1471"/>
                  </a:cubicBezTo>
                  <a:cubicBezTo>
                    <a:pt x="898" y="1488"/>
                    <a:pt x="884" y="1503"/>
                    <a:pt x="866" y="1503"/>
                  </a:cubicBezTo>
                  <a:close/>
                  <a:moveTo>
                    <a:pt x="903" y="1349"/>
                  </a:moveTo>
                  <a:lnTo>
                    <a:pt x="903" y="1349"/>
                  </a:lnTo>
                  <a:lnTo>
                    <a:pt x="88" y="1349"/>
                  </a:lnTo>
                  <a:lnTo>
                    <a:pt x="88" y="141"/>
                  </a:lnTo>
                  <a:lnTo>
                    <a:pt x="903" y="141"/>
                  </a:lnTo>
                  <a:lnTo>
                    <a:pt x="903" y="1349"/>
                  </a:lnTo>
                  <a:close/>
                  <a:moveTo>
                    <a:pt x="211" y="877"/>
                  </a:moveTo>
                  <a:lnTo>
                    <a:pt x="320" y="877"/>
                  </a:lnTo>
                  <a:lnTo>
                    <a:pt x="347" y="1004"/>
                  </a:lnTo>
                  <a:lnTo>
                    <a:pt x="387" y="1004"/>
                  </a:lnTo>
                  <a:lnTo>
                    <a:pt x="289" y="556"/>
                  </a:lnTo>
                  <a:lnTo>
                    <a:pt x="247" y="556"/>
                  </a:lnTo>
                  <a:lnTo>
                    <a:pt x="145" y="1004"/>
                  </a:lnTo>
                  <a:lnTo>
                    <a:pt x="183" y="1004"/>
                  </a:lnTo>
                  <a:lnTo>
                    <a:pt x="211" y="877"/>
                  </a:lnTo>
                  <a:close/>
                  <a:moveTo>
                    <a:pt x="306" y="823"/>
                  </a:moveTo>
                  <a:lnTo>
                    <a:pt x="222" y="823"/>
                  </a:lnTo>
                  <a:lnTo>
                    <a:pt x="266" y="623"/>
                  </a:lnTo>
                  <a:lnTo>
                    <a:pt x="306" y="823"/>
                  </a:lnTo>
                  <a:close/>
                  <a:moveTo>
                    <a:pt x="456" y="1004"/>
                  </a:moveTo>
                  <a:lnTo>
                    <a:pt x="456" y="818"/>
                  </a:lnTo>
                  <a:lnTo>
                    <a:pt x="541" y="818"/>
                  </a:lnTo>
                  <a:cubicBezTo>
                    <a:pt x="592" y="815"/>
                    <a:pt x="619" y="770"/>
                    <a:pt x="621" y="684"/>
                  </a:cubicBezTo>
                  <a:cubicBezTo>
                    <a:pt x="619" y="602"/>
                    <a:pt x="592" y="559"/>
                    <a:pt x="541" y="556"/>
                  </a:cubicBezTo>
                  <a:lnTo>
                    <a:pt x="420" y="556"/>
                  </a:lnTo>
                  <a:lnTo>
                    <a:pt x="420" y="1004"/>
                  </a:lnTo>
                  <a:lnTo>
                    <a:pt x="456" y="1004"/>
                  </a:lnTo>
                  <a:close/>
                  <a:moveTo>
                    <a:pt x="456" y="765"/>
                  </a:moveTo>
                  <a:lnTo>
                    <a:pt x="456" y="608"/>
                  </a:lnTo>
                  <a:lnTo>
                    <a:pt x="530" y="608"/>
                  </a:lnTo>
                  <a:cubicBezTo>
                    <a:pt x="566" y="608"/>
                    <a:pt x="584" y="633"/>
                    <a:pt x="584" y="684"/>
                  </a:cubicBezTo>
                  <a:cubicBezTo>
                    <a:pt x="585" y="739"/>
                    <a:pt x="566" y="766"/>
                    <a:pt x="529" y="765"/>
                  </a:cubicBezTo>
                  <a:lnTo>
                    <a:pt x="456" y="765"/>
                  </a:lnTo>
                  <a:close/>
                  <a:moveTo>
                    <a:pt x="690" y="1004"/>
                  </a:moveTo>
                  <a:lnTo>
                    <a:pt x="690" y="818"/>
                  </a:lnTo>
                  <a:lnTo>
                    <a:pt x="775" y="818"/>
                  </a:lnTo>
                  <a:cubicBezTo>
                    <a:pt x="826" y="815"/>
                    <a:pt x="853" y="770"/>
                    <a:pt x="856" y="684"/>
                  </a:cubicBezTo>
                  <a:cubicBezTo>
                    <a:pt x="853" y="602"/>
                    <a:pt x="826" y="559"/>
                    <a:pt x="775" y="556"/>
                  </a:cubicBezTo>
                  <a:lnTo>
                    <a:pt x="654" y="556"/>
                  </a:lnTo>
                  <a:lnTo>
                    <a:pt x="654" y="1004"/>
                  </a:lnTo>
                  <a:lnTo>
                    <a:pt x="690" y="1004"/>
                  </a:lnTo>
                  <a:close/>
                  <a:moveTo>
                    <a:pt x="690" y="765"/>
                  </a:moveTo>
                  <a:lnTo>
                    <a:pt x="690" y="608"/>
                  </a:lnTo>
                  <a:lnTo>
                    <a:pt x="764" y="608"/>
                  </a:lnTo>
                  <a:cubicBezTo>
                    <a:pt x="800" y="608"/>
                    <a:pt x="818" y="633"/>
                    <a:pt x="818" y="684"/>
                  </a:cubicBezTo>
                  <a:cubicBezTo>
                    <a:pt x="819" y="739"/>
                    <a:pt x="801" y="766"/>
                    <a:pt x="763" y="765"/>
                  </a:cubicBezTo>
                  <a:lnTo>
                    <a:pt x="690" y="765"/>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68562" tIns="34281" rIns="68562" bIns="34281"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010" b="0" i="0" u="none" strike="noStrike" kern="1200" cap="none" spc="0" normalizeH="0" baseline="0" noProof="0">
                <a:ln>
                  <a:noFill/>
                </a:ln>
                <a:solidFill>
                  <a:prstClr val="black"/>
                </a:solidFill>
                <a:effectLst/>
                <a:uLnTx/>
                <a:uFillTx/>
                <a:latin typeface="Calibri" panose="020F0502020204030204"/>
                <a:ea typeface="等线" panose="02010600030101010101" charset="-122"/>
                <a:cs typeface="+mn-cs"/>
              </a:endParaRPr>
            </a:p>
          </p:txBody>
        </p:sp>
      </p:grpSp>
      <p:grpSp>
        <p:nvGrpSpPr>
          <p:cNvPr id="23" name="组合 22"/>
          <p:cNvGrpSpPr/>
          <p:nvPr/>
        </p:nvGrpSpPr>
        <p:grpSpPr>
          <a:xfrm>
            <a:off x="6299742" y="934691"/>
            <a:ext cx="1512168" cy="1511103"/>
            <a:chOff x="8758812" y="1700808"/>
            <a:chExt cx="2016749" cy="2015329"/>
          </a:xfrm>
        </p:grpSpPr>
        <p:sp>
          <p:nvSpPr>
            <p:cNvPr id="24" name="Oval 8"/>
            <p:cNvSpPr>
              <a:spLocks noChangeArrowheads="1"/>
            </p:cNvSpPr>
            <p:nvPr/>
          </p:nvSpPr>
          <p:spPr bwMode="auto">
            <a:xfrm>
              <a:off x="8758812" y="1700808"/>
              <a:ext cx="2016749" cy="2015329"/>
            </a:xfrm>
            <a:prstGeom prst="ellipse">
              <a:avLst/>
            </a:prstGeom>
            <a:solidFill>
              <a:srgbClr val="E62A2A"/>
            </a:solidFill>
            <a:ln>
              <a:noFill/>
            </a:ln>
            <a:extLst>
              <a:ext uri="{91240B29-F687-4F45-9708-019B960494DF}">
                <a14:hiddenLine xmlns:a14="http://schemas.microsoft.com/office/drawing/2010/main" w="9525">
                  <a:solidFill>
                    <a:srgbClr val="000000"/>
                  </a:solidFill>
                  <a:round/>
                </a14:hiddenLine>
              </a:ext>
            </a:extLst>
          </p:spPr>
          <p:txBody>
            <a:bodyPr vert="horz" wrap="square" lIns="68562" tIns="34281" rIns="68562" bIns="34281"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010" b="0" i="0" u="none" strike="noStrike" kern="1200" cap="none" spc="0" normalizeH="0" baseline="0" noProof="0">
                <a:ln>
                  <a:noFill/>
                </a:ln>
                <a:solidFill>
                  <a:prstClr val="black"/>
                </a:solidFill>
                <a:effectLst/>
                <a:uLnTx/>
                <a:uFillTx/>
                <a:latin typeface="Calibri" panose="020F0502020204030204"/>
                <a:ea typeface="等线" panose="02010600030101010101" charset="-122"/>
                <a:cs typeface="+mn-cs"/>
              </a:endParaRPr>
            </a:p>
          </p:txBody>
        </p:sp>
        <p:sp>
          <p:nvSpPr>
            <p:cNvPr id="25" name="Freeform 9"/>
            <p:cNvSpPr>
              <a:spLocks noEditPoints="1"/>
            </p:cNvSpPr>
            <p:nvPr/>
          </p:nvSpPr>
          <p:spPr bwMode="auto">
            <a:xfrm>
              <a:off x="9081207" y="2189373"/>
              <a:ext cx="1380479" cy="1038200"/>
            </a:xfrm>
            <a:custGeom>
              <a:avLst/>
              <a:gdLst>
                <a:gd name="T0" fmla="*/ 42 w 1545"/>
                <a:gd name="T1" fmla="*/ 0 h 1162"/>
                <a:gd name="T2" fmla="*/ 0 w 1545"/>
                <a:gd name="T3" fmla="*/ 932 h 1162"/>
                <a:gd name="T4" fmla="*/ 1503 w 1545"/>
                <a:gd name="T5" fmla="*/ 973 h 1162"/>
                <a:gd name="T6" fmla="*/ 1545 w 1545"/>
                <a:gd name="T7" fmla="*/ 41 h 1162"/>
                <a:gd name="T8" fmla="*/ 866 w 1545"/>
                <a:gd name="T9" fmla="*/ 907 h 1162"/>
                <a:gd name="T10" fmla="*/ 850 w 1545"/>
                <a:gd name="T11" fmla="*/ 922 h 1162"/>
                <a:gd name="T12" fmla="*/ 681 w 1545"/>
                <a:gd name="T13" fmla="*/ 907 h 1162"/>
                <a:gd name="T14" fmla="*/ 696 w 1545"/>
                <a:gd name="T15" fmla="*/ 885 h 1162"/>
                <a:gd name="T16" fmla="*/ 866 w 1545"/>
                <a:gd name="T17" fmla="*/ 900 h 1162"/>
                <a:gd name="T18" fmla="*/ 1481 w 1545"/>
                <a:gd name="T19" fmla="*/ 818 h 1162"/>
                <a:gd name="T20" fmla="*/ 64 w 1545"/>
                <a:gd name="T21" fmla="*/ 818 h 1162"/>
                <a:gd name="T22" fmla="*/ 1481 w 1545"/>
                <a:gd name="T23" fmla="*/ 65 h 1162"/>
                <a:gd name="T24" fmla="*/ 1008 w 1545"/>
                <a:gd name="T25" fmla="*/ 1083 h 1162"/>
                <a:gd name="T26" fmla="*/ 648 w 1545"/>
                <a:gd name="T27" fmla="*/ 1000 h 1162"/>
                <a:gd name="T28" fmla="*/ 1008 w 1545"/>
                <a:gd name="T29" fmla="*/ 1083 h 1162"/>
                <a:gd name="T30" fmla="*/ 477 w 1545"/>
                <a:gd name="T31" fmla="*/ 1162 h 1162"/>
                <a:gd name="T32" fmla="*/ 1051 w 1545"/>
                <a:gd name="T33" fmla="*/ 1107 h 1162"/>
                <a:gd name="T34" fmla="*/ 307 w 1545"/>
                <a:gd name="T35" fmla="*/ 550 h 1162"/>
                <a:gd name="T36" fmla="*/ 533 w 1545"/>
                <a:gd name="T37" fmla="*/ 678 h 1162"/>
                <a:gd name="T38" fmla="*/ 437 w 1545"/>
                <a:gd name="T39" fmla="*/ 230 h 1162"/>
                <a:gd name="T40" fmla="*/ 197 w 1545"/>
                <a:gd name="T41" fmla="*/ 678 h 1162"/>
                <a:gd name="T42" fmla="*/ 307 w 1545"/>
                <a:gd name="T43" fmla="*/ 550 h 1162"/>
                <a:gd name="T44" fmla="*/ 325 w 1545"/>
                <a:gd name="T45" fmla="*/ 497 h 1162"/>
                <a:gd name="T46" fmla="*/ 466 w 1545"/>
                <a:gd name="T47" fmla="*/ 497 h 1162"/>
                <a:gd name="T48" fmla="*/ 715 w 1545"/>
                <a:gd name="T49" fmla="*/ 492 h 1162"/>
                <a:gd name="T50" fmla="*/ 991 w 1545"/>
                <a:gd name="T51" fmla="*/ 358 h 1162"/>
                <a:gd name="T52" fmla="*/ 655 w 1545"/>
                <a:gd name="T53" fmla="*/ 230 h 1162"/>
                <a:gd name="T54" fmla="*/ 715 w 1545"/>
                <a:gd name="T55" fmla="*/ 678 h 1162"/>
                <a:gd name="T56" fmla="*/ 715 w 1545"/>
                <a:gd name="T57" fmla="*/ 282 h 1162"/>
                <a:gd name="T58" fmla="*/ 928 w 1545"/>
                <a:gd name="T59" fmla="*/ 358 h 1162"/>
                <a:gd name="T60" fmla="*/ 715 w 1545"/>
                <a:gd name="T61" fmla="*/ 438 h 1162"/>
                <a:gd name="T62" fmla="*/ 1106 w 1545"/>
                <a:gd name="T63" fmla="*/ 492 h 1162"/>
                <a:gd name="T64" fmla="*/ 1381 w 1545"/>
                <a:gd name="T65" fmla="*/ 358 h 1162"/>
                <a:gd name="T66" fmla="*/ 1045 w 1545"/>
                <a:gd name="T67" fmla="*/ 230 h 1162"/>
                <a:gd name="T68" fmla="*/ 1106 w 1545"/>
                <a:gd name="T69" fmla="*/ 678 h 1162"/>
                <a:gd name="T70" fmla="*/ 1106 w 1545"/>
                <a:gd name="T71" fmla="*/ 282 h 1162"/>
                <a:gd name="T72" fmla="*/ 1318 w 1545"/>
                <a:gd name="T73" fmla="*/ 358 h 1162"/>
                <a:gd name="T74" fmla="*/ 1106 w 1545"/>
                <a:gd name="T75" fmla="*/ 438 h 1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545" h="1162">
                  <a:moveTo>
                    <a:pt x="1503" y="0"/>
                  </a:moveTo>
                  <a:lnTo>
                    <a:pt x="42" y="0"/>
                  </a:lnTo>
                  <a:cubicBezTo>
                    <a:pt x="19" y="0"/>
                    <a:pt x="0" y="18"/>
                    <a:pt x="0" y="41"/>
                  </a:cubicBezTo>
                  <a:lnTo>
                    <a:pt x="0" y="932"/>
                  </a:lnTo>
                  <a:cubicBezTo>
                    <a:pt x="0" y="955"/>
                    <a:pt x="19" y="973"/>
                    <a:pt x="42" y="973"/>
                  </a:cubicBezTo>
                  <a:lnTo>
                    <a:pt x="1503" y="973"/>
                  </a:lnTo>
                  <a:cubicBezTo>
                    <a:pt x="1526" y="973"/>
                    <a:pt x="1545" y="955"/>
                    <a:pt x="1545" y="932"/>
                  </a:cubicBezTo>
                  <a:lnTo>
                    <a:pt x="1545" y="41"/>
                  </a:lnTo>
                  <a:cubicBezTo>
                    <a:pt x="1545" y="18"/>
                    <a:pt x="1526" y="0"/>
                    <a:pt x="1503" y="0"/>
                  </a:cubicBezTo>
                  <a:close/>
                  <a:moveTo>
                    <a:pt x="866" y="907"/>
                  </a:moveTo>
                  <a:lnTo>
                    <a:pt x="866" y="907"/>
                  </a:lnTo>
                  <a:cubicBezTo>
                    <a:pt x="866" y="915"/>
                    <a:pt x="859" y="922"/>
                    <a:pt x="850" y="922"/>
                  </a:cubicBezTo>
                  <a:lnTo>
                    <a:pt x="696" y="922"/>
                  </a:lnTo>
                  <a:cubicBezTo>
                    <a:pt x="687" y="922"/>
                    <a:pt x="681" y="915"/>
                    <a:pt x="681" y="907"/>
                  </a:cubicBezTo>
                  <a:lnTo>
                    <a:pt x="681" y="900"/>
                  </a:lnTo>
                  <a:cubicBezTo>
                    <a:pt x="681" y="892"/>
                    <a:pt x="687" y="885"/>
                    <a:pt x="696" y="885"/>
                  </a:cubicBezTo>
                  <a:lnTo>
                    <a:pt x="850" y="885"/>
                  </a:lnTo>
                  <a:cubicBezTo>
                    <a:pt x="859" y="885"/>
                    <a:pt x="866" y="892"/>
                    <a:pt x="866" y="900"/>
                  </a:cubicBezTo>
                  <a:lnTo>
                    <a:pt x="866" y="907"/>
                  </a:lnTo>
                  <a:close/>
                  <a:moveTo>
                    <a:pt x="1481" y="818"/>
                  </a:moveTo>
                  <a:lnTo>
                    <a:pt x="1481" y="818"/>
                  </a:lnTo>
                  <a:lnTo>
                    <a:pt x="64" y="818"/>
                  </a:lnTo>
                  <a:lnTo>
                    <a:pt x="64" y="65"/>
                  </a:lnTo>
                  <a:lnTo>
                    <a:pt x="1481" y="65"/>
                  </a:lnTo>
                  <a:lnTo>
                    <a:pt x="1481" y="818"/>
                  </a:lnTo>
                  <a:close/>
                  <a:moveTo>
                    <a:pt x="1008" y="1083"/>
                  </a:moveTo>
                  <a:lnTo>
                    <a:pt x="537" y="1083"/>
                  </a:lnTo>
                  <a:lnTo>
                    <a:pt x="648" y="1000"/>
                  </a:lnTo>
                  <a:lnTo>
                    <a:pt x="897" y="1000"/>
                  </a:lnTo>
                  <a:lnTo>
                    <a:pt x="1008" y="1083"/>
                  </a:lnTo>
                  <a:close/>
                  <a:moveTo>
                    <a:pt x="1051" y="1162"/>
                  </a:moveTo>
                  <a:lnTo>
                    <a:pt x="477" y="1162"/>
                  </a:lnTo>
                  <a:lnTo>
                    <a:pt x="477" y="1107"/>
                  </a:lnTo>
                  <a:lnTo>
                    <a:pt x="1051" y="1107"/>
                  </a:lnTo>
                  <a:lnTo>
                    <a:pt x="1051" y="1162"/>
                  </a:lnTo>
                  <a:close/>
                  <a:moveTo>
                    <a:pt x="307" y="550"/>
                  </a:moveTo>
                  <a:lnTo>
                    <a:pt x="489" y="550"/>
                  </a:lnTo>
                  <a:lnTo>
                    <a:pt x="533" y="678"/>
                  </a:lnTo>
                  <a:lnTo>
                    <a:pt x="600" y="678"/>
                  </a:lnTo>
                  <a:lnTo>
                    <a:pt x="437" y="230"/>
                  </a:lnTo>
                  <a:lnTo>
                    <a:pt x="367" y="230"/>
                  </a:lnTo>
                  <a:lnTo>
                    <a:pt x="197" y="678"/>
                  </a:lnTo>
                  <a:lnTo>
                    <a:pt x="260" y="678"/>
                  </a:lnTo>
                  <a:lnTo>
                    <a:pt x="307" y="550"/>
                  </a:lnTo>
                  <a:close/>
                  <a:moveTo>
                    <a:pt x="466" y="497"/>
                  </a:moveTo>
                  <a:lnTo>
                    <a:pt x="325" y="497"/>
                  </a:lnTo>
                  <a:lnTo>
                    <a:pt x="399" y="297"/>
                  </a:lnTo>
                  <a:lnTo>
                    <a:pt x="466" y="497"/>
                  </a:lnTo>
                  <a:close/>
                  <a:moveTo>
                    <a:pt x="715" y="678"/>
                  </a:moveTo>
                  <a:lnTo>
                    <a:pt x="715" y="492"/>
                  </a:lnTo>
                  <a:lnTo>
                    <a:pt x="856" y="492"/>
                  </a:lnTo>
                  <a:cubicBezTo>
                    <a:pt x="942" y="489"/>
                    <a:pt x="986" y="444"/>
                    <a:pt x="991" y="358"/>
                  </a:cubicBezTo>
                  <a:cubicBezTo>
                    <a:pt x="986" y="276"/>
                    <a:pt x="942" y="233"/>
                    <a:pt x="856" y="230"/>
                  </a:cubicBezTo>
                  <a:lnTo>
                    <a:pt x="655" y="230"/>
                  </a:lnTo>
                  <a:lnTo>
                    <a:pt x="655" y="678"/>
                  </a:lnTo>
                  <a:lnTo>
                    <a:pt x="715" y="678"/>
                  </a:lnTo>
                  <a:close/>
                  <a:moveTo>
                    <a:pt x="715" y="438"/>
                  </a:moveTo>
                  <a:lnTo>
                    <a:pt x="715" y="282"/>
                  </a:lnTo>
                  <a:lnTo>
                    <a:pt x="838" y="282"/>
                  </a:lnTo>
                  <a:cubicBezTo>
                    <a:pt x="898" y="282"/>
                    <a:pt x="928" y="307"/>
                    <a:pt x="928" y="358"/>
                  </a:cubicBezTo>
                  <a:cubicBezTo>
                    <a:pt x="930" y="413"/>
                    <a:pt x="899" y="440"/>
                    <a:pt x="836" y="438"/>
                  </a:cubicBezTo>
                  <a:lnTo>
                    <a:pt x="715" y="438"/>
                  </a:lnTo>
                  <a:close/>
                  <a:moveTo>
                    <a:pt x="1106" y="678"/>
                  </a:moveTo>
                  <a:lnTo>
                    <a:pt x="1106" y="492"/>
                  </a:lnTo>
                  <a:lnTo>
                    <a:pt x="1247" y="492"/>
                  </a:lnTo>
                  <a:cubicBezTo>
                    <a:pt x="1332" y="489"/>
                    <a:pt x="1377" y="444"/>
                    <a:pt x="1381" y="358"/>
                  </a:cubicBezTo>
                  <a:cubicBezTo>
                    <a:pt x="1377" y="276"/>
                    <a:pt x="1332" y="233"/>
                    <a:pt x="1247" y="230"/>
                  </a:cubicBezTo>
                  <a:lnTo>
                    <a:pt x="1045" y="230"/>
                  </a:lnTo>
                  <a:lnTo>
                    <a:pt x="1045" y="678"/>
                  </a:lnTo>
                  <a:lnTo>
                    <a:pt x="1106" y="678"/>
                  </a:lnTo>
                  <a:close/>
                  <a:moveTo>
                    <a:pt x="1106" y="438"/>
                  </a:moveTo>
                  <a:lnTo>
                    <a:pt x="1106" y="282"/>
                  </a:lnTo>
                  <a:lnTo>
                    <a:pt x="1229" y="282"/>
                  </a:lnTo>
                  <a:cubicBezTo>
                    <a:pt x="1289" y="282"/>
                    <a:pt x="1318" y="307"/>
                    <a:pt x="1318" y="358"/>
                  </a:cubicBezTo>
                  <a:cubicBezTo>
                    <a:pt x="1320" y="413"/>
                    <a:pt x="1289" y="440"/>
                    <a:pt x="1227" y="438"/>
                  </a:cubicBezTo>
                  <a:lnTo>
                    <a:pt x="1106" y="438"/>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68562" tIns="34281" rIns="68562" bIns="34281"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010" b="0" i="0" u="none" strike="noStrike" kern="1200" cap="none" spc="0" normalizeH="0" baseline="0" noProof="0">
                <a:ln>
                  <a:noFill/>
                </a:ln>
                <a:solidFill>
                  <a:prstClr val="black"/>
                </a:solidFill>
                <a:effectLst/>
                <a:uLnTx/>
                <a:uFillTx/>
                <a:latin typeface="Calibri" panose="020F0502020204030204"/>
                <a:ea typeface="等线" panose="02010600030101010101" charset="-122"/>
                <a:cs typeface="+mn-cs"/>
              </a:endParaRPr>
            </a:p>
          </p:txBody>
        </p:sp>
      </p:grpSp>
      <p:grpSp>
        <p:nvGrpSpPr>
          <p:cNvPr id="26" name="组合 25"/>
          <p:cNvGrpSpPr/>
          <p:nvPr/>
        </p:nvGrpSpPr>
        <p:grpSpPr>
          <a:xfrm>
            <a:off x="1375219" y="934691"/>
            <a:ext cx="1512168" cy="1511103"/>
            <a:chOff x="1204523" y="1700808"/>
            <a:chExt cx="2016749" cy="2015329"/>
          </a:xfrm>
        </p:grpSpPr>
        <p:sp>
          <p:nvSpPr>
            <p:cNvPr id="27" name="Oval 10"/>
            <p:cNvSpPr>
              <a:spLocks noChangeArrowheads="1"/>
            </p:cNvSpPr>
            <p:nvPr/>
          </p:nvSpPr>
          <p:spPr bwMode="auto">
            <a:xfrm>
              <a:off x="1204523" y="1700808"/>
              <a:ext cx="2016749" cy="2015329"/>
            </a:xfrm>
            <a:prstGeom prst="ellipse">
              <a:avLst/>
            </a:prstGeom>
            <a:solidFill>
              <a:srgbClr val="E62A2A"/>
            </a:solidFill>
            <a:ln>
              <a:noFill/>
            </a:ln>
          </p:spPr>
          <p:txBody>
            <a:bodyPr vert="horz" wrap="square" lIns="68562" tIns="34281" rIns="68562" bIns="34281"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010" b="0" i="0" u="none" strike="noStrike" kern="1200" cap="none" spc="0" normalizeH="0" baseline="0" noProof="0">
                <a:ln>
                  <a:noFill/>
                </a:ln>
                <a:solidFill>
                  <a:prstClr val="black"/>
                </a:solidFill>
                <a:effectLst/>
                <a:uLnTx/>
                <a:uFillTx/>
                <a:latin typeface="Calibri" panose="020F0502020204030204"/>
                <a:ea typeface="等线" panose="02010600030101010101" charset="-122"/>
                <a:cs typeface="+mn-cs"/>
              </a:endParaRPr>
            </a:p>
          </p:txBody>
        </p:sp>
        <p:sp>
          <p:nvSpPr>
            <p:cNvPr id="28" name="Freeform 11"/>
            <p:cNvSpPr>
              <a:spLocks noEditPoints="1"/>
            </p:cNvSpPr>
            <p:nvPr/>
          </p:nvSpPr>
          <p:spPr bwMode="auto">
            <a:xfrm>
              <a:off x="1453066" y="2193633"/>
              <a:ext cx="1560850" cy="1029678"/>
            </a:xfrm>
            <a:custGeom>
              <a:avLst/>
              <a:gdLst>
                <a:gd name="T0" fmla="*/ 1295 w 1747"/>
                <a:gd name="T1" fmla="*/ 377 h 1154"/>
                <a:gd name="T2" fmla="*/ 1260 w 1747"/>
                <a:gd name="T3" fmla="*/ 0 h 1154"/>
                <a:gd name="T4" fmla="*/ 641 w 1747"/>
                <a:gd name="T5" fmla="*/ 1031 h 1154"/>
                <a:gd name="T6" fmla="*/ 59 w 1747"/>
                <a:gd name="T7" fmla="*/ 1031 h 1154"/>
                <a:gd name="T8" fmla="*/ 1747 w 1747"/>
                <a:gd name="T9" fmla="*/ 1154 h 1154"/>
                <a:gd name="T10" fmla="*/ 371 w 1747"/>
                <a:gd name="T11" fmla="*/ 962 h 1154"/>
                <a:gd name="T12" fmla="*/ 270 w 1747"/>
                <a:gd name="T13" fmla="*/ 863 h 1154"/>
                <a:gd name="T14" fmla="*/ 371 w 1747"/>
                <a:gd name="T15" fmla="*/ 830 h 1154"/>
                <a:gd name="T16" fmla="*/ 270 w 1747"/>
                <a:gd name="T17" fmla="*/ 731 h 1154"/>
                <a:gd name="T18" fmla="*/ 371 w 1747"/>
                <a:gd name="T19" fmla="*/ 691 h 1154"/>
                <a:gd name="T20" fmla="*/ 270 w 1747"/>
                <a:gd name="T21" fmla="*/ 592 h 1154"/>
                <a:gd name="T22" fmla="*/ 371 w 1747"/>
                <a:gd name="T23" fmla="*/ 559 h 1154"/>
                <a:gd name="T24" fmla="*/ 270 w 1747"/>
                <a:gd name="T25" fmla="*/ 460 h 1154"/>
                <a:gd name="T26" fmla="*/ 524 w 1747"/>
                <a:gd name="T27" fmla="*/ 962 h 1154"/>
                <a:gd name="T28" fmla="*/ 422 w 1747"/>
                <a:gd name="T29" fmla="*/ 863 h 1154"/>
                <a:gd name="T30" fmla="*/ 524 w 1747"/>
                <a:gd name="T31" fmla="*/ 830 h 1154"/>
                <a:gd name="T32" fmla="*/ 422 w 1747"/>
                <a:gd name="T33" fmla="*/ 731 h 1154"/>
                <a:gd name="T34" fmla="*/ 524 w 1747"/>
                <a:gd name="T35" fmla="*/ 691 h 1154"/>
                <a:gd name="T36" fmla="*/ 422 w 1747"/>
                <a:gd name="T37" fmla="*/ 592 h 1154"/>
                <a:gd name="T38" fmla="*/ 524 w 1747"/>
                <a:gd name="T39" fmla="*/ 559 h 1154"/>
                <a:gd name="T40" fmla="*/ 422 w 1747"/>
                <a:gd name="T41" fmla="*/ 460 h 1154"/>
                <a:gd name="T42" fmla="*/ 940 w 1747"/>
                <a:gd name="T43" fmla="*/ 938 h 1154"/>
                <a:gd name="T44" fmla="*/ 774 w 1747"/>
                <a:gd name="T45" fmla="*/ 776 h 1154"/>
                <a:gd name="T46" fmla="*/ 940 w 1747"/>
                <a:gd name="T47" fmla="*/ 723 h 1154"/>
                <a:gd name="T48" fmla="*/ 774 w 1747"/>
                <a:gd name="T49" fmla="*/ 561 h 1154"/>
                <a:gd name="T50" fmla="*/ 940 w 1747"/>
                <a:gd name="T51" fmla="*/ 496 h 1154"/>
                <a:gd name="T52" fmla="*/ 774 w 1747"/>
                <a:gd name="T53" fmla="*/ 334 h 1154"/>
                <a:gd name="T54" fmla="*/ 940 w 1747"/>
                <a:gd name="T55" fmla="*/ 281 h 1154"/>
                <a:gd name="T56" fmla="*/ 774 w 1747"/>
                <a:gd name="T57" fmla="*/ 119 h 1154"/>
                <a:gd name="T58" fmla="*/ 1163 w 1747"/>
                <a:gd name="T59" fmla="*/ 938 h 1154"/>
                <a:gd name="T60" fmla="*/ 997 w 1747"/>
                <a:gd name="T61" fmla="*/ 776 h 1154"/>
                <a:gd name="T62" fmla="*/ 1163 w 1747"/>
                <a:gd name="T63" fmla="*/ 723 h 1154"/>
                <a:gd name="T64" fmla="*/ 997 w 1747"/>
                <a:gd name="T65" fmla="*/ 561 h 1154"/>
                <a:gd name="T66" fmla="*/ 1163 w 1747"/>
                <a:gd name="T67" fmla="*/ 496 h 1154"/>
                <a:gd name="T68" fmla="*/ 997 w 1747"/>
                <a:gd name="T69" fmla="*/ 334 h 1154"/>
                <a:gd name="T70" fmla="*/ 1163 w 1747"/>
                <a:gd name="T71" fmla="*/ 281 h 1154"/>
                <a:gd name="T72" fmla="*/ 997 w 1747"/>
                <a:gd name="T73" fmla="*/ 119 h 1154"/>
                <a:gd name="T74" fmla="*/ 1463 w 1747"/>
                <a:gd name="T75" fmla="*/ 950 h 1154"/>
                <a:gd name="T76" fmla="*/ 1361 w 1747"/>
                <a:gd name="T77" fmla="*/ 850 h 1154"/>
                <a:gd name="T78" fmla="*/ 1463 w 1747"/>
                <a:gd name="T79" fmla="*/ 810 h 1154"/>
                <a:gd name="T80" fmla="*/ 1361 w 1747"/>
                <a:gd name="T81" fmla="*/ 711 h 1154"/>
                <a:gd name="T82" fmla="*/ 1463 w 1747"/>
                <a:gd name="T83" fmla="*/ 679 h 1154"/>
                <a:gd name="T84" fmla="*/ 1361 w 1747"/>
                <a:gd name="T85" fmla="*/ 579 h 1154"/>
                <a:gd name="T86" fmla="*/ 1615 w 1747"/>
                <a:gd name="T87" fmla="*/ 950 h 1154"/>
                <a:gd name="T88" fmla="*/ 1514 w 1747"/>
                <a:gd name="T89" fmla="*/ 850 h 1154"/>
                <a:gd name="T90" fmla="*/ 1615 w 1747"/>
                <a:gd name="T91" fmla="*/ 810 h 1154"/>
                <a:gd name="T92" fmla="*/ 1514 w 1747"/>
                <a:gd name="T93" fmla="*/ 711 h 1154"/>
                <a:gd name="T94" fmla="*/ 1615 w 1747"/>
                <a:gd name="T95" fmla="*/ 679 h 1154"/>
                <a:gd name="T96" fmla="*/ 1514 w 1747"/>
                <a:gd name="T97" fmla="*/ 579 h 1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747" h="1154">
                  <a:moveTo>
                    <a:pt x="1689" y="1031"/>
                  </a:moveTo>
                  <a:lnTo>
                    <a:pt x="1689" y="548"/>
                  </a:lnTo>
                  <a:lnTo>
                    <a:pt x="1295" y="377"/>
                  </a:lnTo>
                  <a:lnTo>
                    <a:pt x="1295" y="1031"/>
                  </a:lnTo>
                  <a:lnTo>
                    <a:pt x="1260" y="1031"/>
                  </a:lnTo>
                  <a:lnTo>
                    <a:pt x="1260" y="0"/>
                  </a:lnTo>
                  <a:lnTo>
                    <a:pt x="677" y="0"/>
                  </a:lnTo>
                  <a:lnTo>
                    <a:pt x="677" y="1031"/>
                  </a:lnTo>
                  <a:lnTo>
                    <a:pt x="641" y="1031"/>
                  </a:lnTo>
                  <a:lnTo>
                    <a:pt x="641" y="262"/>
                  </a:lnTo>
                  <a:lnTo>
                    <a:pt x="59" y="463"/>
                  </a:lnTo>
                  <a:lnTo>
                    <a:pt x="59" y="1031"/>
                  </a:lnTo>
                  <a:lnTo>
                    <a:pt x="0" y="1031"/>
                  </a:lnTo>
                  <a:lnTo>
                    <a:pt x="0" y="1154"/>
                  </a:lnTo>
                  <a:lnTo>
                    <a:pt x="1747" y="1154"/>
                  </a:lnTo>
                  <a:lnTo>
                    <a:pt x="1747" y="1031"/>
                  </a:lnTo>
                  <a:lnTo>
                    <a:pt x="1689" y="1031"/>
                  </a:lnTo>
                  <a:close/>
                  <a:moveTo>
                    <a:pt x="371" y="962"/>
                  </a:moveTo>
                  <a:lnTo>
                    <a:pt x="371" y="962"/>
                  </a:lnTo>
                  <a:lnTo>
                    <a:pt x="270" y="962"/>
                  </a:lnTo>
                  <a:lnTo>
                    <a:pt x="270" y="863"/>
                  </a:lnTo>
                  <a:lnTo>
                    <a:pt x="371" y="863"/>
                  </a:lnTo>
                  <a:lnTo>
                    <a:pt x="371" y="962"/>
                  </a:lnTo>
                  <a:close/>
                  <a:moveTo>
                    <a:pt x="371" y="830"/>
                  </a:moveTo>
                  <a:lnTo>
                    <a:pt x="371" y="830"/>
                  </a:lnTo>
                  <a:lnTo>
                    <a:pt x="270" y="830"/>
                  </a:lnTo>
                  <a:lnTo>
                    <a:pt x="270" y="731"/>
                  </a:lnTo>
                  <a:lnTo>
                    <a:pt x="371" y="731"/>
                  </a:lnTo>
                  <a:lnTo>
                    <a:pt x="371" y="830"/>
                  </a:lnTo>
                  <a:close/>
                  <a:moveTo>
                    <a:pt x="371" y="691"/>
                  </a:moveTo>
                  <a:lnTo>
                    <a:pt x="371" y="691"/>
                  </a:lnTo>
                  <a:lnTo>
                    <a:pt x="270" y="691"/>
                  </a:lnTo>
                  <a:lnTo>
                    <a:pt x="270" y="592"/>
                  </a:lnTo>
                  <a:lnTo>
                    <a:pt x="371" y="592"/>
                  </a:lnTo>
                  <a:lnTo>
                    <a:pt x="371" y="691"/>
                  </a:lnTo>
                  <a:close/>
                  <a:moveTo>
                    <a:pt x="371" y="559"/>
                  </a:moveTo>
                  <a:lnTo>
                    <a:pt x="371" y="559"/>
                  </a:lnTo>
                  <a:lnTo>
                    <a:pt x="270" y="559"/>
                  </a:lnTo>
                  <a:lnTo>
                    <a:pt x="270" y="460"/>
                  </a:lnTo>
                  <a:lnTo>
                    <a:pt x="371" y="460"/>
                  </a:lnTo>
                  <a:lnTo>
                    <a:pt x="371" y="559"/>
                  </a:lnTo>
                  <a:close/>
                  <a:moveTo>
                    <a:pt x="524" y="962"/>
                  </a:moveTo>
                  <a:lnTo>
                    <a:pt x="524" y="962"/>
                  </a:lnTo>
                  <a:lnTo>
                    <a:pt x="422" y="962"/>
                  </a:lnTo>
                  <a:lnTo>
                    <a:pt x="422" y="863"/>
                  </a:lnTo>
                  <a:lnTo>
                    <a:pt x="524" y="863"/>
                  </a:lnTo>
                  <a:lnTo>
                    <a:pt x="524" y="962"/>
                  </a:lnTo>
                  <a:close/>
                  <a:moveTo>
                    <a:pt x="524" y="830"/>
                  </a:moveTo>
                  <a:lnTo>
                    <a:pt x="524" y="830"/>
                  </a:lnTo>
                  <a:lnTo>
                    <a:pt x="422" y="830"/>
                  </a:lnTo>
                  <a:lnTo>
                    <a:pt x="422" y="731"/>
                  </a:lnTo>
                  <a:lnTo>
                    <a:pt x="524" y="731"/>
                  </a:lnTo>
                  <a:lnTo>
                    <a:pt x="524" y="830"/>
                  </a:lnTo>
                  <a:close/>
                  <a:moveTo>
                    <a:pt x="524" y="691"/>
                  </a:moveTo>
                  <a:lnTo>
                    <a:pt x="524" y="691"/>
                  </a:lnTo>
                  <a:lnTo>
                    <a:pt x="422" y="691"/>
                  </a:lnTo>
                  <a:lnTo>
                    <a:pt x="422" y="592"/>
                  </a:lnTo>
                  <a:lnTo>
                    <a:pt x="524" y="592"/>
                  </a:lnTo>
                  <a:lnTo>
                    <a:pt x="524" y="691"/>
                  </a:lnTo>
                  <a:close/>
                  <a:moveTo>
                    <a:pt x="524" y="559"/>
                  </a:moveTo>
                  <a:lnTo>
                    <a:pt x="524" y="559"/>
                  </a:lnTo>
                  <a:lnTo>
                    <a:pt x="422" y="559"/>
                  </a:lnTo>
                  <a:lnTo>
                    <a:pt x="422" y="460"/>
                  </a:lnTo>
                  <a:lnTo>
                    <a:pt x="524" y="460"/>
                  </a:lnTo>
                  <a:lnTo>
                    <a:pt x="524" y="559"/>
                  </a:lnTo>
                  <a:close/>
                  <a:moveTo>
                    <a:pt x="940" y="938"/>
                  </a:moveTo>
                  <a:lnTo>
                    <a:pt x="940" y="938"/>
                  </a:lnTo>
                  <a:lnTo>
                    <a:pt x="774" y="938"/>
                  </a:lnTo>
                  <a:lnTo>
                    <a:pt x="774" y="776"/>
                  </a:lnTo>
                  <a:lnTo>
                    <a:pt x="940" y="776"/>
                  </a:lnTo>
                  <a:lnTo>
                    <a:pt x="940" y="938"/>
                  </a:lnTo>
                  <a:close/>
                  <a:moveTo>
                    <a:pt x="940" y="723"/>
                  </a:moveTo>
                  <a:lnTo>
                    <a:pt x="940" y="723"/>
                  </a:lnTo>
                  <a:lnTo>
                    <a:pt x="774" y="723"/>
                  </a:lnTo>
                  <a:lnTo>
                    <a:pt x="774" y="561"/>
                  </a:lnTo>
                  <a:lnTo>
                    <a:pt x="940" y="561"/>
                  </a:lnTo>
                  <a:lnTo>
                    <a:pt x="940" y="723"/>
                  </a:lnTo>
                  <a:close/>
                  <a:moveTo>
                    <a:pt x="940" y="496"/>
                  </a:moveTo>
                  <a:lnTo>
                    <a:pt x="940" y="496"/>
                  </a:lnTo>
                  <a:lnTo>
                    <a:pt x="774" y="496"/>
                  </a:lnTo>
                  <a:lnTo>
                    <a:pt x="774" y="334"/>
                  </a:lnTo>
                  <a:lnTo>
                    <a:pt x="940" y="334"/>
                  </a:lnTo>
                  <a:lnTo>
                    <a:pt x="940" y="496"/>
                  </a:lnTo>
                  <a:close/>
                  <a:moveTo>
                    <a:pt x="940" y="281"/>
                  </a:moveTo>
                  <a:lnTo>
                    <a:pt x="940" y="281"/>
                  </a:lnTo>
                  <a:lnTo>
                    <a:pt x="774" y="281"/>
                  </a:lnTo>
                  <a:lnTo>
                    <a:pt x="774" y="119"/>
                  </a:lnTo>
                  <a:lnTo>
                    <a:pt x="940" y="119"/>
                  </a:lnTo>
                  <a:lnTo>
                    <a:pt x="940" y="281"/>
                  </a:lnTo>
                  <a:close/>
                  <a:moveTo>
                    <a:pt x="1163" y="938"/>
                  </a:moveTo>
                  <a:lnTo>
                    <a:pt x="1163" y="938"/>
                  </a:lnTo>
                  <a:lnTo>
                    <a:pt x="997" y="938"/>
                  </a:lnTo>
                  <a:lnTo>
                    <a:pt x="997" y="776"/>
                  </a:lnTo>
                  <a:lnTo>
                    <a:pt x="1163" y="776"/>
                  </a:lnTo>
                  <a:lnTo>
                    <a:pt x="1163" y="938"/>
                  </a:lnTo>
                  <a:close/>
                  <a:moveTo>
                    <a:pt x="1163" y="723"/>
                  </a:moveTo>
                  <a:lnTo>
                    <a:pt x="1163" y="723"/>
                  </a:lnTo>
                  <a:lnTo>
                    <a:pt x="997" y="723"/>
                  </a:lnTo>
                  <a:lnTo>
                    <a:pt x="997" y="561"/>
                  </a:lnTo>
                  <a:lnTo>
                    <a:pt x="1163" y="561"/>
                  </a:lnTo>
                  <a:lnTo>
                    <a:pt x="1163" y="723"/>
                  </a:lnTo>
                  <a:close/>
                  <a:moveTo>
                    <a:pt x="1163" y="496"/>
                  </a:moveTo>
                  <a:lnTo>
                    <a:pt x="1163" y="496"/>
                  </a:lnTo>
                  <a:lnTo>
                    <a:pt x="997" y="496"/>
                  </a:lnTo>
                  <a:lnTo>
                    <a:pt x="997" y="334"/>
                  </a:lnTo>
                  <a:lnTo>
                    <a:pt x="1163" y="334"/>
                  </a:lnTo>
                  <a:lnTo>
                    <a:pt x="1163" y="496"/>
                  </a:lnTo>
                  <a:close/>
                  <a:moveTo>
                    <a:pt x="1163" y="281"/>
                  </a:moveTo>
                  <a:lnTo>
                    <a:pt x="1163" y="281"/>
                  </a:lnTo>
                  <a:lnTo>
                    <a:pt x="997" y="281"/>
                  </a:lnTo>
                  <a:lnTo>
                    <a:pt x="997" y="119"/>
                  </a:lnTo>
                  <a:lnTo>
                    <a:pt x="1163" y="119"/>
                  </a:lnTo>
                  <a:lnTo>
                    <a:pt x="1163" y="281"/>
                  </a:lnTo>
                  <a:close/>
                  <a:moveTo>
                    <a:pt x="1463" y="950"/>
                  </a:moveTo>
                  <a:lnTo>
                    <a:pt x="1463" y="950"/>
                  </a:lnTo>
                  <a:lnTo>
                    <a:pt x="1361" y="950"/>
                  </a:lnTo>
                  <a:lnTo>
                    <a:pt x="1361" y="850"/>
                  </a:lnTo>
                  <a:lnTo>
                    <a:pt x="1463" y="850"/>
                  </a:lnTo>
                  <a:lnTo>
                    <a:pt x="1463" y="950"/>
                  </a:lnTo>
                  <a:close/>
                  <a:moveTo>
                    <a:pt x="1463" y="810"/>
                  </a:moveTo>
                  <a:lnTo>
                    <a:pt x="1463" y="810"/>
                  </a:lnTo>
                  <a:lnTo>
                    <a:pt x="1361" y="810"/>
                  </a:lnTo>
                  <a:lnTo>
                    <a:pt x="1361" y="711"/>
                  </a:lnTo>
                  <a:lnTo>
                    <a:pt x="1463" y="711"/>
                  </a:lnTo>
                  <a:lnTo>
                    <a:pt x="1463" y="810"/>
                  </a:lnTo>
                  <a:close/>
                  <a:moveTo>
                    <a:pt x="1463" y="679"/>
                  </a:moveTo>
                  <a:lnTo>
                    <a:pt x="1463" y="679"/>
                  </a:lnTo>
                  <a:lnTo>
                    <a:pt x="1361" y="679"/>
                  </a:lnTo>
                  <a:lnTo>
                    <a:pt x="1361" y="579"/>
                  </a:lnTo>
                  <a:lnTo>
                    <a:pt x="1463" y="579"/>
                  </a:lnTo>
                  <a:lnTo>
                    <a:pt x="1463" y="679"/>
                  </a:lnTo>
                  <a:close/>
                  <a:moveTo>
                    <a:pt x="1615" y="950"/>
                  </a:moveTo>
                  <a:lnTo>
                    <a:pt x="1615" y="950"/>
                  </a:lnTo>
                  <a:lnTo>
                    <a:pt x="1514" y="950"/>
                  </a:lnTo>
                  <a:lnTo>
                    <a:pt x="1514" y="850"/>
                  </a:lnTo>
                  <a:lnTo>
                    <a:pt x="1615" y="850"/>
                  </a:lnTo>
                  <a:lnTo>
                    <a:pt x="1615" y="950"/>
                  </a:lnTo>
                  <a:close/>
                  <a:moveTo>
                    <a:pt x="1615" y="810"/>
                  </a:moveTo>
                  <a:lnTo>
                    <a:pt x="1615" y="810"/>
                  </a:lnTo>
                  <a:lnTo>
                    <a:pt x="1514" y="810"/>
                  </a:lnTo>
                  <a:lnTo>
                    <a:pt x="1514" y="711"/>
                  </a:lnTo>
                  <a:lnTo>
                    <a:pt x="1615" y="711"/>
                  </a:lnTo>
                  <a:lnTo>
                    <a:pt x="1615" y="810"/>
                  </a:lnTo>
                  <a:close/>
                  <a:moveTo>
                    <a:pt x="1615" y="679"/>
                  </a:moveTo>
                  <a:lnTo>
                    <a:pt x="1615" y="679"/>
                  </a:lnTo>
                  <a:lnTo>
                    <a:pt x="1514" y="679"/>
                  </a:lnTo>
                  <a:lnTo>
                    <a:pt x="1514" y="579"/>
                  </a:lnTo>
                  <a:lnTo>
                    <a:pt x="1615" y="579"/>
                  </a:lnTo>
                  <a:lnTo>
                    <a:pt x="1615" y="679"/>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68562" tIns="34281" rIns="68562" bIns="34281"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010" b="0" i="0" u="none" strike="noStrike" kern="1200" cap="none" spc="0" normalizeH="0" baseline="0" noProof="0">
                <a:ln>
                  <a:noFill/>
                </a:ln>
                <a:solidFill>
                  <a:prstClr val="black"/>
                </a:solidFill>
                <a:effectLst/>
                <a:uLnTx/>
                <a:uFillTx/>
                <a:latin typeface="Calibri" panose="020F0502020204030204"/>
                <a:ea typeface="等线" panose="02010600030101010101" charset="-122"/>
                <a:cs typeface="+mn-cs"/>
              </a:endParaRPr>
            </a:p>
          </p:txBody>
        </p:sp>
      </p:grpSp>
      <p:sp>
        <p:nvSpPr>
          <p:cNvPr id="29" name="Freeform 12"/>
          <p:cNvSpPr/>
          <p:nvPr/>
        </p:nvSpPr>
        <p:spPr bwMode="auto">
          <a:xfrm>
            <a:off x="3162469" y="1449041"/>
            <a:ext cx="437677" cy="437677"/>
          </a:xfrm>
          <a:custGeom>
            <a:avLst/>
            <a:gdLst>
              <a:gd name="T0" fmla="*/ 269 w 653"/>
              <a:gd name="T1" fmla="*/ 653 h 653"/>
              <a:gd name="T2" fmla="*/ 269 w 653"/>
              <a:gd name="T3" fmla="*/ 382 h 653"/>
              <a:gd name="T4" fmla="*/ 0 w 653"/>
              <a:gd name="T5" fmla="*/ 382 h 653"/>
              <a:gd name="T6" fmla="*/ 0 w 653"/>
              <a:gd name="T7" fmla="*/ 269 h 653"/>
              <a:gd name="T8" fmla="*/ 269 w 653"/>
              <a:gd name="T9" fmla="*/ 269 h 653"/>
              <a:gd name="T10" fmla="*/ 269 w 653"/>
              <a:gd name="T11" fmla="*/ 0 h 653"/>
              <a:gd name="T12" fmla="*/ 384 w 653"/>
              <a:gd name="T13" fmla="*/ 0 h 653"/>
              <a:gd name="T14" fmla="*/ 384 w 653"/>
              <a:gd name="T15" fmla="*/ 269 h 653"/>
              <a:gd name="T16" fmla="*/ 653 w 653"/>
              <a:gd name="T17" fmla="*/ 269 h 653"/>
              <a:gd name="T18" fmla="*/ 653 w 653"/>
              <a:gd name="T19" fmla="*/ 382 h 653"/>
              <a:gd name="T20" fmla="*/ 384 w 653"/>
              <a:gd name="T21" fmla="*/ 382 h 653"/>
              <a:gd name="T22" fmla="*/ 384 w 653"/>
              <a:gd name="T23" fmla="*/ 653 h 653"/>
              <a:gd name="T24" fmla="*/ 269 w 653"/>
              <a:gd name="T25" fmla="*/ 653 h 6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53" h="653">
                <a:moveTo>
                  <a:pt x="269" y="653"/>
                </a:moveTo>
                <a:lnTo>
                  <a:pt x="269" y="382"/>
                </a:lnTo>
                <a:lnTo>
                  <a:pt x="0" y="382"/>
                </a:lnTo>
                <a:lnTo>
                  <a:pt x="0" y="269"/>
                </a:lnTo>
                <a:lnTo>
                  <a:pt x="269" y="269"/>
                </a:lnTo>
                <a:lnTo>
                  <a:pt x="269" y="0"/>
                </a:lnTo>
                <a:lnTo>
                  <a:pt x="384" y="0"/>
                </a:lnTo>
                <a:lnTo>
                  <a:pt x="384" y="269"/>
                </a:lnTo>
                <a:lnTo>
                  <a:pt x="653" y="269"/>
                </a:lnTo>
                <a:lnTo>
                  <a:pt x="653" y="382"/>
                </a:lnTo>
                <a:lnTo>
                  <a:pt x="384" y="382"/>
                </a:lnTo>
                <a:lnTo>
                  <a:pt x="384" y="653"/>
                </a:lnTo>
                <a:lnTo>
                  <a:pt x="269" y="653"/>
                </a:lnTo>
                <a:close/>
              </a:path>
            </a:pathLst>
          </a:custGeom>
          <a:solidFill>
            <a:srgbClr val="C00000"/>
          </a:solidFill>
          <a:ln>
            <a:noFill/>
          </a:ln>
        </p:spPr>
        <p:txBody>
          <a:bodyPr vert="horz" wrap="square" lIns="68562" tIns="34281" rIns="68562" bIns="34281"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010" b="0" i="0" u="none" strike="noStrike" kern="1200" cap="none" spc="0" normalizeH="0" baseline="0" noProof="0">
              <a:ln>
                <a:noFill/>
              </a:ln>
              <a:solidFill>
                <a:prstClr val="black"/>
              </a:solidFill>
              <a:effectLst/>
              <a:uLnTx/>
              <a:uFillTx/>
              <a:latin typeface="Calibri" panose="020F0502020204030204"/>
              <a:ea typeface="等线" panose="02010600030101010101" charset="-122"/>
              <a:cs typeface="+mn-cs"/>
            </a:endParaRPr>
          </a:p>
        </p:txBody>
      </p:sp>
      <p:sp>
        <p:nvSpPr>
          <p:cNvPr id="40" name="Freeform 13"/>
          <p:cNvSpPr/>
          <p:nvPr/>
        </p:nvSpPr>
        <p:spPr bwMode="auto">
          <a:xfrm>
            <a:off x="5651839" y="1449041"/>
            <a:ext cx="437677" cy="437677"/>
          </a:xfrm>
          <a:custGeom>
            <a:avLst/>
            <a:gdLst>
              <a:gd name="T0" fmla="*/ 269 w 653"/>
              <a:gd name="T1" fmla="*/ 653 h 653"/>
              <a:gd name="T2" fmla="*/ 269 w 653"/>
              <a:gd name="T3" fmla="*/ 382 h 653"/>
              <a:gd name="T4" fmla="*/ 0 w 653"/>
              <a:gd name="T5" fmla="*/ 382 h 653"/>
              <a:gd name="T6" fmla="*/ 0 w 653"/>
              <a:gd name="T7" fmla="*/ 269 h 653"/>
              <a:gd name="T8" fmla="*/ 269 w 653"/>
              <a:gd name="T9" fmla="*/ 269 h 653"/>
              <a:gd name="T10" fmla="*/ 269 w 653"/>
              <a:gd name="T11" fmla="*/ 0 h 653"/>
              <a:gd name="T12" fmla="*/ 384 w 653"/>
              <a:gd name="T13" fmla="*/ 0 h 653"/>
              <a:gd name="T14" fmla="*/ 384 w 653"/>
              <a:gd name="T15" fmla="*/ 269 h 653"/>
              <a:gd name="T16" fmla="*/ 653 w 653"/>
              <a:gd name="T17" fmla="*/ 269 h 653"/>
              <a:gd name="T18" fmla="*/ 653 w 653"/>
              <a:gd name="T19" fmla="*/ 382 h 653"/>
              <a:gd name="T20" fmla="*/ 384 w 653"/>
              <a:gd name="T21" fmla="*/ 382 h 653"/>
              <a:gd name="T22" fmla="*/ 384 w 653"/>
              <a:gd name="T23" fmla="*/ 653 h 653"/>
              <a:gd name="T24" fmla="*/ 269 w 653"/>
              <a:gd name="T25" fmla="*/ 653 h 6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53" h="653">
                <a:moveTo>
                  <a:pt x="269" y="653"/>
                </a:moveTo>
                <a:lnTo>
                  <a:pt x="269" y="382"/>
                </a:lnTo>
                <a:lnTo>
                  <a:pt x="0" y="382"/>
                </a:lnTo>
                <a:lnTo>
                  <a:pt x="0" y="269"/>
                </a:lnTo>
                <a:lnTo>
                  <a:pt x="269" y="269"/>
                </a:lnTo>
                <a:lnTo>
                  <a:pt x="269" y="0"/>
                </a:lnTo>
                <a:lnTo>
                  <a:pt x="384" y="0"/>
                </a:lnTo>
                <a:lnTo>
                  <a:pt x="384" y="269"/>
                </a:lnTo>
                <a:lnTo>
                  <a:pt x="653" y="269"/>
                </a:lnTo>
                <a:lnTo>
                  <a:pt x="653" y="382"/>
                </a:lnTo>
                <a:lnTo>
                  <a:pt x="384" y="382"/>
                </a:lnTo>
                <a:lnTo>
                  <a:pt x="384" y="653"/>
                </a:lnTo>
                <a:lnTo>
                  <a:pt x="269" y="653"/>
                </a:lnTo>
                <a:close/>
              </a:path>
            </a:pathLst>
          </a:custGeom>
          <a:solidFill>
            <a:srgbClr val="C00000"/>
          </a:solidFill>
          <a:ln>
            <a:noFill/>
          </a:ln>
        </p:spPr>
        <p:txBody>
          <a:bodyPr vert="horz" wrap="square" lIns="68562" tIns="34281" rIns="68562" bIns="34281"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010" b="0" i="0" u="none" strike="noStrike" kern="1200" cap="none" spc="0" normalizeH="0" baseline="0" noProof="0">
              <a:ln>
                <a:noFill/>
              </a:ln>
              <a:solidFill>
                <a:prstClr val="black"/>
              </a:solidFill>
              <a:effectLst/>
              <a:uLnTx/>
              <a:uFillTx/>
              <a:latin typeface="Calibri" panose="020F0502020204030204"/>
              <a:ea typeface="等线" panose="02010600030101010101" charset="-122"/>
              <a:cs typeface="+mn-cs"/>
            </a:endParaRPr>
          </a:p>
        </p:txBody>
      </p:sp>
      <p:sp>
        <p:nvSpPr>
          <p:cNvPr id="41" name="矩形 83"/>
          <p:cNvSpPr>
            <a:spLocks noChangeArrowheads="1"/>
          </p:cNvSpPr>
          <p:nvPr/>
        </p:nvSpPr>
        <p:spPr bwMode="auto">
          <a:xfrm>
            <a:off x="1163974" y="3262699"/>
            <a:ext cx="6791481" cy="1440597"/>
          </a:xfrm>
          <a:prstGeom prst="rect">
            <a:avLst/>
          </a:prstGeom>
          <a:solidFill>
            <a:srgbClr val="F2F2F2"/>
          </a:solidFill>
          <a:ln w="9525" cmpd="sng">
            <a:solidFill>
              <a:srgbClr val="55735B"/>
            </a:solidFill>
            <a:miter lim="800000"/>
          </a:ln>
        </p:spPr>
        <p:txBody>
          <a:bodyPr/>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010" b="0" i="0" u="none" strike="noStrike" kern="1200" cap="none" spc="0" normalizeH="0" baseline="0" noProof="0">
              <a:ln>
                <a:noFill/>
              </a:ln>
              <a:solidFill>
                <a:prstClr val="black"/>
              </a:solidFill>
              <a:effectLst/>
              <a:uLnTx/>
              <a:uFillTx/>
              <a:latin typeface="Calibri" panose="020F0502020204030204"/>
              <a:ea typeface="等线" panose="02010600030101010101" charset="-122"/>
              <a:cs typeface="+mn-cs"/>
            </a:endParaRPr>
          </a:p>
        </p:txBody>
      </p:sp>
      <p:sp>
        <p:nvSpPr>
          <p:cNvPr id="44" name="TextBox 84"/>
          <p:cNvSpPr txBox="1">
            <a:spLocks noChangeArrowheads="1"/>
          </p:cNvSpPr>
          <p:nvPr/>
        </p:nvSpPr>
        <p:spPr bwMode="auto">
          <a:xfrm>
            <a:off x="1343651" y="3387939"/>
            <a:ext cx="6376459"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marR="0" lvl="0" indent="0" algn="just" defTabSz="685800" rtl="0" eaLnBrk="0" fontAlgn="auto" latinLnBrk="0" hangingPunct="0">
              <a:lnSpc>
                <a:spcPct val="100000"/>
              </a:lnSpc>
              <a:spcBef>
                <a:spcPts val="0"/>
              </a:spcBef>
              <a:spcAft>
                <a:spcPts val="0"/>
              </a:spcAft>
              <a:buClrTx/>
              <a:buSzTx/>
              <a:buFontTx/>
              <a:buNone/>
              <a:defRPr/>
            </a:pPr>
            <a:r>
              <a:rPr kumimoji="0" lang="zh-CN" altLang="en-US" sz="1200" b="0" i="0" u="none" strike="noStrike" kern="1200" cap="none" spc="0" normalizeH="0" baseline="0" noProof="0" dirty="0">
                <a:ln>
                  <a:noFill/>
                </a:ln>
                <a:solidFill>
                  <a:srgbClr val="595959"/>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这里输入产品形式的简介，这里输入产品形式的简介，这里输入产品形式的简介，这里输入产品形式的简介，这里输入产品形式的简介，里输入产品形式的简介，这里输入产品形式的简介，这里输入产品形式的简介，这里输入产品形式的简介，这里输入产品形式的简介，这里输入产品形式的简介，里输入产品形式的简介。</a:t>
            </a:r>
          </a:p>
          <a:p>
            <a:pPr marL="0" marR="0" lvl="0" indent="0" algn="just" defTabSz="685800" rtl="0" eaLnBrk="0" fontAlgn="auto" latinLnBrk="0" hangingPunct="0">
              <a:lnSpc>
                <a:spcPct val="100000"/>
              </a:lnSpc>
              <a:spcBef>
                <a:spcPts val="0"/>
              </a:spcBef>
              <a:spcAft>
                <a:spcPts val="0"/>
              </a:spcAft>
              <a:buClrTx/>
              <a:buSzTx/>
              <a:buFontTx/>
              <a:buNone/>
              <a:defRPr/>
            </a:pPr>
            <a:r>
              <a:rPr kumimoji="0" lang="zh-CN" altLang="en-US" sz="1200" b="0" i="0" u="none" strike="noStrike" kern="1200" cap="none" spc="0" normalizeH="0" baseline="0" noProof="0" dirty="0">
                <a:ln>
                  <a:noFill/>
                </a:ln>
                <a:solidFill>
                  <a:srgbClr val="595959"/>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这里输入产品形式的简介，这里输入产品形式的简介，这里输入产品形式的简介，这里输入产品形式的简介，这里输入产品形式的简介，里输入产品形式的简介。</a:t>
            </a:r>
          </a:p>
        </p:txBody>
      </p:sp>
      <p:sp>
        <p:nvSpPr>
          <p:cNvPr id="45" name="Freeform 12"/>
          <p:cNvSpPr/>
          <p:nvPr/>
        </p:nvSpPr>
        <p:spPr bwMode="auto">
          <a:xfrm>
            <a:off x="1108028" y="3153190"/>
            <a:ext cx="396375" cy="397565"/>
          </a:xfrm>
          <a:custGeom>
            <a:avLst/>
            <a:gdLst>
              <a:gd name="T0" fmla="*/ 0 w 1446"/>
              <a:gd name="T1" fmla="*/ 0 h 1446"/>
              <a:gd name="T2" fmla="*/ 1446 w 1446"/>
              <a:gd name="T3" fmla="*/ 0 h 1446"/>
              <a:gd name="T4" fmla="*/ 1446 w 1446"/>
              <a:gd name="T5" fmla="*/ 458 h 1446"/>
              <a:gd name="T6" fmla="*/ 438 w 1446"/>
              <a:gd name="T7" fmla="*/ 458 h 1446"/>
              <a:gd name="T8" fmla="*/ 438 w 1446"/>
              <a:gd name="T9" fmla="*/ 1446 h 1446"/>
              <a:gd name="T10" fmla="*/ 0 w 1446"/>
              <a:gd name="T11" fmla="*/ 1446 h 1446"/>
              <a:gd name="T12" fmla="*/ 0 w 1446"/>
              <a:gd name="T13" fmla="*/ 0 h 1446"/>
            </a:gdLst>
            <a:ahLst/>
            <a:cxnLst>
              <a:cxn ang="0">
                <a:pos x="T0" y="T1"/>
              </a:cxn>
              <a:cxn ang="0">
                <a:pos x="T2" y="T3"/>
              </a:cxn>
              <a:cxn ang="0">
                <a:pos x="T4" y="T5"/>
              </a:cxn>
              <a:cxn ang="0">
                <a:pos x="T6" y="T7"/>
              </a:cxn>
              <a:cxn ang="0">
                <a:pos x="T8" y="T9"/>
              </a:cxn>
              <a:cxn ang="0">
                <a:pos x="T10" y="T11"/>
              </a:cxn>
              <a:cxn ang="0">
                <a:pos x="T12" y="T13"/>
              </a:cxn>
            </a:cxnLst>
            <a:rect l="0" t="0" r="r" b="b"/>
            <a:pathLst>
              <a:path w="1446" h="1446">
                <a:moveTo>
                  <a:pt x="0" y="0"/>
                </a:moveTo>
                <a:lnTo>
                  <a:pt x="1446" y="0"/>
                </a:lnTo>
                <a:lnTo>
                  <a:pt x="1446" y="458"/>
                </a:lnTo>
                <a:lnTo>
                  <a:pt x="438" y="458"/>
                </a:lnTo>
                <a:lnTo>
                  <a:pt x="438" y="1446"/>
                </a:lnTo>
                <a:lnTo>
                  <a:pt x="0" y="1446"/>
                </a:lnTo>
                <a:lnTo>
                  <a:pt x="0" y="0"/>
                </a:lnTo>
                <a:close/>
              </a:path>
            </a:pathLst>
          </a:custGeom>
          <a:solidFill>
            <a:srgbClr val="2C3637"/>
          </a:solidFill>
          <a:ln>
            <a:noFill/>
          </a:ln>
        </p:spPr>
        <p:txBody>
          <a:bodyPr/>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010" b="0" i="0" u="none" strike="noStrike" kern="1200" cap="none" spc="0" normalizeH="0" baseline="0" noProof="0">
              <a:ln>
                <a:noFill/>
              </a:ln>
              <a:solidFill>
                <a:srgbClr val="2C3637"/>
              </a:solidFill>
              <a:effectLst/>
              <a:uLnTx/>
              <a:uFillTx/>
              <a:latin typeface="Calibri" panose="020F0502020204030204"/>
              <a:ea typeface="等线" panose="02010600030101010101" charset="-122"/>
              <a:cs typeface="+mn-cs"/>
            </a:endParaRPr>
          </a:p>
        </p:txBody>
      </p:sp>
      <p:sp>
        <p:nvSpPr>
          <p:cNvPr id="46" name="Freeform 12"/>
          <p:cNvSpPr/>
          <p:nvPr/>
        </p:nvSpPr>
        <p:spPr bwMode="auto">
          <a:xfrm flipH="1" flipV="1">
            <a:off x="7631109" y="4407476"/>
            <a:ext cx="396375" cy="397565"/>
          </a:xfrm>
          <a:custGeom>
            <a:avLst/>
            <a:gdLst>
              <a:gd name="T0" fmla="*/ 0 w 1446"/>
              <a:gd name="T1" fmla="*/ 0 h 1446"/>
              <a:gd name="T2" fmla="*/ 1446 w 1446"/>
              <a:gd name="T3" fmla="*/ 0 h 1446"/>
              <a:gd name="T4" fmla="*/ 1446 w 1446"/>
              <a:gd name="T5" fmla="*/ 458 h 1446"/>
              <a:gd name="T6" fmla="*/ 438 w 1446"/>
              <a:gd name="T7" fmla="*/ 458 h 1446"/>
              <a:gd name="T8" fmla="*/ 438 w 1446"/>
              <a:gd name="T9" fmla="*/ 1446 h 1446"/>
              <a:gd name="T10" fmla="*/ 0 w 1446"/>
              <a:gd name="T11" fmla="*/ 1446 h 1446"/>
              <a:gd name="T12" fmla="*/ 0 w 1446"/>
              <a:gd name="T13" fmla="*/ 0 h 1446"/>
            </a:gdLst>
            <a:ahLst/>
            <a:cxnLst>
              <a:cxn ang="0">
                <a:pos x="T0" y="T1"/>
              </a:cxn>
              <a:cxn ang="0">
                <a:pos x="T2" y="T3"/>
              </a:cxn>
              <a:cxn ang="0">
                <a:pos x="T4" y="T5"/>
              </a:cxn>
              <a:cxn ang="0">
                <a:pos x="T6" y="T7"/>
              </a:cxn>
              <a:cxn ang="0">
                <a:pos x="T8" y="T9"/>
              </a:cxn>
              <a:cxn ang="0">
                <a:pos x="T10" y="T11"/>
              </a:cxn>
              <a:cxn ang="0">
                <a:pos x="T12" y="T13"/>
              </a:cxn>
            </a:cxnLst>
            <a:rect l="0" t="0" r="r" b="b"/>
            <a:pathLst>
              <a:path w="1446" h="1446">
                <a:moveTo>
                  <a:pt x="0" y="0"/>
                </a:moveTo>
                <a:lnTo>
                  <a:pt x="1446" y="0"/>
                </a:lnTo>
                <a:lnTo>
                  <a:pt x="1446" y="458"/>
                </a:lnTo>
                <a:lnTo>
                  <a:pt x="438" y="458"/>
                </a:lnTo>
                <a:lnTo>
                  <a:pt x="438" y="1446"/>
                </a:lnTo>
                <a:lnTo>
                  <a:pt x="0" y="1446"/>
                </a:lnTo>
                <a:lnTo>
                  <a:pt x="0" y="0"/>
                </a:lnTo>
                <a:close/>
              </a:path>
            </a:pathLst>
          </a:custGeom>
          <a:solidFill>
            <a:srgbClr val="2C3637"/>
          </a:solidFill>
          <a:ln>
            <a:noFill/>
          </a:ln>
        </p:spPr>
        <p:txBody>
          <a:bodyPr/>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010" b="0" i="0" u="none" strike="noStrike" kern="1200" cap="none" spc="0" normalizeH="0" baseline="0" noProof="0">
              <a:ln>
                <a:noFill/>
              </a:ln>
              <a:solidFill>
                <a:srgbClr val="2C3637"/>
              </a:solidFill>
              <a:effectLst/>
              <a:uLnTx/>
              <a:uFillTx/>
              <a:latin typeface="Calibri" panose="020F0502020204030204"/>
              <a:ea typeface="等线" panose="02010600030101010101" charset="-122"/>
              <a:cs typeface="+mn-cs"/>
            </a:endParaRPr>
          </a:p>
        </p:txBody>
      </p:sp>
      <p:sp>
        <p:nvSpPr>
          <p:cNvPr id="47" name="TextBox 46"/>
          <p:cNvSpPr txBox="1"/>
          <p:nvPr/>
        </p:nvSpPr>
        <p:spPr>
          <a:xfrm>
            <a:off x="1484446" y="2541706"/>
            <a:ext cx="1247464" cy="323165"/>
          </a:xfrm>
          <a:prstGeom prst="rect">
            <a:avLst/>
          </a:prstGeom>
          <a:noFill/>
        </p:spPr>
        <p:txBody>
          <a:bodyPr wrap="square" rtlCol="0">
            <a:spAutoFit/>
          </a:bodyPr>
          <a:lstStyle/>
          <a:p>
            <a:pPr marL="0" marR="0" lvl="0" indent="0" algn="ctr" defTabSz="685800" rtl="0" eaLnBrk="1" fontAlgn="auto" latinLnBrk="0" hangingPunct="1">
              <a:lnSpc>
                <a:spcPct val="100000"/>
              </a:lnSpc>
              <a:spcBef>
                <a:spcPts val="0"/>
              </a:spcBef>
              <a:spcAft>
                <a:spcPts val="0"/>
              </a:spcAft>
              <a:buClrTx/>
              <a:buSzTx/>
              <a:buFontTx/>
              <a:buNone/>
              <a:defRPr/>
            </a:pPr>
            <a:r>
              <a:rPr kumimoji="0" lang="zh-CN" altLang="en-US" sz="1500" b="1" i="0" u="none" strike="noStrike" kern="1200" cap="none" spc="0" normalizeH="0" baseline="0" noProof="0" dirty="0">
                <a:ln>
                  <a:noFill/>
                </a:ln>
                <a:solidFill>
                  <a:srgbClr val="C00000"/>
                </a:solidFill>
                <a:effectLst/>
                <a:uLnTx/>
                <a:uFillTx/>
                <a:latin typeface="微软雅黑" panose="020B0503020204020204" pitchFamily="34" charset="-122"/>
                <a:ea typeface="微软雅黑" panose="020B0503020204020204" pitchFamily="34" charset="-122"/>
                <a:cs typeface="+mn-cs"/>
              </a:rPr>
              <a:t>线下门店</a:t>
            </a:r>
          </a:p>
        </p:txBody>
      </p:sp>
      <p:sp>
        <p:nvSpPr>
          <p:cNvPr id="48" name="TextBox 47"/>
          <p:cNvSpPr txBox="1"/>
          <p:nvPr/>
        </p:nvSpPr>
        <p:spPr>
          <a:xfrm>
            <a:off x="3920384" y="2541706"/>
            <a:ext cx="1247464" cy="323165"/>
          </a:xfrm>
          <a:prstGeom prst="rect">
            <a:avLst/>
          </a:prstGeom>
          <a:noFill/>
        </p:spPr>
        <p:txBody>
          <a:bodyPr wrap="square" rtlCol="0">
            <a:spAutoFit/>
          </a:bodyPr>
          <a:lstStyle/>
          <a:p>
            <a:pPr marL="0" marR="0" lvl="0" indent="0" algn="ctr" defTabSz="685800" rtl="0" eaLnBrk="1" fontAlgn="auto" latinLnBrk="0" hangingPunct="1">
              <a:lnSpc>
                <a:spcPct val="100000"/>
              </a:lnSpc>
              <a:spcBef>
                <a:spcPts val="0"/>
              </a:spcBef>
              <a:spcAft>
                <a:spcPts val="0"/>
              </a:spcAft>
              <a:buClrTx/>
              <a:buSzTx/>
              <a:buFontTx/>
              <a:buNone/>
              <a:defRPr/>
            </a:pPr>
            <a:r>
              <a:rPr kumimoji="0" lang="zh-CN" altLang="en-US" sz="1500" b="1" i="0" u="none" strike="noStrike" kern="1200" cap="none" spc="0" normalizeH="0" baseline="0" noProof="0" dirty="0">
                <a:ln>
                  <a:noFill/>
                </a:ln>
                <a:solidFill>
                  <a:srgbClr val="C00000"/>
                </a:solidFill>
                <a:effectLst/>
                <a:uLnTx/>
                <a:uFillTx/>
                <a:latin typeface="微软雅黑" panose="020B0503020204020204" pitchFamily="34" charset="-122"/>
                <a:ea typeface="微软雅黑" panose="020B0503020204020204" pitchFamily="34" charset="-122"/>
                <a:cs typeface="+mn-cs"/>
              </a:rPr>
              <a:t>手机</a:t>
            </a:r>
            <a:r>
              <a:rPr kumimoji="0" lang="en-US" altLang="zh-CN" sz="1500" b="1" i="0" u="none" strike="noStrike" kern="1200" cap="none" spc="0" normalizeH="0" baseline="0" noProof="0" dirty="0">
                <a:ln>
                  <a:noFill/>
                </a:ln>
                <a:solidFill>
                  <a:srgbClr val="C00000"/>
                </a:solidFill>
                <a:effectLst/>
                <a:uLnTx/>
                <a:uFillTx/>
                <a:latin typeface="微软雅黑" panose="020B0503020204020204" pitchFamily="34" charset="-122"/>
                <a:ea typeface="微软雅黑" panose="020B0503020204020204" pitchFamily="34" charset="-122"/>
                <a:cs typeface="+mn-cs"/>
              </a:rPr>
              <a:t>APP</a:t>
            </a:r>
            <a:endParaRPr kumimoji="0" lang="zh-CN" altLang="en-US" sz="1500" b="1" i="0" u="none" strike="noStrike" kern="1200" cap="none" spc="0" normalizeH="0" baseline="0" noProof="0" dirty="0">
              <a:ln>
                <a:noFill/>
              </a:ln>
              <a:solidFill>
                <a:srgbClr val="C00000"/>
              </a:solidFill>
              <a:effectLst/>
              <a:uLnTx/>
              <a:uFillTx/>
              <a:latin typeface="微软雅黑" panose="020B0503020204020204" pitchFamily="34" charset="-122"/>
              <a:ea typeface="微软雅黑" panose="020B0503020204020204" pitchFamily="34" charset="-122"/>
              <a:cs typeface="+mn-cs"/>
            </a:endParaRPr>
          </a:p>
        </p:txBody>
      </p:sp>
      <p:sp>
        <p:nvSpPr>
          <p:cNvPr id="49" name="TextBox 48"/>
          <p:cNvSpPr txBox="1"/>
          <p:nvPr/>
        </p:nvSpPr>
        <p:spPr>
          <a:xfrm>
            <a:off x="6475296" y="2541706"/>
            <a:ext cx="1247464" cy="323165"/>
          </a:xfrm>
          <a:prstGeom prst="rect">
            <a:avLst/>
          </a:prstGeom>
          <a:noFill/>
        </p:spPr>
        <p:txBody>
          <a:bodyPr wrap="square" rtlCol="0">
            <a:spAutoFit/>
          </a:bodyPr>
          <a:lstStyle/>
          <a:p>
            <a:pPr marL="0" marR="0" lvl="0" indent="0" algn="ctr" defTabSz="685800" rtl="0" eaLnBrk="1" fontAlgn="auto" latinLnBrk="0" hangingPunct="1">
              <a:lnSpc>
                <a:spcPct val="100000"/>
              </a:lnSpc>
              <a:spcBef>
                <a:spcPts val="0"/>
              </a:spcBef>
              <a:spcAft>
                <a:spcPts val="0"/>
              </a:spcAft>
              <a:buClrTx/>
              <a:buSzTx/>
              <a:buFontTx/>
              <a:buNone/>
              <a:defRPr/>
            </a:pPr>
            <a:r>
              <a:rPr kumimoji="0" lang="zh-CN" altLang="en-US" sz="1500" b="1" i="0" u="none" strike="noStrike" kern="1200" cap="none" spc="0" normalizeH="0" baseline="0" noProof="0" dirty="0">
                <a:ln>
                  <a:noFill/>
                </a:ln>
                <a:solidFill>
                  <a:srgbClr val="C00000"/>
                </a:solidFill>
                <a:effectLst/>
                <a:uLnTx/>
                <a:uFillTx/>
                <a:latin typeface="微软雅黑" panose="020B0503020204020204" pitchFamily="34" charset="-122"/>
                <a:ea typeface="微软雅黑" panose="020B0503020204020204" pitchFamily="34" charset="-122"/>
                <a:cs typeface="+mn-cs"/>
              </a:rPr>
              <a:t>电脑客户端</a:t>
            </a:r>
          </a:p>
        </p:txBody>
      </p:sp>
    </p:spTree>
  </p:cSld>
  <p:clrMapOvr>
    <a:masterClrMapping/>
  </p:clrMapOvr>
  <mc:AlternateContent xmlns:mc="http://schemas.openxmlformats.org/markup-compatibility/2006" xmlns:p14="http://schemas.microsoft.com/office/powerpoint/2010/main">
    <mc:Choice Requires="p14">
      <p:transition spd="slow" p14:dur="1250" advClick="0" advTm="0">
        <p14:switch dir="r"/>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26"/>
                                        </p:tgtEl>
                                        <p:attrNameLst>
                                          <p:attrName>style.visibility</p:attrName>
                                        </p:attrNameLst>
                                      </p:cBhvr>
                                      <p:to>
                                        <p:strVal val="visible"/>
                                      </p:to>
                                    </p:set>
                                    <p:anim calcmode="lin" valueType="num">
                                      <p:cBhvr>
                                        <p:cTn id="7" dur="500" fill="hold"/>
                                        <p:tgtEl>
                                          <p:spTgt spid="26"/>
                                        </p:tgtEl>
                                        <p:attrNameLst>
                                          <p:attrName>ppt_w</p:attrName>
                                        </p:attrNameLst>
                                      </p:cBhvr>
                                      <p:tavLst>
                                        <p:tav tm="0">
                                          <p:val>
                                            <p:fltVal val="0"/>
                                          </p:val>
                                        </p:tav>
                                        <p:tav tm="100000">
                                          <p:val>
                                            <p:strVal val="#ppt_w"/>
                                          </p:val>
                                        </p:tav>
                                      </p:tavLst>
                                    </p:anim>
                                    <p:anim calcmode="lin" valueType="num">
                                      <p:cBhvr>
                                        <p:cTn id="8" dur="500" fill="hold"/>
                                        <p:tgtEl>
                                          <p:spTgt spid="26"/>
                                        </p:tgtEl>
                                        <p:attrNameLst>
                                          <p:attrName>ppt_h</p:attrName>
                                        </p:attrNameLst>
                                      </p:cBhvr>
                                      <p:tavLst>
                                        <p:tav tm="0">
                                          <p:val>
                                            <p:fltVal val="0"/>
                                          </p:val>
                                        </p:tav>
                                        <p:tav tm="100000">
                                          <p:val>
                                            <p:strVal val="#ppt_h"/>
                                          </p:val>
                                        </p:tav>
                                      </p:tavLst>
                                    </p:anim>
                                    <p:animEffect transition="in" filter="fade">
                                      <p:cBhvr>
                                        <p:cTn id="9" dur="500"/>
                                        <p:tgtEl>
                                          <p:spTgt spid="26"/>
                                        </p:tgtEl>
                                      </p:cBhvr>
                                    </p:animEffect>
                                  </p:childTnLst>
                                </p:cTn>
                              </p:par>
                            </p:childTnLst>
                          </p:cTn>
                        </p:par>
                        <p:par>
                          <p:cTn id="10" fill="hold">
                            <p:stCondLst>
                              <p:cond delay="500"/>
                            </p:stCondLst>
                            <p:childTnLst>
                              <p:par>
                                <p:cTn id="11" presetID="42" presetClass="entr" presetSubtype="0" fill="hold" grpId="0" nodeType="afterEffect">
                                  <p:stCondLst>
                                    <p:cond delay="0"/>
                                  </p:stCondLst>
                                  <p:childTnLst>
                                    <p:set>
                                      <p:cBhvr>
                                        <p:cTn id="12" dur="1" fill="hold">
                                          <p:stCondLst>
                                            <p:cond delay="0"/>
                                          </p:stCondLst>
                                        </p:cTn>
                                        <p:tgtEl>
                                          <p:spTgt spid="47"/>
                                        </p:tgtEl>
                                        <p:attrNameLst>
                                          <p:attrName>style.visibility</p:attrName>
                                        </p:attrNameLst>
                                      </p:cBhvr>
                                      <p:to>
                                        <p:strVal val="visible"/>
                                      </p:to>
                                    </p:set>
                                    <p:animEffect transition="in" filter="fade">
                                      <p:cBhvr>
                                        <p:cTn id="13" dur="1000"/>
                                        <p:tgtEl>
                                          <p:spTgt spid="47"/>
                                        </p:tgtEl>
                                      </p:cBhvr>
                                    </p:animEffect>
                                    <p:anim calcmode="lin" valueType="num">
                                      <p:cBhvr>
                                        <p:cTn id="14" dur="1000" fill="hold"/>
                                        <p:tgtEl>
                                          <p:spTgt spid="47"/>
                                        </p:tgtEl>
                                        <p:attrNameLst>
                                          <p:attrName>ppt_x</p:attrName>
                                        </p:attrNameLst>
                                      </p:cBhvr>
                                      <p:tavLst>
                                        <p:tav tm="0">
                                          <p:val>
                                            <p:strVal val="#ppt_x"/>
                                          </p:val>
                                        </p:tav>
                                        <p:tav tm="100000">
                                          <p:val>
                                            <p:strVal val="#ppt_x"/>
                                          </p:val>
                                        </p:tav>
                                      </p:tavLst>
                                    </p:anim>
                                    <p:anim calcmode="lin" valueType="num">
                                      <p:cBhvr>
                                        <p:cTn id="15" dur="1000" fill="hold"/>
                                        <p:tgtEl>
                                          <p:spTgt spid="47"/>
                                        </p:tgtEl>
                                        <p:attrNameLst>
                                          <p:attrName>ppt_y</p:attrName>
                                        </p:attrNameLst>
                                      </p:cBhvr>
                                      <p:tavLst>
                                        <p:tav tm="0">
                                          <p:val>
                                            <p:strVal val="#ppt_y+.1"/>
                                          </p:val>
                                        </p:tav>
                                        <p:tav tm="100000">
                                          <p:val>
                                            <p:strVal val="#ppt_y"/>
                                          </p:val>
                                        </p:tav>
                                      </p:tavLst>
                                    </p:anim>
                                  </p:childTnLst>
                                </p:cTn>
                              </p:par>
                            </p:childTnLst>
                          </p:cTn>
                        </p:par>
                        <p:par>
                          <p:cTn id="16" fill="hold">
                            <p:stCondLst>
                              <p:cond delay="1500"/>
                            </p:stCondLst>
                            <p:childTnLst>
                              <p:par>
                                <p:cTn id="17" presetID="31" presetClass="entr" presetSubtype="0" fill="hold" grpId="0" nodeType="afterEffect">
                                  <p:stCondLst>
                                    <p:cond delay="0"/>
                                  </p:stCondLst>
                                  <p:childTnLst>
                                    <p:set>
                                      <p:cBhvr>
                                        <p:cTn id="18" dur="1" fill="hold">
                                          <p:stCondLst>
                                            <p:cond delay="0"/>
                                          </p:stCondLst>
                                        </p:cTn>
                                        <p:tgtEl>
                                          <p:spTgt spid="29"/>
                                        </p:tgtEl>
                                        <p:attrNameLst>
                                          <p:attrName>style.visibility</p:attrName>
                                        </p:attrNameLst>
                                      </p:cBhvr>
                                      <p:to>
                                        <p:strVal val="visible"/>
                                      </p:to>
                                    </p:set>
                                    <p:anim calcmode="lin" valueType="num">
                                      <p:cBhvr>
                                        <p:cTn id="19" dur="300" fill="hold"/>
                                        <p:tgtEl>
                                          <p:spTgt spid="29"/>
                                        </p:tgtEl>
                                        <p:attrNameLst>
                                          <p:attrName>ppt_w</p:attrName>
                                        </p:attrNameLst>
                                      </p:cBhvr>
                                      <p:tavLst>
                                        <p:tav tm="0">
                                          <p:val>
                                            <p:fltVal val="0"/>
                                          </p:val>
                                        </p:tav>
                                        <p:tav tm="100000">
                                          <p:val>
                                            <p:strVal val="#ppt_w"/>
                                          </p:val>
                                        </p:tav>
                                      </p:tavLst>
                                    </p:anim>
                                    <p:anim calcmode="lin" valueType="num">
                                      <p:cBhvr>
                                        <p:cTn id="20" dur="300" fill="hold"/>
                                        <p:tgtEl>
                                          <p:spTgt spid="29"/>
                                        </p:tgtEl>
                                        <p:attrNameLst>
                                          <p:attrName>ppt_h</p:attrName>
                                        </p:attrNameLst>
                                      </p:cBhvr>
                                      <p:tavLst>
                                        <p:tav tm="0">
                                          <p:val>
                                            <p:fltVal val="0"/>
                                          </p:val>
                                        </p:tav>
                                        <p:tav tm="100000">
                                          <p:val>
                                            <p:strVal val="#ppt_h"/>
                                          </p:val>
                                        </p:tav>
                                      </p:tavLst>
                                    </p:anim>
                                    <p:anim calcmode="lin" valueType="num">
                                      <p:cBhvr>
                                        <p:cTn id="21" dur="300" fill="hold"/>
                                        <p:tgtEl>
                                          <p:spTgt spid="29"/>
                                        </p:tgtEl>
                                        <p:attrNameLst>
                                          <p:attrName>style.rotation</p:attrName>
                                        </p:attrNameLst>
                                      </p:cBhvr>
                                      <p:tavLst>
                                        <p:tav tm="0">
                                          <p:val>
                                            <p:fltVal val="90"/>
                                          </p:val>
                                        </p:tav>
                                        <p:tav tm="100000">
                                          <p:val>
                                            <p:fltVal val="0"/>
                                          </p:val>
                                        </p:tav>
                                      </p:tavLst>
                                    </p:anim>
                                    <p:animEffect transition="in" filter="fade">
                                      <p:cBhvr>
                                        <p:cTn id="22" dur="300"/>
                                        <p:tgtEl>
                                          <p:spTgt spid="29"/>
                                        </p:tgtEl>
                                      </p:cBhvr>
                                    </p:animEffect>
                                  </p:childTnLst>
                                </p:cTn>
                              </p:par>
                            </p:childTnLst>
                          </p:cTn>
                        </p:par>
                        <p:par>
                          <p:cTn id="23" fill="hold">
                            <p:stCondLst>
                              <p:cond delay="2000"/>
                            </p:stCondLst>
                            <p:childTnLst>
                              <p:par>
                                <p:cTn id="24" presetID="53" presetClass="entr" presetSubtype="16" fill="hold" nodeType="afterEffect">
                                  <p:stCondLst>
                                    <p:cond delay="0"/>
                                  </p:stCondLst>
                                  <p:childTnLst>
                                    <p:set>
                                      <p:cBhvr>
                                        <p:cTn id="25" dur="1" fill="hold">
                                          <p:stCondLst>
                                            <p:cond delay="0"/>
                                          </p:stCondLst>
                                        </p:cTn>
                                        <p:tgtEl>
                                          <p:spTgt spid="20"/>
                                        </p:tgtEl>
                                        <p:attrNameLst>
                                          <p:attrName>style.visibility</p:attrName>
                                        </p:attrNameLst>
                                      </p:cBhvr>
                                      <p:to>
                                        <p:strVal val="visible"/>
                                      </p:to>
                                    </p:set>
                                    <p:anim calcmode="lin" valueType="num">
                                      <p:cBhvr>
                                        <p:cTn id="26" dur="500" fill="hold"/>
                                        <p:tgtEl>
                                          <p:spTgt spid="20"/>
                                        </p:tgtEl>
                                        <p:attrNameLst>
                                          <p:attrName>ppt_w</p:attrName>
                                        </p:attrNameLst>
                                      </p:cBhvr>
                                      <p:tavLst>
                                        <p:tav tm="0">
                                          <p:val>
                                            <p:fltVal val="0"/>
                                          </p:val>
                                        </p:tav>
                                        <p:tav tm="100000">
                                          <p:val>
                                            <p:strVal val="#ppt_w"/>
                                          </p:val>
                                        </p:tav>
                                      </p:tavLst>
                                    </p:anim>
                                    <p:anim calcmode="lin" valueType="num">
                                      <p:cBhvr>
                                        <p:cTn id="27" dur="500" fill="hold"/>
                                        <p:tgtEl>
                                          <p:spTgt spid="20"/>
                                        </p:tgtEl>
                                        <p:attrNameLst>
                                          <p:attrName>ppt_h</p:attrName>
                                        </p:attrNameLst>
                                      </p:cBhvr>
                                      <p:tavLst>
                                        <p:tav tm="0">
                                          <p:val>
                                            <p:fltVal val="0"/>
                                          </p:val>
                                        </p:tav>
                                        <p:tav tm="100000">
                                          <p:val>
                                            <p:strVal val="#ppt_h"/>
                                          </p:val>
                                        </p:tav>
                                      </p:tavLst>
                                    </p:anim>
                                    <p:animEffect transition="in" filter="fade">
                                      <p:cBhvr>
                                        <p:cTn id="28" dur="500"/>
                                        <p:tgtEl>
                                          <p:spTgt spid="20"/>
                                        </p:tgtEl>
                                      </p:cBhvr>
                                    </p:animEffect>
                                  </p:childTnLst>
                                </p:cTn>
                              </p:par>
                              <p:par>
                                <p:cTn id="29" presetID="42" presetClass="entr" presetSubtype="0" fill="hold" grpId="0" nodeType="withEffect">
                                  <p:stCondLst>
                                    <p:cond delay="0"/>
                                  </p:stCondLst>
                                  <p:childTnLst>
                                    <p:set>
                                      <p:cBhvr>
                                        <p:cTn id="30" dur="1" fill="hold">
                                          <p:stCondLst>
                                            <p:cond delay="0"/>
                                          </p:stCondLst>
                                        </p:cTn>
                                        <p:tgtEl>
                                          <p:spTgt spid="48"/>
                                        </p:tgtEl>
                                        <p:attrNameLst>
                                          <p:attrName>style.visibility</p:attrName>
                                        </p:attrNameLst>
                                      </p:cBhvr>
                                      <p:to>
                                        <p:strVal val="visible"/>
                                      </p:to>
                                    </p:set>
                                    <p:animEffect transition="in" filter="fade">
                                      <p:cBhvr>
                                        <p:cTn id="31" dur="1000"/>
                                        <p:tgtEl>
                                          <p:spTgt spid="48"/>
                                        </p:tgtEl>
                                      </p:cBhvr>
                                    </p:animEffect>
                                    <p:anim calcmode="lin" valueType="num">
                                      <p:cBhvr>
                                        <p:cTn id="32" dur="1000" fill="hold"/>
                                        <p:tgtEl>
                                          <p:spTgt spid="48"/>
                                        </p:tgtEl>
                                        <p:attrNameLst>
                                          <p:attrName>ppt_x</p:attrName>
                                        </p:attrNameLst>
                                      </p:cBhvr>
                                      <p:tavLst>
                                        <p:tav tm="0">
                                          <p:val>
                                            <p:strVal val="#ppt_x"/>
                                          </p:val>
                                        </p:tav>
                                        <p:tav tm="100000">
                                          <p:val>
                                            <p:strVal val="#ppt_x"/>
                                          </p:val>
                                        </p:tav>
                                      </p:tavLst>
                                    </p:anim>
                                    <p:anim calcmode="lin" valueType="num">
                                      <p:cBhvr>
                                        <p:cTn id="33" dur="1000" fill="hold"/>
                                        <p:tgtEl>
                                          <p:spTgt spid="48"/>
                                        </p:tgtEl>
                                        <p:attrNameLst>
                                          <p:attrName>ppt_y</p:attrName>
                                        </p:attrNameLst>
                                      </p:cBhvr>
                                      <p:tavLst>
                                        <p:tav tm="0">
                                          <p:val>
                                            <p:strVal val="#ppt_y+.1"/>
                                          </p:val>
                                        </p:tav>
                                        <p:tav tm="100000">
                                          <p:val>
                                            <p:strVal val="#ppt_y"/>
                                          </p:val>
                                        </p:tav>
                                      </p:tavLst>
                                    </p:anim>
                                  </p:childTnLst>
                                </p:cTn>
                              </p:par>
                            </p:childTnLst>
                          </p:cTn>
                        </p:par>
                        <p:par>
                          <p:cTn id="34" fill="hold">
                            <p:stCondLst>
                              <p:cond delay="2500"/>
                            </p:stCondLst>
                            <p:childTnLst>
                              <p:par>
                                <p:cTn id="35" presetID="31" presetClass="entr" presetSubtype="0" fill="hold" grpId="0" nodeType="afterEffect">
                                  <p:stCondLst>
                                    <p:cond delay="0"/>
                                  </p:stCondLst>
                                  <p:childTnLst>
                                    <p:set>
                                      <p:cBhvr>
                                        <p:cTn id="36" dur="1" fill="hold">
                                          <p:stCondLst>
                                            <p:cond delay="0"/>
                                          </p:stCondLst>
                                        </p:cTn>
                                        <p:tgtEl>
                                          <p:spTgt spid="40"/>
                                        </p:tgtEl>
                                        <p:attrNameLst>
                                          <p:attrName>style.visibility</p:attrName>
                                        </p:attrNameLst>
                                      </p:cBhvr>
                                      <p:to>
                                        <p:strVal val="visible"/>
                                      </p:to>
                                    </p:set>
                                    <p:anim calcmode="lin" valueType="num">
                                      <p:cBhvr>
                                        <p:cTn id="37" dur="300" fill="hold"/>
                                        <p:tgtEl>
                                          <p:spTgt spid="40"/>
                                        </p:tgtEl>
                                        <p:attrNameLst>
                                          <p:attrName>ppt_w</p:attrName>
                                        </p:attrNameLst>
                                      </p:cBhvr>
                                      <p:tavLst>
                                        <p:tav tm="0">
                                          <p:val>
                                            <p:fltVal val="0"/>
                                          </p:val>
                                        </p:tav>
                                        <p:tav tm="100000">
                                          <p:val>
                                            <p:strVal val="#ppt_w"/>
                                          </p:val>
                                        </p:tav>
                                      </p:tavLst>
                                    </p:anim>
                                    <p:anim calcmode="lin" valueType="num">
                                      <p:cBhvr>
                                        <p:cTn id="38" dur="300" fill="hold"/>
                                        <p:tgtEl>
                                          <p:spTgt spid="40"/>
                                        </p:tgtEl>
                                        <p:attrNameLst>
                                          <p:attrName>ppt_h</p:attrName>
                                        </p:attrNameLst>
                                      </p:cBhvr>
                                      <p:tavLst>
                                        <p:tav tm="0">
                                          <p:val>
                                            <p:fltVal val="0"/>
                                          </p:val>
                                        </p:tav>
                                        <p:tav tm="100000">
                                          <p:val>
                                            <p:strVal val="#ppt_h"/>
                                          </p:val>
                                        </p:tav>
                                      </p:tavLst>
                                    </p:anim>
                                    <p:anim calcmode="lin" valueType="num">
                                      <p:cBhvr>
                                        <p:cTn id="39" dur="300" fill="hold"/>
                                        <p:tgtEl>
                                          <p:spTgt spid="40"/>
                                        </p:tgtEl>
                                        <p:attrNameLst>
                                          <p:attrName>style.rotation</p:attrName>
                                        </p:attrNameLst>
                                      </p:cBhvr>
                                      <p:tavLst>
                                        <p:tav tm="0">
                                          <p:val>
                                            <p:fltVal val="90"/>
                                          </p:val>
                                        </p:tav>
                                        <p:tav tm="100000">
                                          <p:val>
                                            <p:fltVal val="0"/>
                                          </p:val>
                                        </p:tav>
                                      </p:tavLst>
                                    </p:anim>
                                    <p:animEffect transition="in" filter="fade">
                                      <p:cBhvr>
                                        <p:cTn id="40" dur="300"/>
                                        <p:tgtEl>
                                          <p:spTgt spid="40"/>
                                        </p:tgtEl>
                                      </p:cBhvr>
                                    </p:animEffect>
                                  </p:childTnLst>
                                </p:cTn>
                              </p:par>
                            </p:childTnLst>
                          </p:cTn>
                        </p:par>
                        <p:par>
                          <p:cTn id="41" fill="hold">
                            <p:stCondLst>
                              <p:cond delay="3000"/>
                            </p:stCondLst>
                            <p:childTnLst>
                              <p:par>
                                <p:cTn id="42" presetID="53" presetClass="entr" presetSubtype="16" fill="hold" nodeType="afterEffect">
                                  <p:stCondLst>
                                    <p:cond delay="0"/>
                                  </p:stCondLst>
                                  <p:childTnLst>
                                    <p:set>
                                      <p:cBhvr>
                                        <p:cTn id="43" dur="1" fill="hold">
                                          <p:stCondLst>
                                            <p:cond delay="0"/>
                                          </p:stCondLst>
                                        </p:cTn>
                                        <p:tgtEl>
                                          <p:spTgt spid="23"/>
                                        </p:tgtEl>
                                        <p:attrNameLst>
                                          <p:attrName>style.visibility</p:attrName>
                                        </p:attrNameLst>
                                      </p:cBhvr>
                                      <p:to>
                                        <p:strVal val="visible"/>
                                      </p:to>
                                    </p:set>
                                    <p:anim calcmode="lin" valueType="num">
                                      <p:cBhvr>
                                        <p:cTn id="44" dur="500" fill="hold"/>
                                        <p:tgtEl>
                                          <p:spTgt spid="23"/>
                                        </p:tgtEl>
                                        <p:attrNameLst>
                                          <p:attrName>ppt_w</p:attrName>
                                        </p:attrNameLst>
                                      </p:cBhvr>
                                      <p:tavLst>
                                        <p:tav tm="0">
                                          <p:val>
                                            <p:fltVal val="0"/>
                                          </p:val>
                                        </p:tav>
                                        <p:tav tm="100000">
                                          <p:val>
                                            <p:strVal val="#ppt_w"/>
                                          </p:val>
                                        </p:tav>
                                      </p:tavLst>
                                    </p:anim>
                                    <p:anim calcmode="lin" valueType="num">
                                      <p:cBhvr>
                                        <p:cTn id="45" dur="500" fill="hold"/>
                                        <p:tgtEl>
                                          <p:spTgt spid="23"/>
                                        </p:tgtEl>
                                        <p:attrNameLst>
                                          <p:attrName>ppt_h</p:attrName>
                                        </p:attrNameLst>
                                      </p:cBhvr>
                                      <p:tavLst>
                                        <p:tav tm="0">
                                          <p:val>
                                            <p:fltVal val="0"/>
                                          </p:val>
                                        </p:tav>
                                        <p:tav tm="100000">
                                          <p:val>
                                            <p:strVal val="#ppt_h"/>
                                          </p:val>
                                        </p:tav>
                                      </p:tavLst>
                                    </p:anim>
                                    <p:animEffect transition="in" filter="fade">
                                      <p:cBhvr>
                                        <p:cTn id="46" dur="500"/>
                                        <p:tgtEl>
                                          <p:spTgt spid="23"/>
                                        </p:tgtEl>
                                      </p:cBhvr>
                                    </p:animEffect>
                                  </p:childTnLst>
                                </p:cTn>
                              </p:par>
                              <p:par>
                                <p:cTn id="47" presetID="42" presetClass="entr" presetSubtype="0" fill="hold" grpId="0" nodeType="withEffect">
                                  <p:stCondLst>
                                    <p:cond delay="400"/>
                                  </p:stCondLst>
                                  <p:childTnLst>
                                    <p:set>
                                      <p:cBhvr>
                                        <p:cTn id="48" dur="1" fill="hold">
                                          <p:stCondLst>
                                            <p:cond delay="0"/>
                                          </p:stCondLst>
                                        </p:cTn>
                                        <p:tgtEl>
                                          <p:spTgt spid="49"/>
                                        </p:tgtEl>
                                        <p:attrNameLst>
                                          <p:attrName>style.visibility</p:attrName>
                                        </p:attrNameLst>
                                      </p:cBhvr>
                                      <p:to>
                                        <p:strVal val="visible"/>
                                      </p:to>
                                    </p:set>
                                    <p:animEffect transition="in" filter="fade">
                                      <p:cBhvr>
                                        <p:cTn id="49" dur="1000"/>
                                        <p:tgtEl>
                                          <p:spTgt spid="49"/>
                                        </p:tgtEl>
                                      </p:cBhvr>
                                    </p:animEffect>
                                    <p:anim calcmode="lin" valueType="num">
                                      <p:cBhvr>
                                        <p:cTn id="50" dur="1000" fill="hold"/>
                                        <p:tgtEl>
                                          <p:spTgt spid="49"/>
                                        </p:tgtEl>
                                        <p:attrNameLst>
                                          <p:attrName>ppt_x</p:attrName>
                                        </p:attrNameLst>
                                      </p:cBhvr>
                                      <p:tavLst>
                                        <p:tav tm="0">
                                          <p:val>
                                            <p:strVal val="#ppt_x"/>
                                          </p:val>
                                        </p:tav>
                                        <p:tav tm="100000">
                                          <p:val>
                                            <p:strVal val="#ppt_x"/>
                                          </p:val>
                                        </p:tav>
                                      </p:tavLst>
                                    </p:anim>
                                    <p:anim calcmode="lin" valueType="num">
                                      <p:cBhvr>
                                        <p:cTn id="51" dur="1000" fill="hold"/>
                                        <p:tgtEl>
                                          <p:spTgt spid="49"/>
                                        </p:tgtEl>
                                        <p:attrNameLst>
                                          <p:attrName>ppt_y</p:attrName>
                                        </p:attrNameLst>
                                      </p:cBhvr>
                                      <p:tavLst>
                                        <p:tav tm="0">
                                          <p:val>
                                            <p:strVal val="#ppt_y+.1"/>
                                          </p:val>
                                        </p:tav>
                                        <p:tav tm="100000">
                                          <p:val>
                                            <p:strVal val="#ppt_y"/>
                                          </p:val>
                                        </p:tav>
                                      </p:tavLst>
                                    </p:anim>
                                  </p:childTnLst>
                                </p:cTn>
                              </p:par>
                            </p:childTnLst>
                          </p:cTn>
                        </p:par>
                        <p:par>
                          <p:cTn id="52" fill="hold">
                            <p:stCondLst>
                              <p:cond delay="3500"/>
                            </p:stCondLst>
                            <p:childTnLst>
                              <p:par>
                                <p:cTn id="53" presetID="1" presetClass="entr" presetSubtype="0" fill="hold" grpId="0" nodeType="afterEffect">
                                  <p:stCondLst>
                                    <p:cond delay="0"/>
                                  </p:stCondLst>
                                  <p:childTnLst>
                                    <p:set>
                                      <p:cBhvr>
                                        <p:cTn id="54" dur="1" fill="hold">
                                          <p:stCondLst>
                                            <p:cond delay="0"/>
                                          </p:stCondLst>
                                        </p:cTn>
                                        <p:tgtEl>
                                          <p:spTgt spid="45"/>
                                        </p:tgtEl>
                                        <p:attrNameLst>
                                          <p:attrName>style.visibility</p:attrName>
                                        </p:attrNameLst>
                                      </p:cBhvr>
                                      <p:to>
                                        <p:strVal val="visible"/>
                                      </p:to>
                                    </p:set>
                                  </p:childTnLst>
                                </p:cTn>
                              </p:par>
                              <p:par>
                                <p:cTn id="55" presetID="35" presetClass="path" presetSubtype="0" accel="50000" decel="50000" fill="hold" grpId="1" nodeType="withEffect">
                                  <p:stCondLst>
                                    <p:cond delay="0"/>
                                  </p:stCondLst>
                                  <p:childTnLst>
                                    <p:animMotion origin="layout" path="M -3.56836E-6 -3.7037E-7 L 0.36686 0.15278 " pathEditMode="relative" rAng="0" ptsTypes="AA">
                                      <p:cBhvr>
                                        <p:cTn id="56" dur="500" spd="-99900" fill="hold"/>
                                        <p:tgtEl>
                                          <p:spTgt spid="45"/>
                                        </p:tgtEl>
                                        <p:attrNameLst>
                                          <p:attrName>ppt_x</p:attrName>
                                          <p:attrName>ppt_y</p:attrName>
                                        </p:attrNameLst>
                                      </p:cBhvr>
                                      <p:rCtr x="18343" y="7639"/>
                                    </p:animMotion>
                                  </p:childTnLst>
                                </p:cTn>
                              </p:par>
                              <p:par>
                                <p:cTn id="57" presetID="1" presetClass="entr" presetSubtype="0" fill="hold" grpId="0" nodeType="withEffect">
                                  <p:stCondLst>
                                    <p:cond delay="0"/>
                                  </p:stCondLst>
                                  <p:childTnLst>
                                    <p:set>
                                      <p:cBhvr>
                                        <p:cTn id="58" dur="1" fill="hold">
                                          <p:stCondLst>
                                            <p:cond delay="0"/>
                                          </p:stCondLst>
                                        </p:cTn>
                                        <p:tgtEl>
                                          <p:spTgt spid="46"/>
                                        </p:tgtEl>
                                        <p:attrNameLst>
                                          <p:attrName>style.visibility</p:attrName>
                                        </p:attrNameLst>
                                      </p:cBhvr>
                                      <p:to>
                                        <p:strVal val="visible"/>
                                      </p:to>
                                    </p:set>
                                  </p:childTnLst>
                                </p:cTn>
                              </p:par>
                              <p:par>
                                <p:cTn id="59" presetID="35" presetClass="path" presetSubtype="0" accel="50000" decel="50000" fill="hold" grpId="1" nodeType="withEffect">
                                  <p:stCondLst>
                                    <p:cond delay="0"/>
                                  </p:stCondLst>
                                  <p:childTnLst>
                                    <p:animMotion origin="layout" path="M 7.85742E-7 -3.33333E-6 L -0.39495 -0.11018 " pathEditMode="relative" rAng="0" ptsTypes="AA">
                                      <p:cBhvr>
                                        <p:cTn id="60" dur="500" spd="-99900" fill="hold"/>
                                        <p:tgtEl>
                                          <p:spTgt spid="46"/>
                                        </p:tgtEl>
                                        <p:attrNameLst>
                                          <p:attrName>ppt_x</p:attrName>
                                          <p:attrName>ppt_y</p:attrName>
                                        </p:attrNameLst>
                                      </p:cBhvr>
                                      <p:rCtr x="-19748" y="-5509"/>
                                    </p:animMotion>
                                  </p:childTnLst>
                                </p:cTn>
                              </p:par>
                              <p:par>
                                <p:cTn id="61" presetID="10" presetClass="entr" presetSubtype="0" fill="hold" grpId="0" nodeType="withEffect">
                                  <p:stCondLst>
                                    <p:cond delay="0"/>
                                  </p:stCondLst>
                                  <p:childTnLst>
                                    <p:set>
                                      <p:cBhvr>
                                        <p:cTn id="62" dur="1" fill="hold">
                                          <p:stCondLst>
                                            <p:cond delay="0"/>
                                          </p:stCondLst>
                                        </p:cTn>
                                        <p:tgtEl>
                                          <p:spTgt spid="41"/>
                                        </p:tgtEl>
                                        <p:attrNameLst>
                                          <p:attrName>style.visibility</p:attrName>
                                        </p:attrNameLst>
                                      </p:cBhvr>
                                      <p:to>
                                        <p:strVal val="visible"/>
                                      </p:to>
                                    </p:set>
                                    <p:anim calcmode="lin" valueType="num">
                                      <p:cBhvr>
                                        <p:cTn id="63" dur="500" fill="hold"/>
                                        <p:tgtEl>
                                          <p:spTgt spid="41"/>
                                        </p:tgtEl>
                                        <p:attrNameLst>
                                          <p:attrName>ppt_w</p:attrName>
                                        </p:attrNameLst>
                                      </p:cBhvr>
                                      <p:tavLst>
                                        <p:tav tm="0">
                                          <p:val>
                                            <p:fltVal val="0"/>
                                          </p:val>
                                        </p:tav>
                                        <p:tav tm="100000">
                                          <p:val>
                                            <p:strVal val="#ppt_w"/>
                                          </p:val>
                                        </p:tav>
                                      </p:tavLst>
                                    </p:anim>
                                    <p:anim calcmode="lin" valueType="num">
                                      <p:cBhvr>
                                        <p:cTn id="64" dur="500" fill="hold"/>
                                        <p:tgtEl>
                                          <p:spTgt spid="41"/>
                                        </p:tgtEl>
                                        <p:attrNameLst>
                                          <p:attrName>ppt_h</p:attrName>
                                        </p:attrNameLst>
                                      </p:cBhvr>
                                      <p:tavLst>
                                        <p:tav tm="0">
                                          <p:val>
                                            <p:fltVal val="0"/>
                                          </p:val>
                                        </p:tav>
                                        <p:tav tm="100000">
                                          <p:val>
                                            <p:strVal val="#ppt_h"/>
                                          </p:val>
                                        </p:tav>
                                      </p:tavLst>
                                    </p:anim>
                                    <p:animEffect transition="in" filter="fade">
                                      <p:cBhvr>
                                        <p:cTn id="65" dur="500"/>
                                        <p:tgtEl>
                                          <p:spTgt spid="41"/>
                                        </p:tgtEl>
                                      </p:cBhvr>
                                    </p:animEffect>
                                  </p:childTnLst>
                                </p:cTn>
                              </p:par>
                            </p:childTnLst>
                          </p:cTn>
                        </p:par>
                        <p:par>
                          <p:cTn id="66" fill="hold">
                            <p:stCondLst>
                              <p:cond delay="3500"/>
                            </p:stCondLst>
                            <p:childTnLst>
                              <p:par>
                                <p:cTn id="67" presetID="22" presetClass="entr" presetSubtype="1" fill="hold" nodeType="afterEffect">
                                  <p:stCondLst>
                                    <p:cond delay="0"/>
                                  </p:stCondLst>
                                  <p:childTnLst>
                                    <p:set>
                                      <p:cBhvr>
                                        <p:cTn id="68" dur="1" fill="hold">
                                          <p:stCondLst>
                                            <p:cond delay="0"/>
                                          </p:stCondLst>
                                        </p:cTn>
                                        <p:tgtEl>
                                          <p:spTgt spid="44">
                                            <p:txEl>
                                              <p:pRg st="0" end="0"/>
                                            </p:txEl>
                                          </p:spTgt>
                                        </p:tgtEl>
                                        <p:attrNameLst>
                                          <p:attrName>style.visibility</p:attrName>
                                        </p:attrNameLst>
                                      </p:cBhvr>
                                      <p:to>
                                        <p:strVal val="visible"/>
                                      </p:to>
                                    </p:set>
                                    <p:animEffect transition="in" filter="wipe(up)">
                                      <p:cBhvr>
                                        <p:cTn id="69" dur="500"/>
                                        <p:tgtEl>
                                          <p:spTgt spid="44">
                                            <p:txEl>
                                              <p:pRg st="0" end="0"/>
                                            </p:txEl>
                                          </p:spTgt>
                                        </p:tgtEl>
                                      </p:cBhvr>
                                    </p:animEffect>
                                  </p:childTnLst>
                                </p:cTn>
                              </p:par>
                            </p:childTnLst>
                          </p:cTn>
                        </p:par>
                        <p:par>
                          <p:cTn id="70" fill="hold">
                            <p:stCondLst>
                              <p:cond delay="4000"/>
                            </p:stCondLst>
                            <p:childTnLst>
                              <p:par>
                                <p:cTn id="71" presetID="22" presetClass="entr" presetSubtype="1" fill="hold" nodeType="afterEffect">
                                  <p:stCondLst>
                                    <p:cond delay="0"/>
                                  </p:stCondLst>
                                  <p:childTnLst>
                                    <p:set>
                                      <p:cBhvr>
                                        <p:cTn id="72" dur="1" fill="hold">
                                          <p:stCondLst>
                                            <p:cond delay="0"/>
                                          </p:stCondLst>
                                        </p:cTn>
                                        <p:tgtEl>
                                          <p:spTgt spid="44">
                                            <p:txEl>
                                              <p:pRg st="1" end="1"/>
                                            </p:txEl>
                                          </p:spTgt>
                                        </p:tgtEl>
                                        <p:attrNameLst>
                                          <p:attrName>style.visibility</p:attrName>
                                        </p:attrNameLst>
                                      </p:cBhvr>
                                      <p:to>
                                        <p:strVal val="visible"/>
                                      </p:to>
                                    </p:set>
                                    <p:animEffect transition="in" filter="wipe(up)">
                                      <p:cBhvr>
                                        <p:cTn id="73" dur="500"/>
                                        <p:tgtEl>
                                          <p:spTgt spid="4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40" grpId="0" animBg="1"/>
      <p:bldP spid="41" grpId="0" animBg="1" autoUpdateAnimBg="0"/>
      <p:bldP spid="45" grpId="0" animBg="1"/>
      <p:bldP spid="45" grpId="1" animBg="1"/>
      <p:bldP spid="46" grpId="0" animBg="1"/>
      <p:bldP spid="46" grpId="1" animBg="1"/>
      <p:bldP spid="47" grpId="0"/>
      <p:bldP spid="48" grpId="0"/>
      <p:bldP spid="49"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组合 22"/>
          <p:cNvGrpSpPr/>
          <p:nvPr/>
        </p:nvGrpSpPr>
        <p:grpSpPr>
          <a:xfrm>
            <a:off x="-1681" y="0"/>
            <a:ext cx="9145681" cy="5137276"/>
            <a:chOff x="-1681" y="0"/>
            <a:chExt cx="9145681" cy="5137276"/>
          </a:xfrm>
        </p:grpSpPr>
        <p:pic>
          <p:nvPicPr>
            <p:cNvPr id="24" name="图片 23"/>
            <p:cNvPicPr>
              <a:picLocks noChangeAspect="1"/>
            </p:cNvPicPr>
            <p:nvPr/>
          </p:nvPicPr>
          <p:blipFill>
            <a:blip r:embed="rId2" cstate="email"/>
            <a:stretch>
              <a:fillRect/>
            </a:stretch>
          </p:blipFill>
          <p:spPr>
            <a:xfrm>
              <a:off x="-1681" y="0"/>
              <a:ext cx="9145681" cy="5137275"/>
            </a:xfrm>
            <a:prstGeom prst="rect">
              <a:avLst/>
            </a:prstGeom>
          </p:spPr>
        </p:pic>
        <p:pic>
          <p:nvPicPr>
            <p:cNvPr id="25" name="图片 24"/>
            <p:cNvPicPr>
              <a:picLocks noChangeAspect="1"/>
            </p:cNvPicPr>
            <p:nvPr/>
          </p:nvPicPr>
          <p:blipFill>
            <a:blip r:embed="rId3" cstate="email"/>
            <a:stretch>
              <a:fillRect/>
            </a:stretch>
          </p:blipFill>
          <p:spPr>
            <a:xfrm>
              <a:off x="-1681" y="3771885"/>
              <a:ext cx="9143244" cy="1365391"/>
            </a:xfrm>
            <a:prstGeom prst="rect">
              <a:avLst/>
            </a:prstGeom>
          </p:spPr>
        </p:pic>
        <p:pic>
          <p:nvPicPr>
            <p:cNvPr id="26" name="图片 25"/>
            <p:cNvPicPr>
              <a:picLocks noChangeAspect="1"/>
            </p:cNvPicPr>
            <p:nvPr/>
          </p:nvPicPr>
          <p:blipFill>
            <a:blip r:embed="rId4" cstate="email"/>
            <a:stretch>
              <a:fillRect/>
            </a:stretch>
          </p:blipFill>
          <p:spPr>
            <a:xfrm>
              <a:off x="34027" y="2860373"/>
              <a:ext cx="2358957" cy="2237047"/>
            </a:xfrm>
            <a:prstGeom prst="rect">
              <a:avLst/>
            </a:prstGeom>
          </p:spPr>
        </p:pic>
      </p:grpSp>
      <p:sp>
        <p:nvSpPr>
          <p:cNvPr id="10" name="圆角矩形 9"/>
          <p:cNvSpPr/>
          <p:nvPr/>
        </p:nvSpPr>
        <p:spPr>
          <a:xfrm>
            <a:off x="2843808" y="2241028"/>
            <a:ext cx="4665810" cy="722852"/>
          </a:xfrm>
          <a:prstGeom prst="roundRect">
            <a:avLst>
              <a:gd name="adj" fmla="val 50000"/>
            </a:avLst>
          </a:prstGeom>
          <a:solidFill>
            <a:srgbClr val="C100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prstClr val="white"/>
              </a:solidFill>
              <a:effectLst/>
              <a:uLnTx/>
              <a:uFillTx/>
              <a:latin typeface="Calibri" panose="020F0502020204030204"/>
              <a:ea typeface="等线" panose="02010600030101010101" charset="-122"/>
              <a:cs typeface="+mn-cs"/>
            </a:endParaRPr>
          </a:p>
        </p:txBody>
      </p:sp>
      <p:sp>
        <p:nvSpPr>
          <p:cNvPr id="11" name="椭圆 10"/>
          <p:cNvSpPr/>
          <p:nvPr/>
        </p:nvSpPr>
        <p:spPr>
          <a:xfrm>
            <a:off x="4521330" y="813677"/>
            <a:ext cx="1276659" cy="1276659"/>
          </a:xfrm>
          <a:prstGeom prst="ellipse">
            <a:avLst/>
          </a:prstGeom>
          <a:solidFill>
            <a:srgbClr val="C10001"/>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8000" b="0" i="0" u="none" strike="noStrike" kern="1200" cap="none" spc="0" normalizeH="0" baseline="0" noProof="0">
              <a:ln>
                <a:noFill/>
              </a:ln>
              <a:solidFill>
                <a:prstClr val="white"/>
              </a:solidFill>
              <a:effectLst/>
              <a:uLnTx/>
              <a:uFillTx/>
              <a:latin typeface="Calibri" panose="020F0502020204030204"/>
              <a:ea typeface="等线" panose="02010600030101010101" charset="-122"/>
              <a:cs typeface="+mn-cs"/>
            </a:endParaRPr>
          </a:p>
        </p:txBody>
      </p:sp>
      <p:sp>
        <p:nvSpPr>
          <p:cNvPr id="12" name="标题 4"/>
          <p:cNvSpPr txBox="1"/>
          <p:nvPr/>
        </p:nvSpPr>
        <p:spPr>
          <a:xfrm>
            <a:off x="4521330" y="959063"/>
            <a:ext cx="1276659" cy="110322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defRPr/>
            </a:pPr>
            <a:r>
              <a:rPr kumimoji="0" lang="en-US" altLang="zh-CN" sz="8000" b="1"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j-cs"/>
              </a:rPr>
              <a:t>4</a:t>
            </a:r>
          </a:p>
        </p:txBody>
      </p:sp>
      <p:sp>
        <p:nvSpPr>
          <p:cNvPr id="13" name="标题 4"/>
          <p:cNvSpPr txBox="1"/>
          <p:nvPr/>
        </p:nvSpPr>
        <p:spPr>
          <a:xfrm>
            <a:off x="3229978" y="2247952"/>
            <a:ext cx="3893470" cy="712017"/>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defRPr/>
            </a:pPr>
            <a:r>
              <a:rPr kumimoji="0" lang="zh-CN" altLang="en-US" sz="3600" b="1"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j-cs"/>
              </a:rPr>
              <a:t>单击添加文字标题</a:t>
            </a:r>
            <a:endParaRPr kumimoji="0" lang="en-US" altLang="zh-CN" sz="3600" b="1"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j-cs"/>
            </a:endParaRPr>
          </a:p>
        </p:txBody>
      </p:sp>
    </p:spTree>
  </p:cSld>
  <p:clrMapOvr>
    <a:masterClrMapping/>
  </p:clrMapOvr>
  <mc:AlternateContent xmlns:mc="http://schemas.openxmlformats.org/markup-compatibility/2006" xmlns:p14="http://schemas.microsoft.com/office/powerpoint/2010/main">
    <mc:Choice Requires="p14">
      <p:transition spd="slow" p14:dur="1250" advClick="0" advTm="0">
        <p14:switch dir="r"/>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000"/>
                                        <p:tgtEl>
                                          <p:spTgt spid="11"/>
                                        </p:tgtEl>
                                      </p:cBhvr>
                                    </p:animEffect>
                                    <p:anim calcmode="lin" valueType="num">
                                      <p:cBhvr>
                                        <p:cTn id="8" dur="1000" fill="hold"/>
                                        <p:tgtEl>
                                          <p:spTgt spid="11"/>
                                        </p:tgtEl>
                                        <p:attrNameLst>
                                          <p:attrName>ppt_x</p:attrName>
                                        </p:attrNameLst>
                                      </p:cBhvr>
                                      <p:tavLst>
                                        <p:tav tm="0">
                                          <p:val>
                                            <p:strVal val="#ppt_x"/>
                                          </p:val>
                                        </p:tav>
                                        <p:tav tm="100000">
                                          <p:val>
                                            <p:strVal val="#ppt_x"/>
                                          </p:val>
                                        </p:tav>
                                      </p:tavLst>
                                    </p:anim>
                                    <p:anim calcmode="lin" valueType="num">
                                      <p:cBhvr>
                                        <p:cTn id="9" dur="1000" fill="hold"/>
                                        <p:tgtEl>
                                          <p:spTgt spid="11"/>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1000"/>
                                        <p:tgtEl>
                                          <p:spTgt spid="12"/>
                                        </p:tgtEl>
                                      </p:cBhvr>
                                    </p:animEffect>
                                    <p:anim calcmode="lin" valueType="num">
                                      <p:cBhvr>
                                        <p:cTn id="13" dur="1000" fill="hold"/>
                                        <p:tgtEl>
                                          <p:spTgt spid="12"/>
                                        </p:tgtEl>
                                        <p:attrNameLst>
                                          <p:attrName>ppt_x</p:attrName>
                                        </p:attrNameLst>
                                      </p:cBhvr>
                                      <p:tavLst>
                                        <p:tav tm="0">
                                          <p:val>
                                            <p:strVal val="#ppt_x"/>
                                          </p:val>
                                        </p:tav>
                                        <p:tav tm="100000">
                                          <p:val>
                                            <p:strVal val="#ppt_x"/>
                                          </p:val>
                                        </p:tav>
                                      </p:tavLst>
                                    </p:anim>
                                    <p:anim calcmode="lin" valueType="num">
                                      <p:cBhvr>
                                        <p:cTn id="14" dur="1000" fill="hold"/>
                                        <p:tgtEl>
                                          <p:spTgt spid="12"/>
                                        </p:tgtEl>
                                        <p:attrNameLst>
                                          <p:attrName>ppt_y</p:attrName>
                                        </p:attrNameLst>
                                      </p:cBhvr>
                                      <p:tavLst>
                                        <p:tav tm="0">
                                          <p:val>
                                            <p:strVal val="#ppt_y+.1"/>
                                          </p:val>
                                        </p:tav>
                                        <p:tav tm="100000">
                                          <p:val>
                                            <p:strVal val="#ppt_y"/>
                                          </p:val>
                                        </p:tav>
                                      </p:tavLst>
                                    </p:anim>
                                  </p:childTnLst>
                                </p:cTn>
                              </p:par>
                            </p:childTnLst>
                          </p:cTn>
                        </p:par>
                        <p:par>
                          <p:cTn id="15" fill="hold">
                            <p:stCondLst>
                              <p:cond delay="1000"/>
                            </p:stCondLst>
                            <p:childTnLst>
                              <p:par>
                                <p:cTn id="16" presetID="16" presetClass="entr" presetSubtype="21" fill="hold" grpId="0" nodeType="after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barn(inVertical)">
                                      <p:cBhvr>
                                        <p:cTn id="18" dur="750"/>
                                        <p:tgtEl>
                                          <p:spTgt spid="10"/>
                                        </p:tgtEl>
                                      </p:cBhvr>
                                    </p:animEffect>
                                  </p:childTnLst>
                                </p:cTn>
                              </p:par>
                            </p:childTnLst>
                          </p:cTn>
                        </p:par>
                        <p:par>
                          <p:cTn id="19" fill="hold">
                            <p:stCondLst>
                              <p:cond delay="2000"/>
                            </p:stCondLst>
                            <p:childTnLst>
                              <p:par>
                                <p:cTn id="20" presetID="17" presetClass="entr" presetSubtype="10" fill="hold" grpId="0" nodeType="afterEffect">
                                  <p:stCondLst>
                                    <p:cond delay="0"/>
                                  </p:stCondLst>
                                  <p:iterate type="lt">
                                    <p:tmPct val="15000"/>
                                  </p:iterate>
                                  <p:childTnLst>
                                    <p:set>
                                      <p:cBhvr>
                                        <p:cTn id="21" dur="1" fill="hold">
                                          <p:stCondLst>
                                            <p:cond delay="0"/>
                                          </p:stCondLst>
                                        </p:cTn>
                                        <p:tgtEl>
                                          <p:spTgt spid="13"/>
                                        </p:tgtEl>
                                        <p:attrNameLst>
                                          <p:attrName>style.visibility</p:attrName>
                                        </p:attrNameLst>
                                      </p:cBhvr>
                                      <p:to>
                                        <p:strVal val="visible"/>
                                      </p:to>
                                    </p:set>
                                    <p:anim calcmode="lin" valueType="num">
                                      <p:cBhvr>
                                        <p:cTn id="22" dur="500" fill="hold"/>
                                        <p:tgtEl>
                                          <p:spTgt spid="13"/>
                                        </p:tgtEl>
                                        <p:attrNameLst>
                                          <p:attrName>ppt_w</p:attrName>
                                        </p:attrNameLst>
                                      </p:cBhvr>
                                      <p:tavLst>
                                        <p:tav tm="0">
                                          <p:val>
                                            <p:fltVal val="0"/>
                                          </p:val>
                                        </p:tav>
                                        <p:tav tm="100000">
                                          <p:val>
                                            <p:strVal val="#ppt_w"/>
                                          </p:val>
                                        </p:tav>
                                      </p:tavLst>
                                    </p:anim>
                                    <p:anim calcmode="lin" valueType="num">
                                      <p:cBhvr>
                                        <p:cTn id="23" dur="500" fill="hold"/>
                                        <p:tgtEl>
                                          <p:spTgt spid="1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p:bldP spid="13"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文本框 18"/>
          <p:cNvSpPr txBox="1"/>
          <p:nvPr/>
        </p:nvSpPr>
        <p:spPr>
          <a:xfrm>
            <a:off x="1543024" y="1658332"/>
            <a:ext cx="1470856" cy="819455"/>
          </a:xfrm>
          <a:prstGeom prst="rect">
            <a:avLst/>
          </a:prstGeom>
          <a:noFill/>
          <a:ln>
            <a:noFill/>
          </a:ln>
        </p:spPr>
        <p:txBody>
          <a:bodyPr wrap="square" rtlCol="0">
            <a:spAutoFit/>
          </a:bodyPr>
          <a:lstStyle/>
          <a:p>
            <a:pPr marL="0" marR="0" lvl="0" indent="0" algn="r" defTabSz="685800" rtl="0" eaLnBrk="1" fontAlgn="auto" latinLnBrk="0" hangingPunct="1">
              <a:lnSpc>
                <a:spcPct val="150000"/>
              </a:lnSpc>
              <a:spcBef>
                <a:spcPts val="0"/>
              </a:spcBef>
              <a:spcAft>
                <a:spcPts val="0"/>
              </a:spcAft>
              <a:buClrTx/>
              <a:buSzTx/>
              <a:buFontTx/>
              <a:buNone/>
              <a:defRPr/>
            </a:pPr>
            <a:r>
              <a:rPr kumimoji="0" lang="zh-CN" altLang="en-US" sz="1050" b="0" i="0" u="none" strike="noStrike" kern="1200" cap="none" spc="0" normalizeH="0" baseline="0" noProof="0" dirty="0">
                <a:ln>
                  <a:noFill/>
                </a:ln>
                <a:solidFill>
                  <a:srgbClr val="2C3637"/>
                </a:solidFill>
                <a:effectLst/>
                <a:uLnTx/>
                <a:uFillTx/>
                <a:latin typeface="微软雅黑" panose="020B0503020204020204" pitchFamily="34" charset="-122"/>
                <a:ea typeface="微软雅黑" panose="020B0503020204020204" pitchFamily="34" charset="-122"/>
                <a:cs typeface="+mn-cs"/>
              </a:rPr>
              <a:t>点击输入简要文字内容，文字内容需概括精炼文字内容</a:t>
            </a:r>
            <a:r>
              <a:rPr kumimoji="0" lang="en-US" altLang="zh-CN" sz="1050" b="0" i="0" u="none" strike="noStrike" kern="1200" cap="none" spc="0" normalizeH="0" baseline="0" noProof="0" dirty="0">
                <a:ln>
                  <a:noFill/>
                </a:ln>
                <a:solidFill>
                  <a:srgbClr val="2C3637"/>
                </a:solidFill>
                <a:effectLst/>
                <a:uLnTx/>
                <a:uFillTx/>
                <a:latin typeface="微软雅黑" panose="020B0503020204020204" pitchFamily="34" charset="-122"/>
                <a:ea typeface="微软雅黑" panose="020B0503020204020204" pitchFamily="34" charset="-122"/>
                <a:cs typeface="+mn-cs"/>
              </a:rPr>
              <a:t>……</a:t>
            </a:r>
            <a:endParaRPr kumimoji="0" lang="zh-CN" altLang="en-US" sz="1050" b="1" i="0" u="none" strike="noStrike" kern="1200" cap="none" spc="0" normalizeH="0" baseline="0" noProof="0" dirty="0">
              <a:ln>
                <a:noFill/>
              </a:ln>
              <a:solidFill>
                <a:srgbClr val="2C3637"/>
              </a:solidFill>
              <a:effectLst/>
              <a:uLnTx/>
              <a:uFillTx/>
              <a:latin typeface="微软雅黑" panose="020B0503020204020204" pitchFamily="34" charset="-122"/>
              <a:ea typeface="微软雅黑" panose="020B0503020204020204" pitchFamily="34" charset="-122"/>
              <a:cs typeface="+mn-cs"/>
            </a:endParaRPr>
          </a:p>
        </p:txBody>
      </p:sp>
      <p:sp>
        <p:nvSpPr>
          <p:cNvPr id="32" name="文本框 19"/>
          <p:cNvSpPr txBox="1"/>
          <p:nvPr/>
        </p:nvSpPr>
        <p:spPr>
          <a:xfrm>
            <a:off x="1764419" y="2855425"/>
            <a:ext cx="1519421" cy="819455"/>
          </a:xfrm>
          <a:prstGeom prst="rect">
            <a:avLst/>
          </a:prstGeom>
          <a:noFill/>
          <a:ln>
            <a:noFill/>
          </a:ln>
        </p:spPr>
        <p:txBody>
          <a:bodyPr wrap="square" rtlCol="0">
            <a:spAutoFit/>
          </a:bodyPr>
          <a:lstStyle/>
          <a:p>
            <a:pPr marL="0" marR="0" lvl="0" indent="0" algn="r" defTabSz="685800" rtl="0" eaLnBrk="1" fontAlgn="auto" latinLnBrk="0" hangingPunct="1">
              <a:lnSpc>
                <a:spcPct val="150000"/>
              </a:lnSpc>
              <a:spcBef>
                <a:spcPts val="0"/>
              </a:spcBef>
              <a:spcAft>
                <a:spcPts val="0"/>
              </a:spcAft>
              <a:buClrTx/>
              <a:buSzTx/>
              <a:buFontTx/>
              <a:buNone/>
              <a:defRPr/>
            </a:pPr>
            <a:r>
              <a:rPr kumimoji="0" lang="zh-CN" altLang="en-US" sz="1050" b="0" i="0" u="none" strike="noStrike" kern="1200" cap="none" spc="0" normalizeH="0" baseline="0" noProof="0" dirty="0">
                <a:ln>
                  <a:noFill/>
                </a:ln>
                <a:solidFill>
                  <a:srgbClr val="2C3637"/>
                </a:solidFill>
                <a:effectLst/>
                <a:uLnTx/>
                <a:uFillTx/>
                <a:latin typeface="微软雅黑" panose="020B0503020204020204" pitchFamily="34" charset="-122"/>
                <a:ea typeface="微软雅黑" panose="020B0503020204020204" pitchFamily="34" charset="-122"/>
                <a:cs typeface="+mn-cs"/>
              </a:rPr>
              <a:t>点击输入简要文字内容，文字内容需概括精炼文字内容</a:t>
            </a:r>
            <a:r>
              <a:rPr kumimoji="0" lang="en-US" altLang="zh-CN" sz="1050" b="0" i="0" u="none" strike="noStrike" kern="1200" cap="none" spc="0" normalizeH="0" baseline="0" noProof="0" dirty="0">
                <a:ln>
                  <a:noFill/>
                </a:ln>
                <a:solidFill>
                  <a:srgbClr val="2C3637"/>
                </a:solidFill>
                <a:effectLst/>
                <a:uLnTx/>
                <a:uFillTx/>
                <a:latin typeface="微软雅黑" panose="020B0503020204020204" pitchFamily="34" charset="-122"/>
                <a:ea typeface="微软雅黑" panose="020B0503020204020204" pitchFamily="34" charset="-122"/>
                <a:cs typeface="+mn-cs"/>
              </a:rPr>
              <a:t>……</a:t>
            </a:r>
            <a:endParaRPr kumimoji="0" lang="zh-CN" altLang="en-US" sz="1050" b="1" i="0" u="none" strike="noStrike" kern="1200" cap="none" spc="0" normalizeH="0" baseline="0" noProof="0" dirty="0">
              <a:ln>
                <a:noFill/>
              </a:ln>
              <a:solidFill>
                <a:srgbClr val="2C3637"/>
              </a:solidFill>
              <a:effectLst/>
              <a:uLnTx/>
              <a:uFillTx/>
              <a:latin typeface="微软雅黑" panose="020B0503020204020204" pitchFamily="34" charset="-122"/>
              <a:ea typeface="微软雅黑" panose="020B0503020204020204" pitchFamily="34" charset="-122"/>
              <a:cs typeface="+mn-cs"/>
            </a:endParaRPr>
          </a:p>
        </p:txBody>
      </p:sp>
      <p:sp>
        <p:nvSpPr>
          <p:cNvPr id="33" name="文本框 20"/>
          <p:cNvSpPr txBox="1"/>
          <p:nvPr/>
        </p:nvSpPr>
        <p:spPr>
          <a:xfrm>
            <a:off x="5860160" y="1235667"/>
            <a:ext cx="1681397" cy="819455"/>
          </a:xfrm>
          <a:prstGeom prst="rect">
            <a:avLst/>
          </a:prstGeom>
          <a:noFill/>
          <a:ln>
            <a:noFill/>
          </a:ln>
        </p:spPr>
        <p:txBody>
          <a:bodyPr wrap="square" rtlCol="0">
            <a:spAutoFit/>
          </a:bodyPr>
          <a:lstStyle/>
          <a:p>
            <a:pPr marL="0" marR="0" lvl="0" indent="0" algn="l" defTabSz="685800" rtl="0" eaLnBrk="1" fontAlgn="auto" latinLnBrk="0" hangingPunct="1">
              <a:lnSpc>
                <a:spcPct val="150000"/>
              </a:lnSpc>
              <a:spcBef>
                <a:spcPts val="0"/>
              </a:spcBef>
              <a:spcAft>
                <a:spcPts val="0"/>
              </a:spcAft>
              <a:buClrTx/>
              <a:buSzTx/>
              <a:buFontTx/>
              <a:buNone/>
              <a:defRPr/>
            </a:pPr>
            <a:r>
              <a:rPr kumimoji="0" lang="zh-CN" altLang="en-US" sz="1050" b="0" i="0" u="none" strike="noStrike" kern="1200" cap="none" spc="0" normalizeH="0" baseline="0" noProof="0" dirty="0">
                <a:ln>
                  <a:noFill/>
                </a:ln>
                <a:solidFill>
                  <a:srgbClr val="2C3637"/>
                </a:solidFill>
                <a:effectLst/>
                <a:uLnTx/>
                <a:uFillTx/>
                <a:latin typeface="微软雅黑" panose="020B0503020204020204" pitchFamily="34" charset="-122"/>
                <a:ea typeface="微软雅黑" panose="020B0503020204020204" pitchFamily="34" charset="-122"/>
                <a:cs typeface="+mn-cs"/>
              </a:rPr>
              <a:t>点击输入简要文字内容，文字内容需概括精炼文字内容</a:t>
            </a:r>
            <a:r>
              <a:rPr kumimoji="0" lang="en-US" altLang="zh-CN" sz="1050" b="0" i="0" u="none" strike="noStrike" kern="1200" cap="none" spc="0" normalizeH="0" baseline="0" noProof="0" dirty="0">
                <a:ln>
                  <a:noFill/>
                </a:ln>
                <a:solidFill>
                  <a:srgbClr val="2C3637"/>
                </a:solidFill>
                <a:effectLst/>
                <a:uLnTx/>
                <a:uFillTx/>
                <a:latin typeface="微软雅黑" panose="020B0503020204020204" pitchFamily="34" charset="-122"/>
                <a:ea typeface="微软雅黑" panose="020B0503020204020204" pitchFamily="34" charset="-122"/>
                <a:cs typeface="+mn-cs"/>
              </a:rPr>
              <a:t>……</a:t>
            </a:r>
            <a:endParaRPr kumimoji="0" lang="zh-CN" altLang="en-US" sz="1050" b="1" i="0" u="none" strike="noStrike" kern="1200" cap="none" spc="0" normalizeH="0" baseline="0" noProof="0" dirty="0">
              <a:ln>
                <a:noFill/>
              </a:ln>
              <a:solidFill>
                <a:srgbClr val="2C3637"/>
              </a:solidFill>
              <a:effectLst/>
              <a:uLnTx/>
              <a:uFillTx/>
              <a:latin typeface="微软雅黑" panose="020B0503020204020204" pitchFamily="34" charset="-122"/>
              <a:ea typeface="微软雅黑" panose="020B0503020204020204" pitchFamily="34" charset="-122"/>
              <a:cs typeface="+mn-cs"/>
            </a:endParaRPr>
          </a:p>
        </p:txBody>
      </p:sp>
      <p:sp>
        <p:nvSpPr>
          <p:cNvPr id="34" name="文本框 21"/>
          <p:cNvSpPr txBox="1"/>
          <p:nvPr/>
        </p:nvSpPr>
        <p:spPr>
          <a:xfrm>
            <a:off x="6022136" y="2639457"/>
            <a:ext cx="1519421" cy="819455"/>
          </a:xfrm>
          <a:prstGeom prst="rect">
            <a:avLst/>
          </a:prstGeom>
          <a:noFill/>
          <a:ln>
            <a:noFill/>
          </a:ln>
        </p:spPr>
        <p:txBody>
          <a:bodyPr wrap="square" rtlCol="0">
            <a:spAutoFit/>
          </a:bodyPr>
          <a:lstStyle/>
          <a:p>
            <a:pPr marL="0" marR="0" lvl="0" indent="0" algn="l" defTabSz="685800" rtl="0" eaLnBrk="1" fontAlgn="auto" latinLnBrk="0" hangingPunct="1">
              <a:lnSpc>
                <a:spcPct val="150000"/>
              </a:lnSpc>
              <a:spcBef>
                <a:spcPts val="0"/>
              </a:spcBef>
              <a:spcAft>
                <a:spcPts val="0"/>
              </a:spcAft>
              <a:buClrTx/>
              <a:buSzTx/>
              <a:buFontTx/>
              <a:buNone/>
              <a:defRPr/>
            </a:pPr>
            <a:r>
              <a:rPr kumimoji="0" lang="zh-CN" altLang="en-US" sz="1050" b="0" i="0" u="none" strike="noStrike" kern="1200" cap="none" spc="0" normalizeH="0" baseline="0" noProof="0" dirty="0">
                <a:ln>
                  <a:noFill/>
                </a:ln>
                <a:solidFill>
                  <a:srgbClr val="2C3637"/>
                </a:solidFill>
                <a:effectLst/>
                <a:uLnTx/>
                <a:uFillTx/>
                <a:latin typeface="微软雅黑" panose="020B0503020204020204" pitchFamily="34" charset="-122"/>
                <a:ea typeface="微软雅黑" panose="020B0503020204020204" pitchFamily="34" charset="-122"/>
                <a:cs typeface="+mn-cs"/>
              </a:rPr>
              <a:t>点击输入简要文字内容，文字内容需概括精炼文字内容</a:t>
            </a:r>
            <a:r>
              <a:rPr kumimoji="0" lang="en-US" altLang="zh-CN" sz="1050" b="0" i="0" u="none" strike="noStrike" kern="1200" cap="none" spc="0" normalizeH="0" baseline="0" noProof="0" dirty="0">
                <a:ln>
                  <a:noFill/>
                </a:ln>
                <a:solidFill>
                  <a:srgbClr val="2C3637"/>
                </a:solidFill>
                <a:effectLst/>
                <a:uLnTx/>
                <a:uFillTx/>
                <a:latin typeface="微软雅黑" panose="020B0503020204020204" pitchFamily="34" charset="-122"/>
                <a:ea typeface="微软雅黑" panose="020B0503020204020204" pitchFamily="34" charset="-122"/>
                <a:cs typeface="+mn-cs"/>
              </a:rPr>
              <a:t>……</a:t>
            </a:r>
            <a:endParaRPr kumimoji="0" lang="zh-CN" altLang="en-US" sz="1050" b="1" i="0" u="none" strike="noStrike" kern="1200" cap="none" spc="0" normalizeH="0" baseline="0" noProof="0" dirty="0">
              <a:ln>
                <a:noFill/>
              </a:ln>
              <a:solidFill>
                <a:srgbClr val="2C3637"/>
              </a:solidFill>
              <a:effectLst/>
              <a:uLnTx/>
              <a:uFillTx/>
              <a:latin typeface="微软雅黑" panose="020B0503020204020204" pitchFamily="34" charset="-122"/>
              <a:ea typeface="微软雅黑" panose="020B0503020204020204" pitchFamily="34" charset="-122"/>
              <a:cs typeface="+mn-cs"/>
            </a:endParaRPr>
          </a:p>
        </p:txBody>
      </p:sp>
      <p:grpSp>
        <p:nvGrpSpPr>
          <p:cNvPr id="35" name="组合 34"/>
          <p:cNvGrpSpPr/>
          <p:nvPr/>
        </p:nvGrpSpPr>
        <p:grpSpPr>
          <a:xfrm>
            <a:off x="3494686" y="1315243"/>
            <a:ext cx="2084110" cy="2084110"/>
            <a:chOff x="3325860" y="1074902"/>
            <a:chExt cx="2531533" cy="2531533"/>
          </a:xfrm>
        </p:grpSpPr>
        <p:sp>
          <p:nvSpPr>
            <p:cNvPr id="36" name="椭圆 35"/>
            <p:cNvSpPr/>
            <p:nvPr/>
          </p:nvSpPr>
          <p:spPr>
            <a:xfrm>
              <a:off x="3325860" y="1074902"/>
              <a:ext cx="2531533" cy="2531533"/>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62" tIns="34281" rIns="68562" bIns="34281" numCol="1" spcCol="0" rtlCol="0" fromWordArt="0" anchor="ctr" anchorCtr="0" forceAA="0" compatLnSpc="1">
              <a:noAutofit/>
            </a:bodyP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010" b="0" i="0" u="none" strike="noStrike" kern="120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sp>
          <p:nvSpPr>
            <p:cNvPr id="37" name="Freeform 627"/>
            <p:cNvSpPr>
              <a:spLocks noEditPoints="1"/>
            </p:cNvSpPr>
            <p:nvPr/>
          </p:nvSpPr>
          <p:spPr bwMode="auto">
            <a:xfrm>
              <a:off x="4240957" y="1423611"/>
              <a:ext cx="627326" cy="780333"/>
            </a:xfrm>
            <a:custGeom>
              <a:avLst/>
              <a:gdLst>
                <a:gd name="T0" fmla="*/ 7 w 123"/>
                <a:gd name="T1" fmla="*/ 0 h 153"/>
                <a:gd name="T2" fmla="*/ 116 w 123"/>
                <a:gd name="T3" fmla="*/ 0 h 153"/>
                <a:gd name="T4" fmla="*/ 123 w 123"/>
                <a:gd name="T5" fmla="*/ 0 h 153"/>
                <a:gd name="T6" fmla="*/ 123 w 123"/>
                <a:gd name="T7" fmla="*/ 4 h 153"/>
                <a:gd name="T8" fmla="*/ 123 w 123"/>
                <a:gd name="T9" fmla="*/ 146 h 153"/>
                <a:gd name="T10" fmla="*/ 123 w 123"/>
                <a:gd name="T11" fmla="*/ 153 h 153"/>
                <a:gd name="T12" fmla="*/ 116 w 123"/>
                <a:gd name="T13" fmla="*/ 153 h 153"/>
                <a:gd name="T14" fmla="*/ 38 w 123"/>
                <a:gd name="T15" fmla="*/ 153 h 153"/>
                <a:gd name="T16" fmla="*/ 38 w 123"/>
                <a:gd name="T17" fmla="*/ 153 h 153"/>
                <a:gd name="T18" fmla="*/ 36 w 123"/>
                <a:gd name="T19" fmla="*/ 153 h 153"/>
                <a:gd name="T20" fmla="*/ 3 w 123"/>
                <a:gd name="T21" fmla="*/ 127 h 153"/>
                <a:gd name="T22" fmla="*/ 0 w 123"/>
                <a:gd name="T23" fmla="*/ 127 h 153"/>
                <a:gd name="T24" fmla="*/ 0 w 123"/>
                <a:gd name="T25" fmla="*/ 123 h 153"/>
                <a:gd name="T26" fmla="*/ 0 w 123"/>
                <a:gd name="T27" fmla="*/ 4 h 153"/>
                <a:gd name="T28" fmla="*/ 0 w 123"/>
                <a:gd name="T29" fmla="*/ 0 h 153"/>
                <a:gd name="T30" fmla="*/ 7 w 123"/>
                <a:gd name="T31" fmla="*/ 0 h 153"/>
                <a:gd name="T32" fmla="*/ 7 w 123"/>
                <a:gd name="T33" fmla="*/ 0 h 153"/>
                <a:gd name="T34" fmla="*/ 12 w 123"/>
                <a:gd name="T35" fmla="*/ 115 h 153"/>
                <a:gd name="T36" fmla="*/ 33 w 123"/>
                <a:gd name="T37" fmla="*/ 108 h 153"/>
                <a:gd name="T38" fmla="*/ 36 w 123"/>
                <a:gd name="T39" fmla="*/ 108 h 153"/>
                <a:gd name="T40" fmla="*/ 36 w 123"/>
                <a:gd name="T41" fmla="*/ 111 h 153"/>
                <a:gd name="T42" fmla="*/ 45 w 123"/>
                <a:gd name="T43" fmla="*/ 141 h 153"/>
                <a:gd name="T44" fmla="*/ 112 w 123"/>
                <a:gd name="T45" fmla="*/ 141 h 153"/>
                <a:gd name="T46" fmla="*/ 112 w 123"/>
                <a:gd name="T47" fmla="*/ 11 h 153"/>
                <a:gd name="T48" fmla="*/ 12 w 123"/>
                <a:gd name="T49" fmla="*/ 11 h 153"/>
                <a:gd name="T50" fmla="*/ 12 w 123"/>
                <a:gd name="T51" fmla="*/ 115 h 153"/>
                <a:gd name="T52" fmla="*/ 12 w 123"/>
                <a:gd name="T53" fmla="*/ 115 h 153"/>
                <a:gd name="T54" fmla="*/ 38 w 123"/>
                <a:gd name="T55" fmla="*/ 139 h 153"/>
                <a:gd name="T56" fmla="*/ 31 w 123"/>
                <a:gd name="T57" fmla="*/ 115 h 153"/>
                <a:gd name="T58" fmla="*/ 15 w 123"/>
                <a:gd name="T59" fmla="*/ 123 h 153"/>
                <a:gd name="T60" fmla="*/ 38 w 123"/>
                <a:gd name="T61" fmla="*/ 139 h 153"/>
                <a:gd name="T62" fmla="*/ 38 w 123"/>
                <a:gd name="T63" fmla="*/ 139 h 153"/>
                <a:gd name="T64" fmla="*/ 29 w 123"/>
                <a:gd name="T65" fmla="*/ 82 h 153"/>
                <a:gd name="T66" fmla="*/ 29 w 123"/>
                <a:gd name="T67" fmla="*/ 87 h 153"/>
                <a:gd name="T68" fmla="*/ 95 w 123"/>
                <a:gd name="T69" fmla="*/ 87 h 153"/>
                <a:gd name="T70" fmla="*/ 95 w 123"/>
                <a:gd name="T71" fmla="*/ 82 h 153"/>
                <a:gd name="T72" fmla="*/ 29 w 123"/>
                <a:gd name="T73" fmla="*/ 82 h 153"/>
                <a:gd name="T74" fmla="*/ 29 w 123"/>
                <a:gd name="T75" fmla="*/ 82 h 153"/>
                <a:gd name="T76" fmla="*/ 29 w 123"/>
                <a:gd name="T77" fmla="*/ 66 h 153"/>
                <a:gd name="T78" fmla="*/ 29 w 123"/>
                <a:gd name="T79" fmla="*/ 71 h 153"/>
                <a:gd name="T80" fmla="*/ 95 w 123"/>
                <a:gd name="T81" fmla="*/ 71 h 153"/>
                <a:gd name="T82" fmla="*/ 95 w 123"/>
                <a:gd name="T83" fmla="*/ 66 h 153"/>
                <a:gd name="T84" fmla="*/ 29 w 123"/>
                <a:gd name="T85" fmla="*/ 66 h 153"/>
                <a:gd name="T86" fmla="*/ 29 w 123"/>
                <a:gd name="T87" fmla="*/ 66 h 153"/>
                <a:gd name="T88" fmla="*/ 29 w 123"/>
                <a:gd name="T89" fmla="*/ 49 h 153"/>
                <a:gd name="T90" fmla="*/ 29 w 123"/>
                <a:gd name="T91" fmla="*/ 54 h 153"/>
                <a:gd name="T92" fmla="*/ 95 w 123"/>
                <a:gd name="T93" fmla="*/ 54 h 153"/>
                <a:gd name="T94" fmla="*/ 95 w 123"/>
                <a:gd name="T95" fmla="*/ 49 h 153"/>
                <a:gd name="T96" fmla="*/ 29 w 123"/>
                <a:gd name="T97" fmla="*/ 49 h 153"/>
                <a:gd name="T98" fmla="*/ 29 w 123"/>
                <a:gd name="T99" fmla="*/ 49 h 153"/>
                <a:gd name="T100" fmla="*/ 29 w 123"/>
                <a:gd name="T101" fmla="*/ 33 h 153"/>
                <a:gd name="T102" fmla="*/ 29 w 123"/>
                <a:gd name="T103" fmla="*/ 37 h 153"/>
                <a:gd name="T104" fmla="*/ 95 w 123"/>
                <a:gd name="T105" fmla="*/ 37 h 153"/>
                <a:gd name="T106" fmla="*/ 95 w 123"/>
                <a:gd name="T107" fmla="*/ 33 h 153"/>
                <a:gd name="T108" fmla="*/ 29 w 123"/>
                <a:gd name="T109" fmla="*/ 33 h 1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23" h="153">
                  <a:moveTo>
                    <a:pt x="7" y="0"/>
                  </a:moveTo>
                  <a:lnTo>
                    <a:pt x="116" y="0"/>
                  </a:lnTo>
                  <a:lnTo>
                    <a:pt x="123" y="0"/>
                  </a:lnTo>
                  <a:lnTo>
                    <a:pt x="123" y="4"/>
                  </a:lnTo>
                  <a:lnTo>
                    <a:pt x="123" y="146"/>
                  </a:lnTo>
                  <a:lnTo>
                    <a:pt x="123" y="153"/>
                  </a:lnTo>
                  <a:lnTo>
                    <a:pt x="116" y="153"/>
                  </a:lnTo>
                  <a:lnTo>
                    <a:pt x="38" y="153"/>
                  </a:lnTo>
                  <a:lnTo>
                    <a:pt x="38" y="153"/>
                  </a:lnTo>
                  <a:lnTo>
                    <a:pt x="36" y="153"/>
                  </a:lnTo>
                  <a:lnTo>
                    <a:pt x="3" y="127"/>
                  </a:lnTo>
                  <a:lnTo>
                    <a:pt x="0" y="127"/>
                  </a:lnTo>
                  <a:lnTo>
                    <a:pt x="0" y="123"/>
                  </a:lnTo>
                  <a:lnTo>
                    <a:pt x="0" y="4"/>
                  </a:lnTo>
                  <a:lnTo>
                    <a:pt x="0" y="0"/>
                  </a:lnTo>
                  <a:lnTo>
                    <a:pt x="7" y="0"/>
                  </a:lnTo>
                  <a:lnTo>
                    <a:pt x="7" y="0"/>
                  </a:lnTo>
                  <a:close/>
                  <a:moveTo>
                    <a:pt x="12" y="115"/>
                  </a:moveTo>
                  <a:lnTo>
                    <a:pt x="33" y="108"/>
                  </a:lnTo>
                  <a:lnTo>
                    <a:pt x="36" y="108"/>
                  </a:lnTo>
                  <a:lnTo>
                    <a:pt x="36" y="111"/>
                  </a:lnTo>
                  <a:lnTo>
                    <a:pt x="45" y="141"/>
                  </a:lnTo>
                  <a:lnTo>
                    <a:pt x="112" y="141"/>
                  </a:lnTo>
                  <a:lnTo>
                    <a:pt x="112" y="11"/>
                  </a:lnTo>
                  <a:lnTo>
                    <a:pt x="12" y="11"/>
                  </a:lnTo>
                  <a:lnTo>
                    <a:pt x="12" y="115"/>
                  </a:lnTo>
                  <a:lnTo>
                    <a:pt x="12" y="115"/>
                  </a:lnTo>
                  <a:close/>
                  <a:moveTo>
                    <a:pt x="38" y="139"/>
                  </a:moveTo>
                  <a:lnTo>
                    <a:pt x="31" y="115"/>
                  </a:lnTo>
                  <a:lnTo>
                    <a:pt x="15" y="123"/>
                  </a:lnTo>
                  <a:lnTo>
                    <a:pt x="38" y="139"/>
                  </a:lnTo>
                  <a:lnTo>
                    <a:pt x="38" y="139"/>
                  </a:lnTo>
                  <a:close/>
                  <a:moveTo>
                    <a:pt x="29" y="82"/>
                  </a:moveTo>
                  <a:lnTo>
                    <a:pt x="29" y="87"/>
                  </a:lnTo>
                  <a:lnTo>
                    <a:pt x="95" y="87"/>
                  </a:lnTo>
                  <a:lnTo>
                    <a:pt x="95" y="82"/>
                  </a:lnTo>
                  <a:lnTo>
                    <a:pt x="29" y="82"/>
                  </a:lnTo>
                  <a:lnTo>
                    <a:pt x="29" y="82"/>
                  </a:lnTo>
                  <a:close/>
                  <a:moveTo>
                    <a:pt x="29" y="66"/>
                  </a:moveTo>
                  <a:lnTo>
                    <a:pt x="29" y="71"/>
                  </a:lnTo>
                  <a:lnTo>
                    <a:pt x="95" y="71"/>
                  </a:lnTo>
                  <a:lnTo>
                    <a:pt x="95" y="66"/>
                  </a:lnTo>
                  <a:lnTo>
                    <a:pt x="29" y="66"/>
                  </a:lnTo>
                  <a:lnTo>
                    <a:pt x="29" y="66"/>
                  </a:lnTo>
                  <a:close/>
                  <a:moveTo>
                    <a:pt x="29" y="49"/>
                  </a:moveTo>
                  <a:lnTo>
                    <a:pt x="29" y="54"/>
                  </a:lnTo>
                  <a:lnTo>
                    <a:pt x="95" y="54"/>
                  </a:lnTo>
                  <a:lnTo>
                    <a:pt x="95" y="49"/>
                  </a:lnTo>
                  <a:lnTo>
                    <a:pt x="29" y="49"/>
                  </a:lnTo>
                  <a:lnTo>
                    <a:pt x="29" y="49"/>
                  </a:lnTo>
                  <a:close/>
                  <a:moveTo>
                    <a:pt x="29" y="33"/>
                  </a:moveTo>
                  <a:lnTo>
                    <a:pt x="29" y="37"/>
                  </a:lnTo>
                  <a:lnTo>
                    <a:pt x="95" y="37"/>
                  </a:lnTo>
                  <a:lnTo>
                    <a:pt x="95" y="33"/>
                  </a:lnTo>
                  <a:lnTo>
                    <a:pt x="29" y="33"/>
                  </a:lnTo>
                  <a:close/>
                </a:path>
              </a:pathLst>
            </a:custGeom>
            <a:solidFill>
              <a:schemeClr val="bg1"/>
            </a:solidFill>
            <a:ln>
              <a:noFill/>
            </a:ln>
          </p:spPr>
          <p:txBody>
            <a:bodyPr vert="horz" wrap="square" lIns="51422" tIns="25711" rIns="51422" bIns="25711"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01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38" name="文本框 23"/>
            <p:cNvSpPr txBox="1"/>
            <p:nvPr/>
          </p:nvSpPr>
          <p:spPr>
            <a:xfrm>
              <a:off x="3505189" y="2198316"/>
              <a:ext cx="2172875" cy="1233709"/>
            </a:xfrm>
            <a:prstGeom prst="rect">
              <a:avLst/>
            </a:prstGeom>
            <a:noFill/>
          </p:spPr>
          <p:txBody>
            <a:bodyPr wrap="square" rtlCol="0">
              <a:spAutoFit/>
            </a:bodyPr>
            <a:lstStyle/>
            <a:p>
              <a:pPr marL="0" marR="0" lvl="0" indent="0" algn="ctr" defTabSz="685800" rtl="0" eaLnBrk="1" fontAlgn="auto" latinLnBrk="0" hangingPunct="1">
                <a:lnSpc>
                  <a:spcPct val="100000"/>
                </a:lnSpc>
                <a:spcBef>
                  <a:spcPts val="0"/>
                </a:spcBef>
                <a:spcAft>
                  <a:spcPts val="0"/>
                </a:spcAft>
                <a:buClrTx/>
                <a:buSzTx/>
                <a:buFontTx/>
                <a:buNone/>
                <a:defRPr/>
              </a:pPr>
              <a:r>
                <a:rPr kumimoji="0" lang="zh-CN" altLang="en-US" sz="1500" b="1"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行业前景</a:t>
              </a:r>
              <a:endParaRPr kumimoji="0" lang="en-US" altLang="zh-CN" sz="1500" b="1"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endParaRPr>
            </a:p>
            <a:p>
              <a:pPr marL="0" marR="0" lvl="0" indent="0" algn="ctr" defTabSz="685800" rtl="0" eaLnBrk="1" fontAlgn="auto" latinLnBrk="0" hangingPunct="1">
                <a:lnSpc>
                  <a:spcPct val="100000"/>
                </a:lnSpc>
                <a:spcBef>
                  <a:spcPts val="0"/>
                </a:spcBef>
                <a:spcAft>
                  <a:spcPts val="0"/>
                </a:spcAft>
                <a:buClrTx/>
                <a:buSzTx/>
                <a:buFontTx/>
                <a:buNone/>
                <a:defRPr/>
              </a:pPr>
              <a:endParaRPr kumimoji="0" lang="en-US" altLang="zh-CN" sz="9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endParaRPr>
            </a:p>
            <a:p>
              <a:pPr marL="0" marR="0" lvl="0" indent="0" algn="ctr" defTabSz="685800" rtl="0" eaLnBrk="1" fontAlgn="auto" latinLnBrk="0" hangingPunct="1">
                <a:lnSpc>
                  <a:spcPct val="100000"/>
                </a:lnSpc>
                <a:spcBef>
                  <a:spcPts val="0"/>
                </a:spcBef>
                <a:spcAft>
                  <a:spcPts val="0"/>
                </a:spcAft>
                <a:buClrTx/>
                <a:buSzTx/>
                <a:buFontTx/>
                <a:buNone/>
                <a:defRPr/>
              </a:pPr>
              <a:r>
                <a:rPr kumimoji="0" lang="zh-CN" altLang="en-US" sz="9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在此输入详细文字介绍，在此输入详细文字介绍</a:t>
              </a:r>
            </a:p>
            <a:p>
              <a:pPr marL="0" marR="0" lvl="0" indent="0" algn="ctr" defTabSz="685800" rtl="0" eaLnBrk="1" fontAlgn="auto" latinLnBrk="0" hangingPunct="1">
                <a:lnSpc>
                  <a:spcPct val="100000"/>
                </a:lnSpc>
                <a:spcBef>
                  <a:spcPts val="0"/>
                </a:spcBef>
                <a:spcAft>
                  <a:spcPts val="0"/>
                </a:spcAft>
                <a:buClrTx/>
                <a:buSzTx/>
                <a:buFontTx/>
                <a:buNone/>
                <a:defRPr/>
              </a:pPr>
              <a:r>
                <a:rPr kumimoji="0" lang="zh-CN" altLang="en-US" sz="9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在此输入详细文字介绍</a:t>
              </a:r>
            </a:p>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9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grpSp>
      <p:grpSp>
        <p:nvGrpSpPr>
          <p:cNvPr id="39" name="组合 38"/>
          <p:cNvGrpSpPr/>
          <p:nvPr/>
        </p:nvGrpSpPr>
        <p:grpSpPr>
          <a:xfrm>
            <a:off x="3057962" y="1514861"/>
            <a:ext cx="704666" cy="704666"/>
            <a:chOff x="2386060" y="1495059"/>
            <a:chExt cx="939800" cy="939800"/>
          </a:xfrm>
        </p:grpSpPr>
        <p:sp>
          <p:nvSpPr>
            <p:cNvPr id="40" name="椭圆 39"/>
            <p:cNvSpPr/>
            <p:nvPr/>
          </p:nvSpPr>
          <p:spPr>
            <a:xfrm>
              <a:off x="2386060" y="1495059"/>
              <a:ext cx="939800" cy="939800"/>
            </a:xfrm>
            <a:prstGeom prst="ellipse">
              <a:avLst/>
            </a:prstGeom>
            <a:solidFill>
              <a:srgbClr val="C00000"/>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62" tIns="34281" rIns="68562" bIns="34281" numCol="1" spcCol="0" rtlCol="0" fromWordArt="0" anchor="ctr" anchorCtr="0" forceAA="0" compatLnSpc="1">
              <a:noAutofit/>
            </a:bodyP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010" b="0" i="0" u="none" strike="noStrike" kern="120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sp>
          <p:nvSpPr>
            <p:cNvPr id="41" name="Freeform 1986"/>
            <p:cNvSpPr/>
            <p:nvPr/>
          </p:nvSpPr>
          <p:spPr bwMode="auto">
            <a:xfrm>
              <a:off x="2680513" y="1730231"/>
              <a:ext cx="366922" cy="346817"/>
            </a:xfrm>
            <a:custGeom>
              <a:avLst/>
              <a:gdLst>
                <a:gd name="T0" fmla="*/ 164 w 165"/>
                <a:gd name="T1" fmla="*/ 131 h 156"/>
                <a:gd name="T2" fmla="*/ 145 w 165"/>
                <a:gd name="T3" fmla="*/ 119 h 156"/>
                <a:gd name="T4" fmla="*/ 119 w 165"/>
                <a:gd name="T5" fmla="*/ 108 h 156"/>
                <a:gd name="T6" fmla="*/ 112 w 165"/>
                <a:gd name="T7" fmla="*/ 106 h 156"/>
                <a:gd name="T8" fmla="*/ 105 w 165"/>
                <a:gd name="T9" fmla="*/ 94 h 156"/>
                <a:gd name="T10" fmla="*/ 101 w 165"/>
                <a:gd name="T11" fmla="*/ 94 h 156"/>
                <a:gd name="T12" fmla="*/ 105 w 165"/>
                <a:gd name="T13" fmla="*/ 85 h 156"/>
                <a:gd name="T14" fmla="*/ 107 w 165"/>
                <a:gd name="T15" fmla="*/ 74 h 156"/>
                <a:gd name="T16" fmla="*/ 112 w 165"/>
                <a:gd name="T17" fmla="*/ 70 h 156"/>
                <a:gd name="T18" fmla="*/ 114 w 165"/>
                <a:gd name="T19" fmla="*/ 63 h 156"/>
                <a:gd name="T20" fmla="*/ 114 w 165"/>
                <a:gd name="T21" fmla="*/ 51 h 156"/>
                <a:gd name="T22" fmla="*/ 112 w 165"/>
                <a:gd name="T23" fmla="*/ 46 h 156"/>
                <a:gd name="T24" fmla="*/ 113 w 165"/>
                <a:gd name="T25" fmla="*/ 30 h 156"/>
                <a:gd name="T26" fmla="*/ 111 w 165"/>
                <a:gd name="T27" fmla="*/ 19 h 156"/>
                <a:gd name="T28" fmla="*/ 107 w 165"/>
                <a:gd name="T29" fmla="*/ 12 h 156"/>
                <a:gd name="T30" fmla="*/ 102 w 165"/>
                <a:gd name="T31" fmla="*/ 11 h 156"/>
                <a:gd name="T32" fmla="*/ 99 w 165"/>
                <a:gd name="T33" fmla="*/ 8 h 156"/>
                <a:gd name="T34" fmla="*/ 64 w 165"/>
                <a:gd name="T35" fmla="*/ 9 h 156"/>
                <a:gd name="T36" fmla="*/ 51 w 165"/>
                <a:gd name="T37" fmla="*/ 46 h 156"/>
                <a:gd name="T38" fmla="*/ 49 w 165"/>
                <a:gd name="T39" fmla="*/ 53 h 156"/>
                <a:gd name="T40" fmla="*/ 54 w 165"/>
                <a:gd name="T41" fmla="*/ 72 h 156"/>
                <a:gd name="T42" fmla="*/ 58 w 165"/>
                <a:gd name="T43" fmla="*/ 73 h 156"/>
                <a:gd name="T44" fmla="*/ 59 w 165"/>
                <a:gd name="T45" fmla="*/ 86 h 156"/>
                <a:gd name="T46" fmla="*/ 63 w 165"/>
                <a:gd name="T47" fmla="*/ 94 h 156"/>
                <a:gd name="T48" fmla="*/ 60 w 165"/>
                <a:gd name="T49" fmla="*/ 94 h 156"/>
                <a:gd name="T50" fmla="*/ 53 w 165"/>
                <a:gd name="T51" fmla="*/ 106 h 156"/>
                <a:gd name="T52" fmla="*/ 46 w 165"/>
                <a:gd name="T53" fmla="*/ 108 h 156"/>
                <a:gd name="T54" fmla="*/ 20 w 165"/>
                <a:gd name="T55" fmla="*/ 119 h 156"/>
                <a:gd name="T56" fmla="*/ 1 w 165"/>
                <a:gd name="T57" fmla="*/ 131 h 156"/>
                <a:gd name="T58" fmla="*/ 0 w 165"/>
                <a:gd name="T59" fmla="*/ 156 h 156"/>
                <a:gd name="T60" fmla="*/ 72 w 165"/>
                <a:gd name="T61" fmla="*/ 156 h 156"/>
                <a:gd name="T62" fmla="*/ 78 w 165"/>
                <a:gd name="T63" fmla="*/ 120 h 156"/>
                <a:gd name="T64" fmla="*/ 73 w 165"/>
                <a:gd name="T65" fmla="*/ 111 h 156"/>
                <a:gd name="T66" fmla="*/ 83 w 165"/>
                <a:gd name="T67" fmla="*/ 106 h 156"/>
                <a:gd name="T68" fmla="*/ 92 w 165"/>
                <a:gd name="T69" fmla="*/ 111 h 156"/>
                <a:gd name="T70" fmla="*/ 87 w 165"/>
                <a:gd name="T71" fmla="*/ 120 h 156"/>
                <a:gd name="T72" fmla="*/ 96 w 165"/>
                <a:gd name="T73" fmla="*/ 156 h 156"/>
                <a:gd name="T74" fmla="*/ 164 w 165"/>
                <a:gd name="T75" fmla="*/ 156 h 156"/>
                <a:gd name="T76" fmla="*/ 164 w 165"/>
                <a:gd name="T77" fmla="*/ 131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65" h="156">
                  <a:moveTo>
                    <a:pt x="164" y="131"/>
                  </a:moveTo>
                  <a:cubicBezTo>
                    <a:pt x="161" y="123"/>
                    <a:pt x="152" y="122"/>
                    <a:pt x="145" y="119"/>
                  </a:cubicBezTo>
                  <a:cubicBezTo>
                    <a:pt x="137" y="115"/>
                    <a:pt x="127" y="111"/>
                    <a:pt x="119" y="108"/>
                  </a:cubicBezTo>
                  <a:cubicBezTo>
                    <a:pt x="117" y="107"/>
                    <a:pt x="114" y="107"/>
                    <a:pt x="112" y="106"/>
                  </a:cubicBezTo>
                  <a:cubicBezTo>
                    <a:pt x="109" y="104"/>
                    <a:pt x="107" y="98"/>
                    <a:pt x="105" y="94"/>
                  </a:cubicBezTo>
                  <a:cubicBezTo>
                    <a:pt x="104" y="94"/>
                    <a:pt x="102" y="94"/>
                    <a:pt x="101" y="94"/>
                  </a:cubicBezTo>
                  <a:cubicBezTo>
                    <a:pt x="101" y="89"/>
                    <a:pt x="104" y="89"/>
                    <a:pt x="105" y="85"/>
                  </a:cubicBezTo>
                  <a:cubicBezTo>
                    <a:pt x="106" y="81"/>
                    <a:pt x="105" y="77"/>
                    <a:pt x="107" y="74"/>
                  </a:cubicBezTo>
                  <a:cubicBezTo>
                    <a:pt x="108" y="72"/>
                    <a:pt x="111" y="72"/>
                    <a:pt x="112" y="70"/>
                  </a:cubicBezTo>
                  <a:cubicBezTo>
                    <a:pt x="113" y="68"/>
                    <a:pt x="114" y="65"/>
                    <a:pt x="114" y="63"/>
                  </a:cubicBezTo>
                  <a:cubicBezTo>
                    <a:pt x="115" y="60"/>
                    <a:pt x="116" y="55"/>
                    <a:pt x="114" y="51"/>
                  </a:cubicBezTo>
                  <a:cubicBezTo>
                    <a:pt x="113" y="49"/>
                    <a:pt x="112" y="49"/>
                    <a:pt x="112" y="46"/>
                  </a:cubicBezTo>
                  <a:cubicBezTo>
                    <a:pt x="111" y="43"/>
                    <a:pt x="113" y="33"/>
                    <a:pt x="113" y="30"/>
                  </a:cubicBezTo>
                  <a:cubicBezTo>
                    <a:pt x="113" y="25"/>
                    <a:pt x="113" y="24"/>
                    <a:pt x="111" y="19"/>
                  </a:cubicBezTo>
                  <a:cubicBezTo>
                    <a:pt x="111" y="19"/>
                    <a:pt x="110" y="14"/>
                    <a:pt x="107" y="12"/>
                  </a:cubicBezTo>
                  <a:cubicBezTo>
                    <a:pt x="102" y="11"/>
                    <a:pt x="102" y="11"/>
                    <a:pt x="102" y="11"/>
                  </a:cubicBezTo>
                  <a:cubicBezTo>
                    <a:pt x="99" y="8"/>
                    <a:pt x="99" y="8"/>
                    <a:pt x="99" y="8"/>
                  </a:cubicBezTo>
                  <a:cubicBezTo>
                    <a:pt x="86" y="0"/>
                    <a:pt x="71" y="6"/>
                    <a:pt x="64" y="9"/>
                  </a:cubicBezTo>
                  <a:cubicBezTo>
                    <a:pt x="53" y="12"/>
                    <a:pt x="46" y="23"/>
                    <a:pt x="51" y="46"/>
                  </a:cubicBezTo>
                  <a:cubicBezTo>
                    <a:pt x="52" y="49"/>
                    <a:pt x="49" y="51"/>
                    <a:pt x="49" y="53"/>
                  </a:cubicBezTo>
                  <a:cubicBezTo>
                    <a:pt x="50" y="58"/>
                    <a:pt x="50" y="69"/>
                    <a:pt x="54" y="72"/>
                  </a:cubicBezTo>
                  <a:cubicBezTo>
                    <a:pt x="54" y="72"/>
                    <a:pt x="58" y="73"/>
                    <a:pt x="58" y="73"/>
                  </a:cubicBezTo>
                  <a:cubicBezTo>
                    <a:pt x="58" y="77"/>
                    <a:pt x="58" y="82"/>
                    <a:pt x="59" y="86"/>
                  </a:cubicBezTo>
                  <a:cubicBezTo>
                    <a:pt x="60" y="89"/>
                    <a:pt x="63" y="89"/>
                    <a:pt x="63" y="94"/>
                  </a:cubicBezTo>
                  <a:cubicBezTo>
                    <a:pt x="60" y="94"/>
                    <a:pt x="60" y="94"/>
                    <a:pt x="60" y="94"/>
                  </a:cubicBezTo>
                  <a:cubicBezTo>
                    <a:pt x="58" y="98"/>
                    <a:pt x="56" y="104"/>
                    <a:pt x="53" y="106"/>
                  </a:cubicBezTo>
                  <a:cubicBezTo>
                    <a:pt x="51" y="107"/>
                    <a:pt x="48" y="107"/>
                    <a:pt x="46" y="108"/>
                  </a:cubicBezTo>
                  <a:cubicBezTo>
                    <a:pt x="38" y="111"/>
                    <a:pt x="28" y="115"/>
                    <a:pt x="20" y="119"/>
                  </a:cubicBezTo>
                  <a:cubicBezTo>
                    <a:pt x="13" y="122"/>
                    <a:pt x="4" y="123"/>
                    <a:pt x="1" y="131"/>
                  </a:cubicBezTo>
                  <a:cubicBezTo>
                    <a:pt x="1" y="136"/>
                    <a:pt x="0" y="149"/>
                    <a:pt x="0" y="156"/>
                  </a:cubicBezTo>
                  <a:cubicBezTo>
                    <a:pt x="72" y="156"/>
                    <a:pt x="72" y="156"/>
                    <a:pt x="72" y="156"/>
                  </a:cubicBezTo>
                  <a:cubicBezTo>
                    <a:pt x="78" y="120"/>
                    <a:pt x="78" y="120"/>
                    <a:pt x="78" y="120"/>
                  </a:cubicBezTo>
                  <a:cubicBezTo>
                    <a:pt x="73" y="111"/>
                    <a:pt x="73" y="111"/>
                    <a:pt x="73" y="111"/>
                  </a:cubicBezTo>
                  <a:cubicBezTo>
                    <a:pt x="83" y="106"/>
                    <a:pt x="83" y="106"/>
                    <a:pt x="83" y="106"/>
                  </a:cubicBezTo>
                  <a:cubicBezTo>
                    <a:pt x="92" y="111"/>
                    <a:pt x="92" y="111"/>
                    <a:pt x="92" y="111"/>
                  </a:cubicBezTo>
                  <a:cubicBezTo>
                    <a:pt x="87" y="120"/>
                    <a:pt x="87" y="120"/>
                    <a:pt x="87" y="120"/>
                  </a:cubicBezTo>
                  <a:cubicBezTo>
                    <a:pt x="96" y="156"/>
                    <a:pt x="96" y="156"/>
                    <a:pt x="96" y="156"/>
                  </a:cubicBezTo>
                  <a:cubicBezTo>
                    <a:pt x="164" y="156"/>
                    <a:pt x="164" y="156"/>
                    <a:pt x="164" y="156"/>
                  </a:cubicBezTo>
                  <a:cubicBezTo>
                    <a:pt x="165" y="149"/>
                    <a:pt x="164" y="136"/>
                    <a:pt x="164" y="131"/>
                  </a:cubicBezTo>
                  <a:close/>
                </a:path>
              </a:pathLst>
            </a:custGeom>
            <a:solidFill>
              <a:schemeClr val="bg1"/>
            </a:solidFill>
            <a:ln>
              <a:noFill/>
            </a:ln>
          </p:spPr>
          <p:txBody>
            <a:bodyPr vert="horz" wrap="square" lIns="68562" tIns="34281" rIns="68562" bIns="34281"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01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grpSp>
      <p:grpSp>
        <p:nvGrpSpPr>
          <p:cNvPr id="44" name="组合 43"/>
          <p:cNvGrpSpPr/>
          <p:nvPr/>
        </p:nvGrpSpPr>
        <p:grpSpPr>
          <a:xfrm>
            <a:off x="5078829" y="1305998"/>
            <a:ext cx="704666" cy="704666"/>
            <a:chOff x="5454052" y="1074902"/>
            <a:chExt cx="939800" cy="939800"/>
          </a:xfrm>
        </p:grpSpPr>
        <p:sp>
          <p:nvSpPr>
            <p:cNvPr id="45" name="椭圆 44"/>
            <p:cNvSpPr/>
            <p:nvPr/>
          </p:nvSpPr>
          <p:spPr>
            <a:xfrm>
              <a:off x="5454052" y="1074902"/>
              <a:ext cx="939800" cy="939800"/>
            </a:xfrm>
            <a:prstGeom prst="ellipse">
              <a:avLst/>
            </a:prstGeom>
            <a:solidFill>
              <a:srgbClr val="C00000"/>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62" tIns="34281" rIns="68562" bIns="34281" numCol="1" spcCol="0" rtlCol="0" fromWordArt="0" anchor="ctr" anchorCtr="0" forceAA="0" compatLnSpc="1">
              <a:noAutofit/>
            </a:bodyP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010" b="0" i="0" u="none" strike="noStrike" kern="120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grpSp>
          <p:nvGrpSpPr>
            <p:cNvPr id="46" name="组合 45"/>
            <p:cNvGrpSpPr/>
            <p:nvPr/>
          </p:nvGrpSpPr>
          <p:grpSpPr>
            <a:xfrm>
              <a:off x="5729640" y="1309909"/>
              <a:ext cx="411300" cy="441104"/>
              <a:chOff x="5995987" y="547688"/>
              <a:chExt cx="219075" cy="234950"/>
            </a:xfrm>
            <a:solidFill>
              <a:schemeClr val="bg1"/>
            </a:solidFill>
          </p:grpSpPr>
          <p:sp>
            <p:nvSpPr>
              <p:cNvPr id="47" name="Freeform 1590"/>
              <p:cNvSpPr>
                <a:spLocks noEditPoints="1"/>
              </p:cNvSpPr>
              <p:nvPr/>
            </p:nvSpPr>
            <p:spPr bwMode="auto">
              <a:xfrm>
                <a:off x="5995987" y="547688"/>
                <a:ext cx="168275" cy="168275"/>
              </a:xfrm>
              <a:custGeom>
                <a:avLst/>
                <a:gdLst>
                  <a:gd name="T0" fmla="*/ 114 w 120"/>
                  <a:gd name="T1" fmla="*/ 70 h 120"/>
                  <a:gd name="T2" fmla="*/ 120 w 120"/>
                  <a:gd name="T3" fmla="*/ 64 h 120"/>
                  <a:gd name="T4" fmla="*/ 120 w 120"/>
                  <a:gd name="T5" fmla="*/ 56 h 120"/>
                  <a:gd name="T6" fmla="*/ 114 w 120"/>
                  <a:gd name="T7" fmla="*/ 50 h 120"/>
                  <a:gd name="T8" fmla="*/ 110 w 120"/>
                  <a:gd name="T9" fmla="*/ 50 h 120"/>
                  <a:gd name="T10" fmla="*/ 102 w 120"/>
                  <a:gd name="T11" fmla="*/ 45 h 120"/>
                  <a:gd name="T12" fmla="*/ 102 w 120"/>
                  <a:gd name="T13" fmla="*/ 32 h 120"/>
                  <a:gd name="T14" fmla="*/ 105 w 120"/>
                  <a:gd name="T15" fmla="*/ 29 h 120"/>
                  <a:gd name="T16" fmla="*/ 105 w 120"/>
                  <a:gd name="T17" fmla="*/ 20 h 120"/>
                  <a:gd name="T18" fmla="*/ 100 w 120"/>
                  <a:gd name="T19" fmla="*/ 15 h 120"/>
                  <a:gd name="T20" fmla="*/ 91 w 120"/>
                  <a:gd name="T21" fmla="*/ 15 h 120"/>
                  <a:gd name="T22" fmla="*/ 88 w 120"/>
                  <a:gd name="T23" fmla="*/ 18 h 120"/>
                  <a:gd name="T24" fmla="*/ 79 w 120"/>
                  <a:gd name="T25" fmla="*/ 20 h 120"/>
                  <a:gd name="T26" fmla="*/ 70 w 120"/>
                  <a:gd name="T27" fmla="*/ 10 h 120"/>
                  <a:gd name="T28" fmla="*/ 70 w 120"/>
                  <a:gd name="T29" fmla="*/ 6 h 120"/>
                  <a:gd name="T30" fmla="*/ 64 w 120"/>
                  <a:gd name="T31" fmla="*/ 0 h 120"/>
                  <a:gd name="T32" fmla="*/ 56 w 120"/>
                  <a:gd name="T33" fmla="*/ 0 h 120"/>
                  <a:gd name="T34" fmla="*/ 50 w 120"/>
                  <a:gd name="T35" fmla="*/ 6 h 120"/>
                  <a:gd name="T36" fmla="*/ 50 w 120"/>
                  <a:gd name="T37" fmla="*/ 10 h 120"/>
                  <a:gd name="T38" fmla="*/ 45 w 120"/>
                  <a:gd name="T39" fmla="*/ 18 h 120"/>
                  <a:gd name="T40" fmla="*/ 32 w 120"/>
                  <a:gd name="T41" fmla="*/ 18 h 120"/>
                  <a:gd name="T42" fmla="*/ 29 w 120"/>
                  <a:gd name="T43" fmla="*/ 15 h 120"/>
                  <a:gd name="T44" fmla="*/ 20 w 120"/>
                  <a:gd name="T45" fmla="*/ 15 h 120"/>
                  <a:gd name="T46" fmla="*/ 15 w 120"/>
                  <a:gd name="T47" fmla="*/ 20 h 120"/>
                  <a:gd name="T48" fmla="*/ 15 w 120"/>
                  <a:gd name="T49" fmla="*/ 29 h 120"/>
                  <a:gd name="T50" fmla="*/ 18 w 120"/>
                  <a:gd name="T51" fmla="*/ 32 h 120"/>
                  <a:gd name="T52" fmla="*/ 20 w 120"/>
                  <a:gd name="T53" fmla="*/ 41 h 120"/>
                  <a:gd name="T54" fmla="*/ 10 w 120"/>
                  <a:gd name="T55" fmla="*/ 50 h 120"/>
                  <a:gd name="T56" fmla="*/ 6 w 120"/>
                  <a:gd name="T57" fmla="*/ 50 h 120"/>
                  <a:gd name="T58" fmla="*/ 0 w 120"/>
                  <a:gd name="T59" fmla="*/ 56 h 120"/>
                  <a:gd name="T60" fmla="*/ 0 w 120"/>
                  <a:gd name="T61" fmla="*/ 64 h 120"/>
                  <a:gd name="T62" fmla="*/ 6 w 120"/>
                  <a:gd name="T63" fmla="*/ 70 h 120"/>
                  <a:gd name="T64" fmla="*/ 10 w 120"/>
                  <a:gd name="T65" fmla="*/ 70 h 120"/>
                  <a:gd name="T66" fmla="*/ 18 w 120"/>
                  <a:gd name="T67" fmla="*/ 75 h 120"/>
                  <a:gd name="T68" fmla="*/ 18 w 120"/>
                  <a:gd name="T69" fmla="*/ 88 h 120"/>
                  <a:gd name="T70" fmla="*/ 15 w 120"/>
                  <a:gd name="T71" fmla="*/ 91 h 120"/>
                  <a:gd name="T72" fmla="*/ 15 w 120"/>
                  <a:gd name="T73" fmla="*/ 100 h 120"/>
                  <a:gd name="T74" fmla="*/ 20 w 120"/>
                  <a:gd name="T75" fmla="*/ 105 h 120"/>
                  <a:gd name="T76" fmla="*/ 29 w 120"/>
                  <a:gd name="T77" fmla="*/ 105 h 120"/>
                  <a:gd name="T78" fmla="*/ 32 w 120"/>
                  <a:gd name="T79" fmla="*/ 102 h 120"/>
                  <a:gd name="T80" fmla="*/ 41 w 120"/>
                  <a:gd name="T81" fmla="*/ 100 h 120"/>
                  <a:gd name="T82" fmla="*/ 50 w 120"/>
                  <a:gd name="T83" fmla="*/ 110 h 120"/>
                  <a:gd name="T84" fmla="*/ 50 w 120"/>
                  <a:gd name="T85" fmla="*/ 114 h 120"/>
                  <a:gd name="T86" fmla="*/ 56 w 120"/>
                  <a:gd name="T87" fmla="*/ 120 h 120"/>
                  <a:gd name="T88" fmla="*/ 64 w 120"/>
                  <a:gd name="T89" fmla="*/ 120 h 120"/>
                  <a:gd name="T90" fmla="*/ 70 w 120"/>
                  <a:gd name="T91" fmla="*/ 114 h 120"/>
                  <a:gd name="T92" fmla="*/ 70 w 120"/>
                  <a:gd name="T93" fmla="*/ 110 h 120"/>
                  <a:gd name="T94" fmla="*/ 75 w 120"/>
                  <a:gd name="T95" fmla="*/ 102 h 120"/>
                  <a:gd name="T96" fmla="*/ 88 w 120"/>
                  <a:gd name="T97" fmla="*/ 102 h 120"/>
                  <a:gd name="T98" fmla="*/ 91 w 120"/>
                  <a:gd name="T99" fmla="*/ 105 h 120"/>
                  <a:gd name="T100" fmla="*/ 100 w 120"/>
                  <a:gd name="T101" fmla="*/ 105 h 120"/>
                  <a:gd name="T102" fmla="*/ 105 w 120"/>
                  <a:gd name="T103" fmla="*/ 100 h 120"/>
                  <a:gd name="T104" fmla="*/ 105 w 120"/>
                  <a:gd name="T105" fmla="*/ 91 h 120"/>
                  <a:gd name="T106" fmla="*/ 102 w 120"/>
                  <a:gd name="T107" fmla="*/ 88 h 120"/>
                  <a:gd name="T108" fmla="*/ 100 w 120"/>
                  <a:gd name="T109" fmla="*/ 79 h 120"/>
                  <a:gd name="T110" fmla="*/ 110 w 120"/>
                  <a:gd name="T111" fmla="*/ 70 h 120"/>
                  <a:gd name="T112" fmla="*/ 114 w 120"/>
                  <a:gd name="T113" fmla="*/ 70 h 120"/>
                  <a:gd name="T114" fmla="*/ 60 w 120"/>
                  <a:gd name="T115" fmla="*/ 86 h 120"/>
                  <a:gd name="T116" fmla="*/ 34 w 120"/>
                  <a:gd name="T117" fmla="*/ 60 h 120"/>
                  <a:gd name="T118" fmla="*/ 60 w 120"/>
                  <a:gd name="T119" fmla="*/ 34 h 120"/>
                  <a:gd name="T120" fmla="*/ 86 w 120"/>
                  <a:gd name="T121" fmla="*/ 60 h 120"/>
                  <a:gd name="T122" fmla="*/ 60 w 120"/>
                  <a:gd name="T123" fmla="*/ 86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20" h="120">
                    <a:moveTo>
                      <a:pt x="114" y="70"/>
                    </a:moveTo>
                    <a:cubicBezTo>
                      <a:pt x="117" y="70"/>
                      <a:pt x="120" y="67"/>
                      <a:pt x="120" y="64"/>
                    </a:cubicBezTo>
                    <a:cubicBezTo>
                      <a:pt x="120" y="56"/>
                      <a:pt x="120" y="56"/>
                      <a:pt x="120" y="56"/>
                    </a:cubicBezTo>
                    <a:cubicBezTo>
                      <a:pt x="120" y="53"/>
                      <a:pt x="117" y="50"/>
                      <a:pt x="114" y="50"/>
                    </a:cubicBezTo>
                    <a:cubicBezTo>
                      <a:pt x="110" y="50"/>
                      <a:pt x="110" y="50"/>
                      <a:pt x="110" y="50"/>
                    </a:cubicBezTo>
                    <a:cubicBezTo>
                      <a:pt x="107" y="50"/>
                      <a:pt x="103" y="48"/>
                      <a:pt x="102" y="45"/>
                    </a:cubicBezTo>
                    <a:cubicBezTo>
                      <a:pt x="101" y="42"/>
                      <a:pt x="100" y="34"/>
                      <a:pt x="102" y="32"/>
                    </a:cubicBezTo>
                    <a:cubicBezTo>
                      <a:pt x="105" y="29"/>
                      <a:pt x="105" y="29"/>
                      <a:pt x="105" y="29"/>
                    </a:cubicBezTo>
                    <a:cubicBezTo>
                      <a:pt x="108" y="27"/>
                      <a:pt x="108" y="23"/>
                      <a:pt x="105" y="20"/>
                    </a:cubicBezTo>
                    <a:cubicBezTo>
                      <a:pt x="100" y="15"/>
                      <a:pt x="100" y="15"/>
                      <a:pt x="100" y="15"/>
                    </a:cubicBezTo>
                    <a:cubicBezTo>
                      <a:pt x="97" y="12"/>
                      <a:pt x="93" y="12"/>
                      <a:pt x="91" y="15"/>
                    </a:cubicBezTo>
                    <a:cubicBezTo>
                      <a:pt x="88" y="18"/>
                      <a:pt x="88" y="18"/>
                      <a:pt x="88" y="18"/>
                    </a:cubicBezTo>
                    <a:cubicBezTo>
                      <a:pt x="86" y="20"/>
                      <a:pt x="82" y="21"/>
                      <a:pt x="79" y="20"/>
                    </a:cubicBezTo>
                    <a:cubicBezTo>
                      <a:pt x="77" y="18"/>
                      <a:pt x="70" y="13"/>
                      <a:pt x="70" y="10"/>
                    </a:cubicBezTo>
                    <a:cubicBezTo>
                      <a:pt x="70" y="6"/>
                      <a:pt x="70" y="6"/>
                      <a:pt x="70" y="6"/>
                    </a:cubicBezTo>
                    <a:cubicBezTo>
                      <a:pt x="70" y="3"/>
                      <a:pt x="67" y="0"/>
                      <a:pt x="64" y="0"/>
                    </a:cubicBezTo>
                    <a:cubicBezTo>
                      <a:pt x="56" y="0"/>
                      <a:pt x="56" y="0"/>
                      <a:pt x="56" y="0"/>
                    </a:cubicBezTo>
                    <a:cubicBezTo>
                      <a:pt x="53" y="0"/>
                      <a:pt x="50" y="3"/>
                      <a:pt x="50" y="6"/>
                    </a:cubicBezTo>
                    <a:cubicBezTo>
                      <a:pt x="50" y="10"/>
                      <a:pt x="50" y="10"/>
                      <a:pt x="50" y="10"/>
                    </a:cubicBezTo>
                    <a:cubicBezTo>
                      <a:pt x="50" y="13"/>
                      <a:pt x="48" y="17"/>
                      <a:pt x="45" y="18"/>
                    </a:cubicBezTo>
                    <a:cubicBezTo>
                      <a:pt x="42" y="19"/>
                      <a:pt x="34" y="20"/>
                      <a:pt x="32" y="18"/>
                    </a:cubicBezTo>
                    <a:cubicBezTo>
                      <a:pt x="29" y="15"/>
                      <a:pt x="29" y="15"/>
                      <a:pt x="29" y="15"/>
                    </a:cubicBezTo>
                    <a:cubicBezTo>
                      <a:pt x="27" y="12"/>
                      <a:pt x="23" y="12"/>
                      <a:pt x="20" y="15"/>
                    </a:cubicBezTo>
                    <a:cubicBezTo>
                      <a:pt x="15" y="20"/>
                      <a:pt x="15" y="20"/>
                      <a:pt x="15" y="20"/>
                    </a:cubicBezTo>
                    <a:cubicBezTo>
                      <a:pt x="12" y="23"/>
                      <a:pt x="12" y="27"/>
                      <a:pt x="15" y="29"/>
                    </a:cubicBezTo>
                    <a:cubicBezTo>
                      <a:pt x="18" y="32"/>
                      <a:pt x="18" y="32"/>
                      <a:pt x="18" y="32"/>
                    </a:cubicBezTo>
                    <a:cubicBezTo>
                      <a:pt x="20" y="34"/>
                      <a:pt x="21" y="38"/>
                      <a:pt x="20" y="41"/>
                    </a:cubicBezTo>
                    <a:cubicBezTo>
                      <a:pt x="18" y="43"/>
                      <a:pt x="13" y="50"/>
                      <a:pt x="10" y="50"/>
                    </a:cubicBezTo>
                    <a:cubicBezTo>
                      <a:pt x="6" y="50"/>
                      <a:pt x="6" y="50"/>
                      <a:pt x="6" y="50"/>
                    </a:cubicBezTo>
                    <a:cubicBezTo>
                      <a:pt x="3" y="50"/>
                      <a:pt x="0" y="53"/>
                      <a:pt x="0" y="56"/>
                    </a:cubicBezTo>
                    <a:cubicBezTo>
                      <a:pt x="0" y="64"/>
                      <a:pt x="0" y="64"/>
                      <a:pt x="0" y="64"/>
                    </a:cubicBezTo>
                    <a:cubicBezTo>
                      <a:pt x="0" y="67"/>
                      <a:pt x="3" y="70"/>
                      <a:pt x="6" y="70"/>
                    </a:cubicBezTo>
                    <a:cubicBezTo>
                      <a:pt x="10" y="70"/>
                      <a:pt x="10" y="70"/>
                      <a:pt x="10" y="70"/>
                    </a:cubicBezTo>
                    <a:cubicBezTo>
                      <a:pt x="13" y="70"/>
                      <a:pt x="17" y="72"/>
                      <a:pt x="18" y="75"/>
                    </a:cubicBezTo>
                    <a:cubicBezTo>
                      <a:pt x="19" y="78"/>
                      <a:pt x="20" y="86"/>
                      <a:pt x="18" y="88"/>
                    </a:cubicBezTo>
                    <a:cubicBezTo>
                      <a:pt x="15" y="91"/>
                      <a:pt x="15" y="91"/>
                      <a:pt x="15" y="91"/>
                    </a:cubicBezTo>
                    <a:cubicBezTo>
                      <a:pt x="12" y="93"/>
                      <a:pt x="12" y="97"/>
                      <a:pt x="15" y="100"/>
                    </a:cubicBezTo>
                    <a:cubicBezTo>
                      <a:pt x="20" y="105"/>
                      <a:pt x="20" y="105"/>
                      <a:pt x="20" y="105"/>
                    </a:cubicBezTo>
                    <a:cubicBezTo>
                      <a:pt x="23" y="108"/>
                      <a:pt x="27" y="108"/>
                      <a:pt x="29" y="105"/>
                    </a:cubicBezTo>
                    <a:cubicBezTo>
                      <a:pt x="32" y="102"/>
                      <a:pt x="32" y="102"/>
                      <a:pt x="32" y="102"/>
                    </a:cubicBezTo>
                    <a:cubicBezTo>
                      <a:pt x="34" y="100"/>
                      <a:pt x="38" y="99"/>
                      <a:pt x="41" y="100"/>
                    </a:cubicBezTo>
                    <a:cubicBezTo>
                      <a:pt x="43" y="102"/>
                      <a:pt x="50" y="107"/>
                      <a:pt x="50" y="110"/>
                    </a:cubicBezTo>
                    <a:cubicBezTo>
                      <a:pt x="50" y="114"/>
                      <a:pt x="50" y="114"/>
                      <a:pt x="50" y="114"/>
                    </a:cubicBezTo>
                    <a:cubicBezTo>
                      <a:pt x="50" y="117"/>
                      <a:pt x="53" y="120"/>
                      <a:pt x="56" y="120"/>
                    </a:cubicBezTo>
                    <a:cubicBezTo>
                      <a:pt x="64" y="120"/>
                      <a:pt x="64" y="120"/>
                      <a:pt x="64" y="120"/>
                    </a:cubicBezTo>
                    <a:cubicBezTo>
                      <a:pt x="67" y="120"/>
                      <a:pt x="70" y="117"/>
                      <a:pt x="70" y="114"/>
                    </a:cubicBezTo>
                    <a:cubicBezTo>
                      <a:pt x="70" y="110"/>
                      <a:pt x="70" y="110"/>
                      <a:pt x="70" y="110"/>
                    </a:cubicBezTo>
                    <a:cubicBezTo>
                      <a:pt x="70" y="107"/>
                      <a:pt x="72" y="103"/>
                      <a:pt x="75" y="102"/>
                    </a:cubicBezTo>
                    <a:cubicBezTo>
                      <a:pt x="78" y="101"/>
                      <a:pt x="86" y="100"/>
                      <a:pt x="88" y="102"/>
                    </a:cubicBezTo>
                    <a:cubicBezTo>
                      <a:pt x="91" y="105"/>
                      <a:pt x="91" y="105"/>
                      <a:pt x="91" y="105"/>
                    </a:cubicBezTo>
                    <a:cubicBezTo>
                      <a:pt x="93" y="108"/>
                      <a:pt x="97" y="108"/>
                      <a:pt x="100" y="105"/>
                    </a:cubicBezTo>
                    <a:cubicBezTo>
                      <a:pt x="105" y="100"/>
                      <a:pt x="105" y="100"/>
                      <a:pt x="105" y="100"/>
                    </a:cubicBezTo>
                    <a:cubicBezTo>
                      <a:pt x="108" y="97"/>
                      <a:pt x="108" y="93"/>
                      <a:pt x="105" y="91"/>
                    </a:cubicBezTo>
                    <a:cubicBezTo>
                      <a:pt x="102" y="88"/>
                      <a:pt x="102" y="88"/>
                      <a:pt x="102" y="88"/>
                    </a:cubicBezTo>
                    <a:cubicBezTo>
                      <a:pt x="100" y="86"/>
                      <a:pt x="99" y="82"/>
                      <a:pt x="100" y="79"/>
                    </a:cubicBezTo>
                    <a:cubicBezTo>
                      <a:pt x="102" y="77"/>
                      <a:pt x="107" y="70"/>
                      <a:pt x="110" y="70"/>
                    </a:cubicBezTo>
                    <a:lnTo>
                      <a:pt x="114" y="70"/>
                    </a:lnTo>
                    <a:close/>
                    <a:moveTo>
                      <a:pt x="60" y="86"/>
                    </a:moveTo>
                    <a:cubicBezTo>
                      <a:pt x="46" y="86"/>
                      <a:pt x="34" y="74"/>
                      <a:pt x="34" y="60"/>
                    </a:cubicBezTo>
                    <a:cubicBezTo>
                      <a:pt x="34" y="46"/>
                      <a:pt x="46" y="34"/>
                      <a:pt x="60" y="34"/>
                    </a:cubicBezTo>
                    <a:cubicBezTo>
                      <a:pt x="74" y="34"/>
                      <a:pt x="86" y="46"/>
                      <a:pt x="86" y="60"/>
                    </a:cubicBezTo>
                    <a:cubicBezTo>
                      <a:pt x="86" y="74"/>
                      <a:pt x="74" y="86"/>
                      <a:pt x="60" y="86"/>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62" tIns="34281" rIns="68562" bIns="34281"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01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48" name="Freeform 1591"/>
              <p:cNvSpPr>
                <a:spLocks noEditPoints="1"/>
              </p:cNvSpPr>
              <p:nvPr/>
            </p:nvSpPr>
            <p:spPr bwMode="auto">
              <a:xfrm>
                <a:off x="6130925" y="698500"/>
                <a:ext cx="84137" cy="84138"/>
              </a:xfrm>
              <a:custGeom>
                <a:avLst/>
                <a:gdLst>
                  <a:gd name="T0" fmla="*/ 57 w 60"/>
                  <a:gd name="T1" fmla="*/ 35 h 60"/>
                  <a:gd name="T2" fmla="*/ 60 w 60"/>
                  <a:gd name="T3" fmla="*/ 32 h 60"/>
                  <a:gd name="T4" fmla="*/ 60 w 60"/>
                  <a:gd name="T5" fmla="*/ 28 h 60"/>
                  <a:gd name="T6" fmla="*/ 57 w 60"/>
                  <a:gd name="T7" fmla="*/ 25 h 60"/>
                  <a:gd name="T8" fmla="*/ 55 w 60"/>
                  <a:gd name="T9" fmla="*/ 25 h 60"/>
                  <a:gd name="T10" fmla="*/ 51 w 60"/>
                  <a:gd name="T11" fmla="*/ 23 h 60"/>
                  <a:gd name="T12" fmla="*/ 51 w 60"/>
                  <a:gd name="T13" fmla="*/ 16 h 60"/>
                  <a:gd name="T14" fmla="*/ 53 w 60"/>
                  <a:gd name="T15" fmla="*/ 14 h 60"/>
                  <a:gd name="T16" fmla="*/ 53 w 60"/>
                  <a:gd name="T17" fmla="*/ 10 h 60"/>
                  <a:gd name="T18" fmla="*/ 50 w 60"/>
                  <a:gd name="T19" fmla="*/ 7 h 60"/>
                  <a:gd name="T20" fmla="*/ 46 w 60"/>
                  <a:gd name="T21" fmla="*/ 7 h 60"/>
                  <a:gd name="T22" fmla="*/ 44 w 60"/>
                  <a:gd name="T23" fmla="*/ 9 h 60"/>
                  <a:gd name="T24" fmla="*/ 40 w 60"/>
                  <a:gd name="T25" fmla="*/ 10 h 60"/>
                  <a:gd name="T26" fmla="*/ 35 w 60"/>
                  <a:gd name="T27" fmla="*/ 5 h 60"/>
                  <a:gd name="T28" fmla="*/ 35 w 60"/>
                  <a:gd name="T29" fmla="*/ 3 h 60"/>
                  <a:gd name="T30" fmla="*/ 32 w 60"/>
                  <a:gd name="T31" fmla="*/ 0 h 60"/>
                  <a:gd name="T32" fmla="*/ 28 w 60"/>
                  <a:gd name="T33" fmla="*/ 0 h 60"/>
                  <a:gd name="T34" fmla="*/ 25 w 60"/>
                  <a:gd name="T35" fmla="*/ 3 h 60"/>
                  <a:gd name="T36" fmla="*/ 25 w 60"/>
                  <a:gd name="T37" fmla="*/ 5 h 60"/>
                  <a:gd name="T38" fmla="*/ 23 w 60"/>
                  <a:gd name="T39" fmla="*/ 9 h 60"/>
                  <a:gd name="T40" fmla="*/ 16 w 60"/>
                  <a:gd name="T41" fmla="*/ 9 h 60"/>
                  <a:gd name="T42" fmla="*/ 14 w 60"/>
                  <a:gd name="T43" fmla="*/ 7 h 60"/>
                  <a:gd name="T44" fmla="*/ 10 w 60"/>
                  <a:gd name="T45" fmla="*/ 7 h 60"/>
                  <a:gd name="T46" fmla="*/ 7 w 60"/>
                  <a:gd name="T47" fmla="*/ 10 h 60"/>
                  <a:gd name="T48" fmla="*/ 7 w 60"/>
                  <a:gd name="T49" fmla="*/ 14 h 60"/>
                  <a:gd name="T50" fmla="*/ 9 w 60"/>
                  <a:gd name="T51" fmla="*/ 16 h 60"/>
                  <a:gd name="T52" fmla="*/ 10 w 60"/>
                  <a:gd name="T53" fmla="*/ 20 h 60"/>
                  <a:gd name="T54" fmla="*/ 5 w 60"/>
                  <a:gd name="T55" fmla="*/ 25 h 60"/>
                  <a:gd name="T56" fmla="*/ 3 w 60"/>
                  <a:gd name="T57" fmla="*/ 25 h 60"/>
                  <a:gd name="T58" fmla="*/ 0 w 60"/>
                  <a:gd name="T59" fmla="*/ 28 h 60"/>
                  <a:gd name="T60" fmla="*/ 0 w 60"/>
                  <a:gd name="T61" fmla="*/ 32 h 60"/>
                  <a:gd name="T62" fmla="*/ 3 w 60"/>
                  <a:gd name="T63" fmla="*/ 35 h 60"/>
                  <a:gd name="T64" fmla="*/ 5 w 60"/>
                  <a:gd name="T65" fmla="*/ 35 h 60"/>
                  <a:gd name="T66" fmla="*/ 9 w 60"/>
                  <a:gd name="T67" fmla="*/ 37 h 60"/>
                  <a:gd name="T68" fmla="*/ 9 w 60"/>
                  <a:gd name="T69" fmla="*/ 44 h 60"/>
                  <a:gd name="T70" fmla="*/ 7 w 60"/>
                  <a:gd name="T71" fmla="*/ 46 h 60"/>
                  <a:gd name="T72" fmla="*/ 7 w 60"/>
                  <a:gd name="T73" fmla="*/ 50 h 60"/>
                  <a:gd name="T74" fmla="*/ 10 w 60"/>
                  <a:gd name="T75" fmla="*/ 53 h 60"/>
                  <a:gd name="T76" fmla="*/ 14 w 60"/>
                  <a:gd name="T77" fmla="*/ 53 h 60"/>
                  <a:gd name="T78" fmla="*/ 16 w 60"/>
                  <a:gd name="T79" fmla="*/ 51 h 60"/>
                  <a:gd name="T80" fmla="*/ 20 w 60"/>
                  <a:gd name="T81" fmla="*/ 50 h 60"/>
                  <a:gd name="T82" fmla="*/ 25 w 60"/>
                  <a:gd name="T83" fmla="*/ 55 h 60"/>
                  <a:gd name="T84" fmla="*/ 25 w 60"/>
                  <a:gd name="T85" fmla="*/ 57 h 60"/>
                  <a:gd name="T86" fmla="*/ 28 w 60"/>
                  <a:gd name="T87" fmla="*/ 60 h 60"/>
                  <a:gd name="T88" fmla="*/ 32 w 60"/>
                  <a:gd name="T89" fmla="*/ 60 h 60"/>
                  <a:gd name="T90" fmla="*/ 35 w 60"/>
                  <a:gd name="T91" fmla="*/ 57 h 60"/>
                  <a:gd name="T92" fmla="*/ 35 w 60"/>
                  <a:gd name="T93" fmla="*/ 55 h 60"/>
                  <a:gd name="T94" fmla="*/ 37 w 60"/>
                  <a:gd name="T95" fmla="*/ 51 h 60"/>
                  <a:gd name="T96" fmla="*/ 44 w 60"/>
                  <a:gd name="T97" fmla="*/ 51 h 60"/>
                  <a:gd name="T98" fmla="*/ 46 w 60"/>
                  <a:gd name="T99" fmla="*/ 53 h 60"/>
                  <a:gd name="T100" fmla="*/ 50 w 60"/>
                  <a:gd name="T101" fmla="*/ 53 h 60"/>
                  <a:gd name="T102" fmla="*/ 53 w 60"/>
                  <a:gd name="T103" fmla="*/ 50 h 60"/>
                  <a:gd name="T104" fmla="*/ 53 w 60"/>
                  <a:gd name="T105" fmla="*/ 46 h 60"/>
                  <a:gd name="T106" fmla="*/ 51 w 60"/>
                  <a:gd name="T107" fmla="*/ 44 h 60"/>
                  <a:gd name="T108" fmla="*/ 50 w 60"/>
                  <a:gd name="T109" fmla="*/ 40 h 60"/>
                  <a:gd name="T110" fmla="*/ 55 w 60"/>
                  <a:gd name="T111" fmla="*/ 35 h 60"/>
                  <a:gd name="T112" fmla="*/ 57 w 60"/>
                  <a:gd name="T113" fmla="*/ 35 h 60"/>
                  <a:gd name="T114" fmla="*/ 40 w 60"/>
                  <a:gd name="T115" fmla="*/ 30 h 60"/>
                  <a:gd name="T116" fmla="*/ 30 w 60"/>
                  <a:gd name="T117" fmla="*/ 40 h 60"/>
                  <a:gd name="T118" fmla="*/ 20 w 60"/>
                  <a:gd name="T119" fmla="*/ 30 h 60"/>
                  <a:gd name="T120" fmla="*/ 30 w 60"/>
                  <a:gd name="T121" fmla="*/ 20 h 60"/>
                  <a:gd name="T122" fmla="*/ 40 w 60"/>
                  <a:gd name="T123" fmla="*/ 30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60" h="60">
                    <a:moveTo>
                      <a:pt x="57" y="35"/>
                    </a:moveTo>
                    <a:cubicBezTo>
                      <a:pt x="59" y="35"/>
                      <a:pt x="60" y="34"/>
                      <a:pt x="60" y="32"/>
                    </a:cubicBezTo>
                    <a:cubicBezTo>
                      <a:pt x="60" y="28"/>
                      <a:pt x="60" y="28"/>
                      <a:pt x="60" y="28"/>
                    </a:cubicBezTo>
                    <a:cubicBezTo>
                      <a:pt x="60" y="26"/>
                      <a:pt x="59" y="25"/>
                      <a:pt x="57" y="25"/>
                    </a:cubicBezTo>
                    <a:cubicBezTo>
                      <a:pt x="55" y="25"/>
                      <a:pt x="55" y="25"/>
                      <a:pt x="55" y="25"/>
                    </a:cubicBezTo>
                    <a:cubicBezTo>
                      <a:pt x="53" y="25"/>
                      <a:pt x="52" y="24"/>
                      <a:pt x="51" y="23"/>
                    </a:cubicBezTo>
                    <a:cubicBezTo>
                      <a:pt x="51" y="21"/>
                      <a:pt x="50" y="17"/>
                      <a:pt x="51" y="16"/>
                    </a:cubicBezTo>
                    <a:cubicBezTo>
                      <a:pt x="53" y="14"/>
                      <a:pt x="53" y="14"/>
                      <a:pt x="53" y="14"/>
                    </a:cubicBezTo>
                    <a:cubicBezTo>
                      <a:pt x="54" y="13"/>
                      <a:pt x="54" y="11"/>
                      <a:pt x="53" y="10"/>
                    </a:cubicBezTo>
                    <a:cubicBezTo>
                      <a:pt x="50" y="7"/>
                      <a:pt x="50" y="7"/>
                      <a:pt x="50" y="7"/>
                    </a:cubicBezTo>
                    <a:cubicBezTo>
                      <a:pt x="49" y="6"/>
                      <a:pt x="47" y="6"/>
                      <a:pt x="46" y="7"/>
                    </a:cubicBezTo>
                    <a:cubicBezTo>
                      <a:pt x="44" y="9"/>
                      <a:pt x="44" y="9"/>
                      <a:pt x="44" y="9"/>
                    </a:cubicBezTo>
                    <a:cubicBezTo>
                      <a:pt x="43" y="10"/>
                      <a:pt x="41" y="10"/>
                      <a:pt x="40" y="10"/>
                    </a:cubicBezTo>
                    <a:cubicBezTo>
                      <a:pt x="39" y="9"/>
                      <a:pt x="35" y="7"/>
                      <a:pt x="35" y="5"/>
                    </a:cubicBezTo>
                    <a:cubicBezTo>
                      <a:pt x="35" y="3"/>
                      <a:pt x="35" y="3"/>
                      <a:pt x="35" y="3"/>
                    </a:cubicBezTo>
                    <a:cubicBezTo>
                      <a:pt x="35" y="1"/>
                      <a:pt x="34" y="0"/>
                      <a:pt x="32" y="0"/>
                    </a:cubicBezTo>
                    <a:cubicBezTo>
                      <a:pt x="28" y="0"/>
                      <a:pt x="28" y="0"/>
                      <a:pt x="28" y="0"/>
                    </a:cubicBezTo>
                    <a:cubicBezTo>
                      <a:pt x="26" y="0"/>
                      <a:pt x="25" y="1"/>
                      <a:pt x="25" y="3"/>
                    </a:cubicBezTo>
                    <a:cubicBezTo>
                      <a:pt x="25" y="5"/>
                      <a:pt x="25" y="5"/>
                      <a:pt x="25" y="5"/>
                    </a:cubicBezTo>
                    <a:cubicBezTo>
                      <a:pt x="25" y="7"/>
                      <a:pt x="24" y="8"/>
                      <a:pt x="23" y="9"/>
                    </a:cubicBezTo>
                    <a:cubicBezTo>
                      <a:pt x="21" y="9"/>
                      <a:pt x="17" y="10"/>
                      <a:pt x="16" y="9"/>
                    </a:cubicBezTo>
                    <a:cubicBezTo>
                      <a:pt x="14" y="7"/>
                      <a:pt x="14" y="7"/>
                      <a:pt x="14" y="7"/>
                    </a:cubicBezTo>
                    <a:cubicBezTo>
                      <a:pt x="13" y="6"/>
                      <a:pt x="11" y="6"/>
                      <a:pt x="10" y="7"/>
                    </a:cubicBezTo>
                    <a:cubicBezTo>
                      <a:pt x="7" y="10"/>
                      <a:pt x="7" y="10"/>
                      <a:pt x="7" y="10"/>
                    </a:cubicBezTo>
                    <a:cubicBezTo>
                      <a:pt x="6" y="11"/>
                      <a:pt x="6" y="13"/>
                      <a:pt x="7" y="14"/>
                    </a:cubicBezTo>
                    <a:cubicBezTo>
                      <a:pt x="9" y="16"/>
                      <a:pt x="9" y="16"/>
                      <a:pt x="9" y="16"/>
                    </a:cubicBezTo>
                    <a:cubicBezTo>
                      <a:pt x="10" y="17"/>
                      <a:pt x="10" y="19"/>
                      <a:pt x="10" y="20"/>
                    </a:cubicBezTo>
                    <a:cubicBezTo>
                      <a:pt x="9" y="21"/>
                      <a:pt x="7" y="25"/>
                      <a:pt x="5" y="25"/>
                    </a:cubicBezTo>
                    <a:cubicBezTo>
                      <a:pt x="3" y="25"/>
                      <a:pt x="3" y="25"/>
                      <a:pt x="3" y="25"/>
                    </a:cubicBezTo>
                    <a:cubicBezTo>
                      <a:pt x="1" y="25"/>
                      <a:pt x="0" y="26"/>
                      <a:pt x="0" y="28"/>
                    </a:cubicBezTo>
                    <a:cubicBezTo>
                      <a:pt x="0" y="32"/>
                      <a:pt x="0" y="32"/>
                      <a:pt x="0" y="32"/>
                    </a:cubicBezTo>
                    <a:cubicBezTo>
                      <a:pt x="0" y="34"/>
                      <a:pt x="1" y="35"/>
                      <a:pt x="3" y="35"/>
                    </a:cubicBezTo>
                    <a:cubicBezTo>
                      <a:pt x="5" y="35"/>
                      <a:pt x="5" y="35"/>
                      <a:pt x="5" y="35"/>
                    </a:cubicBezTo>
                    <a:cubicBezTo>
                      <a:pt x="7" y="35"/>
                      <a:pt x="8" y="36"/>
                      <a:pt x="9" y="37"/>
                    </a:cubicBezTo>
                    <a:cubicBezTo>
                      <a:pt x="9" y="39"/>
                      <a:pt x="10" y="43"/>
                      <a:pt x="9" y="44"/>
                    </a:cubicBezTo>
                    <a:cubicBezTo>
                      <a:pt x="7" y="46"/>
                      <a:pt x="7" y="46"/>
                      <a:pt x="7" y="46"/>
                    </a:cubicBezTo>
                    <a:cubicBezTo>
                      <a:pt x="6" y="47"/>
                      <a:pt x="6" y="49"/>
                      <a:pt x="7" y="50"/>
                    </a:cubicBezTo>
                    <a:cubicBezTo>
                      <a:pt x="10" y="53"/>
                      <a:pt x="10" y="53"/>
                      <a:pt x="10" y="53"/>
                    </a:cubicBezTo>
                    <a:cubicBezTo>
                      <a:pt x="11" y="54"/>
                      <a:pt x="13" y="54"/>
                      <a:pt x="14" y="53"/>
                    </a:cubicBezTo>
                    <a:cubicBezTo>
                      <a:pt x="16" y="51"/>
                      <a:pt x="16" y="51"/>
                      <a:pt x="16" y="51"/>
                    </a:cubicBezTo>
                    <a:cubicBezTo>
                      <a:pt x="17" y="50"/>
                      <a:pt x="19" y="50"/>
                      <a:pt x="20" y="50"/>
                    </a:cubicBezTo>
                    <a:cubicBezTo>
                      <a:pt x="21" y="51"/>
                      <a:pt x="25" y="53"/>
                      <a:pt x="25" y="55"/>
                    </a:cubicBezTo>
                    <a:cubicBezTo>
                      <a:pt x="25" y="57"/>
                      <a:pt x="25" y="57"/>
                      <a:pt x="25" y="57"/>
                    </a:cubicBezTo>
                    <a:cubicBezTo>
                      <a:pt x="25" y="59"/>
                      <a:pt x="26" y="60"/>
                      <a:pt x="28" y="60"/>
                    </a:cubicBezTo>
                    <a:cubicBezTo>
                      <a:pt x="32" y="60"/>
                      <a:pt x="32" y="60"/>
                      <a:pt x="32" y="60"/>
                    </a:cubicBezTo>
                    <a:cubicBezTo>
                      <a:pt x="34" y="60"/>
                      <a:pt x="35" y="59"/>
                      <a:pt x="35" y="57"/>
                    </a:cubicBezTo>
                    <a:cubicBezTo>
                      <a:pt x="35" y="55"/>
                      <a:pt x="35" y="55"/>
                      <a:pt x="35" y="55"/>
                    </a:cubicBezTo>
                    <a:cubicBezTo>
                      <a:pt x="35" y="53"/>
                      <a:pt x="36" y="52"/>
                      <a:pt x="37" y="51"/>
                    </a:cubicBezTo>
                    <a:cubicBezTo>
                      <a:pt x="39" y="51"/>
                      <a:pt x="43" y="50"/>
                      <a:pt x="44" y="51"/>
                    </a:cubicBezTo>
                    <a:cubicBezTo>
                      <a:pt x="46" y="53"/>
                      <a:pt x="46" y="53"/>
                      <a:pt x="46" y="53"/>
                    </a:cubicBezTo>
                    <a:cubicBezTo>
                      <a:pt x="47" y="54"/>
                      <a:pt x="49" y="54"/>
                      <a:pt x="50" y="53"/>
                    </a:cubicBezTo>
                    <a:cubicBezTo>
                      <a:pt x="53" y="50"/>
                      <a:pt x="53" y="50"/>
                      <a:pt x="53" y="50"/>
                    </a:cubicBezTo>
                    <a:cubicBezTo>
                      <a:pt x="54" y="49"/>
                      <a:pt x="54" y="47"/>
                      <a:pt x="53" y="46"/>
                    </a:cubicBezTo>
                    <a:cubicBezTo>
                      <a:pt x="51" y="44"/>
                      <a:pt x="51" y="44"/>
                      <a:pt x="51" y="44"/>
                    </a:cubicBezTo>
                    <a:cubicBezTo>
                      <a:pt x="50" y="43"/>
                      <a:pt x="50" y="41"/>
                      <a:pt x="50" y="40"/>
                    </a:cubicBezTo>
                    <a:cubicBezTo>
                      <a:pt x="51" y="39"/>
                      <a:pt x="53" y="35"/>
                      <a:pt x="55" y="35"/>
                    </a:cubicBezTo>
                    <a:lnTo>
                      <a:pt x="57" y="35"/>
                    </a:lnTo>
                    <a:close/>
                    <a:moveTo>
                      <a:pt x="40" y="30"/>
                    </a:moveTo>
                    <a:cubicBezTo>
                      <a:pt x="40" y="36"/>
                      <a:pt x="36" y="40"/>
                      <a:pt x="30" y="40"/>
                    </a:cubicBezTo>
                    <a:cubicBezTo>
                      <a:pt x="24" y="40"/>
                      <a:pt x="20" y="36"/>
                      <a:pt x="20" y="30"/>
                    </a:cubicBezTo>
                    <a:cubicBezTo>
                      <a:pt x="20" y="24"/>
                      <a:pt x="24" y="20"/>
                      <a:pt x="30" y="20"/>
                    </a:cubicBezTo>
                    <a:cubicBezTo>
                      <a:pt x="36" y="20"/>
                      <a:pt x="40" y="24"/>
                      <a:pt x="40" y="3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62" tIns="34281" rIns="68562" bIns="34281"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01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grpSp>
      </p:grpSp>
      <p:grpSp>
        <p:nvGrpSpPr>
          <p:cNvPr id="49" name="组合 48"/>
          <p:cNvGrpSpPr/>
          <p:nvPr/>
        </p:nvGrpSpPr>
        <p:grpSpPr>
          <a:xfrm>
            <a:off x="3276194" y="2812419"/>
            <a:ext cx="704666" cy="704666"/>
            <a:chOff x="3080330" y="2789142"/>
            <a:chExt cx="939800" cy="939800"/>
          </a:xfrm>
        </p:grpSpPr>
        <p:sp>
          <p:nvSpPr>
            <p:cNvPr id="50" name="椭圆 49"/>
            <p:cNvSpPr/>
            <p:nvPr/>
          </p:nvSpPr>
          <p:spPr>
            <a:xfrm>
              <a:off x="3080330" y="2789142"/>
              <a:ext cx="939800" cy="939800"/>
            </a:xfrm>
            <a:prstGeom prst="ellipse">
              <a:avLst/>
            </a:prstGeom>
            <a:solidFill>
              <a:srgbClr val="C00000"/>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62" tIns="34281" rIns="68562" bIns="34281" numCol="1" spcCol="0" rtlCol="0" fromWordArt="0" anchor="ctr" anchorCtr="0" forceAA="0" compatLnSpc="1">
              <a:noAutofit/>
            </a:bodyP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010" b="0" i="0" u="none" strike="noStrike" kern="120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grpSp>
          <p:nvGrpSpPr>
            <p:cNvPr id="51" name="组合 50"/>
            <p:cNvGrpSpPr/>
            <p:nvPr/>
          </p:nvGrpSpPr>
          <p:grpSpPr>
            <a:xfrm>
              <a:off x="3294687" y="3010257"/>
              <a:ext cx="497794" cy="491067"/>
              <a:chOff x="8123237" y="3667126"/>
              <a:chExt cx="234950" cy="231775"/>
            </a:xfrm>
            <a:solidFill>
              <a:schemeClr val="bg1"/>
            </a:solidFill>
          </p:grpSpPr>
          <p:sp>
            <p:nvSpPr>
              <p:cNvPr id="52" name="Freeform 1086"/>
              <p:cNvSpPr>
                <a:spLocks noEditPoints="1"/>
              </p:cNvSpPr>
              <p:nvPr/>
            </p:nvSpPr>
            <p:spPr bwMode="auto">
              <a:xfrm>
                <a:off x="8123237" y="3667126"/>
                <a:ext cx="234950" cy="231775"/>
              </a:xfrm>
              <a:custGeom>
                <a:avLst/>
                <a:gdLst>
                  <a:gd name="T0" fmla="*/ 50 w 100"/>
                  <a:gd name="T1" fmla="*/ 0 h 99"/>
                  <a:gd name="T2" fmla="*/ 0 w 100"/>
                  <a:gd name="T3" fmla="*/ 49 h 99"/>
                  <a:gd name="T4" fmla="*/ 50 w 100"/>
                  <a:gd name="T5" fmla="*/ 99 h 99"/>
                  <a:gd name="T6" fmla="*/ 100 w 100"/>
                  <a:gd name="T7" fmla="*/ 49 h 99"/>
                  <a:gd name="T8" fmla="*/ 50 w 100"/>
                  <a:gd name="T9" fmla="*/ 0 h 99"/>
                  <a:gd name="T10" fmla="*/ 50 w 100"/>
                  <a:gd name="T11" fmla="*/ 95 h 99"/>
                  <a:gd name="T12" fmla="*/ 4 w 100"/>
                  <a:gd name="T13" fmla="*/ 49 h 99"/>
                  <a:gd name="T14" fmla="*/ 50 w 100"/>
                  <a:gd name="T15" fmla="*/ 4 h 99"/>
                  <a:gd name="T16" fmla="*/ 96 w 100"/>
                  <a:gd name="T17" fmla="*/ 49 h 99"/>
                  <a:gd name="T18" fmla="*/ 50 w 100"/>
                  <a:gd name="T19" fmla="*/ 95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0" h="99">
                    <a:moveTo>
                      <a:pt x="50" y="0"/>
                    </a:moveTo>
                    <a:cubicBezTo>
                      <a:pt x="23" y="0"/>
                      <a:pt x="0" y="22"/>
                      <a:pt x="0" y="49"/>
                    </a:cubicBezTo>
                    <a:cubicBezTo>
                      <a:pt x="0" y="77"/>
                      <a:pt x="23" y="99"/>
                      <a:pt x="50" y="99"/>
                    </a:cubicBezTo>
                    <a:cubicBezTo>
                      <a:pt x="77" y="99"/>
                      <a:pt x="100" y="77"/>
                      <a:pt x="100" y="49"/>
                    </a:cubicBezTo>
                    <a:cubicBezTo>
                      <a:pt x="100" y="22"/>
                      <a:pt x="77" y="0"/>
                      <a:pt x="50" y="0"/>
                    </a:cubicBezTo>
                    <a:close/>
                    <a:moveTo>
                      <a:pt x="50" y="95"/>
                    </a:moveTo>
                    <a:cubicBezTo>
                      <a:pt x="25" y="95"/>
                      <a:pt x="4" y="75"/>
                      <a:pt x="4" y="49"/>
                    </a:cubicBezTo>
                    <a:cubicBezTo>
                      <a:pt x="4" y="24"/>
                      <a:pt x="25" y="4"/>
                      <a:pt x="50" y="4"/>
                    </a:cubicBezTo>
                    <a:cubicBezTo>
                      <a:pt x="75" y="4"/>
                      <a:pt x="96" y="24"/>
                      <a:pt x="96" y="49"/>
                    </a:cubicBezTo>
                    <a:cubicBezTo>
                      <a:pt x="96" y="75"/>
                      <a:pt x="75" y="95"/>
                      <a:pt x="50" y="9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62" tIns="34281" rIns="68562" bIns="34281"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01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53" name="Freeform 1087"/>
              <p:cNvSpPr>
                <a:spLocks noEditPoints="1"/>
              </p:cNvSpPr>
              <p:nvPr/>
            </p:nvSpPr>
            <p:spPr bwMode="auto">
              <a:xfrm>
                <a:off x="8147050" y="3687763"/>
                <a:ext cx="188912" cy="188913"/>
              </a:xfrm>
              <a:custGeom>
                <a:avLst/>
                <a:gdLst>
                  <a:gd name="T0" fmla="*/ 40 w 80"/>
                  <a:gd name="T1" fmla="*/ 0 h 80"/>
                  <a:gd name="T2" fmla="*/ 0 w 80"/>
                  <a:gd name="T3" fmla="*/ 40 h 80"/>
                  <a:gd name="T4" fmla="*/ 40 w 80"/>
                  <a:gd name="T5" fmla="*/ 80 h 80"/>
                  <a:gd name="T6" fmla="*/ 80 w 80"/>
                  <a:gd name="T7" fmla="*/ 40 h 80"/>
                  <a:gd name="T8" fmla="*/ 40 w 80"/>
                  <a:gd name="T9" fmla="*/ 0 h 80"/>
                  <a:gd name="T10" fmla="*/ 55 w 80"/>
                  <a:gd name="T11" fmla="*/ 40 h 80"/>
                  <a:gd name="T12" fmla="*/ 55 w 80"/>
                  <a:gd name="T13" fmla="*/ 46 h 80"/>
                  <a:gd name="T14" fmla="*/ 43 w 80"/>
                  <a:gd name="T15" fmla="*/ 46 h 80"/>
                  <a:gd name="T16" fmla="*/ 43 w 80"/>
                  <a:gd name="T17" fmla="*/ 49 h 80"/>
                  <a:gd name="T18" fmla="*/ 55 w 80"/>
                  <a:gd name="T19" fmla="*/ 49 h 80"/>
                  <a:gd name="T20" fmla="*/ 55 w 80"/>
                  <a:gd name="T21" fmla="*/ 55 h 80"/>
                  <a:gd name="T22" fmla="*/ 43 w 80"/>
                  <a:gd name="T23" fmla="*/ 55 h 80"/>
                  <a:gd name="T24" fmla="*/ 43 w 80"/>
                  <a:gd name="T25" fmla="*/ 64 h 80"/>
                  <a:gd name="T26" fmla="*/ 37 w 80"/>
                  <a:gd name="T27" fmla="*/ 64 h 80"/>
                  <a:gd name="T28" fmla="*/ 37 w 80"/>
                  <a:gd name="T29" fmla="*/ 55 h 80"/>
                  <a:gd name="T30" fmla="*/ 25 w 80"/>
                  <a:gd name="T31" fmla="*/ 55 h 80"/>
                  <a:gd name="T32" fmla="*/ 25 w 80"/>
                  <a:gd name="T33" fmla="*/ 49 h 80"/>
                  <a:gd name="T34" fmla="*/ 37 w 80"/>
                  <a:gd name="T35" fmla="*/ 49 h 80"/>
                  <a:gd name="T36" fmla="*/ 37 w 80"/>
                  <a:gd name="T37" fmla="*/ 46 h 80"/>
                  <a:gd name="T38" fmla="*/ 25 w 80"/>
                  <a:gd name="T39" fmla="*/ 46 h 80"/>
                  <a:gd name="T40" fmla="*/ 25 w 80"/>
                  <a:gd name="T41" fmla="*/ 40 h 80"/>
                  <a:gd name="T42" fmla="*/ 34 w 80"/>
                  <a:gd name="T43" fmla="*/ 40 h 80"/>
                  <a:gd name="T44" fmla="*/ 23 w 80"/>
                  <a:gd name="T45" fmla="*/ 19 h 80"/>
                  <a:gd name="T46" fmla="*/ 30 w 80"/>
                  <a:gd name="T47" fmla="*/ 19 h 80"/>
                  <a:gd name="T48" fmla="*/ 38 w 80"/>
                  <a:gd name="T49" fmla="*/ 35 h 80"/>
                  <a:gd name="T50" fmla="*/ 40 w 80"/>
                  <a:gd name="T51" fmla="*/ 38 h 80"/>
                  <a:gd name="T52" fmla="*/ 42 w 80"/>
                  <a:gd name="T53" fmla="*/ 34 h 80"/>
                  <a:gd name="T54" fmla="*/ 50 w 80"/>
                  <a:gd name="T55" fmla="*/ 19 h 80"/>
                  <a:gd name="T56" fmla="*/ 57 w 80"/>
                  <a:gd name="T57" fmla="*/ 19 h 80"/>
                  <a:gd name="T58" fmla="*/ 46 w 80"/>
                  <a:gd name="T59" fmla="*/ 40 h 80"/>
                  <a:gd name="T60" fmla="*/ 55 w 80"/>
                  <a:gd name="T61" fmla="*/ 40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80" h="80">
                    <a:moveTo>
                      <a:pt x="40" y="0"/>
                    </a:moveTo>
                    <a:cubicBezTo>
                      <a:pt x="18" y="0"/>
                      <a:pt x="0" y="18"/>
                      <a:pt x="0" y="40"/>
                    </a:cubicBezTo>
                    <a:cubicBezTo>
                      <a:pt x="0" y="62"/>
                      <a:pt x="18" y="80"/>
                      <a:pt x="40" y="80"/>
                    </a:cubicBezTo>
                    <a:cubicBezTo>
                      <a:pt x="62" y="80"/>
                      <a:pt x="80" y="62"/>
                      <a:pt x="80" y="40"/>
                    </a:cubicBezTo>
                    <a:cubicBezTo>
                      <a:pt x="80" y="18"/>
                      <a:pt x="62" y="0"/>
                      <a:pt x="40" y="0"/>
                    </a:cubicBezTo>
                    <a:close/>
                    <a:moveTo>
                      <a:pt x="55" y="40"/>
                    </a:moveTo>
                    <a:cubicBezTo>
                      <a:pt x="55" y="46"/>
                      <a:pt x="55" y="46"/>
                      <a:pt x="55" y="46"/>
                    </a:cubicBezTo>
                    <a:cubicBezTo>
                      <a:pt x="43" y="46"/>
                      <a:pt x="43" y="46"/>
                      <a:pt x="43" y="46"/>
                    </a:cubicBezTo>
                    <a:cubicBezTo>
                      <a:pt x="43" y="49"/>
                      <a:pt x="43" y="49"/>
                      <a:pt x="43" y="49"/>
                    </a:cubicBezTo>
                    <a:cubicBezTo>
                      <a:pt x="55" y="49"/>
                      <a:pt x="55" y="49"/>
                      <a:pt x="55" y="49"/>
                    </a:cubicBezTo>
                    <a:cubicBezTo>
                      <a:pt x="55" y="55"/>
                      <a:pt x="55" y="55"/>
                      <a:pt x="55" y="55"/>
                    </a:cubicBezTo>
                    <a:cubicBezTo>
                      <a:pt x="43" y="55"/>
                      <a:pt x="43" y="55"/>
                      <a:pt x="43" y="55"/>
                    </a:cubicBezTo>
                    <a:cubicBezTo>
                      <a:pt x="43" y="64"/>
                      <a:pt x="43" y="64"/>
                      <a:pt x="43" y="64"/>
                    </a:cubicBezTo>
                    <a:cubicBezTo>
                      <a:pt x="37" y="64"/>
                      <a:pt x="37" y="64"/>
                      <a:pt x="37" y="64"/>
                    </a:cubicBezTo>
                    <a:cubicBezTo>
                      <a:pt x="37" y="55"/>
                      <a:pt x="37" y="55"/>
                      <a:pt x="37" y="55"/>
                    </a:cubicBezTo>
                    <a:cubicBezTo>
                      <a:pt x="25" y="55"/>
                      <a:pt x="25" y="55"/>
                      <a:pt x="25" y="55"/>
                    </a:cubicBezTo>
                    <a:cubicBezTo>
                      <a:pt x="25" y="49"/>
                      <a:pt x="25" y="49"/>
                      <a:pt x="25" y="49"/>
                    </a:cubicBezTo>
                    <a:cubicBezTo>
                      <a:pt x="37" y="49"/>
                      <a:pt x="37" y="49"/>
                      <a:pt x="37" y="49"/>
                    </a:cubicBezTo>
                    <a:cubicBezTo>
                      <a:pt x="37" y="46"/>
                      <a:pt x="37" y="46"/>
                      <a:pt x="37" y="46"/>
                    </a:cubicBezTo>
                    <a:cubicBezTo>
                      <a:pt x="25" y="46"/>
                      <a:pt x="25" y="46"/>
                      <a:pt x="25" y="46"/>
                    </a:cubicBezTo>
                    <a:cubicBezTo>
                      <a:pt x="25" y="40"/>
                      <a:pt x="25" y="40"/>
                      <a:pt x="25" y="40"/>
                    </a:cubicBezTo>
                    <a:cubicBezTo>
                      <a:pt x="34" y="40"/>
                      <a:pt x="34" y="40"/>
                      <a:pt x="34" y="40"/>
                    </a:cubicBezTo>
                    <a:cubicBezTo>
                      <a:pt x="23" y="19"/>
                      <a:pt x="23" y="19"/>
                      <a:pt x="23" y="19"/>
                    </a:cubicBezTo>
                    <a:cubicBezTo>
                      <a:pt x="30" y="19"/>
                      <a:pt x="30" y="19"/>
                      <a:pt x="30" y="19"/>
                    </a:cubicBezTo>
                    <a:cubicBezTo>
                      <a:pt x="38" y="35"/>
                      <a:pt x="38" y="35"/>
                      <a:pt x="38" y="35"/>
                    </a:cubicBezTo>
                    <a:cubicBezTo>
                      <a:pt x="39" y="36"/>
                      <a:pt x="39" y="37"/>
                      <a:pt x="40" y="38"/>
                    </a:cubicBezTo>
                    <a:cubicBezTo>
                      <a:pt x="40" y="37"/>
                      <a:pt x="41" y="36"/>
                      <a:pt x="42" y="34"/>
                    </a:cubicBezTo>
                    <a:cubicBezTo>
                      <a:pt x="50" y="19"/>
                      <a:pt x="50" y="19"/>
                      <a:pt x="50" y="19"/>
                    </a:cubicBezTo>
                    <a:cubicBezTo>
                      <a:pt x="57" y="19"/>
                      <a:pt x="57" y="19"/>
                      <a:pt x="57" y="19"/>
                    </a:cubicBezTo>
                    <a:cubicBezTo>
                      <a:pt x="46" y="40"/>
                      <a:pt x="46" y="40"/>
                      <a:pt x="46" y="40"/>
                    </a:cubicBezTo>
                    <a:lnTo>
                      <a:pt x="55" y="4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62" tIns="34281" rIns="68562" bIns="34281"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01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grpSp>
      </p:grpSp>
      <p:grpSp>
        <p:nvGrpSpPr>
          <p:cNvPr id="54" name="组合 53"/>
          <p:cNvGrpSpPr/>
          <p:nvPr/>
        </p:nvGrpSpPr>
        <p:grpSpPr>
          <a:xfrm>
            <a:off x="5306358" y="2542341"/>
            <a:ext cx="675698" cy="675698"/>
            <a:chOff x="5719249" y="3077288"/>
            <a:chExt cx="767347" cy="767347"/>
          </a:xfrm>
        </p:grpSpPr>
        <p:sp>
          <p:nvSpPr>
            <p:cNvPr id="55" name="椭圆 54"/>
            <p:cNvSpPr/>
            <p:nvPr/>
          </p:nvSpPr>
          <p:spPr>
            <a:xfrm>
              <a:off x="5719249" y="3077288"/>
              <a:ext cx="767347" cy="767347"/>
            </a:xfrm>
            <a:prstGeom prst="ellipse">
              <a:avLst/>
            </a:prstGeom>
            <a:solidFill>
              <a:srgbClr val="C00000"/>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62" tIns="34281" rIns="68562" bIns="34281" numCol="1" spcCol="0" rtlCol="0" fromWordArt="0" anchor="ctr" anchorCtr="0" forceAA="0" compatLnSpc="1">
              <a:noAutofit/>
            </a:bodyP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010" b="0" i="0" u="none" strike="noStrike" kern="120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sp>
          <p:nvSpPr>
            <p:cNvPr id="56" name="Freeform 748"/>
            <p:cNvSpPr>
              <a:spLocks noEditPoints="1"/>
            </p:cNvSpPr>
            <p:nvPr/>
          </p:nvSpPr>
          <p:spPr bwMode="auto">
            <a:xfrm>
              <a:off x="5947156" y="3271991"/>
              <a:ext cx="311533" cy="318115"/>
            </a:xfrm>
            <a:custGeom>
              <a:avLst/>
              <a:gdLst>
                <a:gd name="T0" fmla="*/ 38 w 60"/>
                <a:gd name="T1" fmla="*/ 8 h 61"/>
                <a:gd name="T2" fmla="*/ 22 w 60"/>
                <a:gd name="T3" fmla="*/ 8 h 61"/>
                <a:gd name="T4" fmla="*/ 45 w 60"/>
                <a:gd name="T5" fmla="*/ 41 h 61"/>
                <a:gd name="T6" fmla="*/ 50 w 60"/>
                <a:gd name="T7" fmla="*/ 58 h 61"/>
                <a:gd name="T8" fmla="*/ 51 w 60"/>
                <a:gd name="T9" fmla="*/ 44 h 61"/>
                <a:gd name="T10" fmla="*/ 55 w 60"/>
                <a:gd name="T11" fmla="*/ 58 h 61"/>
                <a:gd name="T12" fmla="*/ 55 w 60"/>
                <a:gd name="T13" fmla="*/ 38 h 61"/>
                <a:gd name="T14" fmla="*/ 56 w 60"/>
                <a:gd name="T15" fmla="*/ 29 h 61"/>
                <a:gd name="T16" fmla="*/ 60 w 60"/>
                <a:gd name="T17" fmla="*/ 38 h 61"/>
                <a:gd name="T18" fmla="*/ 56 w 60"/>
                <a:gd name="T19" fmla="*/ 21 h 61"/>
                <a:gd name="T20" fmla="*/ 47 w 60"/>
                <a:gd name="T21" fmla="*/ 23 h 61"/>
                <a:gd name="T22" fmla="*/ 45 w 60"/>
                <a:gd name="T23" fmla="*/ 41 h 61"/>
                <a:gd name="T24" fmla="*/ 37 w 60"/>
                <a:gd name="T25" fmla="*/ 26 h 61"/>
                <a:gd name="T26" fmla="*/ 36 w 60"/>
                <a:gd name="T27" fmla="*/ 37 h 61"/>
                <a:gd name="T28" fmla="*/ 36 w 60"/>
                <a:gd name="T29" fmla="*/ 61 h 61"/>
                <a:gd name="T30" fmla="*/ 31 w 60"/>
                <a:gd name="T31" fmla="*/ 44 h 61"/>
                <a:gd name="T32" fmla="*/ 30 w 60"/>
                <a:gd name="T33" fmla="*/ 61 h 61"/>
                <a:gd name="T34" fmla="*/ 24 w 60"/>
                <a:gd name="T35" fmla="*/ 40 h 61"/>
                <a:gd name="T36" fmla="*/ 24 w 60"/>
                <a:gd name="T37" fmla="*/ 26 h 61"/>
                <a:gd name="T38" fmla="*/ 23 w 60"/>
                <a:gd name="T39" fmla="*/ 37 h 61"/>
                <a:gd name="T40" fmla="*/ 18 w 60"/>
                <a:gd name="T41" fmla="*/ 22 h 61"/>
                <a:gd name="T42" fmla="*/ 37 w 60"/>
                <a:gd name="T43" fmla="*/ 17 h 61"/>
                <a:gd name="T44" fmla="*/ 43 w 60"/>
                <a:gd name="T45" fmla="*/ 37 h 61"/>
                <a:gd name="T46" fmla="*/ 15 w 60"/>
                <a:gd name="T47" fmla="*/ 41 h 61"/>
                <a:gd name="T48" fmla="*/ 10 w 60"/>
                <a:gd name="T49" fmla="*/ 58 h 61"/>
                <a:gd name="T50" fmla="*/ 9 w 60"/>
                <a:gd name="T51" fmla="*/ 44 h 61"/>
                <a:gd name="T52" fmla="*/ 5 w 60"/>
                <a:gd name="T53" fmla="*/ 58 h 61"/>
                <a:gd name="T54" fmla="*/ 5 w 60"/>
                <a:gd name="T55" fmla="*/ 38 h 61"/>
                <a:gd name="T56" fmla="*/ 4 w 60"/>
                <a:gd name="T57" fmla="*/ 29 h 61"/>
                <a:gd name="T58" fmla="*/ 0 w 60"/>
                <a:gd name="T59" fmla="*/ 38 h 61"/>
                <a:gd name="T60" fmla="*/ 4 w 60"/>
                <a:gd name="T61" fmla="*/ 21 h 61"/>
                <a:gd name="T62" fmla="*/ 13 w 60"/>
                <a:gd name="T63" fmla="*/ 23 h 61"/>
                <a:gd name="T64" fmla="*/ 15 w 60"/>
                <a:gd name="T65" fmla="*/ 41 h 61"/>
                <a:gd name="T66" fmla="*/ 16 w 60"/>
                <a:gd name="T67" fmla="*/ 14 h 61"/>
                <a:gd name="T68" fmla="*/ 15 w 60"/>
                <a:gd name="T69" fmla="*/ 18 h 61"/>
                <a:gd name="T70" fmla="*/ 3 w 60"/>
                <a:gd name="T71" fmla="*/ 14 h 61"/>
                <a:gd name="T72" fmla="*/ 50 w 60"/>
                <a:gd name="T73" fmla="*/ 7 h 61"/>
                <a:gd name="T74" fmla="*/ 45 w 60"/>
                <a:gd name="T75" fmla="*/ 18 h 61"/>
                <a:gd name="T76" fmla="*/ 50 w 60"/>
                <a:gd name="T77" fmla="*/ 20 h 61"/>
                <a:gd name="T78" fmla="*/ 50 w 60"/>
                <a:gd name="T79" fmla="*/ 7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60" h="61">
                  <a:moveTo>
                    <a:pt x="30" y="0"/>
                  </a:moveTo>
                  <a:cubicBezTo>
                    <a:pt x="35" y="0"/>
                    <a:pt x="38" y="3"/>
                    <a:pt x="38" y="8"/>
                  </a:cubicBezTo>
                  <a:cubicBezTo>
                    <a:pt x="38" y="12"/>
                    <a:pt x="35" y="16"/>
                    <a:pt x="30" y="16"/>
                  </a:cubicBezTo>
                  <a:cubicBezTo>
                    <a:pt x="26" y="16"/>
                    <a:pt x="22" y="12"/>
                    <a:pt x="22" y="8"/>
                  </a:cubicBezTo>
                  <a:cubicBezTo>
                    <a:pt x="22" y="3"/>
                    <a:pt x="26" y="0"/>
                    <a:pt x="30" y="0"/>
                  </a:cubicBezTo>
                  <a:close/>
                  <a:moveTo>
                    <a:pt x="45" y="41"/>
                  </a:moveTo>
                  <a:cubicBezTo>
                    <a:pt x="45" y="58"/>
                    <a:pt x="45" y="58"/>
                    <a:pt x="45" y="58"/>
                  </a:cubicBezTo>
                  <a:cubicBezTo>
                    <a:pt x="50" y="58"/>
                    <a:pt x="50" y="58"/>
                    <a:pt x="50" y="58"/>
                  </a:cubicBezTo>
                  <a:cubicBezTo>
                    <a:pt x="50" y="44"/>
                    <a:pt x="50" y="44"/>
                    <a:pt x="50" y="44"/>
                  </a:cubicBezTo>
                  <a:cubicBezTo>
                    <a:pt x="51" y="44"/>
                    <a:pt x="51" y="44"/>
                    <a:pt x="51" y="44"/>
                  </a:cubicBezTo>
                  <a:cubicBezTo>
                    <a:pt x="51" y="58"/>
                    <a:pt x="51" y="58"/>
                    <a:pt x="51" y="58"/>
                  </a:cubicBezTo>
                  <a:cubicBezTo>
                    <a:pt x="55" y="58"/>
                    <a:pt x="55" y="58"/>
                    <a:pt x="55" y="58"/>
                  </a:cubicBezTo>
                  <a:cubicBezTo>
                    <a:pt x="55" y="41"/>
                    <a:pt x="55" y="41"/>
                    <a:pt x="55" y="41"/>
                  </a:cubicBezTo>
                  <a:cubicBezTo>
                    <a:pt x="55" y="38"/>
                    <a:pt x="55" y="38"/>
                    <a:pt x="55" y="38"/>
                  </a:cubicBezTo>
                  <a:cubicBezTo>
                    <a:pt x="55" y="29"/>
                    <a:pt x="55" y="29"/>
                    <a:pt x="55" y="29"/>
                  </a:cubicBezTo>
                  <a:cubicBezTo>
                    <a:pt x="56" y="29"/>
                    <a:pt x="56" y="29"/>
                    <a:pt x="56" y="29"/>
                  </a:cubicBezTo>
                  <a:cubicBezTo>
                    <a:pt x="56" y="38"/>
                    <a:pt x="56" y="38"/>
                    <a:pt x="56" y="38"/>
                  </a:cubicBezTo>
                  <a:cubicBezTo>
                    <a:pt x="60" y="38"/>
                    <a:pt x="60" y="38"/>
                    <a:pt x="60" y="38"/>
                  </a:cubicBezTo>
                  <a:cubicBezTo>
                    <a:pt x="60" y="25"/>
                    <a:pt x="60" y="25"/>
                    <a:pt x="60" y="25"/>
                  </a:cubicBezTo>
                  <a:cubicBezTo>
                    <a:pt x="60" y="23"/>
                    <a:pt x="58" y="21"/>
                    <a:pt x="56" y="21"/>
                  </a:cubicBezTo>
                  <a:cubicBezTo>
                    <a:pt x="47" y="21"/>
                    <a:pt x="47" y="21"/>
                    <a:pt x="47" y="21"/>
                  </a:cubicBezTo>
                  <a:cubicBezTo>
                    <a:pt x="47" y="22"/>
                    <a:pt x="47" y="22"/>
                    <a:pt x="47" y="23"/>
                  </a:cubicBezTo>
                  <a:cubicBezTo>
                    <a:pt x="47" y="41"/>
                    <a:pt x="47" y="41"/>
                    <a:pt x="47" y="41"/>
                  </a:cubicBezTo>
                  <a:cubicBezTo>
                    <a:pt x="45" y="41"/>
                    <a:pt x="45" y="41"/>
                    <a:pt x="45" y="41"/>
                  </a:cubicBezTo>
                  <a:close/>
                  <a:moveTo>
                    <a:pt x="37" y="37"/>
                  </a:moveTo>
                  <a:cubicBezTo>
                    <a:pt x="37" y="26"/>
                    <a:pt x="37" y="26"/>
                    <a:pt x="37" y="26"/>
                  </a:cubicBezTo>
                  <a:cubicBezTo>
                    <a:pt x="36" y="26"/>
                    <a:pt x="36" y="26"/>
                    <a:pt x="36" y="26"/>
                  </a:cubicBezTo>
                  <a:cubicBezTo>
                    <a:pt x="36" y="37"/>
                    <a:pt x="36" y="37"/>
                    <a:pt x="36" y="37"/>
                  </a:cubicBezTo>
                  <a:cubicBezTo>
                    <a:pt x="36" y="40"/>
                    <a:pt x="36" y="40"/>
                    <a:pt x="36" y="40"/>
                  </a:cubicBezTo>
                  <a:cubicBezTo>
                    <a:pt x="36" y="61"/>
                    <a:pt x="36" y="61"/>
                    <a:pt x="36" y="61"/>
                  </a:cubicBezTo>
                  <a:cubicBezTo>
                    <a:pt x="31" y="61"/>
                    <a:pt x="31" y="61"/>
                    <a:pt x="31" y="61"/>
                  </a:cubicBezTo>
                  <a:cubicBezTo>
                    <a:pt x="31" y="44"/>
                    <a:pt x="31" y="44"/>
                    <a:pt x="31" y="44"/>
                  </a:cubicBezTo>
                  <a:cubicBezTo>
                    <a:pt x="30" y="44"/>
                    <a:pt x="30" y="44"/>
                    <a:pt x="30" y="44"/>
                  </a:cubicBezTo>
                  <a:cubicBezTo>
                    <a:pt x="30" y="61"/>
                    <a:pt x="30" y="61"/>
                    <a:pt x="30" y="61"/>
                  </a:cubicBezTo>
                  <a:cubicBezTo>
                    <a:pt x="24" y="61"/>
                    <a:pt x="24" y="61"/>
                    <a:pt x="24" y="61"/>
                  </a:cubicBezTo>
                  <a:cubicBezTo>
                    <a:pt x="24" y="40"/>
                    <a:pt x="24" y="40"/>
                    <a:pt x="24" y="40"/>
                  </a:cubicBezTo>
                  <a:cubicBezTo>
                    <a:pt x="24" y="37"/>
                    <a:pt x="24" y="37"/>
                    <a:pt x="24" y="37"/>
                  </a:cubicBezTo>
                  <a:cubicBezTo>
                    <a:pt x="24" y="26"/>
                    <a:pt x="24" y="26"/>
                    <a:pt x="24" y="26"/>
                  </a:cubicBezTo>
                  <a:cubicBezTo>
                    <a:pt x="23" y="26"/>
                    <a:pt x="23" y="26"/>
                    <a:pt x="23" y="26"/>
                  </a:cubicBezTo>
                  <a:cubicBezTo>
                    <a:pt x="23" y="37"/>
                    <a:pt x="23" y="37"/>
                    <a:pt x="23" y="37"/>
                  </a:cubicBezTo>
                  <a:cubicBezTo>
                    <a:pt x="18" y="37"/>
                    <a:pt x="18" y="37"/>
                    <a:pt x="18" y="37"/>
                  </a:cubicBezTo>
                  <a:cubicBezTo>
                    <a:pt x="18" y="22"/>
                    <a:pt x="18" y="22"/>
                    <a:pt x="18" y="22"/>
                  </a:cubicBezTo>
                  <a:cubicBezTo>
                    <a:pt x="18" y="19"/>
                    <a:pt x="20" y="17"/>
                    <a:pt x="23" y="17"/>
                  </a:cubicBezTo>
                  <a:cubicBezTo>
                    <a:pt x="38" y="17"/>
                    <a:pt x="22" y="17"/>
                    <a:pt x="37" y="17"/>
                  </a:cubicBezTo>
                  <a:cubicBezTo>
                    <a:pt x="40" y="17"/>
                    <a:pt x="43" y="19"/>
                    <a:pt x="43" y="22"/>
                  </a:cubicBezTo>
                  <a:cubicBezTo>
                    <a:pt x="43" y="37"/>
                    <a:pt x="43" y="37"/>
                    <a:pt x="43" y="37"/>
                  </a:cubicBezTo>
                  <a:cubicBezTo>
                    <a:pt x="42" y="37"/>
                    <a:pt x="40" y="37"/>
                    <a:pt x="37" y="37"/>
                  </a:cubicBezTo>
                  <a:close/>
                  <a:moveTo>
                    <a:pt x="15" y="41"/>
                  </a:moveTo>
                  <a:cubicBezTo>
                    <a:pt x="15" y="58"/>
                    <a:pt x="15" y="58"/>
                    <a:pt x="15" y="58"/>
                  </a:cubicBezTo>
                  <a:cubicBezTo>
                    <a:pt x="10" y="58"/>
                    <a:pt x="10" y="58"/>
                    <a:pt x="10" y="58"/>
                  </a:cubicBezTo>
                  <a:cubicBezTo>
                    <a:pt x="10" y="44"/>
                    <a:pt x="10" y="44"/>
                    <a:pt x="10" y="44"/>
                  </a:cubicBezTo>
                  <a:cubicBezTo>
                    <a:pt x="9" y="44"/>
                    <a:pt x="9" y="44"/>
                    <a:pt x="9" y="44"/>
                  </a:cubicBezTo>
                  <a:cubicBezTo>
                    <a:pt x="9" y="58"/>
                    <a:pt x="9" y="58"/>
                    <a:pt x="9" y="58"/>
                  </a:cubicBezTo>
                  <a:cubicBezTo>
                    <a:pt x="5" y="58"/>
                    <a:pt x="5" y="58"/>
                    <a:pt x="5" y="58"/>
                  </a:cubicBezTo>
                  <a:cubicBezTo>
                    <a:pt x="5" y="41"/>
                    <a:pt x="5" y="41"/>
                    <a:pt x="5" y="41"/>
                  </a:cubicBezTo>
                  <a:cubicBezTo>
                    <a:pt x="5" y="38"/>
                    <a:pt x="5" y="38"/>
                    <a:pt x="5" y="38"/>
                  </a:cubicBezTo>
                  <a:cubicBezTo>
                    <a:pt x="5" y="29"/>
                    <a:pt x="5" y="29"/>
                    <a:pt x="5" y="29"/>
                  </a:cubicBezTo>
                  <a:cubicBezTo>
                    <a:pt x="4" y="29"/>
                    <a:pt x="4" y="29"/>
                    <a:pt x="4" y="29"/>
                  </a:cubicBezTo>
                  <a:cubicBezTo>
                    <a:pt x="4" y="38"/>
                    <a:pt x="4" y="38"/>
                    <a:pt x="4" y="38"/>
                  </a:cubicBezTo>
                  <a:cubicBezTo>
                    <a:pt x="0" y="38"/>
                    <a:pt x="0" y="38"/>
                    <a:pt x="0" y="38"/>
                  </a:cubicBezTo>
                  <a:cubicBezTo>
                    <a:pt x="0" y="25"/>
                    <a:pt x="0" y="25"/>
                    <a:pt x="0" y="25"/>
                  </a:cubicBezTo>
                  <a:cubicBezTo>
                    <a:pt x="0" y="23"/>
                    <a:pt x="2" y="21"/>
                    <a:pt x="4" y="21"/>
                  </a:cubicBezTo>
                  <a:cubicBezTo>
                    <a:pt x="13" y="21"/>
                    <a:pt x="13" y="21"/>
                    <a:pt x="13" y="21"/>
                  </a:cubicBezTo>
                  <a:cubicBezTo>
                    <a:pt x="13" y="22"/>
                    <a:pt x="13" y="22"/>
                    <a:pt x="13" y="23"/>
                  </a:cubicBezTo>
                  <a:cubicBezTo>
                    <a:pt x="13" y="41"/>
                    <a:pt x="13" y="41"/>
                    <a:pt x="13" y="41"/>
                  </a:cubicBezTo>
                  <a:cubicBezTo>
                    <a:pt x="15" y="41"/>
                    <a:pt x="15" y="41"/>
                    <a:pt x="15" y="41"/>
                  </a:cubicBezTo>
                  <a:close/>
                  <a:moveTo>
                    <a:pt x="10" y="7"/>
                  </a:moveTo>
                  <a:cubicBezTo>
                    <a:pt x="14" y="7"/>
                    <a:pt x="16" y="10"/>
                    <a:pt x="16" y="14"/>
                  </a:cubicBezTo>
                  <a:cubicBezTo>
                    <a:pt x="16" y="15"/>
                    <a:pt x="16" y="16"/>
                    <a:pt x="15" y="18"/>
                  </a:cubicBezTo>
                  <a:cubicBezTo>
                    <a:pt x="15" y="18"/>
                    <a:pt x="15" y="18"/>
                    <a:pt x="15" y="18"/>
                  </a:cubicBezTo>
                  <a:cubicBezTo>
                    <a:pt x="13" y="19"/>
                    <a:pt x="12" y="20"/>
                    <a:pt x="10" y="20"/>
                  </a:cubicBezTo>
                  <a:cubicBezTo>
                    <a:pt x="6" y="20"/>
                    <a:pt x="3" y="17"/>
                    <a:pt x="3" y="14"/>
                  </a:cubicBezTo>
                  <a:cubicBezTo>
                    <a:pt x="3" y="10"/>
                    <a:pt x="6" y="7"/>
                    <a:pt x="10" y="7"/>
                  </a:cubicBezTo>
                  <a:close/>
                  <a:moveTo>
                    <a:pt x="50" y="7"/>
                  </a:moveTo>
                  <a:cubicBezTo>
                    <a:pt x="46" y="7"/>
                    <a:pt x="43" y="10"/>
                    <a:pt x="43" y="14"/>
                  </a:cubicBezTo>
                  <a:cubicBezTo>
                    <a:pt x="43" y="15"/>
                    <a:pt x="44" y="16"/>
                    <a:pt x="45" y="18"/>
                  </a:cubicBezTo>
                  <a:cubicBezTo>
                    <a:pt x="45" y="18"/>
                    <a:pt x="45" y="18"/>
                    <a:pt x="45" y="18"/>
                  </a:cubicBezTo>
                  <a:cubicBezTo>
                    <a:pt x="47" y="19"/>
                    <a:pt x="48" y="20"/>
                    <a:pt x="50" y="20"/>
                  </a:cubicBezTo>
                  <a:cubicBezTo>
                    <a:pt x="54" y="20"/>
                    <a:pt x="57" y="17"/>
                    <a:pt x="57" y="14"/>
                  </a:cubicBezTo>
                  <a:cubicBezTo>
                    <a:pt x="57" y="10"/>
                    <a:pt x="54" y="7"/>
                    <a:pt x="50" y="7"/>
                  </a:cubicBezTo>
                  <a:close/>
                </a:path>
              </a:pathLst>
            </a:custGeom>
            <a:solidFill>
              <a:schemeClr val="bg1"/>
            </a:solidFill>
            <a:ln>
              <a:noFill/>
            </a:ln>
          </p:spPr>
          <p:txBody>
            <a:bodyPr vert="horz" wrap="square" lIns="51422" tIns="25711" rIns="51422" bIns="25711"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01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grpSp>
      <p:sp>
        <p:nvSpPr>
          <p:cNvPr id="61" name="矩形 47"/>
          <p:cNvSpPr>
            <a:spLocks noChangeArrowheads="1"/>
          </p:cNvSpPr>
          <p:nvPr/>
        </p:nvSpPr>
        <p:spPr bwMode="auto">
          <a:xfrm>
            <a:off x="1764419" y="4005515"/>
            <a:ext cx="5993105" cy="11022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51416" tIns="25709" rIns="51416" bIns="25709">
            <a:spAutoFit/>
          </a:bodyPr>
          <a:lstStyle/>
          <a:p>
            <a:pPr marL="0" marR="0" lvl="0" indent="0" algn="l" defTabSz="685800" rtl="0" eaLnBrk="1" fontAlgn="auto" latinLnBrk="0" hangingPunct="1">
              <a:lnSpc>
                <a:spcPct val="130000"/>
              </a:lnSpc>
              <a:spcBef>
                <a:spcPct val="0"/>
              </a:spcBef>
              <a:spcAft>
                <a:spcPts val="0"/>
              </a:spcAft>
              <a:buClrTx/>
              <a:buSzTx/>
              <a:buFontTx/>
              <a:buNone/>
              <a:defRPr/>
            </a:pPr>
            <a:r>
              <a:rPr kumimoji="0" lang="zh-CN" altLang="en-US" sz="1050" b="0" i="0" u="none" strike="noStrike" kern="1200" cap="none" spc="0" normalizeH="0" baseline="0" noProof="0" dirty="0">
                <a:ln>
                  <a:noFill/>
                </a:ln>
                <a:solidFill>
                  <a:srgbClr val="2C3637"/>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在此录入上述图表的综合描述说明，在此录入上述图表的上述图表的综合描述说明入。在此录入上述图表的综合描述说明，在此录入上述图表的上述图表的综合描述说明入。在此录入上述图表的综合描述说明，在此录入上述图表的上述图表的综合描述说明入。</a:t>
            </a:r>
          </a:p>
          <a:p>
            <a:pPr marL="0" marR="0" lvl="0" indent="0" algn="l" defTabSz="685800" rtl="0" eaLnBrk="1" fontAlgn="auto" latinLnBrk="0" hangingPunct="1">
              <a:lnSpc>
                <a:spcPct val="130000"/>
              </a:lnSpc>
              <a:spcBef>
                <a:spcPct val="0"/>
              </a:spcBef>
              <a:spcAft>
                <a:spcPts val="0"/>
              </a:spcAft>
              <a:buClrTx/>
              <a:buSzTx/>
              <a:buFontTx/>
              <a:buNone/>
              <a:defRPr/>
            </a:pPr>
            <a:endParaRPr kumimoji="0" lang="zh-CN" altLang="en-US" sz="1050" b="0" i="0" u="none" strike="noStrike" kern="1200" cap="none" spc="0" normalizeH="0" baseline="0" noProof="0" dirty="0">
              <a:ln>
                <a:noFill/>
              </a:ln>
              <a:solidFill>
                <a:srgbClr val="2C3637"/>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endParaRPr>
          </a:p>
          <a:p>
            <a:pPr marL="0" marR="0" lvl="0" indent="0" algn="l" defTabSz="685800" rtl="0" eaLnBrk="1" fontAlgn="auto" latinLnBrk="0" hangingPunct="1">
              <a:lnSpc>
                <a:spcPct val="130000"/>
              </a:lnSpc>
              <a:spcBef>
                <a:spcPct val="0"/>
              </a:spcBef>
              <a:spcAft>
                <a:spcPts val="0"/>
              </a:spcAft>
              <a:buClrTx/>
              <a:buSzTx/>
              <a:buFontTx/>
              <a:buNone/>
              <a:defRPr/>
            </a:pPr>
            <a:endParaRPr kumimoji="0" lang="zh-CN" altLang="en-US" sz="1050" b="0" i="0" u="none" strike="noStrike" kern="1200" cap="none" spc="0" normalizeH="0" baseline="0" noProof="0" dirty="0">
              <a:ln>
                <a:noFill/>
              </a:ln>
              <a:solidFill>
                <a:srgbClr val="2C3637"/>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1250" advClick="0" advTm="0">
        <p14:switch dir="r"/>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32" fill="hold" nodeType="withEffect">
                                  <p:stCondLst>
                                    <p:cond delay="0"/>
                                  </p:stCondLst>
                                  <p:childTnLst>
                                    <p:set>
                                      <p:cBhvr>
                                        <p:cTn id="6" dur="1" fill="hold">
                                          <p:stCondLst>
                                            <p:cond delay="0"/>
                                          </p:stCondLst>
                                        </p:cTn>
                                        <p:tgtEl>
                                          <p:spTgt spid="35"/>
                                        </p:tgtEl>
                                        <p:attrNameLst>
                                          <p:attrName>style.visibility</p:attrName>
                                        </p:attrNameLst>
                                      </p:cBhvr>
                                      <p:to>
                                        <p:strVal val="visible"/>
                                      </p:to>
                                    </p:set>
                                    <p:anim calcmode="lin" valueType="num">
                                      <p:cBhvr>
                                        <p:cTn id="7" dur="500" fill="hold"/>
                                        <p:tgtEl>
                                          <p:spTgt spid="35"/>
                                        </p:tgtEl>
                                        <p:attrNameLst>
                                          <p:attrName>ppt_w</p:attrName>
                                        </p:attrNameLst>
                                      </p:cBhvr>
                                      <p:tavLst>
                                        <p:tav tm="0">
                                          <p:val>
                                            <p:strVal val="4*#ppt_w"/>
                                          </p:val>
                                        </p:tav>
                                        <p:tav tm="100000">
                                          <p:val>
                                            <p:strVal val="#ppt_w"/>
                                          </p:val>
                                        </p:tav>
                                      </p:tavLst>
                                    </p:anim>
                                    <p:anim calcmode="lin" valueType="num">
                                      <p:cBhvr>
                                        <p:cTn id="8" dur="500" fill="hold"/>
                                        <p:tgtEl>
                                          <p:spTgt spid="35"/>
                                        </p:tgtEl>
                                        <p:attrNameLst>
                                          <p:attrName>ppt_h</p:attrName>
                                        </p:attrNameLst>
                                      </p:cBhvr>
                                      <p:tavLst>
                                        <p:tav tm="0">
                                          <p:val>
                                            <p:strVal val="4*#ppt_h"/>
                                          </p:val>
                                        </p:tav>
                                        <p:tav tm="100000">
                                          <p:val>
                                            <p:strVal val="#ppt_h"/>
                                          </p:val>
                                        </p:tav>
                                      </p:tavLst>
                                    </p:anim>
                                  </p:childTnLst>
                                </p:cTn>
                              </p:par>
                            </p:childTnLst>
                          </p:cTn>
                        </p:par>
                        <p:par>
                          <p:cTn id="9" fill="hold">
                            <p:stCondLst>
                              <p:cond delay="500"/>
                            </p:stCondLst>
                            <p:childTnLst>
                              <p:par>
                                <p:cTn id="10" presetID="53" presetClass="entr" presetSubtype="16" fill="hold" nodeType="afterEffect">
                                  <p:stCondLst>
                                    <p:cond delay="0"/>
                                  </p:stCondLst>
                                  <p:childTnLst>
                                    <p:set>
                                      <p:cBhvr>
                                        <p:cTn id="11" dur="1" fill="hold">
                                          <p:stCondLst>
                                            <p:cond delay="0"/>
                                          </p:stCondLst>
                                        </p:cTn>
                                        <p:tgtEl>
                                          <p:spTgt spid="39"/>
                                        </p:tgtEl>
                                        <p:attrNameLst>
                                          <p:attrName>style.visibility</p:attrName>
                                        </p:attrNameLst>
                                      </p:cBhvr>
                                      <p:to>
                                        <p:strVal val="visible"/>
                                      </p:to>
                                    </p:set>
                                    <p:anim calcmode="lin" valueType="num">
                                      <p:cBhvr>
                                        <p:cTn id="12" dur="400" fill="hold"/>
                                        <p:tgtEl>
                                          <p:spTgt spid="39"/>
                                        </p:tgtEl>
                                        <p:attrNameLst>
                                          <p:attrName>ppt_w</p:attrName>
                                        </p:attrNameLst>
                                      </p:cBhvr>
                                      <p:tavLst>
                                        <p:tav tm="0">
                                          <p:val>
                                            <p:fltVal val="0"/>
                                          </p:val>
                                        </p:tav>
                                        <p:tav tm="100000">
                                          <p:val>
                                            <p:strVal val="#ppt_w"/>
                                          </p:val>
                                        </p:tav>
                                      </p:tavLst>
                                    </p:anim>
                                    <p:anim calcmode="lin" valueType="num">
                                      <p:cBhvr>
                                        <p:cTn id="13" dur="400" fill="hold"/>
                                        <p:tgtEl>
                                          <p:spTgt spid="39"/>
                                        </p:tgtEl>
                                        <p:attrNameLst>
                                          <p:attrName>ppt_h</p:attrName>
                                        </p:attrNameLst>
                                      </p:cBhvr>
                                      <p:tavLst>
                                        <p:tav tm="0">
                                          <p:val>
                                            <p:fltVal val="0"/>
                                          </p:val>
                                        </p:tav>
                                        <p:tav tm="100000">
                                          <p:val>
                                            <p:strVal val="#ppt_h"/>
                                          </p:val>
                                        </p:tav>
                                      </p:tavLst>
                                    </p:anim>
                                    <p:animEffect transition="in" filter="fade">
                                      <p:cBhvr>
                                        <p:cTn id="14" dur="400"/>
                                        <p:tgtEl>
                                          <p:spTgt spid="39"/>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31"/>
                                        </p:tgtEl>
                                        <p:attrNameLst>
                                          <p:attrName>style.visibility</p:attrName>
                                        </p:attrNameLst>
                                      </p:cBhvr>
                                      <p:to>
                                        <p:strVal val="visible"/>
                                      </p:to>
                                    </p:set>
                                    <p:animEffect transition="in" filter="fade">
                                      <p:cBhvr>
                                        <p:cTn id="17" dur="500"/>
                                        <p:tgtEl>
                                          <p:spTgt spid="31"/>
                                        </p:tgtEl>
                                      </p:cBhvr>
                                    </p:animEffect>
                                  </p:childTnLst>
                                </p:cTn>
                              </p:par>
                            </p:childTnLst>
                          </p:cTn>
                        </p:par>
                        <p:par>
                          <p:cTn id="18" fill="hold">
                            <p:stCondLst>
                              <p:cond delay="1000"/>
                            </p:stCondLst>
                            <p:childTnLst>
                              <p:par>
                                <p:cTn id="19" presetID="53" presetClass="entr" presetSubtype="16" fill="hold" nodeType="afterEffect">
                                  <p:stCondLst>
                                    <p:cond delay="0"/>
                                  </p:stCondLst>
                                  <p:childTnLst>
                                    <p:set>
                                      <p:cBhvr>
                                        <p:cTn id="20" dur="1" fill="hold">
                                          <p:stCondLst>
                                            <p:cond delay="0"/>
                                          </p:stCondLst>
                                        </p:cTn>
                                        <p:tgtEl>
                                          <p:spTgt spid="49"/>
                                        </p:tgtEl>
                                        <p:attrNameLst>
                                          <p:attrName>style.visibility</p:attrName>
                                        </p:attrNameLst>
                                      </p:cBhvr>
                                      <p:to>
                                        <p:strVal val="visible"/>
                                      </p:to>
                                    </p:set>
                                    <p:anim calcmode="lin" valueType="num">
                                      <p:cBhvr>
                                        <p:cTn id="21" dur="400" fill="hold"/>
                                        <p:tgtEl>
                                          <p:spTgt spid="49"/>
                                        </p:tgtEl>
                                        <p:attrNameLst>
                                          <p:attrName>ppt_w</p:attrName>
                                        </p:attrNameLst>
                                      </p:cBhvr>
                                      <p:tavLst>
                                        <p:tav tm="0">
                                          <p:val>
                                            <p:fltVal val="0"/>
                                          </p:val>
                                        </p:tav>
                                        <p:tav tm="100000">
                                          <p:val>
                                            <p:strVal val="#ppt_w"/>
                                          </p:val>
                                        </p:tav>
                                      </p:tavLst>
                                    </p:anim>
                                    <p:anim calcmode="lin" valueType="num">
                                      <p:cBhvr>
                                        <p:cTn id="22" dur="400" fill="hold"/>
                                        <p:tgtEl>
                                          <p:spTgt spid="49"/>
                                        </p:tgtEl>
                                        <p:attrNameLst>
                                          <p:attrName>ppt_h</p:attrName>
                                        </p:attrNameLst>
                                      </p:cBhvr>
                                      <p:tavLst>
                                        <p:tav tm="0">
                                          <p:val>
                                            <p:fltVal val="0"/>
                                          </p:val>
                                        </p:tav>
                                        <p:tav tm="100000">
                                          <p:val>
                                            <p:strVal val="#ppt_h"/>
                                          </p:val>
                                        </p:tav>
                                      </p:tavLst>
                                    </p:anim>
                                    <p:animEffect transition="in" filter="fade">
                                      <p:cBhvr>
                                        <p:cTn id="23" dur="400"/>
                                        <p:tgtEl>
                                          <p:spTgt spid="49"/>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2"/>
                                        </p:tgtEl>
                                        <p:attrNameLst>
                                          <p:attrName>style.visibility</p:attrName>
                                        </p:attrNameLst>
                                      </p:cBhvr>
                                      <p:to>
                                        <p:strVal val="visible"/>
                                      </p:to>
                                    </p:set>
                                    <p:animEffect transition="in" filter="fade">
                                      <p:cBhvr>
                                        <p:cTn id="26" dur="500"/>
                                        <p:tgtEl>
                                          <p:spTgt spid="32"/>
                                        </p:tgtEl>
                                      </p:cBhvr>
                                    </p:animEffect>
                                  </p:childTnLst>
                                </p:cTn>
                              </p:par>
                            </p:childTnLst>
                          </p:cTn>
                        </p:par>
                        <p:par>
                          <p:cTn id="27" fill="hold">
                            <p:stCondLst>
                              <p:cond delay="1500"/>
                            </p:stCondLst>
                            <p:childTnLst>
                              <p:par>
                                <p:cTn id="28" presetID="53" presetClass="entr" presetSubtype="16" fill="hold" nodeType="afterEffect">
                                  <p:stCondLst>
                                    <p:cond delay="0"/>
                                  </p:stCondLst>
                                  <p:childTnLst>
                                    <p:set>
                                      <p:cBhvr>
                                        <p:cTn id="29" dur="1" fill="hold">
                                          <p:stCondLst>
                                            <p:cond delay="0"/>
                                          </p:stCondLst>
                                        </p:cTn>
                                        <p:tgtEl>
                                          <p:spTgt spid="54"/>
                                        </p:tgtEl>
                                        <p:attrNameLst>
                                          <p:attrName>style.visibility</p:attrName>
                                        </p:attrNameLst>
                                      </p:cBhvr>
                                      <p:to>
                                        <p:strVal val="visible"/>
                                      </p:to>
                                    </p:set>
                                    <p:anim calcmode="lin" valueType="num">
                                      <p:cBhvr>
                                        <p:cTn id="30" dur="400" fill="hold"/>
                                        <p:tgtEl>
                                          <p:spTgt spid="54"/>
                                        </p:tgtEl>
                                        <p:attrNameLst>
                                          <p:attrName>ppt_w</p:attrName>
                                        </p:attrNameLst>
                                      </p:cBhvr>
                                      <p:tavLst>
                                        <p:tav tm="0">
                                          <p:val>
                                            <p:fltVal val="0"/>
                                          </p:val>
                                        </p:tav>
                                        <p:tav tm="100000">
                                          <p:val>
                                            <p:strVal val="#ppt_w"/>
                                          </p:val>
                                        </p:tav>
                                      </p:tavLst>
                                    </p:anim>
                                    <p:anim calcmode="lin" valueType="num">
                                      <p:cBhvr>
                                        <p:cTn id="31" dur="400" fill="hold"/>
                                        <p:tgtEl>
                                          <p:spTgt spid="54"/>
                                        </p:tgtEl>
                                        <p:attrNameLst>
                                          <p:attrName>ppt_h</p:attrName>
                                        </p:attrNameLst>
                                      </p:cBhvr>
                                      <p:tavLst>
                                        <p:tav tm="0">
                                          <p:val>
                                            <p:fltVal val="0"/>
                                          </p:val>
                                        </p:tav>
                                        <p:tav tm="100000">
                                          <p:val>
                                            <p:strVal val="#ppt_h"/>
                                          </p:val>
                                        </p:tav>
                                      </p:tavLst>
                                    </p:anim>
                                    <p:animEffect transition="in" filter="fade">
                                      <p:cBhvr>
                                        <p:cTn id="32" dur="400"/>
                                        <p:tgtEl>
                                          <p:spTgt spid="54"/>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34"/>
                                        </p:tgtEl>
                                        <p:attrNameLst>
                                          <p:attrName>style.visibility</p:attrName>
                                        </p:attrNameLst>
                                      </p:cBhvr>
                                      <p:to>
                                        <p:strVal val="visible"/>
                                      </p:to>
                                    </p:set>
                                    <p:animEffect transition="in" filter="fade">
                                      <p:cBhvr>
                                        <p:cTn id="35" dur="500"/>
                                        <p:tgtEl>
                                          <p:spTgt spid="34"/>
                                        </p:tgtEl>
                                      </p:cBhvr>
                                    </p:animEffect>
                                  </p:childTnLst>
                                </p:cTn>
                              </p:par>
                            </p:childTnLst>
                          </p:cTn>
                        </p:par>
                        <p:par>
                          <p:cTn id="36" fill="hold">
                            <p:stCondLst>
                              <p:cond delay="2000"/>
                            </p:stCondLst>
                            <p:childTnLst>
                              <p:par>
                                <p:cTn id="37" presetID="53" presetClass="entr" presetSubtype="16" fill="hold" nodeType="afterEffect">
                                  <p:stCondLst>
                                    <p:cond delay="0"/>
                                  </p:stCondLst>
                                  <p:childTnLst>
                                    <p:set>
                                      <p:cBhvr>
                                        <p:cTn id="38" dur="1" fill="hold">
                                          <p:stCondLst>
                                            <p:cond delay="0"/>
                                          </p:stCondLst>
                                        </p:cTn>
                                        <p:tgtEl>
                                          <p:spTgt spid="44"/>
                                        </p:tgtEl>
                                        <p:attrNameLst>
                                          <p:attrName>style.visibility</p:attrName>
                                        </p:attrNameLst>
                                      </p:cBhvr>
                                      <p:to>
                                        <p:strVal val="visible"/>
                                      </p:to>
                                    </p:set>
                                    <p:anim calcmode="lin" valueType="num">
                                      <p:cBhvr>
                                        <p:cTn id="39" dur="400" fill="hold"/>
                                        <p:tgtEl>
                                          <p:spTgt spid="44"/>
                                        </p:tgtEl>
                                        <p:attrNameLst>
                                          <p:attrName>ppt_w</p:attrName>
                                        </p:attrNameLst>
                                      </p:cBhvr>
                                      <p:tavLst>
                                        <p:tav tm="0">
                                          <p:val>
                                            <p:fltVal val="0"/>
                                          </p:val>
                                        </p:tav>
                                        <p:tav tm="100000">
                                          <p:val>
                                            <p:strVal val="#ppt_w"/>
                                          </p:val>
                                        </p:tav>
                                      </p:tavLst>
                                    </p:anim>
                                    <p:anim calcmode="lin" valueType="num">
                                      <p:cBhvr>
                                        <p:cTn id="40" dur="400" fill="hold"/>
                                        <p:tgtEl>
                                          <p:spTgt spid="44"/>
                                        </p:tgtEl>
                                        <p:attrNameLst>
                                          <p:attrName>ppt_h</p:attrName>
                                        </p:attrNameLst>
                                      </p:cBhvr>
                                      <p:tavLst>
                                        <p:tav tm="0">
                                          <p:val>
                                            <p:fltVal val="0"/>
                                          </p:val>
                                        </p:tav>
                                        <p:tav tm="100000">
                                          <p:val>
                                            <p:strVal val="#ppt_h"/>
                                          </p:val>
                                        </p:tav>
                                      </p:tavLst>
                                    </p:anim>
                                    <p:animEffect transition="in" filter="fade">
                                      <p:cBhvr>
                                        <p:cTn id="41" dur="400"/>
                                        <p:tgtEl>
                                          <p:spTgt spid="44"/>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33"/>
                                        </p:tgtEl>
                                        <p:attrNameLst>
                                          <p:attrName>style.visibility</p:attrName>
                                        </p:attrNameLst>
                                      </p:cBhvr>
                                      <p:to>
                                        <p:strVal val="visible"/>
                                      </p:to>
                                    </p:set>
                                    <p:animEffect transition="in" filter="fade">
                                      <p:cBhvr>
                                        <p:cTn id="44" dur="500"/>
                                        <p:tgtEl>
                                          <p:spTgt spid="33"/>
                                        </p:tgtEl>
                                      </p:cBhvr>
                                    </p:animEffect>
                                  </p:childTnLst>
                                </p:cTn>
                              </p:par>
                            </p:childTnLst>
                          </p:cTn>
                        </p:par>
                        <p:par>
                          <p:cTn id="45" fill="hold">
                            <p:stCondLst>
                              <p:cond delay="2500"/>
                            </p:stCondLst>
                            <p:childTnLst>
                              <p:par>
                                <p:cTn id="46" presetID="14" presetClass="entr" presetSubtype="10" fill="hold" grpId="0" nodeType="afterEffect">
                                  <p:stCondLst>
                                    <p:cond delay="0"/>
                                  </p:stCondLst>
                                  <p:childTnLst>
                                    <p:set>
                                      <p:cBhvr>
                                        <p:cTn id="47" dur="1" fill="hold">
                                          <p:stCondLst>
                                            <p:cond delay="0"/>
                                          </p:stCondLst>
                                        </p:cTn>
                                        <p:tgtEl>
                                          <p:spTgt spid="61"/>
                                        </p:tgtEl>
                                        <p:attrNameLst>
                                          <p:attrName>style.visibility</p:attrName>
                                        </p:attrNameLst>
                                      </p:cBhvr>
                                      <p:to>
                                        <p:strVal val="visible"/>
                                      </p:to>
                                    </p:set>
                                    <p:animEffect transition="in" filter="randombar(horizontal)">
                                      <p:cBhvr>
                                        <p:cTn id="48" dur="750"/>
                                        <p:tgtEl>
                                          <p:spTgt spid="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P spid="32" grpId="0"/>
      <p:bldP spid="33" grpId="0"/>
      <p:bldP spid="34" grpId="0"/>
      <p:bldP spid="61"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 name="组合 29"/>
          <p:cNvGrpSpPr/>
          <p:nvPr/>
        </p:nvGrpSpPr>
        <p:grpSpPr>
          <a:xfrm>
            <a:off x="4787968" y="1150024"/>
            <a:ext cx="1347174" cy="1482048"/>
            <a:chOff x="5987173" y="3044094"/>
            <a:chExt cx="1796700" cy="1976578"/>
          </a:xfrm>
        </p:grpSpPr>
        <p:sp>
          <p:nvSpPr>
            <p:cNvPr id="31" name="任意多边形 30"/>
            <p:cNvSpPr/>
            <p:nvPr/>
          </p:nvSpPr>
          <p:spPr>
            <a:xfrm>
              <a:off x="5987173" y="3044094"/>
              <a:ext cx="1796700" cy="1976578"/>
            </a:xfrm>
            <a:custGeom>
              <a:avLst/>
              <a:gdLst>
                <a:gd name="connsiteX0" fmla="*/ 898350 w 1796700"/>
                <a:gd name="connsiteY0" fmla="*/ 0 h 1976578"/>
                <a:gd name="connsiteX1" fmla="*/ 1796700 w 1796700"/>
                <a:gd name="connsiteY1" fmla="*/ 898350 h 1976578"/>
                <a:gd name="connsiteX2" fmla="*/ 1079399 w 1796700"/>
                <a:gd name="connsiteY2" fmla="*/ 1778449 h 1976578"/>
                <a:gd name="connsiteX3" fmla="*/ 1005825 w 1796700"/>
                <a:gd name="connsiteY3" fmla="*/ 1789678 h 1976578"/>
                <a:gd name="connsiteX4" fmla="*/ 910290 w 1796700"/>
                <a:gd name="connsiteY4" fmla="*/ 1976578 h 1976578"/>
                <a:gd name="connsiteX5" fmla="*/ 821270 w 1796700"/>
                <a:gd name="connsiteY5" fmla="*/ 1792808 h 1976578"/>
                <a:gd name="connsiteX6" fmla="*/ 806499 w 1796700"/>
                <a:gd name="connsiteY6" fmla="*/ 1792062 h 1976578"/>
                <a:gd name="connsiteX7" fmla="*/ 0 w 1796700"/>
                <a:gd name="connsiteY7" fmla="*/ 898350 h 1976578"/>
                <a:gd name="connsiteX8" fmla="*/ 898350 w 1796700"/>
                <a:gd name="connsiteY8" fmla="*/ 0 h 19765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96700" h="1976578">
                  <a:moveTo>
                    <a:pt x="898350" y="0"/>
                  </a:moveTo>
                  <a:cubicBezTo>
                    <a:pt x="1394495" y="0"/>
                    <a:pt x="1796700" y="402205"/>
                    <a:pt x="1796700" y="898350"/>
                  </a:cubicBezTo>
                  <a:cubicBezTo>
                    <a:pt x="1796700" y="1332477"/>
                    <a:pt x="1488762" y="1694681"/>
                    <a:pt x="1079399" y="1778449"/>
                  </a:cubicBezTo>
                  <a:lnTo>
                    <a:pt x="1005825" y="1789678"/>
                  </a:lnTo>
                  <a:lnTo>
                    <a:pt x="910290" y="1976578"/>
                  </a:lnTo>
                  <a:lnTo>
                    <a:pt x="821270" y="1792808"/>
                  </a:lnTo>
                  <a:lnTo>
                    <a:pt x="806499" y="1792062"/>
                  </a:lnTo>
                  <a:cubicBezTo>
                    <a:pt x="353501" y="1746058"/>
                    <a:pt x="0" y="1363486"/>
                    <a:pt x="0" y="898350"/>
                  </a:cubicBezTo>
                  <a:cubicBezTo>
                    <a:pt x="0" y="402205"/>
                    <a:pt x="402205" y="0"/>
                    <a:pt x="898350" y="0"/>
                  </a:cubicBezTo>
                  <a:close/>
                </a:path>
              </a:pathLst>
            </a:custGeom>
            <a:solidFill>
              <a:srgbClr val="E62A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500" b="0" i="0" u="none" strike="noStrike" kern="120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sp>
          <p:nvSpPr>
            <p:cNvPr id="32" name="KSO_Shape"/>
            <p:cNvSpPr/>
            <p:nvPr/>
          </p:nvSpPr>
          <p:spPr bwMode="auto">
            <a:xfrm>
              <a:off x="6664272" y="3431336"/>
              <a:ext cx="453627" cy="453627"/>
            </a:xfrm>
            <a:custGeom>
              <a:avLst/>
              <a:gdLst>
                <a:gd name="T0" fmla="*/ 984018 w 1589088"/>
                <a:gd name="T1" fmla="*/ 589506 h 1589088"/>
                <a:gd name="T2" fmla="*/ 955171 w 1589088"/>
                <a:gd name="T3" fmla="*/ 645802 h 1589088"/>
                <a:gd name="T4" fmla="*/ 898294 w 1589088"/>
                <a:gd name="T5" fmla="*/ 673272 h 1589088"/>
                <a:gd name="T6" fmla="*/ 881422 w 1589088"/>
                <a:gd name="T7" fmla="*/ 964824 h 1589088"/>
                <a:gd name="T8" fmla="*/ 873530 w 1589088"/>
                <a:gd name="T9" fmla="*/ 1040159 h 1589088"/>
                <a:gd name="T10" fmla="*/ 824817 w 1589088"/>
                <a:gd name="T11" fmla="*/ 1084490 h 1589088"/>
                <a:gd name="T12" fmla="*/ 756238 w 1589088"/>
                <a:gd name="T13" fmla="*/ 1088026 h 1589088"/>
                <a:gd name="T14" fmla="*/ 703444 w 1589088"/>
                <a:gd name="T15" fmla="*/ 1048590 h 1589088"/>
                <a:gd name="T16" fmla="*/ 686571 w 1589088"/>
                <a:gd name="T17" fmla="*/ 985493 h 1589088"/>
                <a:gd name="T18" fmla="*/ 486007 w 1589088"/>
                <a:gd name="T19" fmla="*/ 893024 h 1589088"/>
                <a:gd name="T20" fmla="*/ 398106 w 1589088"/>
                <a:gd name="T21" fmla="*/ 820680 h 1589088"/>
                <a:gd name="T22" fmla="*/ 402189 w 1589088"/>
                <a:gd name="T23" fmla="*/ 755134 h 1589088"/>
                <a:gd name="T24" fmla="*/ 446547 w 1589088"/>
                <a:gd name="T25" fmla="*/ 706452 h 1589088"/>
                <a:gd name="T26" fmla="*/ 514037 w 1589088"/>
                <a:gd name="T27" fmla="*/ 696389 h 1589088"/>
                <a:gd name="T28" fmla="*/ 570641 w 1589088"/>
                <a:gd name="T29" fmla="*/ 730385 h 1589088"/>
                <a:gd name="T30" fmla="*/ 593501 w 1589088"/>
                <a:gd name="T31" fmla="*/ 794027 h 1589088"/>
                <a:gd name="T32" fmla="*/ 818558 w 1589088"/>
                <a:gd name="T33" fmla="*/ 648522 h 1589088"/>
                <a:gd name="T34" fmla="*/ 785901 w 1589088"/>
                <a:gd name="T35" fmla="*/ 575091 h 1589088"/>
                <a:gd name="T36" fmla="*/ 808761 w 1589088"/>
                <a:gd name="T37" fmla="*/ 511721 h 1589088"/>
                <a:gd name="T38" fmla="*/ 865365 w 1589088"/>
                <a:gd name="T39" fmla="*/ 477726 h 1589088"/>
                <a:gd name="T40" fmla="*/ 728574 w 1589088"/>
                <a:gd name="T41" fmla="*/ 144010 h 1589088"/>
                <a:gd name="T42" fmla="*/ 531280 w 1589088"/>
                <a:gd name="T43" fmla="*/ 182593 h 1589088"/>
                <a:gd name="T44" fmla="*/ 353281 w 1589088"/>
                <a:gd name="T45" fmla="*/ 288291 h 1589088"/>
                <a:gd name="T46" fmla="*/ 219577 w 1589088"/>
                <a:gd name="T47" fmla="*/ 451592 h 1589088"/>
                <a:gd name="T48" fmla="*/ 152454 w 1589088"/>
                <a:gd name="T49" fmla="*/ 642880 h 1589088"/>
                <a:gd name="T50" fmla="*/ 152454 w 1589088"/>
                <a:gd name="T51" fmla="*/ 843135 h 1589088"/>
                <a:gd name="T52" fmla="*/ 219577 w 1589088"/>
                <a:gd name="T53" fmla="*/ 1034422 h 1589088"/>
                <a:gd name="T54" fmla="*/ 353281 w 1589088"/>
                <a:gd name="T55" fmla="*/ 1197724 h 1589088"/>
                <a:gd name="T56" fmla="*/ 531280 w 1589088"/>
                <a:gd name="T57" fmla="*/ 1303421 h 1589088"/>
                <a:gd name="T58" fmla="*/ 728574 w 1589088"/>
                <a:gd name="T59" fmla="*/ 1341734 h 1589088"/>
                <a:gd name="T60" fmla="*/ 927227 w 1589088"/>
                <a:gd name="T61" fmla="*/ 1312931 h 1589088"/>
                <a:gd name="T62" fmla="*/ 1109302 w 1589088"/>
                <a:gd name="T63" fmla="*/ 1217015 h 1589088"/>
                <a:gd name="T64" fmla="*/ 1251431 w 1589088"/>
                <a:gd name="T65" fmla="*/ 1059964 h 1589088"/>
                <a:gd name="T66" fmla="*/ 1328065 w 1589088"/>
                <a:gd name="T67" fmla="*/ 871393 h 1589088"/>
                <a:gd name="T68" fmla="*/ 1337576 w 1589088"/>
                <a:gd name="T69" fmla="*/ 671410 h 1589088"/>
                <a:gd name="T70" fmla="*/ 1280237 w 1589088"/>
                <a:gd name="T71" fmla="*/ 477677 h 1589088"/>
                <a:gd name="T72" fmla="*/ 1155500 w 1589088"/>
                <a:gd name="T73" fmla="*/ 308670 h 1589088"/>
                <a:gd name="T74" fmla="*/ 981849 w 1589088"/>
                <a:gd name="T75" fmla="*/ 193462 h 1589088"/>
                <a:gd name="T76" fmla="*/ 785915 w 1589088"/>
                <a:gd name="T77" fmla="*/ 145640 h 1589088"/>
                <a:gd name="T78" fmla="*/ 902226 w 1589088"/>
                <a:gd name="T79" fmla="*/ 17390 h 1589088"/>
                <a:gd name="T80" fmla="*/ 1136207 w 1589088"/>
                <a:gd name="T81" fmla="*/ 112491 h 1589088"/>
                <a:gd name="T82" fmla="*/ 1320999 w 1589088"/>
                <a:gd name="T83" fmla="*/ 276063 h 1589088"/>
                <a:gd name="T84" fmla="*/ 1429702 w 1589088"/>
                <a:gd name="T85" fmla="*/ 459201 h 1589088"/>
                <a:gd name="T86" fmla="*/ 1481334 w 1589088"/>
                <a:gd name="T87" fmla="*/ 660270 h 1589088"/>
                <a:gd name="T88" fmla="*/ 1475356 w 1589088"/>
                <a:gd name="T89" fmla="*/ 866502 h 1589088"/>
                <a:gd name="T90" fmla="*/ 1412581 w 1589088"/>
                <a:gd name="T91" fmla="*/ 1064855 h 1589088"/>
                <a:gd name="T92" fmla="*/ 1892771 w 1589088"/>
                <a:gd name="T93" fmla="*/ 1636001 h 1589088"/>
                <a:gd name="T94" fmla="*/ 1896304 w 1589088"/>
                <a:gd name="T95" fmla="*/ 1759632 h 1589088"/>
                <a:gd name="T96" fmla="*/ 1783798 w 1589088"/>
                <a:gd name="T97" fmla="*/ 1885980 h 1589088"/>
                <a:gd name="T98" fmla="*/ 1662866 w 1589088"/>
                <a:gd name="T99" fmla="*/ 1900381 h 1589088"/>
                <a:gd name="T100" fmla="*/ 1104954 w 1589088"/>
                <a:gd name="T101" fmla="*/ 1391458 h 1589088"/>
                <a:gd name="T102" fmla="*/ 909835 w 1589088"/>
                <a:gd name="T103" fmla="*/ 1466451 h 1589088"/>
                <a:gd name="T104" fmla="*/ 704388 w 1589088"/>
                <a:gd name="T105" fmla="*/ 1484656 h 1589088"/>
                <a:gd name="T106" fmla="*/ 501116 w 1589088"/>
                <a:gd name="T107" fmla="*/ 1445528 h 1589088"/>
                <a:gd name="T108" fmla="*/ 313061 w 1589088"/>
                <a:gd name="T109" fmla="*/ 1349069 h 1589088"/>
                <a:gd name="T110" fmla="*/ 143758 w 1589088"/>
                <a:gd name="T111" fmla="*/ 1181965 h 1589088"/>
                <a:gd name="T112" fmla="*/ 30708 w 1589088"/>
                <a:gd name="T113" fmla="*/ 954538 h 1589088"/>
                <a:gd name="T114" fmla="*/ 815 w 1589088"/>
                <a:gd name="T115" fmla="*/ 707277 h 1589088"/>
                <a:gd name="T116" fmla="*/ 54351 w 1589088"/>
                <a:gd name="T117" fmla="*/ 463275 h 1589088"/>
                <a:gd name="T118" fmla="*/ 191315 w 1589088"/>
                <a:gd name="T119" fmla="*/ 245360 h 1589088"/>
                <a:gd name="T120" fmla="*/ 397577 w 1589088"/>
                <a:gd name="T121" fmla="*/ 85319 h 1589088"/>
                <a:gd name="T122" fmla="*/ 636177 w 1589088"/>
                <a:gd name="T123" fmla="*/ 7880 h 1589088"/>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1589088" h="1589088">
                  <a:moveTo>
                    <a:pt x="916859" y="288925"/>
                  </a:moveTo>
                  <a:lnTo>
                    <a:pt x="954088" y="332030"/>
                  </a:lnTo>
                  <a:lnTo>
                    <a:pt x="816067" y="450682"/>
                  </a:lnTo>
                  <a:lnTo>
                    <a:pt x="817430" y="454085"/>
                  </a:lnTo>
                  <a:lnTo>
                    <a:pt x="818338" y="457488"/>
                  </a:lnTo>
                  <a:lnTo>
                    <a:pt x="819246" y="461118"/>
                  </a:lnTo>
                  <a:lnTo>
                    <a:pt x="820381" y="464748"/>
                  </a:lnTo>
                  <a:lnTo>
                    <a:pt x="820835" y="468378"/>
                  </a:lnTo>
                  <a:lnTo>
                    <a:pt x="821289" y="472008"/>
                  </a:lnTo>
                  <a:lnTo>
                    <a:pt x="821743" y="475865"/>
                  </a:lnTo>
                  <a:lnTo>
                    <a:pt x="821743" y="479722"/>
                  </a:lnTo>
                  <a:lnTo>
                    <a:pt x="821743" y="483805"/>
                  </a:lnTo>
                  <a:lnTo>
                    <a:pt x="821289" y="487662"/>
                  </a:lnTo>
                  <a:lnTo>
                    <a:pt x="820835" y="491746"/>
                  </a:lnTo>
                  <a:lnTo>
                    <a:pt x="820154" y="495602"/>
                  </a:lnTo>
                  <a:lnTo>
                    <a:pt x="819246" y="499459"/>
                  </a:lnTo>
                  <a:lnTo>
                    <a:pt x="818338" y="503089"/>
                  </a:lnTo>
                  <a:lnTo>
                    <a:pt x="816976" y="506946"/>
                  </a:lnTo>
                  <a:lnTo>
                    <a:pt x="815840" y="510349"/>
                  </a:lnTo>
                  <a:lnTo>
                    <a:pt x="814251" y="513979"/>
                  </a:lnTo>
                  <a:lnTo>
                    <a:pt x="812662" y="517382"/>
                  </a:lnTo>
                  <a:lnTo>
                    <a:pt x="810619" y="520785"/>
                  </a:lnTo>
                  <a:lnTo>
                    <a:pt x="808803" y="523961"/>
                  </a:lnTo>
                  <a:lnTo>
                    <a:pt x="806760" y="527137"/>
                  </a:lnTo>
                  <a:lnTo>
                    <a:pt x="804263" y="530313"/>
                  </a:lnTo>
                  <a:lnTo>
                    <a:pt x="801993" y="533036"/>
                  </a:lnTo>
                  <a:lnTo>
                    <a:pt x="799496" y="535985"/>
                  </a:lnTo>
                  <a:lnTo>
                    <a:pt x="796772" y="538707"/>
                  </a:lnTo>
                  <a:lnTo>
                    <a:pt x="794048" y="541203"/>
                  </a:lnTo>
                  <a:lnTo>
                    <a:pt x="791324" y="543698"/>
                  </a:lnTo>
                  <a:lnTo>
                    <a:pt x="788146" y="545967"/>
                  </a:lnTo>
                  <a:lnTo>
                    <a:pt x="785194" y="548009"/>
                  </a:lnTo>
                  <a:lnTo>
                    <a:pt x="781789" y="550051"/>
                  </a:lnTo>
                  <a:lnTo>
                    <a:pt x="778611" y="552093"/>
                  </a:lnTo>
                  <a:lnTo>
                    <a:pt x="775433" y="553908"/>
                  </a:lnTo>
                  <a:lnTo>
                    <a:pt x="771801" y="555496"/>
                  </a:lnTo>
                  <a:lnTo>
                    <a:pt x="768396" y="556857"/>
                  </a:lnTo>
                  <a:lnTo>
                    <a:pt x="764537" y="558218"/>
                  </a:lnTo>
                  <a:lnTo>
                    <a:pt x="760905" y="559352"/>
                  </a:lnTo>
                  <a:lnTo>
                    <a:pt x="757046" y="560260"/>
                  </a:lnTo>
                  <a:lnTo>
                    <a:pt x="753413" y="560940"/>
                  </a:lnTo>
                  <a:lnTo>
                    <a:pt x="749327" y="561621"/>
                  </a:lnTo>
                  <a:lnTo>
                    <a:pt x="745241" y="562075"/>
                  </a:lnTo>
                  <a:lnTo>
                    <a:pt x="692121" y="754005"/>
                  </a:lnTo>
                  <a:lnTo>
                    <a:pt x="697343" y="756728"/>
                  </a:lnTo>
                  <a:lnTo>
                    <a:pt x="702110" y="759904"/>
                  </a:lnTo>
                  <a:lnTo>
                    <a:pt x="706650" y="763080"/>
                  </a:lnTo>
                  <a:lnTo>
                    <a:pt x="710963" y="766937"/>
                  </a:lnTo>
                  <a:lnTo>
                    <a:pt x="715049" y="770794"/>
                  </a:lnTo>
                  <a:lnTo>
                    <a:pt x="718908" y="774877"/>
                  </a:lnTo>
                  <a:lnTo>
                    <a:pt x="722313" y="779188"/>
                  </a:lnTo>
                  <a:lnTo>
                    <a:pt x="725718" y="783952"/>
                  </a:lnTo>
                  <a:lnTo>
                    <a:pt x="728670" y="788943"/>
                  </a:lnTo>
                  <a:lnTo>
                    <a:pt x="731167" y="793934"/>
                  </a:lnTo>
                  <a:lnTo>
                    <a:pt x="733437" y="799379"/>
                  </a:lnTo>
                  <a:lnTo>
                    <a:pt x="735253" y="804824"/>
                  </a:lnTo>
                  <a:lnTo>
                    <a:pt x="736615" y="810496"/>
                  </a:lnTo>
                  <a:lnTo>
                    <a:pt x="737750" y="816167"/>
                  </a:lnTo>
                  <a:lnTo>
                    <a:pt x="738431" y="822066"/>
                  </a:lnTo>
                  <a:lnTo>
                    <a:pt x="738658" y="828191"/>
                  </a:lnTo>
                  <a:lnTo>
                    <a:pt x="738658" y="832729"/>
                  </a:lnTo>
                  <a:lnTo>
                    <a:pt x="738431" y="836812"/>
                  </a:lnTo>
                  <a:lnTo>
                    <a:pt x="737523" y="840896"/>
                  </a:lnTo>
                  <a:lnTo>
                    <a:pt x="736842" y="844980"/>
                  </a:lnTo>
                  <a:lnTo>
                    <a:pt x="735934" y="849063"/>
                  </a:lnTo>
                  <a:lnTo>
                    <a:pt x="734799" y="852920"/>
                  </a:lnTo>
                  <a:lnTo>
                    <a:pt x="733664" y="856777"/>
                  </a:lnTo>
                  <a:lnTo>
                    <a:pt x="732075" y="860407"/>
                  </a:lnTo>
                  <a:lnTo>
                    <a:pt x="730259" y="864263"/>
                  </a:lnTo>
                  <a:lnTo>
                    <a:pt x="728670" y="867666"/>
                  </a:lnTo>
                  <a:lnTo>
                    <a:pt x="726626" y="871296"/>
                  </a:lnTo>
                  <a:lnTo>
                    <a:pt x="724583" y="874699"/>
                  </a:lnTo>
                  <a:lnTo>
                    <a:pt x="722086" y="877876"/>
                  </a:lnTo>
                  <a:lnTo>
                    <a:pt x="719589" y="881052"/>
                  </a:lnTo>
                  <a:lnTo>
                    <a:pt x="717092" y="884228"/>
                  </a:lnTo>
                  <a:lnTo>
                    <a:pt x="714141" y="886950"/>
                  </a:lnTo>
                  <a:lnTo>
                    <a:pt x="711417" y="889673"/>
                  </a:lnTo>
                  <a:lnTo>
                    <a:pt x="708239" y="892395"/>
                  </a:lnTo>
                  <a:lnTo>
                    <a:pt x="705288" y="894891"/>
                  </a:lnTo>
                  <a:lnTo>
                    <a:pt x="702110" y="896933"/>
                  </a:lnTo>
                  <a:lnTo>
                    <a:pt x="698705" y="899428"/>
                  </a:lnTo>
                  <a:lnTo>
                    <a:pt x="695299" y="901243"/>
                  </a:lnTo>
                  <a:lnTo>
                    <a:pt x="691440" y="903058"/>
                  </a:lnTo>
                  <a:lnTo>
                    <a:pt x="688035" y="904646"/>
                  </a:lnTo>
                  <a:lnTo>
                    <a:pt x="684176" y="906234"/>
                  </a:lnTo>
                  <a:lnTo>
                    <a:pt x="680317" y="907595"/>
                  </a:lnTo>
                  <a:lnTo>
                    <a:pt x="676231" y="908730"/>
                  </a:lnTo>
                  <a:lnTo>
                    <a:pt x="672372" y="909637"/>
                  </a:lnTo>
                  <a:lnTo>
                    <a:pt x="668286" y="910318"/>
                  </a:lnTo>
                  <a:lnTo>
                    <a:pt x="664199" y="910771"/>
                  </a:lnTo>
                  <a:lnTo>
                    <a:pt x="659886" y="911225"/>
                  </a:lnTo>
                  <a:lnTo>
                    <a:pt x="655573" y="911225"/>
                  </a:lnTo>
                  <a:lnTo>
                    <a:pt x="651260" y="911225"/>
                  </a:lnTo>
                  <a:lnTo>
                    <a:pt x="646947" y="910771"/>
                  </a:lnTo>
                  <a:lnTo>
                    <a:pt x="643088" y="910318"/>
                  </a:lnTo>
                  <a:lnTo>
                    <a:pt x="638775" y="909637"/>
                  </a:lnTo>
                  <a:lnTo>
                    <a:pt x="634915" y="908730"/>
                  </a:lnTo>
                  <a:lnTo>
                    <a:pt x="630829" y="907595"/>
                  </a:lnTo>
                  <a:lnTo>
                    <a:pt x="627197" y="906234"/>
                  </a:lnTo>
                  <a:lnTo>
                    <a:pt x="623338" y="904646"/>
                  </a:lnTo>
                  <a:lnTo>
                    <a:pt x="619706" y="903058"/>
                  </a:lnTo>
                  <a:lnTo>
                    <a:pt x="616074" y="901243"/>
                  </a:lnTo>
                  <a:lnTo>
                    <a:pt x="612669" y="899428"/>
                  </a:lnTo>
                  <a:lnTo>
                    <a:pt x="609037" y="896933"/>
                  </a:lnTo>
                  <a:lnTo>
                    <a:pt x="605858" y="894891"/>
                  </a:lnTo>
                  <a:lnTo>
                    <a:pt x="602680" y="892395"/>
                  </a:lnTo>
                  <a:lnTo>
                    <a:pt x="599729" y="889673"/>
                  </a:lnTo>
                  <a:lnTo>
                    <a:pt x="596778" y="886950"/>
                  </a:lnTo>
                  <a:lnTo>
                    <a:pt x="594054" y="884228"/>
                  </a:lnTo>
                  <a:lnTo>
                    <a:pt x="591557" y="881052"/>
                  </a:lnTo>
                  <a:lnTo>
                    <a:pt x="588833" y="877876"/>
                  </a:lnTo>
                  <a:lnTo>
                    <a:pt x="586790" y="874699"/>
                  </a:lnTo>
                  <a:lnTo>
                    <a:pt x="584520" y="871296"/>
                  </a:lnTo>
                  <a:lnTo>
                    <a:pt x="582704" y="867666"/>
                  </a:lnTo>
                  <a:lnTo>
                    <a:pt x="580661" y="864263"/>
                  </a:lnTo>
                  <a:lnTo>
                    <a:pt x="579072" y="860407"/>
                  </a:lnTo>
                  <a:lnTo>
                    <a:pt x="577710" y="856777"/>
                  </a:lnTo>
                  <a:lnTo>
                    <a:pt x="576348" y="852920"/>
                  </a:lnTo>
                  <a:lnTo>
                    <a:pt x="575212" y="849063"/>
                  </a:lnTo>
                  <a:lnTo>
                    <a:pt x="574077" y="844980"/>
                  </a:lnTo>
                  <a:lnTo>
                    <a:pt x="573396" y="840896"/>
                  </a:lnTo>
                  <a:lnTo>
                    <a:pt x="572942" y="836812"/>
                  </a:lnTo>
                  <a:lnTo>
                    <a:pt x="572488" y="832729"/>
                  </a:lnTo>
                  <a:lnTo>
                    <a:pt x="572488" y="828191"/>
                  </a:lnTo>
                  <a:lnTo>
                    <a:pt x="572488" y="825242"/>
                  </a:lnTo>
                  <a:lnTo>
                    <a:pt x="572715" y="822066"/>
                  </a:lnTo>
                  <a:lnTo>
                    <a:pt x="573623" y="815940"/>
                  </a:lnTo>
                  <a:lnTo>
                    <a:pt x="574986" y="810042"/>
                  </a:lnTo>
                  <a:lnTo>
                    <a:pt x="576575" y="804370"/>
                  </a:lnTo>
                  <a:lnTo>
                    <a:pt x="454445" y="733134"/>
                  </a:lnTo>
                  <a:lnTo>
                    <a:pt x="449904" y="736083"/>
                  </a:lnTo>
                  <a:lnTo>
                    <a:pt x="444910" y="738352"/>
                  </a:lnTo>
                  <a:lnTo>
                    <a:pt x="439689" y="740166"/>
                  </a:lnTo>
                  <a:lnTo>
                    <a:pt x="434468" y="741981"/>
                  </a:lnTo>
                  <a:lnTo>
                    <a:pt x="429020" y="743569"/>
                  </a:lnTo>
                  <a:lnTo>
                    <a:pt x="423571" y="744477"/>
                  </a:lnTo>
                  <a:lnTo>
                    <a:pt x="417669" y="745158"/>
                  </a:lnTo>
                  <a:lnTo>
                    <a:pt x="412221" y="745384"/>
                  </a:lnTo>
                  <a:lnTo>
                    <a:pt x="408589" y="745158"/>
                  </a:lnTo>
                  <a:lnTo>
                    <a:pt x="405411" y="744931"/>
                  </a:lnTo>
                  <a:lnTo>
                    <a:pt x="398828" y="744023"/>
                  </a:lnTo>
                  <a:lnTo>
                    <a:pt x="305755" y="898294"/>
                  </a:lnTo>
                  <a:lnTo>
                    <a:pt x="257175" y="869255"/>
                  </a:lnTo>
                  <a:lnTo>
                    <a:pt x="349113" y="716118"/>
                  </a:lnTo>
                  <a:lnTo>
                    <a:pt x="347070" y="713396"/>
                  </a:lnTo>
                  <a:lnTo>
                    <a:pt x="344573" y="710220"/>
                  </a:lnTo>
                  <a:lnTo>
                    <a:pt x="342757" y="707497"/>
                  </a:lnTo>
                  <a:lnTo>
                    <a:pt x="340714" y="704321"/>
                  </a:lnTo>
                  <a:lnTo>
                    <a:pt x="339125" y="701145"/>
                  </a:lnTo>
                  <a:lnTo>
                    <a:pt x="337536" y="697969"/>
                  </a:lnTo>
                  <a:lnTo>
                    <a:pt x="335720" y="694793"/>
                  </a:lnTo>
                  <a:lnTo>
                    <a:pt x="334358" y="691390"/>
                  </a:lnTo>
                  <a:lnTo>
                    <a:pt x="333223" y="687987"/>
                  </a:lnTo>
                  <a:lnTo>
                    <a:pt x="332087" y="684584"/>
                  </a:lnTo>
                  <a:lnTo>
                    <a:pt x="331179" y="680954"/>
                  </a:lnTo>
                  <a:lnTo>
                    <a:pt x="330498" y="677324"/>
                  </a:lnTo>
                  <a:lnTo>
                    <a:pt x="329590" y="673467"/>
                  </a:lnTo>
                  <a:lnTo>
                    <a:pt x="329136" y="670064"/>
                  </a:lnTo>
                  <a:lnTo>
                    <a:pt x="328909" y="665981"/>
                  </a:lnTo>
                  <a:lnTo>
                    <a:pt x="328909" y="662351"/>
                  </a:lnTo>
                  <a:lnTo>
                    <a:pt x="328909" y="658040"/>
                  </a:lnTo>
                  <a:lnTo>
                    <a:pt x="329363" y="653730"/>
                  </a:lnTo>
                  <a:lnTo>
                    <a:pt x="330044" y="649646"/>
                  </a:lnTo>
                  <a:lnTo>
                    <a:pt x="330725" y="645335"/>
                  </a:lnTo>
                  <a:lnTo>
                    <a:pt x="331633" y="641479"/>
                  </a:lnTo>
                  <a:lnTo>
                    <a:pt x="332768" y="637395"/>
                  </a:lnTo>
                  <a:lnTo>
                    <a:pt x="333904" y="633765"/>
                  </a:lnTo>
                  <a:lnTo>
                    <a:pt x="335493" y="629908"/>
                  </a:lnTo>
                  <a:lnTo>
                    <a:pt x="337082" y="626279"/>
                  </a:lnTo>
                  <a:lnTo>
                    <a:pt x="339125" y="622649"/>
                  </a:lnTo>
                  <a:lnTo>
                    <a:pt x="340941" y="619246"/>
                  </a:lnTo>
                  <a:lnTo>
                    <a:pt x="342984" y="615843"/>
                  </a:lnTo>
                  <a:lnTo>
                    <a:pt x="345481" y="612666"/>
                  </a:lnTo>
                  <a:lnTo>
                    <a:pt x="347978" y="609263"/>
                  </a:lnTo>
                  <a:lnTo>
                    <a:pt x="350475" y="606314"/>
                  </a:lnTo>
                  <a:lnTo>
                    <a:pt x="353426" y="603592"/>
                  </a:lnTo>
                  <a:lnTo>
                    <a:pt x="356150" y="600642"/>
                  </a:lnTo>
                  <a:lnTo>
                    <a:pt x="359101" y="598147"/>
                  </a:lnTo>
                  <a:lnTo>
                    <a:pt x="362279" y="595878"/>
                  </a:lnTo>
                  <a:lnTo>
                    <a:pt x="365458" y="593383"/>
                  </a:lnTo>
                  <a:lnTo>
                    <a:pt x="369090" y="591341"/>
                  </a:lnTo>
                  <a:lnTo>
                    <a:pt x="372495" y="589299"/>
                  </a:lnTo>
                  <a:lnTo>
                    <a:pt x="376127" y="587484"/>
                  </a:lnTo>
                  <a:lnTo>
                    <a:pt x="379759" y="585669"/>
                  </a:lnTo>
                  <a:lnTo>
                    <a:pt x="383618" y="584308"/>
                  </a:lnTo>
                  <a:lnTo>
                    <a:pt x="387250" y="582947"/>
                  </a:lnTo>
                  <a:lnTo>
                    <a:pt x="391336" y="581812"/>
                  </a:lnTo>
                  <a:lnTo>
                    <a:pt x="395196" y="580905"/>
                  </a:lnTo>
                  <a:lnTo>
                    <a:pt x="399509" y="580224"/>
                  </a:lnTo>
                  <a:lnTo>
                    <a:pt x="403368" y="579544"/>
                  </a:lnTo>
                  <a:lnTo>
                    <a:pt x="407681" y="579317"/>
                  </a:lnTo>
                  <a:lnTo>
                    <a:pt x="412221" y="579090"/>
                  </a:lnTo>
                  <a:lnTo>
                    <a:pt x="416307" y="579317"/>
                  </a:lnTo>
                  <a:lnTo>
                    <a:pt x="420620" y="579544"/>
                  </a:lnTo>
                  <a:lnTo>
                    <a:pt x="424707" y="580224"/>
                  </a:lnTo>
                  <a:lnTo>
                    <a:pt x="428793" y="580905"/>
                  </a:lnTo>
                  <a:lnTo>
                    <a:pt x="432652" y="581812"/>
                  </a:lnTo>
                  <a:lnTo>
                    <a:pt x="436738" y="582947"/>
                  </a:lnTo>
                  <a:lnTo>
                    <a:pt x="440597" y="584308"/>
                  </a:lnTo>
                  <a:lnTo>
                    <a:pt x="444456" y="585669"/>
                  </a:lnTo>
                  <a:lnTo>
                    <a:pt x="447861" y="587484"/>
                  </a:lnTo>
                  <a:lnTo>
                    <a:pt x="451720" y="589299"/>
                  </a:lnTo>
                  <a:lnTo>
                    <a:pt x="454899" y="591341"/>
                  </a:lnTo>
                  <a:lnTo>
                    <a:pt x="458531" y="593383"/>
                  </a:lnTo>
                  <a:lnTo>
                    <a:pt x="461709" y="595878"/>
                  </a:lnTo>
                  <a:lnTo>
                    <a:pt x="464887" y="598147"/>
                  </a:lnTo>
                  <a:lnTo>
                    <a:pt x="467838" y="600642"/>
                  </a:lnTo>
                  <a:lnTo>
                    <a:pt x="470562" y="603592"/>
                  </a:lnTo>
                  <a:lnTo>
                    <a:pt x="473513" y="606314"/>
                  </a:lnTo>
                  <a:lnTo>
                    <a:pt x="476010" y="609263"/>
                  </a:lnTo>
                  <a:lnTo>
                    <a:pt x="478734" y="612666"/>
                  </a:lnTo>
                  <a:lnTo>
                    <a:pt x="481004" y="615843"/>
                  </a:lnTo>
                  <a:lnTo>
                    <a:pt x="483047" y="619246"/>
                  </a:lnTo>
                  <a:lnTo>
                    <a:pt x="484864" y="622649"/>
                  </a:lnTo>
                  <a:lnTo>
                    <a:pt x="486907" y="626279"/>
                  </a:lnTo>
                  <a:lnTo>
                    <a:pt x="488496" y="629908"/>
                  </a:lnTo>
                  <a:lnTo>
                    <a:pt x="490085" y="633765"/>
                  </a:lnTo>
                  <a:lnTo>
                    <a:pt x="491220" y="637395"/>
                  </a:lnTo>
                  <a:lnTo>
                    <a:pt x="492355" y="641479"/>
                  </a:lnTo>
                  <a:lnTo>
                    <a:pt x="493490" y="645335"/>
                  </a:lnTo>
                  <a:lnTo>
                    <a:pt x="494171" y="649646"/>
                  </a:lnTo>
                  <a:lnTo>
                    <a:pt x="494625" y="653730"/>
                  </a:lnTo>
                  <a:lnTo>
                    <a:pt x="495079" y="658040"/>
                  </a:lnTo>
                  <a:lnTo>
                    <a:pt x="495079" y="662351"/>
                  </a:lnTo>
                  <a:lnTo>
                    <a:pt x="495079" y="665527"/>
                  </a:lnTo>
                  <a:lnTo>
                    <a:pt x="494852" y="669157"/>
                  </a:lnTo>
                  <a:lnTo>
                    <a:pt x="494398" y="672333"/>
                  </a:lnTo>
                  <a:lnTo>
                    <a:pt x="493944" y="675509"/>
                  </a:lnTo>
                  <a:lnTo>
                    <a:pt x="492355" y="682088"/>
                  </a:lnTo>
                  <a:lnTo>
                    <a:pt x="490539" y="688214"/>
                  </a:lnTo>
                  <a:lnTo>
                    <a:pt x="610853" y="758543"/>
                  </a:lnTo>
                  <a:lnTo>
                    <a:pt x="616528" y="755140"/>
                  </a:lnTo>
                  <a:lnTo>
                    <a:pt x="622430" y="752417"/>
                  </a:lnTo>
                  <a:lnTo>
                    <a:pt x="628559" y="749922"/>
                  </a:lnTo>
                  <a:lnTo>
                    <a:pt x="634915" y="748107"/>
                  </a:lnTo>
                  <a:lnTo>
                    <a:pt x="690305" y="547101"/>
                  </a:lnTo>
                  <a:lnTo>
                    <a:pt x="686673" y="544152"/>
                  </a:lnTo>
                  <a:lnTo>
                    <a:pt x="682814" y="540976"/>
                  </a:lnTo>
                  <a:lnTo>
                    <a:pt x="679409" y="537800"/>
                  </a:lnTo>
                  <a:lnTo>
                    <a:pt x="676004" y="533943"/>
                  </a:lnTo>
                  <a:lnTo>
                    <a:pt x="673053" y="530540"/>
                  </a:lnTo>
                  <a:lnTo>
                    <a:pt x="670102" y="526456"/>
                  </a:lnTo>
                  <a:lnTo>
                    <a:pt x="667605" y="522373"/>
                  </a:lnTo>
                  <a:lnTo>
                    <a:pt x="665107" y="518062"/>
                  </a:lnTo>
                  <a:lnTo>
                    <a:pt x="662837" y="513979"/>
                  </a:lnTo>
                  <a:lnTo>
                    <a:pt x="661021" y="509214"/>
                  </a:lnTo>
                  <a:lnTo>
                    <a:pt x="659432" y="504450"/>
                  </a:lnTo>
                  <a:lnTo>
                    <a:pt x="658070" y="499913"/>
                  </a:lnTo>
                  <a:lnTo>
                    <a:pt x="657162" y="494922"/>
                  </a:lnTo>
                  <a:lnTo>
                    <a:pt x="656027" y="489931"/>
                  </a:lnTo>
                  <a:lnTo>
                    <a:pt x="655573" y="484940"/>
                  </a:lnTo>
                  <a:lnTo>
                    <a:pt x="655573" y="479722"/>
                  </a:lnTo>
                  <a:lnTo>
                    <a:pt x="655573" y="475411"/>
                  </a:lnTo>
                  <a:lnTo>
                    <a:pt x="655800" y="471327"/>
                  </a:lnTo>
                  <a:lnTo>
                    <a:pt x="656708" y="467017"/>
                  </a:lnTo>
                  <a:lnTo>
                    <a:pt x="657389" y="463160"/>
                  </a:lnTo>
                  <a:lnTo>
                    <a:pt x="658297" y="458850"/>
                  </a:lnTo>
                  <a:lnTo>
                    <a:pt x="659432" y="455220"/>
                  </a:lnTo>
                  <a:lnTo>
                    <a:pt x="660567" y="451136"/>
                  </a:lnTo>
                  <a:lnTo>
                    <a:pt x="661929" y="447506"/>
                  </a:lnTo>
                  <a:lnTo>
                    <a:pt x="663745" y="443649"/>
                  </a:lnTo>
                  <a:lnTo>
                    <a:pt x="665561" y="440246"/>
                  </a:lnTo>
                  <a:lnTo>
                    <a:pt x="667605" y="436617"/>
                  </a:lnTo>
                  <a:lnTo>
                    <a:pt x="669648" y="433440"/>
                  </a:lnTo>
                  <a:lnTo>
                    <a:pt x="672145" y="430037"/>
                  </a:lnTo>
                  <a:lnTo>
                    <a:pt x="674642" y="426861"/>
                  </a:lnTo>
                  <a:lnTo>
                    <a:pt x="677139" y="423912"/>
                  </a:lnTo>
                  <a:lnTo>
                    <a:pt x="679863" y="420963"/>
                  </a:lnTo>
                  <a:lnTo>
                    <a:pt x="682814" y="418240"/>
                  </a:lnTo>
                  <a:lnTo>
                    <a:pt x="685765" y="415518"/>
                  </a:lnTo>
                  <a:lnTo>
                    <a:pt x="688943" y="413249"/>
                  </a:lnTo>
                  <a:lnTo>
                    <a:pt x="692121" y="410980"/>
                  </a:lnTo>
                  <a:lnTo>
                    <a:pt x="695526" y="408712"/>
                  </a:lnTo>
                  <a:lnTo>
                    <a:pt x="698932" y="406670"/>
                  </a:lnTo>
                  <a:lnTo>
                    <a:pt x="702791" y="404855"/>
                  </a:lnTo>
                  <a:lnTo>
                    <a:pt x="706196" y="403267"/>
                  </a:lnTo>
                  <a:lnTo>
                    <a:pt x="710055" y="401679"/>
                  </a:lnTo>
                  <a:lnTo>
                    <a:pt x="713914" y="400318"/>
                  </a:lnTo>
                  <a:lnTo>
                    <a:pt x="718000" y="399410"/>
                  </a:lnTo>
                  <a:lnTo>
                    <a:pt x="721859" y="398503"/>
                  </a:lnTo>
                  <a:lnTo>
                    <a:pt x="725945" y="397595"/>
                  </a:lnTo>
                  <a:lnTo>
                    <a:pt x="730032" y="397141"/>
                  </a:lnTo>
                  <a:lnTo>
                    <a:pt x="734345" y="396915"/>
                  </a:lnTo>
                  <a:lnTo>
                    <a:pt x="738658" y="396688"/>
                  </a:lnTo>
                  <a:lnTo>
                    <a:pt x="744106" y="396915"/>
                  </a:lnTo>
                  <a:lnTo>
                    <a:pt x="749554" y="397595"/>
                  </a:lnTo>
                  <a:lnTo>
                    <a:pt x="754775" y="398276"/>
                  </a:lnTo>
                  <a:lnTo>
                    <a:pt x="759770" y="399637"/>
                  </a:lnTo>
                  <a:lnTo>
                    <a:pt x="764764" y="400998"/>
                  </a:lnTo>
                  <a:lnTo>
                    <a:pt x="769758" y="403040"/>
                  </a:lnTo>
                  <a:lnTo>
                    <a:pt x="774298" y="405082"/>
                  </a:lnTo>
                  <a:lnTo>
                    <a:pt x="778838" y="407577"/>
                  </a:lnTo>
                  <a:lnTo>
                    <a:pt x="916859" y="288925"/>
                  </a:lnTo>
                  <a:close/>
                  <a:moveTo>
                    <a:pt x="607752" y="120128"/>
                  </a:moveTo>
                  <a:lnTo>
                    <a:pt x="595738" y="120581"/>
                  </a:lnTo>
                  <a:lnTo>
                    <a:pt x="583950" y="121488"/>
                  </a:lnTo>
                  <a:lnTo>
                    <a:pt x="571936" y="122621"/>
                  </a:lnTo>
                  <a:lnTo>
                    <a:pt x="559921" y="123755"/>
                  </a:lnTo>
                  <a:lnTo>
                    <a:pt x="548133" y="125341"/>
                  </a:lnTo>
                  <a:lnTo>
                    <a:pt x="536119" y="127154"/>
                  </a:lnTo>
                  <a:lnTo>
                    <a:pt x="524331" y="129421"/>
                  </a:lnTo>
                  <a:lnTo>
                    <a:pt x="512543" y="131688"/>
                  </a:lnTo>
                  <a:lnTo>
                    <a:pt x="500755" y="134407"/>
                  </a:lnTo>
                  <a:lnTo>
                    <a:pt x="489194" y="137581"/>
                  </a:lnTo>
                  <a:lnTo>
                    <a:pt x="477406" y="140754"/>
                  </a:lnTo>
                  <a:lnTo>
                    <a:pt x="466072" y="144380"/>
                  </a:lnTo>
                  <a:lnTo>
                    <a:pt x="454511" y="148234"/>
                  </a:lnTo>
                  <a:lnTo>
                    <a:pt x="443176" y="152313"/>
                  </a:lnTo>
                  <a:lnTo>
                    <a:pt x="431615" y="156620"/>
                  </a:lnTo>
                  <a:lnTo>
                    <a:pt x="420508" y="161380"/>
                  </a:lnTo>
                  <a:lnTo>
                    <a:pt x="409400" y="166593"/>
                  </a:lnTo>
                  <a:lnTo>
                    <a:pt x="398519" y="171579"/>
                  </a:lnTo>
                  <a:lnTo>
                    <a:pt x="387411" y="177246"/>
                  </a:lnTo>
                  <a:lnTo>
                    <a:pt x="376530" y="183139"/>
                  </a:lnTo>
                  <a:lnTo>
                    <a:pt x="365876" y="189485"/>
                  </a:lnTo>
                  <a:lnTo>
                    <a:pt x="355221" y="195831"/>
                  </a:lnTo>
                  <a:lnTo>
                    <a:pt x="344794" y="202631"/>
                  </a:lnTo>
                  <a:lnTo>
                    <a:pt x="334593" y="209431"/>
                  </a:lnTo>
                  <a:lnTo>
                    <a:pt x="324392" y="216684"/>
                  </a:lnTo>
                  <a:lnTo>
                    <a:pt x="314191" y="224163"/>
                  </a:lnTo>
                  <a:lnTo>
                    <a:pt x="304443" y="232323"/>
                  </a:lnTo>
                  <a:lnTo>
                    <a:pt x="294695" y="240483"/>
                  </a:lnTo>
                  <a:lnTo>
                    <a:pt x="284948" y="248869"/>
                  </a:lnTo>
                  <a:lnTo>
                    <a:pt x="275654" y="257482"/>
                  </a:lnTo>
                  <a:lnTo>
                    <a:pt x="266359" y="266548"/>
                  </a:lnTo>
                  <a:lnTo>
                    <a:pt x="257518" y="275614"/>
                  </a:lnTo>
                  <a:lnTo>
                    <a:pt x="248678" y="285134"/>
                  </a:lnTo>
                  <a:lnTo>
                    <a:pt x="240290" y="294654"/>
                  </a:lnTo>
                  <a:lnTo>
                    <a:pt x="232129" y="304400"/>
                  </a:lnTo>
                  <a:lnTo>
                    <a:pt x="224195" y="314373"/>
                  </a:lnTo>
                  <a:lnTo>
                    <a:pt x="216714" y="324346"/>
                  </a:lnTo>
                  <a:lnTo>
                    <a:pt x="209460" y="334545"/>
                  </a:lnTo>
                  <a:lnTo>
                    <a:pt x="202433" y="344971"/>
                  </a:lnTo>
                  <a:lnTo>
                    <a:pt x="195632" y="355397"/>
                  </a:lnTo>
                  <a:lnTo>
                    <a:pt x="189058" y="366050"/>
                  </a:lnTo>
                  <a:lnTo>
                    <a:pt x="183164" y="376703"/>
                  </a:lnTo>
                  <a:lnTo>
                    <a:pt x="177271" y="387583"/>
                  </a:lnTo>
                  <a:lnTo>
                    <a:pt x="171603" y="398462"/>
                  </a:lnTo>
                  <a:lnTo>
                    <a:pt x="166390" y="409342"/>
                  </a:lnTo>
                  <a:lnTo>
                    <a:pt x="161402" y="420448"/>
                  </a:lnTo>
                  <a:lnTo>
                    <a:pt x="156642" y="431554"/>
                  </a:lnTo>
                  <a:lnTo>
                    <a:pt x="152108" y="443114"/>
                  </a:lnTo>
                  <a:lnTo>
                    <a:pt x="148028" y="454673"/>
                  </a:lnTo>
                  <a:lnTo>
                    <a:pt x="144174" y="466006"/>
                  </a:lnTo>
                  <a:lnTo>
                    <a:pt x="140774" y="477565"/>
                  </a:lnTo>
                  <a:lnTo>
                    <a:pt x="137373" y="489125"/>
                  </a:lnTo>
                  <a:lnTo>
                    <a:pt x="134426" y="500911"/>
                  </a:lnTo>
                  <a:lnTo>
                    <a:pt x="131706" y="512470"/>
                  </a:lnTo>
                  <a:lnTo>
                    <a:pt x="129213" y="524256"/>
                  </a:lnTo>
                  <a:lnTo>
                    <a:pt x="127172" y="536269"/>
                  </a:lnTo>
                  <a:lnTo>
                    <a:pt x="125359" y="548055"/>
                  </a:lnTo>
                  <a:lnTo>
                    <a:pt x="123772" y="560068"/>
                  </a:lnTo>
                  <a:lnTo>
                    <a:pt x="122185" y="571854"/>
                  </a:lnTo>
                  <a:lnTo>
                    <a:pt x="121278" y="583867"/>
                  </a:lnTo>
                  <a:lnTo>
                    <a:pt x="120598" y="595880"/>
                  </a:lnTo>
                  <a:lnTo>
                    <a:pt x="120145" y="607666"/>
                  </a:lnTo>
                  <a:lnTo>
                    <a:pt x="120145" y="619905"/>
                  </a:lnTo>
                  <a:lnTo>
                    <a:pt x="120145" y="631918"/>
                  </a:lnTo>
                  <a:lnTo>
                    <a:pt x="120598" y="643704"/>
                  </a:lnTo>
                  <a:lnTo>
                    <a:pt x="121278" y="655717"/>
                  </a:lnTo>
                  <a:lnTo>
                    <a:pt x="122185" y="667503"/>
                  </a:lnTo>
                  <a:lnTo>
                    <a:pt x="123772" y="679516"/>
                  </a:lnTo>
                  <a:lnTo>
                    <a:pt x="125359" y="691529"/>
                  </a:lnTo>
                  <a:lnTo>
                    <a:pt x="127172" y="703315"/>
                  </a:lnTo>
                  <a:lnTo>
                    <a:pt x="129213" y="715328"/>
                  </a:lnTo>
                  <a:lnTo>
                    <a:pt x="131706" y="726887"/>
                  </a:lnTo>
                  <a:lnTo>
                    <a:pt x="134426" y="738673"/>
                  </a:lnTo>
                  <a:lnTo>
                    <a:pt x="137373" y="750460"/>
                  </a:lnTo>
                  <a:lnTo>
                    <a:pt x="140774" y="762019"/>
                  </a:lnTo>
                  <a:lnTo>
                    <a:pt x="144174" y="773579"/>
                  </a:lnTo>
                  <a:lnTo>
                    <a:pt x="148028" y="784911"/>
                  </a:lnTo>
                  <a:lnTo>
                    <a:pt x="152108" y="796471"/>
                  </a:lnTo>
                  <a:lnTo>
                    <a:pt x="156642" y="807804"/>
                  </a:lnTo>
                  <a:lnTo>
                    <a:pt x="161402" y="819136"/>
                  </a:lnTo>
                  <a:lnTo>
                    <a:pt x="166390" y="830016"/>
                  </a:lnTo>
                  <a:lnTo>
                    <a:pt x="171603" y="841122"/>
                  </a:lnTo>
                  <a:lnTo>
                    <a:pt x="177271" y="852002"/>
                  </a:lnTo>
                  <a:lnTo>
                    <a:pt x="183164" y="862881"/>
                  </a:lnTo>
                  <a:lnTo>
                    <a:pt x="189058" y="873534"/>
                  </a:lnTo>
                  <a:lnTo>
                    <a:pt x="195632" y="884187"/>
                  </a:lnTo>
                  <a:lnTo>
                    <a:pt x="202433" y="894613"/>
                  </a:lnTo>
                  <a:lnTo>
                    <a:pt x="209460" y="904813"/>
                  </a:lnTo>
                  <a:lnTo>
                    <a:pt x="216714" y="915239"/>
                  </a:lnTo>
                  <a:lnTo>
                    <a:pt x="224195" y="925212"/>
                  </a:lnTo>
                  <a:lnTo>
                    <a:pt x="232129" y="934958"/>
                  </a:lnTo>
                  <a:lnTo>
                    <a:pt x="240290" y="944931"/>
                  </a:lnTo>
                  <a:lnTo>
                    <a:pt x="248678" y="954450"/>
                  </a:lnTo>
                  <a:lnTo>
                    <a:pt x="257518" y="963743"/>
                  </a:lnTo>
                  <a:lnTo>
                    <a:pt x="266359" y="973036"/>
                  </a:lnTo>
                  <a:lnTo>
                    <a:pt x="275654" y="982102"/>
                  </a:lnTo>
                  <a:lnTo>
                    <a:pt x="284948" y="990715"/>
                  </a:lnTo>
                  <a:lnTo>
                    <a:pt x="294695" y="999102"/>
                  </a:lnTo>
                  <a:lnTo>
                    <a:pt x="304443" y="1007261"/>
                  </a:lnTo>
                  <a:lnTo>
                    <a:pt x="314191" y="1015194"/>
                  </a:lnTo>
                  <a:lnTo>
                    <a:pt x="324392" y="1022674"/>
                  </a:lnTo>
                  <a:lnTo>
                    <a:pt x="334593" y="1029927"/>
                  </a:lnTo>
                  <a:lnTo>
                    <a:pt x="344794" y="1036953"/>
                  </a:lnTo>
                  <a:lnTo>
                    <a:pt x="355221" y="1043753"/>
                  </a:lnTo>
                  <a:lnTo>
                    <a:pt x="365876" y="1050099"/>
                  </a:lnTo>
                  <a:lnTo>
                    <a:pt x="376530" y="1056446"/>
                  </a:lnTo>
                  <a:lnTo>
                    <a:pt x="387411" y="1062339"/>
                  </a:lnTo>
                  <a:lnTo>
                    <a:pt x="398292" y="1067779"/>
                  </a:lnTo>
                  <a:lnTo>
                    <a:pt x="409400" y="1072992"/>
                  </a:lnTo>
                  <a:lnTo>
                    <a:pt x="420508" y="1078205"/>
                  </a:lnTo>
                  <a:lnTo>
                    <a:pt x="431615" y="1082738"/>
                  </a:lnTo>
                  <a:lnTo>
                    <a:pt x="443176" y="1087271"/>
                  </a:lnTo>
                  <a:lnTo>
                    <a:pt x="454511" y="1091351"/>
                  </a:lnTo>
                  <a:lnTo>
                    <a:pt x="466072" y="1095204"/>
                  </a:lnTo>
                  <a:lnTo>
                    <a:pt x="477406" y="1098830"/>
                  </a:lnTo>
                  <a:lnTo>
                    <a:pt x="489194" y="1102004"/>
                  </a:lnTo>
                  <a:lnTo>
                    <a:pt x="500755" y="1104950"/>
                  </a:lnTo>
                  <a:lnTo>
                    <a:pt x="512543" y="1107897"/>
                  </a:lnTo>
                  <a:lnTo>
                    <a:pt x="524331" y="1110163"/>
                  </a:lnTo>
                  <a:lnTo>
                    <a:pt x="536119" y="1112203"/>
                  </a:lnTo>
                  <a:lnTo>
                    <a:pt x="548133" y="1114243"/>
                  </a:lnTo>
                  <a:lnTo>
                    <a:pt x="559921" y="1115830"/>
                  </a:lnTo>
                  <a:lnTo>
                    <a:pt x="571936" y="1116963"/>
                  </a:lnTo>
                  <a:lnTo>
                    <a:pt x="583950" y="1118096"/>
                  </a:lnTo>
                  <a:lnTo>
                    <a:pt x="595738" y="1118776"/>
                  </a:lnTo>
                  <a:lnTo>
                    <a:pt x="607752" y="1119230"/>
                  </a:lnTo>
                  <a:lnTo>
                    <a:pt x="619540" y="1119230"/>
                  </a:lnTo>
                  <a:lnTo>
                    <a:pt x="631782" y="1119230"/>
                  </a:lnTo>
                  <a:lnTo>
                    <a:pt x="643796" y="1118776"/>
                  </a:lnTo>
                  <a:lnTo>
                    <a:pt x="655584" y="1118096"/>
                  </a:lnTo>
                  <a:lnTo>
                    <a:pt x="667598" y="1116963"/>
                  </a:lnTo>
                  <a:lnTo>
                    <a:pt x="679613" y="1115830"/>
                  </a:lnTo>
                  <a:lnTo>
                    <a:pt x="691401" y="1114243"/>
                  </a:lnTo>
                  <a:lnTo>
                    <a:pt x="703415" y="1112203"/>
                  </a:lnTo>
                  <a:lnTo>
                    <a:pt x="715203" y="1110163"/>
                  </a:lnTo>
                  <a:lnTo>
                    <a:pt x="726991" y="1107897"/>
                  </a:lnTo>
                  <a:lnTo>
                    <a:pt x="738779" y="1104950"/>
                  </a:lnTo>
                  <a:lnTo>
                    <a:pt x="750340" y="1102004"/>
                  </a:lnTo>
                  <a:lnTo>
                    <a:pt x="762128" y="1098830"/>
                  </a:lnTo>
                  <a:lnTo>
                    <a:pt x="773462" y="1095204"/>
                  </a:lnTo>
                  <a:lnTo>
                    <a:pt x="785023" y="1091351"/>
                  </a:lnTo>
                  <a:lnTo>
                    <a:pt x="796358" y="1087271"/>
                  </a:lnTo>
                  <a:lnTo>
                    <a:pt x="807692" y="1082738"/>
                  </a:lnTo>
                  <a:lnTo>
                    <a:pt x="819026" y="1078205"/>
                  </a:lnTo>
                  <a:lnTo>
                    <a:pt x="830134" y="1072992"/>
                  </a:lnTo>
                  <a:lnTo>
                    <a:pt x="841015" y="1067779"/>
                  </a:lnTo>
                  <a:lnTo>
                    <a:pt x="852123" y="1062339"/>
                  </a:lnTo>
                  <a:lnTo>
                    <a:pt x="862777" y="1056446"/>
                  </a:lnTo>
                  <a:lnTo>
                    <a:pt x="873658" y="1050099"/>
                  </a:lnTo>
                  <a:lnTo>
                    <a:pt x="884086" y="1043753"/>
                  </a:lnTo>
                  <a:lnTo>
                    <a:pt x="894740" y="1036953"/>
                  </a:lnTo>
                  <a:lnTo>
                    <a:pt x="904941" y="1029927"/>
                  </a:lnTo>
                  <a:lnTo>
                    <a:pt x="915142" y="1022674"/>
                  </a:lnTo>
                  <a:lnTo>
                    <a:pt x="925343" y="1015194"/>
                  </a:lnTo>
                  <a:lnTo>
                    <a:pt x="935091" y="1007261"/>
                  </a:lnTo>
                  <a:lnTo>
                    <a:pt x="944839" y="999102"/>
                  </a:lnTo>
                  <a:lnTo>
                    <a:pt x="954586" y="990715"/>
                  </a:lnTo>
                  <a:lnTo>
                    <a:pt x="963880" y="982102"/>
                  </a:lnTo>
                  <a:lnTo>
                    <a:pt x="972948" y="973036"/>
                  </a:lnTo>
                  <a:lnTo>
                    <a:pt x="982016" y="963743"/>
                  </a:lnTo>
                  <a:lnTo>
                    <a:pt x="990856" y="954450"/>
                  </a:lnTo>
                  <a:lnTo>
                    <a:pt x="999244" y="944931"/>
                  </a:lnTo>
                  <a:lnTo>
                    <a:pt x="1007405" y="934958"/>
                  </a:lnTo>
                  <a:lnTo>
                    <a:pt x="1015339" y="925212"/>
                  </a:lnTo>
                  <a:lnTo>
                    <a:pt x="1022820" y="915239"/>
                  </a:lnTo>
                  <a:lnTo>
                    <a:pt x="1030074" y="904813"/>
                  </a:lnTo>
                  <a:lnTo>
                    <a:pt x="1037101" y="894613"/>
                  </a:lnTo>
                  <a:lnTo>
                    <a:pt x="1043902" y="884187"/>
                  </a:lnTo>
                  <a:lnTo>
                    <a:pt x="1050249" y="873534"/>
                  </a:lnTo>
                  <a:lnTo>
                    <a:pt x="1056370" y="862881"/>
                  </a:lnTo>
                  <a:lnTo>
                    <a:pt x="1062263" y="852002"/>
                  </a:lnTo>
                  <a:lnTo>
                    <a:pt x="1067931" y="841122"/>
                  </a:lnTo>
                  <a:lnTo>
                    <a:pt x="1073144" y="830016"/>
                  </a:lnTo>
                  <a:lnTo>
                    <a:pt x="1078132" y="819136"/>
                  </a:lnTo>
                  <a:lnTo>
                    <a:pt x="1082892" y="807804"/>
                  </a:lnTo>
                  <a:lnTo>
                    <a:pt x="1087426" y="796471"/>
                  </a:lnTo>
                  <a:lnTo>
                    <a:pt x="1091280" y="784911"/>
                  </a:lnTo>
                  <a:lnTo>
                    <a:pt x="1095360" y="773579"/>
                  </a:lnTo>
                  <a:lnTo>
                    <a:pt x="1098760" y="762019"/>
                  </a:lnTo>
                  <a:lnTo>
                    <a:pt x="1102161" y="750460"/>
                  </a:lnTo>
                  <a:lnTo>
                    <a:pt x="1105108" y="738673"/>
                  </a:lnTo>
                  <a:lnTo>
                    <a:pt x="1107828" y="726887"/>
                  </a:lnTo>
                  <a:lnTo>
                    <a:pt x="1110321" y="715328"/>
                  </a:lnTo>
                  <a:lnTo>
                    <a:pt x="1112362" y="703315"/>
                  </a:lnTo>
                  <a:lnTo>
                    <a:pt x="1114175" y="691529"/>
                  </a:lnTo>
                  <a:lnTo>
                    <a:pt x="1115762" y="679516"/>
                  </a:lnTo>
                  <a:lnTo>
                    <a:pt x="1117122" y="667503"/>
                  </a:lnTo>
                  <a:lnTo>
                    <a:pt x="1118256" y="655717"/>
                  </a:lnTo>
                  <a:lnTo>
                    <a:pt x="1118936" y="643704"/>
                  </a:lnTo>
                  <a:lnTo>
                    <a:pt x="1119389" y="631918"/>
                  </a:lnTo>
                  <a:lnTo>
                    <a:pt x="1119389" y="619905"/>
                  </a:lnTo>
                  <a:lnTo>
                    <a:pt x="1119389" y="607666"/>
                  </a:lnTo>
                  <a:lnTo>
                    <a:pt x="1118936" y="595880"/>
                  </a:lnTo>
                  <a:lnTo>
                    <a:pt x="1118256" y="583867"/>
                  </a:lnTo>
                  <a:lnTo>
                    <a:pt x="1117122" y="571854"/>
                  </a:lnTo>
                  <a:lnTo>
                    <a:pt x="1115762" y="560068"/>
                  </a:lnTo>
                  <a:lnTo>
                    <a:pt x="1114175" y="548055"/>
                  </a:lnTo>
                  <a:lnTo>
                    <a:pt x="1112362" y="536269"/>
                  </a:lnTo>
                  <a:lnTo>
                    <a:pt x="1110321" y="524256"/>
                  </a:lnTo>
                  <a:lnTo>
                    <a:pt x="1107828" y="512470"/>
                  </a:lnTo>
                  <a:lnTo>
                    <a:pt x="1105108" y="500911"/>
                  </a:lnTo>
                  <a:lnTo>
                    <a:pt x="1102161" y="489125"/>
                  </a:lnTo>
                  <a:lnTo>
                    <a:pt x="1098760" y="477565"/>
                  </a:lnTo>
                  <a:lnTo>
                    <a:pt x="1095360" y="466006"/>
                  </a:lnTo>
                  <a:lnTo>
                    <a:pt x="1091280" y="454673"/>
                  </a:lnTo>
                  <a:lnTo>
                    <a:pt x="1087426" y="443114"/>
                  </a:lnTo>
                  <a:lnTo>
                    <a:pt x="1082892" y="431554"/>
                  </a:lnTo>
                  <a:lnTo>
                    <a:pt x="1078132" y="420448"/>
                  </a:lnTo>
                  <a:lnTo>
                    <a:pt x="1073144" y="409342"/>
                  </a:lnTo>
                  <a:lnTo>
                    <a:pt x="1067931" y="398462"/>
                  </a:lnTo>
                  <a:lnTo>
                    <a:pt x="1062263" y="387583"/>
                  </a:lnTo>
                  <a:lnTo>
                    <a:pt x="1056370" y="376703"/>
                  </a:lnTo>
                  <a:lnTo>
                    <a:pt x="1050249" y="366050"/>
                  </a:lnTo>
                  <a:lnTo>
                    <a:pt x="1043902" y="355397"/>
                  </a:lnTo>
                  <a:lnTo>
                    <a:pt x="1037101" y="344971"/>
                  </a:lnTo>
                  <a:lnTo>
                    <a:pt x="1030074" y="334545"/>
                  </a:lnTo>
                  <a:lnTo>
                    <a:pt x="1022820" y="324346"/>
                  </a:lnTo>
                  <a:lnTo>
                    <a:pt x="1015339" y="314373"/>
                  </a:lnTo>
                  <a:lnTo>
                    <a:pt x="1007405" y="304400"/>
                  </a:lnTo>
                  <a:lnTo>
                    <a:pt x="999244" y="294654"/>
                  </a:lnTo>
                  <a:lnTo>
                    <a:pt x="990856" y="285134"/>
                  </a:lnTo>
                  <a:lnTo>
                    <a:pt x="982016" y="275614"/>
                  </a:lnTo>
                  <a:lnTo>
                    <a:pt x="972948" y="266548"/>
                  </a:lnTo>
                  <a:lnTo>
                    <a:pt x="963880" y="257482"/>
                  </a:lnTo>
                  <a:lnTo>
                    <a:pt x="954586" y="248869"/>
                  </a:lnTo>
                  <a:lnTo>
                    <a:pt x="944839" y="240483"/>
                  </a:lnTo>
                  <a:lnTo>
                    <a:pt x="935091" y="232323"/>
                  </a:lnTo>
                  <a:lnTo>
                    <a:pt x="925343" y="224163"/>
                  </a:lnTo>
                  <a:lnTo>
                    <a:pt x="915142" y="216684"/>
                  </a:lnTo>
                  <a:lnTo>
                    <a:pt x="904941" y="209431"/>
                  </a:lnTo>
                  <a:lnTo>
                    <a:pt x="894740" y="202631"/>
                  </a:lnTo>
                  <a:lnTo>
                    <a:pt x="884086" y="195831"/>
                  </a:lnTo>
                  <a:lnTo>
                    <a:pt x="873658" y="189485"/>
                  </a:lnTo>
                  <a:lnTo>
                    <a:pt x="862777" y="183139"/>
                  </a:lnTo>
                  <a:lnTo>
                    <a:pt x="852123" y="177246"/>
                  </a:lnTo>
                  <a:lnTo>
                    <a:pt x="841015" y="171579"/>
                  </a:lnTo>
                  <a:lnTo>
                    <a:pt x="830134" y="166593"/>
                  </a:lnTo>
                  <a:lnTo>
                    <a:pt x="819026" y="161380"/>
                  </a:lnTo>
                  <a:lnTo>
                    <a:pt x="807692" y="156620"/>
                  </a:lnTo>
                  <a:lnTo>
                    <a:pt x="796358" y="152313"/>
                  </a:lnTo>
                  <a:lnTo>
                    <a:pt x="785023" y="148234"/>
                  </a:lnTo>
                  <a:lnTo>
                    <a:pt x="773462" y="144380"/>
                  </a:lnTo>
                  <a:lnTo>
                    <a:pt x="762128" y="140754"/>
                  </a:lnTo>
                  <a:lnTo>
                    <a:pt x="750340" y="137581"/>
                  </a:lnTo>
                  <a:lnTo>
                    <a:pt x="738779" y="134407"/>
                  </a:lnTo>
                  <a:lnTo>
                    <a:pt x="726991" y="131688"/>
                  </a:lnTo>
                  <a:lnTo>
                    <a:pt x="715203" y="129421"/>
                  </a:lnTo>
                  <a:lnTo>
                    <a:pt x="703415" y="127154"/>
                  </a:lnTo>
                  <a:lnTo>
                    <a:pt x="691401" y="125341"/>
                  </a:lnTo>
                  <a:lnTo>
                    <a:pt x="679613" y="123755"/>
                  </a:lnTo>
                  <a:lnTo>
                    <a:pt x="667598" y="122621"/>
                  </a:lnTo>
                  <a:lnTo>
                    <a:pt x="655584" y="121488"/>
                  </a:lnTo>
                  <a:lnTo>
                    <a:pt x="643796" y="120581"/>
                  </a:lnTo>
                  <a:lnTo>
                    <a:pt x="631782" y="120128"/>
                  </a:lnTo>
                  <a:lnTo>
                    <a:pt x="619540" y="120128"/>
                  </a:lnTo>
                  <a:lnTo>
                    <a:pt x="607752" y="120128"/>
                  </a:lnTo>
                  <a:close/>
                  <a:moveTo>
                    <a:pt x="619540" y="0"/>
                  </a:moveTo>
                  <a:lnTo>
                    <a:pt x="634502" y="227"/>
                  </a:lnTo>
                  <a:lnTo>
                    <a:pt x="649690" y="907"/>
                  </a:lnTo>
                  <a:lnTo>
                    <a:pt x="664198" y="1587"/>
                  </a:lnTo>
                  <a:lnTo>
                    <a:pt x="678933" y="3173"/>
                  </a:lnTo>
                  <a:lnTo>
                    <a:pt x="694121" y="4533"/>
                  </a:lnTo>
                  <a:lnTo>
                    <a:pt x="708629" y="6573"/>
                  </a:lnTo>
                  <a:lnTo>
                    <a:pt x="723364" y="8840"/>
                  </a:lnTo>
                  <a:lnTo>
                    <a:pt x="738098" y="11560"/>
                  </a:lnTo>
                  <a:lnTo>
                    <a:pt x="752607" y="14506"/>
                  </a:lnTo>
                  <a:lnTo>
                    <a:pt x="767115" y="17906"/>
                  </a:lnTo>
                  <a:lnTo>
                    <a:pt x="781623" y="21533"/>
                  </a:lnTo>
                  <a:lnTo>
                    <a:pt x="796131" y="25839"/>
                  </a:lnTo>
                  <a:lnTo>
                    <a:pt x="810412" y="30146"/>
                  </a:lnTo>
                  <a:lnTo>
                    <a:pt x="824694" y="34905"/>
                  </a:lnTo>
                  <a:lnTo>
                    <a:pt x="838975" y="40118"/>
                  </a:lnTo>
                  <a:lnTo>
                    <a:pt x="853030" y="45558"/>
                  </a:lnTo>
                  <a:lnTo>
                    <a:pt x="866858" y="51451"/>
                  </a:lnTo>
                  <a:lnTo>
                    <a:pt x="880686" y="57571"/>
                  </a:lnTo>
                  <a:lnTo>
                    <a:pt x="894514" y="64144"/>
                  </a:lnTo>
                  <a:lnTo>
                    <a:pt x="907888" y="71170"/>
                  </a:lnTo>
                  <a:lnTo>
                    <a:pt x="921263" y="78423"/>
                  </a:lnTo>
                  <a:lnTo>
                    <a:pt x="934638" y="85903"/>
                  </a:lnTo>
                  <a:lnTo>
                    <a:pt x="947786" y="93836"/>
                  </a:lnTo>
                  <a:lnTo>
                    <a:pt x="960934" y="102222"/>
                  </a:lnTo>
                  <a:lnTo>
                    <a:pt x="973401" y="110835"/>
                  </a:lnTo>
                  <a:lnTo>
                    <a:pt x="986096" y="119901"/>
                  </a:lnTo>
                  <a:lnTo>
                    <a:pt x="998791" y="129421"/>
                  </a:lnTo>
                  <a:lnTo>
                    <a:pt x="1010805" y="139167"/>
                  </a:lnTo>
                  <a:lnTo>
                    <a:pt x="1023046" y="149140"/>
                  </a:lnTo>
                  <a:lnTo>
                    <a:pt x="1034607" y="159793"/>
                  </a:lnTo>
                  <a:lnTo>
                    <a:pt x="1046395" y="170446"/>
                  </a:lnTo>
                  <a:lnTo>
                    <a:pt x="1057956" y="181779"/>
                  </a:lnTo>
                  <a:lnTo>
                    <a:pt x="1067251" y="191072"/>
                  </a:lnTo>
                  <a:lnTo>
                    <a:pt x="1076318" y="200591"/>
                  </a:lnTo>
                  <a:lnTo>
                    <a:pt x="1084932" y="210564"/>
                  </a:lnTo>
                  <a:lnTo>
                    <a:pt x="1093546" y="220310"/>
                  </a:lnTo>
                  <a:lnTo>
                    <a:pt x="1101934" y="230283"/>
                  </a:lnTo>
                  <a:lnTo>
                    <a:pt x="1110095" y="240709"/>
                  </a:lnTo>
                  <a:lnTo>
                    <a:pt x="1117802" y="250909"/>
                  </a:lnTo>
                  <a:lnTo>
                    <a:pt x="1125510" y="261108"/>
                  </a:lnTo>
                  <a:lnTo>
                    <a:pt x="1132764" y="271988"/>
                  </a:lnTo>
                  <a:lnTo>
                    <a:pt x="1139791" y="282414"/>
                  </a:lnTo>
                  <a:lnTo>
                    <a:pt x="1146592" y="293294"/>
                  </a:lnTo>
                  <a:lnTo>
                    <a:pt x="1153166" y="304173"/>
                  </a:lnTo>
                  <a:lnTo>
                    <a:pt x="1159513" y="315279"/>
                  </a:lnTo>
                  <a:lnTo>
                    <a:pt x="1165634" y="326159"/>
                  </a:lnTo>
                  <a:lnTo>
                    <a:pt x="1171527" y="337492"/>
                  </a:lnTo>
                  <a:lnTo>
                    <a:pt x="1177195" y="348598"/>
                  </a:lnTo>
                  <a:lnTo>
                    <a:pt x="1182408" y="360157"/>
                  </a:lnTo>
                  <a:lnTo>
                    <a:pt x="1187622" y="371490"/>
                  </a:lnTo>
                  <a:lnTo>
                    <a:pt x="1192610" y="383050"/>
                  </a:lnTo>
                  <a:lnTo>
                    <a:pt x="1197143" y="394609"/>
                  </a:lnTo>
                  <a:lnTo>
                    <a:pt x="1201677" y="406395"/>
                  </a:lnTo>
                  <a:lnTo>
                    <a:pt x="1205984" y="418181"/>
                  </a:lnTo>
                  <a:lnTo>
                    <a:pt x="1209611" y="429741"/>
                  </a:lnTo>
                  <a:lnTo>
                    <a:pt x="1213465" y="441754"/>
                  </a:lnTo>
                  <a:lnTo>
                    <a:pt x="1216865" y="453540"/>
                  </a:lnTo>
                  <a:lnTo>
                    <a:pt x="1219812" y="465552"/>
                  </a:lnTo>
                  <a:lnTo>
                    <a:pt x="1222986" y="477792"/>
                  </a:lnTo>
                  <a:lnTo>
                    <a:pt x="1225706" y="489578"/>
                  </a:lnTo>
                  <a:lnTo>
                    <a:pt x="1228200" y="501818"/>
                  </a:lnTo>
                  <a:lnTo>
                    <a:pt x="1230240" y="514057"/>
                  </a:lnTo>
                  <a:lnTo>
                    <a:pt x="1232280" y="526070"/>
                  </a:lnTo>
                  <a:lnTo>
                    <a:pt x="1233867" y="538536"/>
                  </a:lnTo>
                  <a:lnTo>
                    <a:pt x="1235680" y="550775"/>
                  </a:lnTo>
                  <a:lnTo>
                    <a:pt x="1236814" y="563015"/>
                  </a:lnTo>
                  <a:lnTo>
                    <a:pt x="1237720" y="575254"/>
                  </a:lnTo>
                  <a:lnTo>
                    <a:pt x="1238401" y="587720"/>
                  </a:lnTo>
                  <a:lnTo>
                    <a:pt x="1239081" y="599733"/>
                  </a:lnTo>
                  <a:lnTo>
                    <a:pt x="1239307" y="612199"/>
                  </a:lnTo>
                  <a:lnTo>
                    <a:pt x="1239307" y="624665"/>
                  </a:lnTo>
                  <a:lnTo>
                    <a:pt x="1239081" y="636678"/>
                  </a:lnTo>
                  <a:lnTo>
                    <a:pt x="1238627" y="649144"/>
                  </a:lnTo>
                  <a:lnTo>
                    <a:pt x="1237947" y="661610"/>
                  </a:lnTo>
                  <a:lnTo>
                    <a:pt x="1237040" y="673623"/>
                  </a:lnTo>
                  <a:lnTo>
                    <a:pt x="1235907" y="686089"/>
                  </a:lnTo>
                  <a:lnTo>
                    <a:pt x="1234320" y="698102"/>
                  </a:lnTo>
                  <a:lnTo>
                    <a:pt x="1232507" y="710341"/>
                  </a:lnTo>
                  <a:lnTo>
                    <a:pt x="1230693" y="722807"/>
                  </a:lnTo>
                  <a:lnTo>
                    <a:pt x="1228653" y="734820"/>
                  </a:lnTo>
                  <a:lnTo>
                    <a:pt x="1226159" y="746833"/>
                  </a:lnTo>
                  <a:lnTo>
                    <a:pt x="1223439" y="759073"/>
                  </a:lnTo>
                  <a:lnTo>
                    <a:pt x="1220719" y="771085"/>
                  </a:lnTo>
                  <a:lnTo>
                    <a:pt x="1217545" y="783098"/>
                  </a:lnTo>
                  <a:lnTo>
                    <a:pt x="1214145" y="795111"/>
                  </a:lnTo>
                  <a:lnTo>
                    <a:pt x="1210518" y="806897"/>
                  </a:lnTo>
                  <a:lnTo>
                    <a:pt x="1206664" y="818683"/>
                  </a:lnTo>
                  <a:lnTo>
                    <a:pt x="1202357" y="830469"/>
                  </a:lnTo>
                  <a:lnTo>
                    <a:pt x="1198277" y="842255"/>
                  </a:lnTo>
                  <a:lnTo>
                    <a:pt x="1193516" y="853588"/>
                  </a:lnTo>
                  <a:lnTo>
                    <a:pt x="1188529" y="865374"/>
                  </a:lnTo>
                  <a:lnTo>
                    <a:pt x="1183769" y="876934"/>
                  </a:lnTo>
                  <a:lnTo>
                    <a:pt x="1178328" y="888267"/>
                  </a:lnTo>
                  <a:lnTo>
                    <a:pt x="1172661" y="899599"/>
                  </a:lnTo>
                  <a:lnTo>
                    <a:pt x="1166767" y="910706"/>
                  </a:lnTo>
                  <a:lnTo>
                    <a:pt x="1160646" y="921812"/>
                  </a:lnTo>
                  <a:lnTo>
                    <a:pt x="1534229" y="1295115"/>
                  </a:lnTo>
                  <a:lnTo>
                    <a:pt x="1540350" y="1301461"/>
                  </a:lnTo>
                  <a:lnTo>
                    <a:pt x="1545790" y="1308034"/>
                  </a:lnTo>
                  <a:lnTo>
                    <a:pt x="1551231" y="1314607"/>
                  </a:lnTo>
                  <a:lnTo>
                    <a:pt x="1556445" y="1321407"/>
                  </a:lnTo>
                  <a:lnTo>
                    <a:pt x="1560752" y="1328433"/>
                  </a:lnTo>
                  <a:lnTo>
                    <a:pt x="1565286" y="1335460"/>
                  </a:lnTo>
                  <a:lnTo>
                    <a:pt x="1569366" y="1342713"/>
                  </a:lnTo>
                  <a:lnTo>
                    <a:pt x="1572766" y="1349966"/>
                  </a:lnTo>
                  <a:lnTo>
                    <a:pt x="1576167" y="1357219"/>
                  </a:lnTo>
                  <a:lnTo>
                    <a:pt x="1578887" y="1364698"/>
                  </a:lnTo>
                  <a:lnTo>
                    <a:pt x="1581381" y="1372178"/>
                  </a:lnTo>
                  <a:lnTo>
                    <a:pt x="1583648" y="1379658"/>
                  </a:lnTo>
                  <a:lnTo>
                    <a:pt x="1585461" y="1387137"/>
                  </a:lnTo>
                  <a:lnTo>
                    <a:pt x="1586821" y="1394617"/>
                  </a:lnTo>
                  <a:lnTo>
                    <a:pt x="1587955" y="1402323"/>
                  </a:lnTo>
                  <a:lnTo>
                    <a:pt x="1588635" y="1409803"/>
                  </a:lnTo>
                  <a:lnTo>
                    <a:pt x="1589088" y="1417283"/>
                  </a:lnTo>
                  <a:lnTo>
                    <a:pt x="1589088" y="1424762"/>
                  </a:lnTo>
                  <a:lnTo>
                    <a:pt x="1588861" y="1432242"/>
                  </a:lnTo>
                  <a:lnTo>
                    <a:pt x="1588181" y="1439495"/>
                  </a:lnTo>
                  <a:lnTo>
                    <a:pt x="1587274" y="1446748"/>
                  </a:lnTo>
                  <a:lnTo>
                    <a:pt x="1585914" y="1454001"/>
                  </a:lnTo>
                  <a:lnTo>
                    <a:pt x="1584101" y="1461027"/>
                  </a:lnTo>
                  <a:lnTo>
                    <a:pt x="1581834" y="1467827"/>
                  </a:lnTo>
                  <a:lnTo>
                    <a:pt x="1579340" y="1474627"/>
                  </a:lnTo>
                  <a:lnTo>
                    <a:pt x="1576620" y="1481200"/>
                  </a:lnTo>
                  <a:lnTo>
                    <a:pt x="1573220" y="1487773"/>
                  </a:lnTo>
                  <a:lnTo>
                    <a:pt x="1569593" y="1494119"/>
                  </a:lnTo>
                  <a:lnTo>
                    <a:pt x="1565512" y="1500239"/>
                  </a:lnTo>
                  <a:lnTo>
                    <a:pt x="1561432" y="1506132"/>
                  </a:lnTo>
                  <a:lnTo>
                    <a:pt x="1556445" y="1511572"/>
                  </a:lnTo>
                  <a:lnTo>
                    <a:pt x="1551231" y="1517011"/>
                  </a:lnTo>
                  <a:lnTo>
                    <a:pt x="1517228" y="1551237"/>
                  </a:lnTo>
                  <a:lnTo>
                    <a:pt x="1511787" y="1556223"/>
                  </a:lnTo>
                  <a:lnTo>
                    <a:pt x="1506120" y="1561209"/>
                  </a:lnTo>
                  <a:lnTo>
                    <a:pt x="1500226" y="1565516"/>
                  </a:lnTo>
                  <a:lnTo>
                    <a:pt x="1494106" y="1569369"/>
                  </a:lnTo>
                  <a:lnTo>
                    <a:pt x="1487985" y="1573222"/>
                  </a:lnTo>
                  <a:lnTo>
                    <a:pt x="1481411" y="1576395"/>
                  </a:lnTo>
                  <a:lnTo>
                    <a:pt x="1474837" y="1579342"/>
                  </a:lnTo>
                  <a:lnTo>
                    <a:pt x="1468036" y="1581835"/>
                  </a:lnTo>
                  <a:lnTo>
                    <a:pt x="1461009" y="1583875"/>
                  </a:lnTo>
                  <a:lnTo>
                    <a:pt x="1453982" y="1585688"/>
                  </a:lnTo>
                  <a:lnTo>
                    <a:pt x="1446728" y="1587275"/>
                  </a:lnTo>
                  <a:lnTo>
                    <a:pt x="1439474" y="1588182"/>
                  </a:lnTo>
                  <a:lnTo>
                    <a:pt x="1432219" y="1588862"/>
                  </a:lnTo>
                  <a:lnTo>
                    <a:pt x="1424739" y="1589088"/>
                  </a:lnTo>
                  <a:lnTo>
                    <a:pt x="1417258" y="1589088"/>
                  </a:lnTo>
                  <a:lnTo>
                    <a:pt x="1409777" y="1588862"/>
                  </a:lnTo>
                  <a:lnTo>
                    <a:pt x="1402296" y="1587955"/>
                  </a:lnTo>
                  <a:lnTo>
                    <a:pt x="1394589" y="1587048"/>
                  </a:lnTo>
                  <a:lnTo>
                    <a:pt x="1387108" y="1585235"/>
                  </a:lnTo>
                  <a:lnTo>
                    <a:pt x="1379628" y="1583422"/>
                  </a:lnTo>
                  <a:lnTo>
                    <a:pt x="1372147" y="1581382"/>
                  </a:lnTo>
                  <a:lnTo>
                    <a:pt x="1364666" y="1578662"/>
                  </a:lnTo>
                  <a:lnTo>
                    <a:pt x="1357186" y="1575942"/>
                  </a:lnTo>
                  <a:lnTo>
                    <a:pt x="1349931" y="1572769"/>
                  </a:lnTo>
                  <a:lnTo>
                    <a:pt x="1342677" y="1569142"/>
                  </a:lnTo>
                  <a:lnTo>
                    <a:pt x="1335423" y="1565289"/>
                  </a:lnTo>
                  <a:lnTo>
                    <a:pt x="1328396" y="1560756"/>
                  </a:lnTo>
                  <a:lnTo>
                    <a:pt x="1321369" y="1556223"/>
                  </a:lnTo>
                  <a:lnTo>
                    <a:pt x="1314568" y="1551237"/>
                  </a:lnTo>
                  <a:lnTo>
                    <a:pt x="1307994" y="1545797"/>
                  </a:lnTo>
                  <a:lnTo>
                    <a:pt x="1301420" y="1540130"/>
                  </a:lnTo>
                  <a:lnTo>
                    <a:pt x="1295299" y="1534011"/>
                  </a:lnTo>
                  <a:lnTo>
                    <a:pt x="921716" y="1160708"/>
                  </a:lnTo>
                  <a:lnTo>
                    <a:pt x="910835" y="1166827"/>
                  </a:lnTo>
                  <a:lnTo>
                    <a:pt x="899501" y="1172720"/>
                  </a:lnTo>
                  <a:lnTo>
                    <a:pt x="888166" y="1178160"/>
                  </a:lnTo>
                  <a:lnTo>
                    <a:pt x="876832" y="1183600"/>
                  </a:lnTo>
                  <a:lnTo>
                    <a:pt x="865498" y="1188586"/>
                  </a:lnTo>
                  <a:lnTo>
                    <a:pt x="853710" y="1193346"/>
                  </a:lnTo>
                  <a:lnTo>
                    <a:pt x="842375" y="1198106"/>
                  </a:lnTo>
                  <a:lnTo>
                    <a:pt x="830588" y="1202412"/>
                  </a:lnTo>
                  <a:lnTo>
                    <a:pt x="818573" y="1206492"/>
                  </a:lnTo>
                  <a:lnTo>
                    <a:pt x="807012" y="1210572"/>
                  </a:lnTo>
                  <a:lnTo>
                    <a:pt x="794997" y="1213972"/>
                  </a:lnTo>
                  <a:lnTo>
                    <a:pt x="783210" y="1217598"/>
                  </a:lnTo>
                  <a:lnTo>
                    <a:pt x="771195" y="1220545"/>
                  </a:lnTo>
                  <a:lnTo>
                    <a:pt x="758954" y="1223265"/>
                  </a:lnTo>
                  <a:lnTo>
                    <a:pt x="746939" y="1226211"/>
                  </a:lnTo>
                  <a:lnTo>
                    <a:pt x="734698" y="1228478"/>
                  </a:lnTo>
                  <a:lnTo>
                    <a:pt x="722457" y="1230518"/>
                  </a:lnTo>
                  <a:lnTo>
                    <a:pt x="710442" y="1232784"/>
                  </a:lnTo>
                  <a:lnTo>
                    <a:pt x="698201" y="1234371"/>
                  </a:lnTo>
                  <a:lnTo>
                    <a:pt x="685960" y="1235731"/>
                  </a:lnTo>
                  <a:lnTo>
                    <a:pt x="673719" y="1236864"/>
                  </a:lnTo>
                  <a:lnTo>
                    <a:pt x="661478" y="1237771"/>
                  </a:lnTo>
                  <a:lnTo>
                    <a:pt x="649010" y="1238451"/>
                  </a:lnTo>
                  <a:lnTo>
                    <a:pt x="636769" y="1239131"/>
                  </a:lnTo>
                  <a:lnTo>
                    <a:pt x="624527" y="1239357"/>
                  </a:lnTo>
                  <a:lnTo>
                    <a:pt x="612060" y="1239357"/>
                  </a:lnTo>
                  <a:lnTo>
                    <a:pt x="599818" y="1239131"/>
                  </a:lnTo>
                  <a:lnTo>
                    <a:pt x="587577" y="1238451"/>
                  </a:lnTo>
                  <a:lnTo>
                    <a:pt x="575109" y="1237544"/>
                  </a:lnTo>
                  <a:lnTo>
                    <a:pt x="562868" y="1236638"/>
                  </a:lnTo>
                  <a:lnTo>
                    <a:pt x="550627" y="1235504"/>
                  </a:lnTo>
                  <a:lnTo>
                    <a:pt x="538612" y="1233918"/>
                  </a:lnTo>
                  <a:lnTo>
                    <a:pt x="526145" y="1232331"/>
                  </a:lnTo>
                  <a:lnTo>
                    <a:pt x="513903" y="1230291"/>
                  </a:lnTo>
                  <a:lnTo>
                    <a:pt x="501889" y="1228025"/>
                  </a:lnTo>
                  <a:lnTo>
                    <a:pt x="489648" y="1225758"/>
                  </a:lnTo>
                  <a:lnTo>
                    <a:pt x="477633" y="1222811"/>
                  </a:lnTo>
                  <a:lnTo>
                    <a:pt x="465619" y="1219865"/>
                  </a:lnTo>
                  <a:lnTo>
                    <a:pt x="453604" y="1216918"/>
                  </a:lnTo>
                  <a:lnTo>
                    <a:pt x="441590" y="1213292"/>
                  </a:lnTo>
                  <a:lnTo>
                    <a:pt x="429802" y="1209665"/>
                  </a:lnTo>
                  <a:lnTo>
                    <a:pt x="418014" y="1205812"/>
                  </a:lnTo>
                  <a:lnTo>
                    <a:pt x="406453" y="1201506"/>
                  </a:lnTo>
                  <a:lnTo>
                    <a:pt x="394665" y="1197199"/>
                  </a:lnTo>
                  <a:lnTo>
                    <a:pt x="383104" y="1192440"/>
                  </a:lnTo>
                  <a:lnTo>
                    <a:pt x="371543" y="1187680"/>
                  </a:lnTo>
                  <a:lnTo>
                    <a:pt x="359982" y="1182467"/>
                  </a:lnTo>
                  <a:lnTo>
                    <a:pt x="348647" y="1177027"/>
                  </a:lnTo>
                  <a:lnTo>
                    <a:pt x="337313" y="1171360"/>
                  </a:lnTo>
                  <a:lnTo>
                    <a:pt x="326205" y="1165694"/>
                  </a:lnTo>
                  <a:lnTo>
                    <a:pt x="315097" y="1159574"/>
                  </a:lnTo>
                  <a:lnTo>
                    <a:pt x="304216" y="1153228"/>
                  </a:lnTo>
                  <a:lnTo>
                    <a:pt x="293109" y="1146655"/>
                  </a:lnTo>
                  <a:lnTo>
                    <a:pt x="282454" y="1139629"/>
                  </a:lnTo>
                  <a:lnTo>
                    <a:pt x="272026" y="1132602"/>
                  </a:lnTo>
                  <a:lnTo>
                    <a:pt x="261145" y="1125349"/>
                  </a:lnTo>
                  <a:lnTo>
                    <a:pt x="250944" y="1117643"/>
                  </a:lnTo>
                  <a:lnTo>
                    <a:pt x="240517" y="1109937"/>
                  </a:lnTo>
                  <a:lnTo>
                    <a:pt x="230316" y="1101777"/>
                  </a:lnTo>
                  <a:lnTo>
                    <a:pt x="220341" y="1093617"/>
                  </a:lnTo>
                  <a:lnTo>
                    <a:pt x="210367" y="1085004"/>
                  </a:lnTo>
                  <a:lnTo>
                    <a:pt x="200620" y="1076391"/>
                  </a:lnTo>
                  <a:lnTo>
                    <a:pt x="191099" y="1067099"/>
                  </a:lnTo>
                  <a:lnTo>
                    <a:pt x="181578" y="1057806"/>
                  </a:lnTo>
                  <a:lnTo>
                    <a:pt x="170470" y="1046473"/>
                  </a:lnTo>
                  <a:lnTo>
                    <a:pt x="159589" y="1034913"/>
                  </a:lnTo>
                  <a:lnTo>
                    <a:pt x="149161" y="1022901"/>
                  </a:lnTo>
                  <a:lnTo>
                    <a:pt x="139187" y="1010888"/>
                  </a:lnTo>
                  <a:lnTo>
                    <a:pt x="129213" y="998648"/>
                  </a:lnTo>
                  <a:lnTo>
                    <a:pt x="119918" y="985956"/>
                  </a:lnTo>
                  <a:lnTo>
                    <a:pt x="110851" y="973489"/>
                  </a:lnTo>
                  <a:lnTo>
                    <a:pt x="102237" y="960797"/>
                  </a:lnTo>
                  <a:lnTo>
                    <a:pt x="93849" y="947651"/>
                  </a:lnTo>
                  <a:lnTo>
                    <a:pt x="85688" y="934505"/>
                  </a:lnTo>
                  <a:lnTo>
                    <a:pt x="78208" y="921358"/>
                  </a:lnTo>
                  <a:lnTo>
                    <a:pt x="70954" y="907986"/>
                  </a:lnTo>
                  <a:lnTo>
                    <a:pt x="64153" y="894386"/>
                  </a:lnTo>
                  <a:lnTo>
                    <a:pt x="57579" y="880560"/>
                  </a:lnTo>
                  <a:lnTo>
                    <a:pt x="51232" y="866734"/>
                  </a:lnTo>
                  <a:lnTo>
                    <a:pt x="45338" y="852908"/>
                  </a:lnTo>
                  <a:lnTo>
                    <a:pt x="39897" y="838856"/>
                  </a:lnTo>
                  <a:lnTo>
                    <a:pt x="34910" y="824803"/>
                  </a:lnTo>
                  <a:lnTo>
                    <a:pt x="30150" y="810524"/>
                  </a:lnTo>
                  <a:lnTo>
                    <a:pt x="25616" y="796244"/>
                  </a:lnTo>
                  <a:lnTo>
                    <a:pt x="21535" y="781738"/>
                  </a:lnTo>
                  <a:lnTo>
                    <a:pt x="17682" y="767232"/>
                  </a:lnTo>
                  <a:lnTo>
                    <a:pt x="14508" y="752726"/>
                  </a:lnTo>
                  <a:lnTo>
                    <a:pt x="11334" y="738220"/>
                  </a:lnTo>
                  <a:lnTo>
                    <a:pt x="8841" y="723487"/>
                  </a:lnTo>
                  <a:lnTo>
                    <a:pt x="6574" y="708755"/>
                  </a:lnTo>
                  <a:lnTo>
                    <a:pt x="4307" y="694022"/>
                  </a:lnTo>
                  <a:lnTo>
                    <a:pt x="2947" y="679289"/>
                  </a:lnTo>
                  <a:lnTo>
                    <a:pt x="1587" y="664330"/>
                  </a:lnTo>
                  <a:lnTo>
                    <a:pt x="680" y="649597"/>
                  </a:lnTo>
                  <a:lnTo>
                    <a:pt x="227" y="634638"/>
                  </a:lnTo>
                  <a:lnTo>
                    <a:pt x="0" y="619905"/>
                  </a:lnTo>
                  <a:lnTo>
                    <a:pt x="227" y="604946"/>
                  </a:lnTo>
                  <a:lnTo>
                    <a:pt x="680" y="589987"/>
                  </a:lnTo>
                  <a:lnTo>
                    <a:pt x="1587" y="575254"/>
                  </a:lnTo>
                  <a:lnTo>
                    <a:pt x="2947" y="560295"/>
                  </a:lnTo>
                  <a:lnTo>
                    <a:pt x="4307" y="545562"/>
                  </a:lnTo>
                  <a:lnTo>
                    <a:pt x="6574" y="530830"/>
                  </a:lnTo>
                  <a:lnTo>
                    <a:pt x="8841" y="516097"/>
                  </a:lnTo>
                  <a:lnTo>
                    <a:pt x="11334" y="501364"/>
                  </a:lnTo>
                  <a:lnTo>
                    <a:pt x="14508" y="486858"/>
                  </a:lnTo>
                  <a:lnTo>
                    <a:pt x="17682" y="472352"/>
                  </a:lnTo>
                  <a:lnTo>
                    <a:pt x="21535" y="457846"/>
                  </a:lnTo>
                  <a:lnTo>
                    <a:pt x="25616" y="443340"/>
                  </a:lnTo>
                  <a:lnTo>
                    <a:pt x="30150" y="429061"/>
                  </a:lnTo>
                  <a:lnTo>
                    <a:pt x="34910" y="414781"/>
                  </a:lnTo>
                  <a:lnTo>
                    <a:pt x="39897" y="400502"/>
                  </a:lnTo>
                  <a:lnTo>
                    <a:pt x="45338" y="386449"/>
                  </a:lnTo>
                  <a:lnTo>
                    <a:pt x="51232" y="372850"/>
                  </a:lnTo>
                  <a:lnTo>
                    <a:pt x="57579" y="359024"/>
                  </a:lnTo>
                  <a:lnTo>
                    <a:pt x="64153" y="345198"/>
                  </a:lnTo>
                  <a:lnTo>
                    <a:pt x="70954" y="331599"/>
                  </a:lnTo>
                  <a:lnTo>
                    <a:pt x="78208" y="318226"/>
                  </a:lnTo>
                  <a:lnTo>
                    <a:pt x="85688" y="304853"/>
                  </a:lnTo>
                  <a:lnTo>
                    <a:pt x="93849" y="291934"/>
                  </a:lnTo>
                  <a:lnTo>
                    <a:pt x="102237" y="278788"/>
                  </a:lnTo>
                  <a:lnTo>
                    <a:pt x="110851" y="266095"/>
                  </a:lnTo>
                  <a:lnTo>
                    <a:pt x="119918" y="253402"/>
                  </a:lnTo>
                  <a:lnTo>
                    <a:pt x="129213" y="240936"/>
                  </a:lnTo>
                  <a:lnTo>
                    <a:pt x="139187" y="228697"/>
                  </a:lnTo>
                  <a:lnTo>
                    <a:pt x="149161" y="216457"/>
                  </a:lnTo>
                  <a:lnTo>
                    <a:pt x="159589" y="204671"/>
                  </a:lnTo>
                  <a:lnTo>
                    <a:pt x="170470" y="193111"/>
                  </a:lnTo>
                  <a:lnTo>
                    <a:pt x="181578" y="181779"/>
                  </a:lnTo>
                  <a:lnTo>
                    <a:pt x="193139" y="170446"/>
                  </a:lnTo>
                  <a:lnTo>
                    <a:pt x="204473" y="159793"/>
                  </a:lnTo>
                  <a:lnTo>
                    <a:pt x="216488" y="149140"/>
                  </a:lnTo>
                  <a:lnTo>
                    <a:pt x="228729" y="139167"/>
                  </a:lnTo>
                  <a:lnTo>
                    <a:pt x="240743" y="129421"/>
                  </a:lnTo>
                  <a:lnTo>
                    <a:pt x="253438" y="119901"/>
                  </a:lnTo>
                  <a:lnTo>
                    <a:pt x="266133" y="110835"/>
                  </a:lnTo>
                  <a:lnTo>
                    <a:pt x="278600" y="102222"/>
                  </a:lnTo>
                  <a:lnTo>
                    <a:pt x="291748" y="93836"/>
                  </a:lnTo>
                  <a:lnTo>
                    <a:pt x="304896" y="85903"/>
                  </a:lnTo>
                  <a:lnTo>
                    <a:pt x="318271" y="78423"/>
                  </a:lnTo>
                  <a:lnTo>
                    <a:pt x="331646" y="71170"/>
                  </a:lnTo>
                  <a:lnTo>
                    <a:pt x="345020" y="64144"/>
                  </a:lnTo>
                  <a:lnTo>
                    <a:pt x="358848" y="57571"/>
                  </a:lnTo>
                  <a:lnTo>
                    <a:pt x="372676" y="51451"/>
                  </a:lnTo>
                  <a:lnTo>
                    <a:pt x="386504" y="45558"/>
                  </a:lnTo>
                  <a:lnTo>
                    <a:pt x="400559" y="40118"/>
                  </a:lnTo>
                  <a:lnTo>
                    <a:pt x="414840" y="34905"/>
                  </a:lnTo>
                  <a:lnTo>
                    <a:pt x="429122" y="30146"/>
                  </a:lnTo>
                  <a:lnTo>
                    <a:pt x="443403" y="25839"/>
                  </a:lnTo>
                  <a:lnTo>
                    <a:pt x="457911" y="21533"/>
                  </a:lnTo>
                  <a:lnTo>
                    <a:pt x="472419" y="17906"/>
                  </a:lnTo>
                  <a:lnTo>
                    <a:pt x="486927" y="14506"/>
                  </a:lnTo>
                  <a:lnTo>
                    <a:pt x="501435" y="11560"/>
                  </a:lnTo>
                  <a:lnTo>
                    <a:pt x="515944" y="8840"/>
                  </a:lnTo>
                  <a:lnTo>
                    <a:pt x="530678" y="6573"/>
                  </a:lnTo>
                  <a:lnTo>
                    <a:pt x="545413" y="4533"/>
                  </a:lnTo>
                  <a:lnTo>
                    <a:pt x="560148" y="3173"/>
                  </a:lnTo>
                  <a:lnTo>
                    <a:pt x="575109" y="1587"/>
                  </a:lnTo>
                  <a:lnTo>
                    <a:pt x="589844" y="907"/>
                  </a:lnTo>
                  <a:lnTo>
                    <a:pt x="604806" y="227"/>
                  </a:lnTo>
                  <a:lnTo>
                    <a:pt x="619540" y="0"/>
                  </a:lnTo>
                  <a:close/>
                </a:path>
              </a:pathLst>
            </a:custGeom>
            <a:solidFill>
              <a:schemeClr val="bg1">
                <a:alpha val="75000"/>
              </a:schemeClr>
            </a:solidFill>
            <a:ln>
              <a:noFill/>
            </a:ln>
          </p:spPr>
          <p:txBody>
            <a:bodyPr anchor="ctr">
              <a:scene3d>
                <a:camera prst="orthographicFront"/>
                <a:lightRig rig="threePt" dir="t"/>
              </a:scene3d>
              <a:sp3d>
                <a:contourClr>
                  <a:srgbClr val="FFFFFF"/>
                </a:contourClr>
              </a:sp3d>
            </a:bodyP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500" b="0" i="0" u="none" strike="noStrike" kern="120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sp>
          <p:nvSpPr>
            <p:cNvPr id="33" name="文本框 62"/>
            <p:cNvSpPr txBox="1"/>
            <p:nvPr/>
          </p:nvSpPr>
          <p:spPr>
            <a:xfrm>
              <a:off x="6329724" y="3989042"/>
              <a:ext cx="1237550" cy="738856"/>
            </a:xfrm>
            <a:prstGeom prst="rect">
              <a:avLst/>
            </a:prstGeom>
            <a:noFill/>
          </p:spPr>
          <p:txBody>
            <a:bodyPr wrap="square" rtlCol="0">
              <a:spAutoFit/>
            </a:body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zh-CN" altLang="en-US" sz="15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输入标题</a:t>
              </a:r>
            </a:p>
          </p:txBody>
        </p:sp>
      </p:grpSp>
      <p:cxnSp>
        <p:nvCxnSpPr>
          <p:cNvPr id="34" name="直接连接符 33"/>
          <p:cNvCxnSpPr/>
          <p:nvPr/>
        </p:nvCxnSpPr>
        <p:spPr>
          <a:xfrm>
            <a:off x="1353555" y="2729784"/>
            <a:ext cx="6628425" cy="0"/>
          </a:xfrm>
          <a:prstGeom prst="line">
            <a:avLst/>
          </a:prstGeom>
          <a:ln>
            <a:solidFill>
              <a:srgbClr val="2C3637"/>
            </a:solidFill>
          </a:ln>
        </p:spPr>
        <p:style>
          <a:lnRef idx="1">
            <a:schemeClr val="accent1"/>
          </a:lnRef>
          <a:fillRef idx="0">
            <a:schemeClr val="accent1"/>
          </a:fillRef>
          <a:effectRef idx="0">
            <a:schemeClr val="accent1"/>
          </a:effectRef>
          <a:fontRef idx="minor">
            <a:schemeClr val="tx1"/>
          </a:fontRef>
        </p:style>
      </p:cxnSp>
      <p:sp>
        <p:nvSpPr>
          <p:cNvPr id="35" name="椭圆 34"/>
          <p:cNvSpPr/>
          <p:nvPr/>
        </p:nvSpPr>
        <p:spPr>
          <a:xfrm>
            <a:off x="1278492" y="2674899"/>
            <a:ext cx="109771" cy="109771"/>
          </a:xfrm>
          <a:prstGeom prst="ellipse">
            <a:avLst/>
          </a:prstGeom>
          <a:solidFill>
            <a:srgbClr val="2C3637"/>
          </a:solidFill>
          <a:ln>
            <a:solidFill>
              <a:srgbClr val="2C363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500" b="0" i="0" u="none" strike="noStrike" kern="1200" cap="none" spc="0" normalizeH="0" baseline="0" noProof="0">
              <a:ln>
                <a:noFill/>
              </a:ln>
              <a:solidFill>
                <a:srgbClr val="93CDDD"/>
              </a:solidFill>
              <a:effectLst/>
              <a:uLnTx/>
              <a:uFillTx/>
              <a:latin typeface="微软雅黑" panose="020B0503020204020204" pitchFamily="34" charset="-122"/>
              <a:ea typeface="微软雅黑" panose="020B0503020204020204" pitchFamily="34" charset="-122"/>
              <a:cs typeface="+mn-cs"/>
            </a:endParaRPr>
          </a:p>
        </p:txBody>
      </p:sp>
      <p:sp>
        <p:nvSpPr>
          <p:cNvPr id="36" name="椭圆 35"/>
          <p:cNvSpPr/>
          <p:nvPr/>
        </p:nvSpPr>
        <p:spPr>
          <a:xfrm>
            <a:off x="7927094" y="2674899"/>
            <a:ext cx="109771" cy="109771"/>
          </a:xfrm>
          <a:prstGeom prst="ellipse">
            <a:avLst/>
          </a:prstGeom>
          <a:solidFill>
            <a:srgbClr val="2C3637"/>
          </a:solidFill>
          <a:ln>
            <a:solidFill>
              <a:srgbClr val="2C363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500" b="0" i="0" u="none" strike="noStrike" kern="1200" cap="none" spc="0" normalizeH="0" baseline="0" noProof="0">
              <a:ln>
                <a:noFill/>
              </a:ln>
              <a:solidFill>
                <a:srgbClr val="93CDDD"/>
              </a:solidFill>
              <a:effectLst/>
              <a:uLnTx/>
              <a:uFillTx/>
              <a:latin typeface="微软雅黑" panose="020B0503020204020204" pitchFamily="34" charset="-122"/>
              <a:ea typeface="微软雅黑" panose="020B0503020204020204" pitchFamily="34" charset="-122"/>
              <a:cs typeface="+mn-cs"/>
            </a:endParaRPr>
          </a:p>
        </p:txBody>
      </p:sp>
      <p:sp>
        <p:nvSpPr>
          <p:cNvPr id="37" name="椭圆 36"/>
          <p:cNvSpPr/>
          <p:nvPr/>
        </p:nvSpPr>
        <p:spPr>
          <a:xfrm>
            <a:off x="2288192" y="2674899"/>
            <a:ext cx="109771" cy="109771"/>
          </a:xfrm>
          <a:prstGeom prst="ellipse">
            <a:avLst/>
          </a:prstGeom>
          <a:solidFill>
            <a:srgbClr val="2C3637"/>
          </a:solidFill>
          <a:ln>
            <a:solidFill>
              <a:srgbClr val="2C363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500" b="0" i="0" u="none" strike="noStrike" kern="1200" cap="none" spc="0" normalizeH="0" baseline="0" noProof="0">
              <a:ln>
                <a:noFill/>
              </a:ln>
              <a:solidFill>
                <a:srgbClr val="93CDDD"/>
              </a:solidFill>
              <a:effectLst/>
              <a:uLnTx/>
              <a:uFillTx/>
              <a:latin typeface="微软雅黑" panose="020B0503020204020204" pitchFamily="34" charset="-122"/>
              <a:ea typeface="微软雅黑" panose="020B0503020204020204" pitchFamily="34" charset="-122"/>
              <a:cs typeface="+mn-cs"/>
            </a:endParaRPr>
          </a:p>
        </p:txBody>
      </p:sp>
      <p:sp>
        <p:nvSpPr>
          <p:cNvPr id="38" name="椭圆 37"/>
          <p:cNvSpPr/>
          <p:nvPr/>
        </p:nvSpPr>
        <p:spPr>
          <a:xfrm>
            <a:off x="3839778" y="2674899"/>
            <a:ext cx="109771" cy="109771"/>
          </a:xfrm>
          <a:prstGeom prst="ellipse">
            <a:avLst/>
          </a:prstGeom>
          <a:solidFill>
            <a:srgbClr val="2C3637"/>
          </a:solidFill>
          <a:ln>
            <a:solidFill>
              <a:srgbClr val="2C363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500" b="0" i="0" u="none" strike="noStrike" kern="1200" cap="none" spc="0" normalizeH="0" baseline="0" noProof="0">
              <a:ln>
                <a:noFill/>
              </a:ln>
              <a:solidFill>
                <a:srgbClr val="93CDDD"/>
              </a:solidFill>
              <a:effectLst/>
              <a:uLnTx/>
              <a:uFillTx/>
              <a:latin typeface="微软雅黑" panose="020B0503020204020204" pitchFamily="34" charset="-122"/>
              <a:ea typeface="微软雅黑" panose="020B0503020204020204" pitchFamily="34" charset="-122"/>
              <a:cs typeface="+mn-cs"/>
            </a:endParaRPr>
          </a:p>
        </p:txBody>
      </p:sp>
      <p:sp>
        <p:nvSpPr>
          <p:cNvPr id="39" name="椭圆 38"/>
          <p:cNvSpPr/>
          <p:nvPr/>
        </p:nvSpPr>
        <p:spPr>
          <a:xfrm>
            <a:off x="5417840" y="2674899"/>
            <a:ext cx="109771" cy="109771"/>
          </a:xfrm>
          <a:prstGeom prst="ellipse">
            <a:avLst/>
          </a:prstGeom>
          <a:solidFill>
            <a:srgbClr val="2C3637"/>
          </a:solidFill>
          <a:ln>
            <a:solidFill>
              <a:srgbClr val="2C363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500" b="0" i="0" u="none" strike="noStrike" kern="1200" cap="none" spc="0" normalizeH="0" baseline="0" noProof="0">
              <a:ln>
                <a:noFill/>
              </a:ln>
              <a:solidFill>
                <a:srgbClr val="93CDDD"/>
              </a:solidFill>
              <a:effectLst/>
              <a:uLnTx/>
              <a:uFillTx/>
              <a:latin typeface="微软雅黑" panose="020B0503020204020204" pitchFamily="34" charset="-122"/>
              <a:ea typeface="微软雅黑" panose="020B0503020204020204" pitchFamily="34" charset="-122"/>
              <a:cs typeface="+mn-cs"/>
            </a:endParaRPr>
          </a:p>
        </p:txBody>
      </p:sp>
      <p:sp>
        <p:nvSpPr>
          <p:cNvPr id="40" name="椭圆 39"/>
          <p:cNvSpPr/>
          <p:nvPr/>
        </p:nvSpPr>
        <p:spPr>
          <a:xfrm>
            <a:off x="6806091" y="2674899"/>
            <a:ext cx="109771" cy="109771"/>
          </a:xfrm>
          <a:prstGeom prst="ellipse">
            <a:avLst/>
          </a:prstGeom>
          <a:solidFill>
            <a:srgbClr val="2C3637"/>
          </a:solidFill>
          <a:ln>
            <a:solidFill>
              <a:srgbClr val="2C363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500" b="0" i="0" u="none" strike="noStrike" kern="1200" cap="none" spc="0" normalizeH="0" baseline="0" noProof="0">
              <a:ln>
                <a:noFill/>
              </a:ln>
              <a:solidFill>
                <a:srgbClr val="93CDDD"/>
              </a:solidFill>
              <a:effectLst/>
              <a:uLnTx/>
              <a:uFillTx/>
              <a:latin typeface="微软雅黑" panose="020B0503020204020204" pitchFamily="34" charset="-122"/>
              <a:ea typeface="微软雅黑" panose="020B0503020204020204" pitchFamily="34" charset="-122"/>
              <a:cs typeface="+mn-cs"/>
            </a:endParaRPr>
          </a:p>
        </p:txBody>
      </p:sp>
      <p:grpSp>
        <p:nvGrpSpPr>
          <p:cNvPr id="41" name="组合 40"/>
          <p:cNvGrpSpPr/>
          <p:nvPr/>
        </p:nvGrpSpPr>
        <p:grpSpPr>
          <a:xfrm>
            <a:off x="1764419" y="1321123"/>
            <a:ext cx="1181497" cy="1319545"/>
            <a:chOff x="2940476" y="3272285"/>
            <a:chExt cx="1575740" cy="1759852"/>
          </a:xfrm>
        </p:grpSpPr>
        <p:sp>
          <p:nvSpPr>
            <p:cNvPr id="44" name="任意多边形 43"/>
            <p:cNvSpPr/>
            <p:nvPr/>
          </p:nvSpPr>
          <p:spPr>
            <a:xfrm>
              <a:off x="2940476" y="3272285"/>
              <a:ext cx="1575740" cy="1759852"/>
            </a:xfrm>
            <a:custGeom>
              <a:avLst/>
              <a:gdLst>
                <a:gd name="connsiteX0" fmla="*/ 787870 w 1575740"/>
                <a:gd name="connsiteY0" fmla="*/ 0 h 1759852"/>
                <a:gd name="connsiteX1" fmla="*/ 1575740 w 1575740"/>
                <a:gd name="connsiteY1" fmla="*/ 787870 h 1759852"/>
                <a:gd name="connsiteX2" fmla="*/ 946654 w 1575740"/>
                <a:gd name="connsiteY2" fmla="*/ 1559734 h 1759852"/>
                <a:gd name="connsiteX3" fmla="*/ 870324 w 1575740"/>
                <a:gd name="connsiteY3" fmla="*/ 1567428 h 1759852"/>
                <a:gd name="connsiteX4" fmla="*/ 771966 w 1575740"/>
                <a:gd name="connsiteY4" fmla="*/ 1759852 h 1759852"/>
                <a:gd name="connsiteX5" fmla="*/ 677385 w 1575740"/>
                <a:gd name="connsiteY5" fmla="*/ 1564602 h 1759852"/>
                <a:gd name="connsiteX6" fmla="*/ 629087 w 1575740"/>
                <a:gd name="connsiteY6" fmla="*/ 1559734 h 1759852"/>
                <a:gd name="connsiteX7" fmla="*/ 0 w 1575740"/>
                <a:gd name="connsiteY7" fmla="*/ 787870 h 1759852"/>
                <a:gd name="connsiteX8" fmla="*/ 787870 w 1575740"/>
                <a:gd name="connsiteY8" fmla="*/ 0 h 17598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75740" h="1759852">
                  <a:moveTo>
                    <a:pt x="787870" y="0"/>
                  </a:moveTo>
                  <a:cubicBezTo>
                    <a:pt x="1222999" y="0"/>
                    <a:pt x="1575740" y="352741"/>
                    <a:pt x="1575740" y="787870"/>
                  </a:cubicBezTo>
                  <a:cubicBezTo>
                    <a:pt x="1575740" y="1168608"/>
                    <a:pt x="1305673" y="1486268"/>
                    <a:pt x="946654" y="1559734"/>
                  </a:cubicBezTo>
                  <a:lnTo>
                    <a:pt x="870324" y="1567428"/>
                  </a:lnTo>
                  <a:lnTo>
                    <a:pt x="771966" y="1759852"/>
                  </a:lnTo>
                  <a:lnTo>
                    <a:pt x="677385" y="1564602"/>
                  </a:lnTo>
                  <a:lnTo>
                    <a:pt x="629087" y="1559734"/>
                  </a:lnTo>
                  <a:cubicBezTo>
                    <a:pt x="270067" y="1486268"/>
                    <a:pt x="0" y="1168608"/>
                    <a:pt x="0" y="787870"/>
                  </a:cubicBezTo>
                  <a:cubicBezTo>
                    <a:pt x="0" y="352741"/>
                    <a:pt x="352741" y="0"/>
                    <a:pt x="787870" y="0"/>
                  </a:cubicBezTo>
                  <a:close/>
                </a:path>
              </a:pathLst>
            </a:custGeom>
            <a:solidFill>
              <a:srgbClr val="E62A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500" b="0" i="0" u="none" strike="noStrike" kern="120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sp>
          <p:nvSpPr>
            <p:cNvPr id="45" name="KSO_Shape"/>
            <p:cNvSpPr/>
            <p:nvPr/>
          </p:nvSpPr>
          <p:spPr bwMode="auto">
            <a:xfrm>
              <a:off x="3513033" y="3586933"/>
              <a:ext cx="430626" cy="439414"/>
            </a:xfrm>
            <a:custGeom>
              <a:avLst/>
              <a:gdLst>
                <a:gd name="T0" fmla="*/ 1524318 w 3543300"/>
                <a:gd name="T1" fmla="*/ 1132523 h 3617913"/>
                <a:gd name="T2" fmla="*/ 1313498 w 3543300"/>
                <a:gd name="T3" fmla="*/ 1253173 h 3617913"/>
                <a:gd name="T4" fmla="*/ 1155382 w 3543300"/>
                <a:gd name="T5" fmla="*/ 1435418 h 3617913"/>
                <a:gd name="T6" fmla="*/ 1066122 w 3543300"/>
                <a:gd name="T7" fmla="*/ 1663327 h 3617913"/>
                <a:gd name="T8" fmla="*/ 1059774 w 3543300"/>
                <a:gd name="T9" fmla="*/ 1918696 h 3617913"/>
                <a:gd name="T10" fmla="*/ 1138484 w 3543300"/>
                <a:gd name="T11" fmla="*/ 2152467 h 3617913"/>
                <a:gd name="T12" fmla="*/ 1287651 w 3543300"/>
                <a:gd name="T13" fmla="*/ 2342088 h 3617913"/>
                <a:gd name="T14" fmla="*/ 1491724 w 3543300"/>
                <a:gd name="T15" fmla="*/ 2472632 h 3617913"/>
                <a:gd name="T16" fmla="*/ 1734517 w 3543300"/>
                <a:gd name="T17" fmla="*/ 2528533 h 3617913"/>
                <a:gd name="T18" fmla="*/ 1985879 w 3543300"/>
                <a:gd name="T19" fmla="*/ 2496771 h 3617913"/>
                <a:gd name="T20" fmla="*/ 2202647 w 3543300"/>
                <a:gd name="T21" fmla="*/ 2386238 h 3617913"/>
                <a:gd name="T22" fmla="*/ 2368635 w 3543300"/>
                <a:gd name="T23" fmla="*/ 2211863 h 3617913"/>
                <a:gd name="T24" fmla="*/ 2469244 w 3543300"/>
                <a:gd name="T25" fmla="*/ 1988891 h 3617913"/>
                <a:gd name="T26" fmla="*/ 2487969 w 3543300"/>
                <a:gd name="T27" fmla="*/ 1735110 h 3617913"/>
                <a:gd name="T28" fmla="*/ 2420685 w 3543300"/>
                <a:gd name="T29" fmla="*/ 1496257 h 3617913"/>
                <a:gd name="T30" fmla="*/ 2280920 w 3543300"/>
                <a:gd name="T31" fmla="*/ 1299528 h 3617913"/>
                <a:gd name="T32" fmla="*/ 2083752 w 3543300"/>
                <a:gd name="T33" fmla="*/ 1159510 h 3617913"/>
                <a:gd name="T34" fmla="*/ 1845310 w 3543300"/>
                <a:gd name="T35" fmla="*/ 1092518 h 3617913"/>
                <a:gd name="T36" fmla="*/ 1957705 w 3543300"/>
                <a:gd name="T37" fmla="*/ 6985 h 3617913"/>
                <a:gd name="T38" fmla="*/ 2011998 w 3543300"/>
                <a:gd name="T39" fmla="*/ 89217 h 3617913"/>
                <a:gd name="T40" fmla="*/ 2341562 w 3543300"/>
                <a:gd name="T41" fmla="*/ 485457 h 3617913"/>
                <a:gd name="T42" fmla="*/ 2646362 w 3543300"/>
                <a:gd name="T43" fmla="*/ 240665 h 3617913"/>
                <a:gd name="T44" fmla="*/ 2970848 w 3543300"/>
                <a:gd name="T45" fmla="*/ 446087 h 3617913"/>
                <a:gd name="T46" fmla="*/ 2979738 w 3543300"/>
                <a:gd name="T47" fmla="*/ 554990 h 3617913"/>
                <a:gd name="T48" fmla="*/ 2996248 w 3543300"/>
                <a:gd name="T49" fmla="*/ 1049655 h 3617913"/>
                <a:gd name="T50" fmla="*/ 3393440 w 3543300"/>
                <a:gd name="T51" fmla="*/ 1051243 h 3617913"/>
                <a:gd name="T52" fmla="*/ 3542030 w 3543300"/>
                <a:gd name="T53" fmla="*/ 1406843 h 3617913"/>
                <a:gd name="T54" fmla="*/ 3490278 w 3543300"/>
                <a:gd name="T55" fmla="*/ 1502728 h 3617913"/>
                <a:gd name="T56" fmla="*/ 3210242 w 3543300"/>
                <a:gd name="T57" fmla="*/ 1889125 h 3617913"/>
                <a:gd name="T58" fmla="*/ 3529330 w 3543300"/>
                <a:gd name="T59" fmla="*/ 2149158 h 3617913"/>
                <a:gd name="T60" fmla="*/ 3442335 w 3543300"/>
                <a:gd name="T61" fmla="*/ 2520315 h 3617913"/>
                <a:gd name="T62" fmla="*/ 3346450 w 3543300"/>
                <a:gd name="T63" fmla="*/ 2572068 h 3617913"/>
                <a:gd name="T64" fmla="*/ 2905125 w 3543300"/>
                <a:gd name="T65" fmla="*/ 2698115 h 3617913"/>
                <a:gd name="T66" fmla="*/ 2994025 w 3543300"/>
                <a:gd name="T67" fmla="*/ 3108643 h 3617913"/>
                <a:gd name="T68" fmla="*/ 2709228 w 3543300"/>
                <a:gd name="T69" fmla="*/ 3363913 h 3617913"/>
                <a:gd name="T70" fmla="*/ 2600325 w 3543300"/>
                <a:gd name="T71" fmla="*/ 3355023 h 3617913"/>
                <a:gd name="T72" fmla="*/ 2193608 w 3543300"/>
                <a:gd name="T73" fmla="*/ 3187066 h 3617913"/>
                <a:gd name="T74" fmla="*/ 2005012 w 3543300"/>
                <a:gd name="T75" fmla="*/ 3563621 h 3617913"/>
                <a:gd name="T76" fmla="*/ 1620520 w 3543300"/>
                <a:gd name="T77" fmla="*/ 3617913 h 3617913"/>
                <a:gd name="T78" fmla="*/ 1535430 w 3543300"/>
                <a:gd name="T79" fmla="*/ 3555366 h 3617913"/>
                <a:gd name="T80" fmla="*/ 1324928 w 3543300"/>
                <a:gd name="T81" fmla="*/ 3179128 h 3617913"/>
                <a:gd name="T82" fmla="*/ 935990 w 3543300"/>
                <a:gd name="T83" fmla="*/ 3361056 h 3617913"/>
                <a:gd name="T84" fmla="*/ 830262 w 3543300"/>
                <a:gd name="T85" fmla="*/ 3361056 h 3617913"/>
                <a:gd name="T86" fmla="*/ 550545 w 3543300"/>
                <a:gd name="T87" fmla="*/ 3100071 h 3617913"/>
                <a:gd name="T88" fmla="*/ 638492 w 3543300"/>
                <a:gd name="T89" fmla="*/ 2698115 h 3617913"/>
                <a:gd name="T90" fmla="*/ 196850 w 3543300"/>
                <a:gd name="T91" fmla="*/ 2572068 h 3617913"/>
                <a:gd name="T92" fmla="*/ 101282 w 3543300"/>
                <a:gd name="T93" fmla="*/ 2520315 h 3617913"/>
                <a:gd name="T94" fmla="*/ 13970 w 3543300"/>
                <a:gd name="T95" fmla="*/ 2149158 h 3617913"/>
                <a:gd name="T96" fmla="*/ 334962 w 3543300"/>
                <a:gd name="T97" fmla="*/ 1915478 h 3617913"/>
                <a:gd name="T98" fmla="*/ 57467 w 3543300"/>
                <a:gd name="T99" fmla="*/ 1504633 h 3617913"/>
                <a:gd name="T100" fmla="*/ 635 w 3543300"/>
                <a:gd name="T101" fmla="*/ 1411288 h 3617913"/>
                <a:gd name="T102" fmla="*/ 134620 w 3543300"/>
                <a:gd name="T103" fmla="*/ 1058863 h 3617913"/>
                <a:gd name="T104" fmla="*/ 520382 w 3543300"/>
                <a:gd name="T105" fmla="*/ 1095375 h 3617913"/>
                <a:gd name="T106" fmla="*/ 742632 w 3543300"/>
                <a:gd name="T107" fmla="*/ 801052 h 3617913"/>
                <a:gd name="T108" fmla="*/ 558482 w 3543300"/>
                <a:gd name="T109" fmla="*/ 467677 h 3617913"/>
                <a:gd name="T110" fmla="*/ 862648 w 3543300"/>
                <a:gd name="T111" fmla="*/ 242252 h 3617913"/>
                <a:gd name="T112" fmla="*/ 955040 w 3543300"/>
                <a:gd name="T113" fmla="*/ 276542 h 3617913"/>
                <a:gd name="T114" fmla="*/ 1452245 w 3543300"/>
                <a:gd name="T115" fmla="*/ 404177 h 3617913"/>
                <a:gd name="T116" fmla="*/ 1557655 w 3543300"/>
                <a:gd name="T117" fmla="*/ 26352 h 3617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3543300" h="3617913">
                  <a:moveTo>
                    <a:pt x="1752918" y="1088708"/>
                  </a:moveTo>
                  <a:lnTo>
                    <a:pt x="1734502" y="1089660"/>
                  </a:lnTo>
                  <a:lnTo>
                    <a:pt x="1716088" y="1090613"/>
                  </a:lnTo>
                  <a:lnTo>
                    <a:pt x="1697990" y="1092518"/>
                  </a:lnTo>
                  <a:lnTo>
                    <a:pt x="1679892" y="1094423"/>
                  </a:lnTo>
                  <a:lnTo>
                    <a:pt x="1662112" y="1097280"/>
                  </a:lnTo>
                  <a:lnTo>
                    <a:pt x="1644332" y="1100138"/>
                  </a:lnTo>
                  <a:lnTo>
                    <a:pt x="1626552" y="1103630"/>
                  </a:lnTo>
                  <a:lnTo>
                    <a:pt x="1608772" y="1107440"/>
                  </a:lnTo>
                  <a:lnTo>
                    <a:pt x="1591628" y="1111568"/>
                  </a:lnTo>
                  <a:lnTo>
                    <a:pt x="1574800" y="1116013"/>
                  </a:lnTo>
                  <a:lnTo>
                    <a:pt x="1557338" y="1121093"/>
                  </a:lnTo>
                  <a:lnTo>
                    <a:pt x="1540828" y="1126490"/>
                  </a:lnTo>
                  <a:lnTo>
                    <a:pt x="1524318" y="1132523"/>
                  </a:lnTo>
                  <a:lnTo>
                    <a:pt x="1507808" y="1138555"/>
                  </a:lnTo>
                  <a:lnTo>
                    <a:pt x="1491615" y="1145223"/>
                  </a:lnTo>
                  <a:lnTo>
                    <a:pt x="1475422" y="1152525"/>
                  </a:lnTo>
                  <a:lnTo>
                    <a:pt x="1459548" y="1159510"/>
                  </a:lnTo>
                  <a:lnTo>
                    <a:pt x="1443672" y="1167448"/>
                  </a:lnTo>
                  <a:lnTo>
                    <a:pt x="1428432" y="1175703"/>
                  </a:lnTo>
                  <a:lnTo>
                    <a:pt x="1413192" y="1183958"/>
                  </a:lnTo>
                  <a:lnTo>
                    <a:pt x="1398270" y="1193165"/>
                  </a:lnTo>
                  <a:lnTo>
                    <a:pt x="1383665" y="1202055"/>
                  </a:lnTo>
                  <a:lnTo>
                    <a:pt x="1368742" y="1211898"/>
                  </a:lnTo>
                  <a:lnTo>
                    <a:pt x="1354772" y="1221740"/>
                  </a:lnTo>
                  <a:lnTo>
                    <a:pt x="1340485" y="1231900"/>
                  </a:lnTo>
                  <a:lnTo>
                    <a:pt x="1327150" y="1242378"/>
                  </a:lnTo>
                  <a:lnTo>
                    <a:pt x="1313498" y="1253173"/>
                  </a:lnTo>
                  <a:lnTo>
                    <a:pt x="1300480" y="1264285"/>
                  </a:lnTo>
                  <a:lnTo>
                    <a:pt x="1287462" y="1275715"/>
                  </a:lnTo>
                  <a:lnTo>
                    <a:pt x="1274762" y="1287463"/>
                  </a:lnTo>
                  <a:lnTo>
                    <a:pt x="1262380" y="1299528"/>
                  </a:lnTo>
                  <a:lnTo>
                    <a:pt x="1250315" y="1311910"/>
                  </a:lnTo>
                  <a:lnTo>
                    <a:pt x="1238568" y="1324928"/>
                  </a:lnTo>
                  <a:lnTo>
                    <a:pt x="1227138" y="1337628"/>
                  </a:lnTo>
                  <a:lnTo>
                    <a:pt x="1215708" y="1350645"/>
                  </a:lnTo>
                  <a:lnTo>
                    <a:pt x="1205230" y="1364298"/>
                  </a:lnTo>
                  <a:lnTo>
                    <a:pt x="1194752" y="1377950"/>
                  </a:lnTo>
                  <a:lnTo>
                    <a:pt x="1183958" y="1392238"/>
                  </a:lnTo>
                  <a:lnTo>
                    <a:pt x="1174432" y="1406525"/>
                  </a:lnTo>
                  <a:lnTo>
                    <a:pt x="1164908" y="1420813"/>
                  </a:lnTo>
                  <a:lnTo>
                    <a:pt x="1155382" y="1435418"/>
                  </a:lnTo>
                  <a:lnTo>
                    <a:pt x="1146810" y="1450340"/>
                  </a:lnTo>
                  <a:lnTo>
                    <a:pt x="1138391" y="1465309"/>
                  </a:lnTo>
                  <a:lnTo>
                    <a:pt x="1130549" y="1480376"/>
                  </a:lnTo>
                  <a:lnTo>
                    <a:pt x="1122615" y="1496257"/>
                  </a:lnTo>
                  <a:lnTo>
                    <a:pt x="1114998" y="1512138"/>
                  </a:lnTo>
                  <a:lnTo>
                    <a:pt x="1108333" y="1528337"/>
                  </a:lnTo>
                  <a:lnTo>
                    <a:pt x="1101668" y="1544536"/>
                  </a:lnTo>
                  <a:lnTo>
                    <a:pt x="1095321" y="1561052"/>
                  </a:lnTo>
                  <a:lnTo>
                    <a:pt x="1089608" y="1577568"/>
                  </a:lnTo>
                  <a:lnTo>
                    <a:pt x="1083895" y="1594402"/>
                  </a:lnTo>
                  <a:lnTo>
                    <a:pt x="1079134" y="1611554"/>
                  </a:lnTo>
                  <a:lnTo>
                    <a:pt x="1074056" y="1628388"/>
                  </a:lnTo>
                  <a:lnTo>
                    <a:pt x="1069931" y="1646175"/>
                  </a:lnTo>
                  <a:lnTo>
                    <a:pt x="1066122" y="1663327"/>
                  </a:lnTo>
                  <a:lnTo>
                    <a:pt x="1062948" y="1681114"/>
                  </a:lnTo>
                  <a:lnTo>
                    <a:pt x="1059774" y="1698901"/>
                  </a:lnTo>
                  <a:lnTo>
                    <a:pt x="1057553" y="1717005"/>
                  </a:lnTo>
                  <a:lnTo>
                    <a:pt x="1055331" y="1735110"/>
                  </a:lnTo>
                  <a:lnTo>
                    <a:pt x="1053744" y="1753532"/>
                  </a:lnTo>
                  <a:lnTo>
                    <a:pt x="1052792" y="1771319"/>
                  </a:lnTo>
                  <a:lnTo>
                    <a:pt x="1051840" y="1790376"/>
                  </a:lnTo>
                  <a:lnTo>
                    <a:pt x="1051523" y="1808798"/>
                  </a:lnTo>
                  <a:lnTo>
                    <a:pt x="1051840" y="1827221"/>
                  </a:lnTo>
                  <a:lnTo>
                    <a:pt x="1052792" y="1845960"/>
                  </a:lnTo>
                  <a:lnTo>
                    <a:pt x="1053744" y="1864065"/>
                  </a:lnTo>
                  <a:lnTo>
                    <a:pt x="1055331" y="1882487"/>
                  </a:lnTo>
                  <a:lnTo>
                    <a:pt x="1057553" y="1900592"/>
                  </a:lnTo>
                  <a:lnTo>
                    <a:pt x="1059774" y="1918696"/>
                  </a:lnTo>
                  <a:lnTo>
                    <a:pt x="1062948" y="1936483"/>
                  </a:lnTo>
                  <a:lnTo>
                    <a:pt x="1066122" y="1953952"/>
                  </a:lnTo>
                  <a:lnTo>
                    <a:pt x="1069931" y="1971739"/>
                  </a:lnTo>
                  <a:lnTo>
                    <a:pt x="1074056" y="1988891"/>
                  </a:lnTo>
                  <a:lnTo>
                    <a:pt x="1079134" y="2006043"/>
                  </a:lnTo>
                  <a:lnTo>
                    <a:pt x="1083895" y="2022877"/>
                  </a:lnTo>
                  <a:lnTo>
                    <a:pt x="1089608" y="2039711"/>
                  </a:lnTo>
                  <a:lnTo>
                    <a:pt x="1095321" y="2056545"/>
                  </a:lnTo>
                  <a:lnTo>
                    <a:pt x="1101668" y="2073061"/>
                  </a:lnTo>
                  <a:lnTo>
                    <a:pt x="1108333" y="2089260"/>
                  </a:lnTo>
                  <a:lnTo>
                    <a:pt x="1114998" y="2105459"/>
                  </a:lnTo>
                  <a:lnTo>
                    <a:pt x="1122615" y="2121022"/>
                  </a:lnTo>
                  <a:lnTo>
                    <a:pt x="1130549" y="2136904"/>
                  </a:lnTo>
                  <a:lnTo>
                    <a:pt x="1138484" y="2152467"/>
                  </a:lnTo>
                  <a:lnTo>
                    <a:pt x="1147053" y="2167395"/>
                  </a:lnTo>
                  <a:lnTo>
                    <a:pt x="1155622" y="2182641"/>
                  </a:lnTo>
                  <a:lnTo>
                    <a:pt x="1165144" y="2197252"/>
                  </a:lnTo>
                  <a:lnTo>
                    <a:pt x="1174665" y="2211863"/>
                  </a:lnTo>
                  <a:lnTo>
                    <a:pt x="1184186" y="2225838"/>
                  </a:lnTo>
                  <a:lnTo>
                    <a:pt x="1194977" y="2240131"/>
                  </a:lnTo>
                  <a:lnTo>
                    <a:pt x="1205450" y="2253789"/>
                  </a:lnTo>
                  <a:lnTo>
                    <a:pt x="1215924" y="2267129"/>
                  </a:lnTo>
                  <a:lnTo>
                    <a:pt x="1227349" y="2280469"/>
                  </a:lnTo>
                  <a:lnTo>
                    <a:pt x="1238775" y="2293174"/>
                  </a:lnTo>
                  <a:lnTo>
                    <a:pt x="1250518" y="2305879"/>
                  </a:lnTo>
                  <a:lnTo>
                    <a:pt x="1262578" y="2318267"/>
                  </a:lnTo>
                  <a:lnTo>
                    <a:pt x="1274956" y="2330336"/>
                  </a:lnTo>
                  <a:lnTo>
                    <a:pt x="1287651" y="2342088"/>
                  </a:lnTo>
                  <a:lnTo>
                    <a:pt x="1300663" y="2353840"/>
                  </a:lnTo>
                  <a:lnTo>
                    <a:pt x="1313676" y="2364640"/>
                  </a:lnTo>
                  <a:lnTo>
                    <a:pt x="1327323" y="2375756"/>
                  </a:lnTo>
                  <a:lnTo>
                    <a:pt x="1340653" y="2386238"/>
                  </a:lnTo>
                  <a:lnTo>
                    <a:pt x="1354935" y="2396402"/>
                  </a:lnTo>
                  <a:lnTo>
                    <a:pt x="1368899" y="2406566"/>
                  </a:lnTo>
                  <a:lnTo>
                    <a:pt x="1383816" y="2415777"/>
                  </a:lnTo>
                  <a:lnTo>
                    <a:pt x="1398415" y="2424988"/>
                  </a:lnTo>
                  <a:lnTo>
                    <a:pt x="1413332" y="2433882"/>
                  </a:lnTo>
                  <a:lnTo>
                    <a:pt x="1428566" y="2442775"/>
                  </a:lnTo>
                  <a:lnTo>
                    <a:pt x="1443800" y="2450398"/>
                  </a:lnTo>
                  <a:lnTo>
                    <a:pt x="1459669" y="2458339"/>
                  </a:lnTo>
                  <a:lnTo>
                    <a:pt x="1475538" y="2465644"/>
                  </a:lnTo>
                  <a:lnTo>
                    <a:pt x="1491724" y="2472632"/>
                  </a:lnTo>
                  <a:lnTo>
                    <a:pt x="1507910" y="2479619"/>
                  </a:lnTo>
                  <a:lnTo>
                    <a:pt x="1524414" y="2485654"/>
                  </a:lnTo>
                  <a:lnTo>
                    <a:pt x="1540917" y="2491689"/>
                  </a:lnTo>
                  <a:lnTo>
                    <a:pt x="1557421" y="2496771"/>
                  </a:lnTo>
                  <a:lnTo>
                    <a:pt x="1574877" y="2502171"/>
                  </a:lnTo>
                  <a:lnTo>
                    <a:pt x="1591698" y="2506617"/>
                  </a:lnTo>
                  <a:lnTo>
                    <a:pt x="1608836" y="2510746"/>
                  </a:lnTo>
                  <a:lnTo>
                    <a:pt x="1626609" y="2514876"/>
                  </a:lnTo>
                  <a:lnTo>
                    <a:pt x="1644382" y="2518369"/>
                  </a:lnTo>
                  <a:lnTo>
                    <a:pt x="1662155" y="2520910"/>
                  </a:lnTo>
                  <a:lnTo>
                    <a:pt x="1679928" y="2523451"/>
                  </a:lnTo>
                  <a:lnTo>
                    <a:pt x="1698019" y="2525675"/>
                  </a:lnTo>
                  <a:lnTo>
                    <a:pt x="1716109" y="2527263"/>
                  </a:lnTo>
                  <a:lnTo>
                    <a:pt x="1734517" y="2528533"/>
                  </a:lnTo>
                  <a:lnTo>
                    <a:pt x="1752925" y="2529169"/>
                  </a:lnTo>
                  <a:lnTo>
                    <a:pt x="1771967" y="2529169"/>
                  </a:lnTo>
                  <a:lnTo>
                    <a:pt x="1790375" y="2529169"/>
                  </a:lnTo>
                  <a:lnTo>
                    <a:pt x="1808783" y="2528533"/>
                  </a:lnTo>
                  <a:lnTo>
                    <a:pt x="1827191" y="2527263"/>
                  </a:lnTo>
                  <a:lnTo>
                    <a:pt x="1845281" y="2525675"/>
                  </a:lnTo>
                  <a:lnTo>
                    <a:pt x="1863372" y="2523451"/>
                  </a:lnTo>
                  <a:lnTo>
                    <a:pt x="1881145" y="2520910"/>
                  </a:lnTo>
                  <a:lnTo>
                    <a:pt x="1898918" y="2518369"/>
                  </a:lnTo>
                  <a:lnTo>
                    <a:pt x="1916691" y="2514876"/>
                  </a:lnTo>
                  <a:lnTo>
                    <a:pt x="1934464" y="2510746"/>
                  </a:lnTo>
                  <a:lnTo>
                    <a:pt x="1951602" y="2506617"/>
                  </a:lnTo>
                  <a:lnTo>
                    <a:pt x="1969058" y="2502171"/>
                  </a:lnTo>
                  <a:lnTo>
                    <a:pt x="1985879" y="2496771"/>
                  </a:lnTo>
                  <a:lnTo>
                    <a:pt x="2002383" y="2491689"/>
                  </a:lnTo>
                  <a:lnTo>
                    <a:pt x="2019204" y="2485654"/>
                  </a:lnTo>
                  <a:lnTo>
                    <a:pt x="2035390" y="2479619"/>
                  </a:lnTo>
                  <a:lnTo>
                    <a:pt x="2051894" y="2472632"/>
                  </a:lnTo>
                  <a:lnTo>
                    <a:pt x="2067762" y="2465644"/>
                  </a:lnTo>
                  <a:lnTo>
                    <a:pt x="2083631" y="2458339"/>
                  </a:lnTo>
                  <a:lnTo>
                    <a:pt x="2099500" y="2450398"/>
                  </a:lnTo>
                  <a:lnTo>
                    <a:pt x="2114734" y="2442775"/>
                  </a:lnTo>
                  <a:lnTo>
                    <a:pt x="2129968" y="2433882"/>
                  </a:lnTo>
                  <a:lnTo>
                    <a:pt x="2144885" y="2424988"/>
                  </a:lnTo>
                  <a:lnTo>
                    <a:pt x="2159484" y="2415777"/>
                  </a:lnTo>
                  <a:lnTo>
                    <a:pt x="2174401" y="2406566"/>
                  </a:lnTo>
                  <a:lnTo>
                    <a:pt x="2188683" y="2396402"/>
                  </a:lnTo>
                  <a:lnTo>
                    <a:pt x="2202647" y="2386238"/>
                  </a:lnTo>
                  <a:lnTo>
                    <a:pt x="2215977" y="2375756"/>
                  </a:lnTo>
                  <a:lnTo>
                    <a:pt x="2229624" y="2364640"/>
                  </a:lnTo>
                  <a:lnTo>
                    <a:pt x="2242637" y="2353840"/>
                  </a:lnTo>
                  <a:lnTo>
                    <a:pt x="2255966" y="2342088"/>
                  </a:lnTo>
                  <a:lnTo>
                    <a:pt x="2268344" y="2330336"/>
                  </a:lnTo>
                  <a:lnTo>
                    <a:pt x="2280722" y="2318267"/>
                  </a:lnTo>
                  <a:lnTo>
                    <a:pt x="2292782" y="2305879"/>
                  </a:lnTo>
                  <a:lnTo>
                    <a:pt x="2304525" y="2293174"/>
                  </a:lnTo>
                  <a:lnTo>
                    <a:pt x="2315951" y="2280469"/>
                  </a:lnTo>
                  <a:lnTo>
                    <a:pt x="2327376" y="2267129"/>
                  </a:lnTo>
                  <a:lnTo>
                    <a:pt x="2338167" y="2253789"/>
                  </a:lnTo>
                  <a:lnTo>
                    <a:pt x="2348958" y="2240131"/>
                  </a:lnTo>
                  <a:lnTo>
                    <a:pt x="2359114" y="2225838"/>
                  </a:lnTo>
                  <a:lnTo>
                    <a:pt x="2368635" y="2211863"/>
                  </a:lnTo>
                  <a:lnTo>
                    <a:pt x="2378156" y="2197252"/>
                  </a:lnTo>
                  <a:lnTo>
                    <a:pt x="2387678" y="2182641"/>
                  </a:lnTo>
                  <a:lnTo>
                    <a:pt x="2396247" y="2167395"/>
                  </a:lnTo>
                  <a:lnTo>
                    <a:pt x="2404816" y="2152467"/>
                  </a:lnTo>
                  <a:lnTo>
                    <a:pt x="2412750" y="2136904"/>
                  </a:lnTo>
                  <a:lnTo>
                    <a:pt x="2420685" y="2121022"/>
                  </a:lnTo>
                  <a:lnTo>
                    <a:pt x="2428302" y="2105459"/>
                  </a:lnTo>
                  <a:lnTo>
                    <a:pt x="2434967" y="2089260"/>
                  </a:lnTo>
                  <a:lnTo>
                    <a:pt x="2441632" y="2073061"/>
                  </a:lnTo>
                  <a:lnTo>
                    <a:pt x="2447979" y="2056545"/>
                  </a:lnTo>
                  <a:lnTo>
                    <a:pt x="2453692" y="2039711"/>
                  </a:lnTo>
                  <a:lnTo>
                    <a:pt x="2459405" y="2022877"/>
                  </a:lnTo>
                  <a:lnTo>
                    <a:pt x="2464166" y="2006043"/>
                  </a:lnTo>
                  <a:lnTo>
                    <a:pt x="2469244" y="1988891"/>
                  </a:lnTo>
                  <a:lnTo>
                    <a:pt x="2473370" y="1971739"/>
                  </a:lnTo>
                  <a:lnTo>
                    <a:pt x="2477178" y="1953952"/>
                  </a:lnTo>
                  <a:lnTo>
                    <a:pt x="2480352" y="1936483"/>
                  </a:lnTo>
                  <a:lnTo>
                    <a:pt x="2483526" y="1918696"/>
                  </a:lnTo>
                  <a:lnTo>
                    <a:pt x="2486064" y="1900592"/>
                  </a:lnTo>
                  <a:lnTo>
                    <a:pt x="2487969" y="1882487"/>
                  </a:lnTo>
                  <a:lnTo>
                    <a:pt x="2489556" y="1864065"/>
                  </a:lnTo>
                  <a:lnTo>
                    <a:pt x="2490508" y="1845960"/>
                  </a:lnTo>
                  <a:lnTo>
                    <a:pt x="2491460" y="1827221"/>
                  </a:lnTo>
                  <a:lnTo>
                    <a:pt x="2491777" y="1808798"/>
                  </a:lnTo>
                  <a:lnTo>
                    <a:pt x="2491460" y="1790376"/>
                  </a:lnTo>
                  <a:lnTo>
                    <a:pt x="2490508" y="1771319"/>
                  </a:lnTo>
                  <a:lnTo>
                    <a:pt x="2489556" y="1753532"/>
                  </a:lnTo>
                  <a:lnTo>
                    <a:pt x="2487969" y="1735110"/>
                  </a:lnTo>
                  <a:lnTo>
                    <a:pt x="2486064" y="1717005"/>
                  </a:lnTo>
                  <a:lnTo>
                    <a:pt x="2483526" y="1698901"/>
                  </a:lnTo>
                  <a:lnTo>
                    <a:pt x="2480352" y="1681114"/>
                  </a:lnTo>
                  <a:lnTo>
                    <a:pt x="2477178" y="1663327"/>
                  </a:lnTo>
                  <a:lnTo>
                    <a:pt x="2473370" y="1646175"/>
                  </a:lnTo>
                  <a:lnTo>
                    <a:pt x="2469244" y="1628388"/>
                  </a:lnTo>
                  <a:lnTo>
                    <a:pt x="2464166" y="1611554"/>
                  </a:lnTo>
                  <a:lnTo>
                    <a:pt x="2459405" y="1594402"/>
                  </a:lnTo>
                  <a:lnTo>
                    <a:pt x="2453692" y="1577568"/>
                  </a:lnTo>
                  <a:lnTo>
                    <a:pt x="2447979" y="1561052"/>
                  </a:lnTo>
                  <a:lnTo>
                    <a:pt x="2441632" y="1544536"/>
                  </a:lnTo>
                  <a:lnTo>
                    <a:pt x="2434967" y="1528337"/>
                  </a:lnTo>
                  <a:lnTo>
                    <a:pt x="2428302" y="1512138"/>
                  </a:lnTo>
                  <a:lnTo>
                    <a:pt x="2420685" y="1496257"/>
                  </a:lnTo>
                  <a:lnTo>
                    <a:pt x="2412750" y="1480376"/>
                  </a:lnTo>
                  <a:lnTo>
                    <a:pt x="2404909" y="1465308"/>
                  </a:lnTo>
                  <a:lnTo>
                    <a:pt x="2396490" y="1450340"/>
                  </a:lnTo>
                  <a:lnTo>
                    <a:pt x="2387918" y="1435418"/>
                  </a:lnTo>
                  <a:lnTo>
                    <a:pt x="2378392" y="1420813"/>
                  </a:lnTo>
                  <a:lnTo>
                    <a:pt x="2368868" y="1406525"/>
                  </a:lnTo>
                  <a:lnTo>
                    <a:pt x="2359342" y="1392238"/>
                  </a:lnTo>
                  <a:lnTo>
                    <a:pt x="2349182" y="1377950"/>
                  </a:lnTo>
                  <a:lnTo>
                    <a:pt x="2338388" y="1364298"/>
                  </a:lnTo>
                  <a:lnTo>
                    <a:pt x="2327592" y="1350645"/>
                  </a:lnTo>
                  <a:lnTo>
                    <a:pt x="2316162" y="1337628"/>
                  </a:lnTo>
                  <a:lnTo>
                    <a:pt x="2304732" y="1324928"/>
                  </a:lnTo>
                  <a:lnTo>
                    <a:pt x="2292985" y="1311910"/>
                  </a:lnTo>
                  <a:lnTo>
                    <a:pt x="2280920" y="1299528"/>
                  </a:lnTo>
                  <a:lnTo>
                    <a:pt x="2268538" y="1287463"/>
                  </a:lnTo>
                  <a:lnTo>
                    <a:pt x="2256155" y="1275715"/>
                  </a:lnTo>
                  <a:lnTo>
                    <a:pt x="2242820" y="1264285"/>
                  </a:lnTo>
                  <a:lnTo>
                    <a:pt x="2229802" y="1253173"/>
                  </a:lnTo>
                  <a:lnTo>
                    <a:pt x="2216150" y="1242378"/>
                  </a:lnTo>
                  <a:lnTo>
                    <a:pt x="2202815" y="1231900"/>
                  </a:lnTo>
                  <a:lnTo>
                    <a:pt x="2188845" y="1221740"/>
                  </a:lnTo>
                  <a:lnTo>
                    <a:pt x="2174558" y="1211898"/>
                  </a:lnTo>
                  <a:lnTo>
                    <a:pt x="2159635" y="1202055"/>
                  </a:lnTo>
                  <a:lnTo>
                    <a:pt x="2145030" y="1193165"/>
                  </a:lnTo>
                  <a:lnTo>
                    <a:pt x="2130108" y="1183958"/>
                  </a:lnTo>
                  <a:lnTo>
                    <a:pt x="2114868" y="1175703"/>
                  </a:lnTo>
                  <a:lnTo>
                    <a:pt x="2099628" y="1167448"/>
                  </a:lnTo>
                  <a:lnTo>
                    <a:pt x="2083752" y="1159510"/>
                  </a:lnTo>
                  <a:lnTo>
                    <a:pt x="2067878" y="1152525"/>
                  </a:lnTo>
                  <a:lnTo>
                    <a:pt x="2052002" y="1145223"/>
                  </a:lnTo>
                  <a:lnTo>
                    <a:pt x="2035492" y="1138555"/>
                  </a:lnTo>
                  <a:lnTo>
                    <a:pt x="2019300" y="1132523"/>
                  </a:lnTo>
                  <a:lnTo>
                    <a:pt x="2002472" y="1126490"/>
                  </a:lnTo>
                  <a:lnTo>
                    <a:pt x="1985962" y="1121093"/>
                  </a:lnTo>
                  <a:lnTo>
                    <a:pt x="1969135" y="1116013"/>
                  </a:lnTo>
                  <a:lnTo>
                    <a:pt x="1951672" y="1111568"/>
                  </a:lnTo>
                  <a:lnTo>
                    <a:pt x="1934528" y="1107440"/>
                  </a:lnTo>
                  <a:lnTo>
                    <a:pt x="1916748" y="1103630"/>
                  </a:lnTo>
                  <a:lnTo>
                    <a:pt x="1898968" y="1100138"/>
                  </a:lnTo>
                  <a:lnTo>
                    <a:pt x="1881188" y="1097280"/>
                  </a:lnTo>
                  <a:lnTo>
                    <a:pt x="1863408" y="1094423"/>
                  </a:lnTo>
                  <a:lnTo>
                    <a:pt x="1845310" y="1092518"/>
                  </a:lnTo>
                  <a:lnTo>
                    <a:pt x="1827212" y="1090613"/>
                  </a:lnTo>
                  <a:lnTo>
                    <a:pt x="1808798" y="1089660"/>
                  </a:lnTo>
                  <a:lnTo>
                    <a:pt x="1790382" y="1088708"/>
                  </a:lnTo>
                  <a:lnTo>
                    <a:pt x="1771968" y="1088708"/>
                  </a:lnTo>
                  <a:lnTo>
                    <a:pt x="1752918" y="1088708"/>
                  </a:lnTo>
                  <a:close/>
                  <a:moveTo>
                    <a:pt x="1615758" y="0"/>
                  </a:moveTo>
                  <a:lnTo>
                    <a:pt x="1620520" y="0"/>
                  </a:lnTo>
                  <a:lnTo>
                    <a:pt x="1922780" y="0"/>
                  </a:lnTo>
                  <a:lnTo>
                    <a:pt x="1927225" y="0"/>
                  </a:lnTo>
                  <a:lnTo>
                    <a:pt x="1931670" y="317"/>
                  </a:lnTo>
                  <a:lnTo>
                    <a:pt x="1936115" y="952"/>
                  </a:lnTo>
                  <a:lnTo>
                    <a:pt x="1940878" y="1905"/>
                  </a:lnTo>
                  <a:lnTo>
                    <a:pt x="1949450" y="4127"/>
                  </a:lnTo>
                  <a:lnTo>
                    <a:pt x="1957705" y="6985"/>
                  </a:lnTo>
                  <a:lnTo>
                    <a:pt x="1965325" y="10795"/>
                  </a:lnTo>
                  <a:lnTo>
                    <a:pt x="1972628" y="14922"/>
                  </a:lnTo>
                  <a:lnTo>
                    <a:pt x="1979612" y="20320"/>
                  </a:lnTo>
                  <a:lnTo>
                    <a:pt x="1985962" y="26035"/>
                  </a:lnTo>
                  <a:lnTo>
                    <a:pt x="1991678" y="32385"/>
                  </a:lnTo>
                  <a:lnTo>
                    <a:pt x="1996758" y="39052"/>
                  </a:lnTo>
                  <a:lnTo>
                    <a:pt x="2001202" y="46672"/>
                  </a:lnTo>
                  <a:lnTo>
                    <a:pt x="2005012" y="54610"/>
                  </a:lnTo>
                  <a:lnTo>
                    <a:pt x="2007870" y="62230"/>
                  </a:lnTo>
                  <a:lnTo>
                    <a:pt x="2010092" y="71120"/>
                  </a:lnTo>
                  <a:lnTo>
                    <a:pt x="2010728" y="75565"/>
                  </a:lnTo>
                  <a:lnTo>
                    <a:pt x="2011362" y="80010"/>
                  </a:lnTo>
                  <a:lnTo>
                    <a:pt x="2011998" y="84455"/>
                  </a:lnTo>
                  <a:lnTo>
                    <a:pt x="2011998" y="89217"/>
                  </a:lnTo>
                  <a:lnTo>
                    <a:pt x="2011998" y="388620"/>
                  </a:lnTo>
                  <a:lnTo>
                    <a:pt x="2038350" y="393065"/>
                  </a:lnTo>
                  <a:lnTo>
                    <a:pt x="2064702" y="398462"/>
                  </a:lnTo>
                  <a:lnTo>
                    <a:pt x="2091055" y="404177"/>
                  </a:lnTo>
                  <a:lnTo>
                    <a:pt x="2116772" y="410210"/>
                  </a:lnTo>
                  <a:lnTo>
                    <a:pt x="2142490" y="416877"/>
                  </a:lnTo>
                  <a:lnTo>
                    <a:pt x="2167890" y="423545"/>
                  </a:lnTo>
                  <a:lnTo>
                    <a:pt x="2193608" y="431165"/>
                  </a:lnTo>
                  <a:lnTo>
                    <a:pt x="2218690" y="439102"/>
                  </a:lnTo>
                  <a:lnTo>
                    <a:pt x="2243772" y="447675"/>
                  </a:lnTo>
                  <a:lnTo>
                    <a:pt x="2268538" y="456247"/>
                  </a:lnTo>
                  <a:lnTo>
                    <a:pt x="2292985" y="465772"/>
                  </a:lnTo>
                  <a:lnTo>
                    <a:pt x="2317432" y="475615"/>
                  </a:lnTo>
                  <a:lnTo>
                    <a:pt x="2341562" y="485457"/>
                  </a:lnTo>
                  <a:lnTo>
                    <a:pt x="2365692" y="496252"/>
                  </a:lnTo>
                  <a:lnTo>
                    <a:pt x="2388870" y="507047"/>
                  </a:lnTo>
                  <a:lnTo>
                    <a:pt x="2412682" y="518477"/>
                  </a:lnTo>
                  <a:lnTo>
                    <a:pt x="2588260" y="276542"/>
                  </a:lnTo>
                  <a:lnTo>
                    <a:pt x="2591435" y="272732"/>
                  </a:lnTo>
                  <a:lnTo>
                    <a:pt x="2593975" y="269240"/>
                  </a:lnTo>
                  <a:lnTo>
                    <a:pt x="2597468" y="266065"/>
                  </a:lnTo>
                  <a:lnTo>
                    <a:pt x="2600325" y="262890"/>
                  </a:lnTo>
                  <a:lnTo>
                    <a:pt x="2606992" y="257175"/>
                  </a:lnTo>
                  <a:lnTo>
                    <a:pt x="2614295" y="252412"/>
                  </a:lnTo>
                  <a:lnTo>
                    <a:pt x="2621915" y="248602"/>
                  </a:lnTo>
                  <a:lnTo>
                    <a:pt x="2629852" y="245110"/>
                  </a:lnTo>
                  <a:lnTo>
                    <a:pt x="2638108" y="242570"/>
                  </a:lnTo>
                  <a:lnTo>
                    <a:pt x="2646362" y="240665"/>
                  </a:lnTo>
                  <a:lnTo>
                    <a:pt x="2654935" y="240030"/>
                  </a:lnTo>
                  <a:lnTo>
                    <a:pt x="2663508" y="240030"/>
                  </a:lnTo>
                  <a:lnTo>
                    <a:pt x="2671762" y="240665"/>
                  </a:lnTo>
                  <a:lnTo>
                    <a:pt x="2680652" y="242252"/>
                  </a:lnTo>
                  <a:lnTo>
                    <a:pt x="2688908" y="244475"/>
                  </a:lnTo>
                  <a:lnTo>
                    <a:pt x="2697162" y="247967"/>
                  </a:lnTo>
                  <a:lnTo>
                    <a:pt x="2705100" y="251777"/>
                  </a:lnTo>
                  <a:lnTo>
                    <a:pt x="2709228" y="254317"/>
                  </a:lnTo>
                  <a:lnTo>
                    <a:pt x="2712720" y="256857"/>
                  </a:lnTo>
                  <a:lnTo>
                    <a:pt x="2957512" y="434022"/>
                  </a:lnTo>
                  <a:lnTo>
                    <a:pt x="2960688" y="437197"/>
                  </a:lnTo>
                  <a:lnTo>
                    <a:pt x="2964498" y="439737"/>
                  </a:lnTo>
                  <a:lnTo>
                    <a:pt x="2967672" y="443230"/>
                  </a:lnTo>
                  <a:lnTo>
                    <a:pt x="2970848" y="446087"/>
                  </a:lnTo>
                  <a:lnTo>
                    <a:pt x="2976245" y="453072"/>
                  </a:lnTo>
                  <a:lnTo>
                    <a:pt x="2981008" y="460375"/>
                  </a:lnTo>
                  <a:lnTo>
                    <a:pt x="2985452" y="467995"/>
                  </a:lnTo>
                  <a:lnTo>
                    <a:pt x="2988628" y="475932"/>
                  </a:lnTo>
                  <a:lnTo>
                    <a:pt x="2991168" y="484187"/>
                  </a:lnTo>
                  <a:lnTo>
                    <a:pt x="2992755" y="492442"/>
                  </a:lnTo>
                  <a:lnTo>
                    <a:pt x="2994025" y="501015"/>
                  </a:lnTo>
                  <a:lnTo>
                    <a:pt x="2994025" y="509270"/>
                  </a:lnTo>
                  <a:lnTo>
                    <a:pt x="2993072" y="518160"/>
                  </a:lnTo>
                  <a:lnTo>
                    <a:pt x="2991802" y="526732"/>
                  </a:lnTo>
                  <a:lnTo>
                    <a:pt x="2988945" y="534987"/>
                  </a:lnTo>
                  <a:lnTo>
                    <a:pt x="2986088" y="543242"/>
                  </a:lnTo>
                  <a:lnTo>
                    <a:pt x="2981960" y="551180"/>
                  </a:lnTo>
                  <a:lnTo>
                    <a:pt x="2979738" y="554990"/>
                  </a:lnTo>
                  <a:lnTo>
                    <a:pt x="2976880" y="558800"/>
                  </a:lnTo>
                  <a:lnTo>
                    <a:pt x="2800985" y="801052"/>
                  </a:lnTo>
                  <a:lnTo>
                    <a:pt x="2819082" y="819785"/>
                  </a:lnTo>
                  <a:lnTo>
                    <a:pt x="2837180" y="839470"/>
                  </a:lnTo>
                  <a:lnTo>
                    <a:pt x="2854642" y="858837"/>
                  </a:lnTo>
                  <a:lnTo>
                    <a:pt x="2871788" y="878840"/>
                  </a:lnTo>
                  <a:lnTo>
                    <a:pt x="2888615" y="899160"/>
                  </a:lnTo>
                  <a:lnTo>
                    <a:pt x="2905125" y="919797"/>
                  </a:lnTo>
                  <a:lnTo>
                    <a:pt x="2921318" y="940752"/>
                  </a:lnTo>
                  <a:lnTo>
                    <a:pt x="2937192" y="962025"/>
                  </a:lnTo>
                  <a:lnTo>
                    <a:pt x="2952432" y="983615"/>
                  </a:lnTo>
                  <a:lnTo>
                    <a:pt x="2967672" y="1005205"/>
                  </a:lnTo>
                  <a:lnTo>
                    <a:pt x="2981960" y="1027113"/>
                  </a:lnTo>
                  <a:lnTo>
                    <a:pt x="2996248" y="1049655"/>
                  </a:lnTo>
                  <a:lnTo>
                    <a:pt x="3010218" y="1072198"/>
                  </a:lnTo>
                  <a:lnTo>
                    <a:pt x="3023235" y="1095375"/>
                  </a:lnTo>
                  <a:lnTo>
                    <a:pt x="3036570" y="1118553"/>
                  </a:lnTo>
                  <a:lnTo>
                    <a:pt x="3048952" y="1142048"/>
                  </a:lnTo>
                  <a:lnTo>
                    <a:pt x="3333115" y="1049338"/>
                  </a:lnTo>
                  <a:lnTo>
                    <a:pt x="3337560" y="1048068"/>
                  </a:lnTo>
                  <a:lnTo>
                    <a:pt x="3342005" y="1047115"/>
                  </a:lnTo>
                  <a:lnTo>
                    <a:pt x="3346450" y="1046480"/>
                  </a:lnTo>
                  <a:lnTo>
                    <a:pt x="3350578" y="1045528"/>
                  </a:lnTo>
                  <a:lnTo>
                    <a:pt x="3359785" y="1044893"/>
                  </a:lnTo>
                  <a:lnTo>
                    <a:pt x="3368358" y="1045210"/>
                  </a:lnTo>
                  <a:lnTo>
                    <a:pt x="3376930" y="1046480"/>
                  </a:lnTo>
                  <a:lnTo>
                    <a:pt x="3385185" y="1048068"/>
                  </a:lnTo>
                  <a:lnTo>
                    <a:pt x="3393440" y="1051243"/>
                  </a:lnTo>
                  <a:lnTo>
                    <a:pt x="3401060" y="1054735"/>
                  </a:lnTo>
                  <a:lnTo>
                    <a:pt x="3408680" y="1058863"/>
                  </a:lnTo>
                  <a:lnTo>
                    <a:pt x="3415665" y="1063625"/>
                  </a:lnTo>
                  <a:lnTo>
                    <a:pt x="3422015" y="1069340"/>
                  </a:lnTo>
                  <a:lnTo>
                    <a:pt x="3428048" y="1075690"/>
                  </a:lnTo>
                  <a:lnTo>
                    <a:pt x="3433445" y="1082358"/>
                  </a:lnTo>
                  <a:lnTo>
                    <a:pt x="3438208" y="1089978"/>
                  </a:lnTo>
                  <a:lnTo>
                    <a:pt x="3442335" y="1097915"/>
                  </a:lnTo>
                  <a:lnTo>
                    <a:pt x="3443922" y="1102043"/>
                  </a:lnTo>
                  <a:lnTo>
                    <a:pt x="3445510" y="1106488"/>
                  </a:lnTo>
                  <a:lnTo>
                    <a:pt x="3538855" y="1393508"/>
                  </a:lnTo>
                  <a:lnTo>
                    <a:pt x="3539808" y="1397635"/>
                  </a:lnTo>
                  <a:lnTo>
                    <a:pt x="3541078" y="1402398"/>
                  </a:lnTo>
                  <a:lnTo>
                    <a:pt x="3542030" y="1406843"/>
                  </a:lnTo>
                  <a:lnTo>
                    <a:pt x="3542665" y="1411288"/>
                  </a:lnTo>
                  <a:lnTo>
                    <a:pt x="3543300" y="1419860"/>
                  </a:lnTo>
                  <a:lnTo>
                    <a:pt x="3542982" y="1428750"/>
                  </a:lnTo>
                  <a:lnTo>
                    <a:pt x="3541712" y="1437323"/>
                  </a:lnTo>
                  <a:lnTo>
                    <a:pt x="3539808" y="1445578"/>
                  </a:lnTo>
                  <a:lnTo>
                    <a:pt x="3537268" y="1453833"/>
                  </a:lnTo>
                  <a:lnTo>
                    <a:pt x="3533458" y="1461453"/>
                  </a:lnTo>
                  <a:lnTo>
                    <a:pt x="3529330" y="1468755"/>
                  </a:lnTo>
                  <a:lnTo>
                    <a:pt x="3524568" y="1476058"/>
                  </a:lnTo>
                  <a:lnTo>
                    <a:pt x="3518852" y="1482408"/>
                  </a:lnTo>
                  <a:lnTo>
                    <a:pt x="3512502" y="1488440"/>
                  </a:lnTo>
                  <a:lnTo>
                    <a:pt x="3505518" y="1494155"/>
                  </a:lnTo>
                  <a:lnTo>
                    <a:pt x="3498215" y="1498600"/>
                  </a:lnTo>
                  <a:lnTo>
                    <a:pt x="3490278" y="1502728"/>
                  </a:lnTo>
                  <a:lnTo>
                    <a:pt x="3486150" y="1504633"/>
                  </a:lnTo>
                  <a:lnTo>
                    <a:pt x="3481705" y="1506220"/>
                  </a:lnTo>
                  <a:lnTo>
                    <a:pt x="3197225" y="1598295"/>
                  </a:lnTo>
                  <a:lnTo>
                    <a:pt x="3200400" y="1624330"/>
                  </a:lnTo>
                  <a:lnTo>
                    <a:pt x="3203892" y="1650365"/>
                  </a:lnTo>
                  <a:lnTo>
                    <a:pt x="3206115" y="1676718"/>
                  </a:lnTo>
                  <a:lnTo>
                    <a:pt x="3208338" y="1703070"/>
                  </a:lnTo>
                  <a:lnTo>
                    <a:pt x="3210242" y="1729423"/>
                  </a:lnTo>
                  <a:lnTo>
                    <a:pt x="3211512" y="1755775"/>
                  </a:lnTo>
                  <a:lnTo>
                    <a:pt x="3212148" y="1782445"/>
                  </a:lnTo>
                  <a:lnTo>
                    <a:pt x="3212465" y="1809115"/>
                  </a:lnTo>
                  <a:lnTo>
                    <a:pt x="3212148" y="1835785"/>
                  </a:lnTo>
                  <a:lnTo>
                    <a:pt x="3211512" y="1862455"/>
                  </a:lnTo>
                  <a:lnTo>
                    <a:pt x="3210242" y="1889125"/>
                  </a:lnTo>
                  <a:lnTo>
                    <a:pt x="3208338" y="1915478"/>
                  </a:lnTo>
                  <a:lnTo>
                    <a:pt x="3206115" y="1941830"/>
                  </a:lnTo>
                  <a:lnTo>
                    <a:pt x="3203892" y="1967865"/>
                  </a:lnTo>
                  <a:lnTo>
                    <a:pt x="3200400" y="1993900"/>
                  </a:lnTo>
                  <a:lnTo>
                    <a:pt x="3197225" y="2019618"/>
                  </a:lnTo>
                  <a:lnTo>
                    <a:pt x="3481705" y="2112328"/>
                  </a:lnTo>
                  <a:lnTo>
                    <a:pt x="3486150" y="2113915"/>
                  </a:lnTo>
                  <a:lnTo>
                    <a:pt x="3490278" y="2115820"/>
                  </a:lnTo>
                  <a:lnTo>
                    <a:pt x="3498215" y="2119630"/>
                  </a:lnTo>
                  <a:lnTo>
                    <a:pt x="3505518" y="2124393"/>
                  </a:lnTo>
                  <a:lnTo>
                    <a:pt x="3512502" y="2129790"/>
                  </a:lnTo>
                  <a:lnTo>
                    <a:pt x="3518852" y="2135505"/>
                  </a:lnTo>
                  <a:lnTo>
                    <a:pt x="3524568" y="2142173"/>
                  </a:lnTo>
                  <a:lnTo>
                    <a:pt x="3529330" y="2149158"/>
                  </a:lnTo>
                  <a:lnTo>
                    <a:pt x="3533458" y="2156778"/>
                  </a:lnTo>
                  <a:lnTo>
                    <a:pt x="3537268" y="2164398"/>
                  </a:lnTo>
                  <a:lnTo>
                    <a:pt x="3539808" y="2172653"/>
                  </a:lnTo>
                  <a:lnTo>
                    <a:pt x="3541712" y="2180908"/>
                  </a:lnTo>
                  <a:lnTo>
                    <a:pt x="3542982" y="2189480"/>
                  </a:lnTo>
                  <a:lnTo>
                    <a:pt x="3543300" y="2198053"/>
                  </a:lnTo>
                  <a:lnTo>
                    <a:pt x="3542665" y="2206625"/>
                  </a:lnTo>
                  <a:lnTo>
                    <a:pt x="3542030" y="2211388"/>
                  </a:lnTo>
                  <a:lnTo>
                    <a:pt x="3541078" y="2215833"/>
                  </a:lnTo>
                  <a:lnTo>
                    <a:pt x="3539808" y="2220278"/>
                  </a:lnTo>
                  <a:lnTo>
                    <a:pt x="3538855" y="2224405"/>
                  </a:lnTo>
                  <a:lnTo>
                    <a:pt x="3445510" y="2512060"/>
                  </a:lnTo>
                  <a:lnTo>
                    <a:pt x="3443922" y="2516188"/>
                  </a:lnTo>
                  <a:lnTo>
                    <a:pt x="3442335" y="2520315"/>
                  </a:lnTo>
                  <a:lnTo>
                    <a:pt x="3438208" y="2528253"/>
                  </a:lnTo>
                  <a:lnTo>
                    <a:pt x="3433445" y="2535555"/>
                  </a:lnTo>
                  <a:lnTo>
                    <a:pt x="3428048" y="2542540"/>
                  </a:lnTo>
                  <a:lnTo>
                    <a:pt x="3422015" y="2548890"/>
                  </a:lnTo>
                  <a:lnTo>
                    <a:pt x="3415665" y="2554605"/>
                  </a:lnTo>
                  <a:lnTo>
                    <a:pt x="3408680" y="2559368"/>
                  </a:lnTo>
                  <a:lnTo>
                    <a:pt x="3401060" y="2563495"/>
                  </a:lnTo>
                  <a:lnTo>
                    <a:pt x="3393440" y="2567305"/>
                  </a:lnTo>
                  <a:lnTo>
                    <a:pt x="3385185" y="2569845"/>
                  </a:lnTo>
                  <a:lnTo>
                    <a:pt x="3376930" y="2571750"/>
                  </a:lnTo>
                  <a:lnTo>
                    <a:pt x="3368358" y="2573020"/>
                  </a:lnTo>
                  <a:lnTo>
                    <a:pt x="3359785" y="2573338"/>
                  </a:lnTo>
                  <a:lnTo>
                    <a:pt x="3350578" y="2573020"/>
                  </a:lnTo>
                  <a:lnTo>
                    <a:pt x="3346450" y="2572068"/>
                  </a:lnTo>
                  <a:lnTo>
                    <a:pt x="3342005" y="2571433"/>
                  </a:lnTo>
                  <a:lnTo>
                    <a:pt x="3337560" y="2570163"/>
                  </a:lnTo>
                  <a:lnTo>
                    <a:pt x="3333115" y="2568893"/>
                  </a:lnTo>
                  <a:lnTo>
                    <a:pt x="3048952" y="2476500"/>
                  </a:lnTo>
                  <a:lnTo>
                    <a:pt x="3035935" y="2499995"/>
                  </a:lnTo>
                  <a:lnTo>
                    <a:pt x="3023235" y="2523173"/>
                  </a:lnTo>
                  <a:lnTo>
                    <a:pt x="3009900" y="2546033"/>
                  </a:lnTo>
                  <a:lnTo>
                    <a:pt x="2996248" y="2568893"/>
                  </a:lnTo>
                  <a:lnTo>
                    <a:pt x="2981960" y="2590800"/>
                  </a:lnTo>
                  <a:lnTo>
                    <a:pt x="2967355" y="2613025"/>
                  </a:lnTo>
                  <a:lnTo>
                    <a:pt x="2952115" y="2634933"/>
                  </a:lnTo>
                  <a:lnTo>
                    <a:pt x="2936875" y="2656523"/>
                  </a:lnTo>
                  <a:lnTo>
                    <a:pt x="2921318" y="2677478"/>
                  </a:lnTo>
                  <a:lnTo>
                    <a:pt x="2905125" y="2698115"/>
                  </a:lnTo>
                  <a:lnTo>
                    <a:pt x="2888615" y="2718753"/>
                  </a:lnTo>
                  <a:lnTo>
                    <a:pt x="2871788" y="2739073"/>
                  </a:lnTo>
                  <a:lnTo>
                    <a:pt x="2854325" y="2759076"/>
                  </a:lnTo>
                  <a:lnTo>
                    <a:pt x="2837180" y="2778761"/>
                  </a:lnTo>
                  <a:lnTo>
                    <a:pt x="2819082" y="2797811"/>
                  </a:lnTo>
                  <a:lnTo>
                    <a:pt x="2800985" y="2817178"/>
                  </a:lnTo>
                  <a:lnTo>
                    <a:pt x="2976880" y="3059431"/>
                  </a:lnTo>
                  <a:lnTo>
                    <a:pt x="2979738" y="3063241"/>
                  </a:lnTo>
                  <a:lnTo>
                    <a:pt x="2981960" y="3067368"/>
                  </a:lnTo>
                  <a:lnTo>
                    <a:pt x="2986088" y="3075306"/>
                  </a:lnTo>
                  <a:lnTo>
                    <a:pt x="2988945" y="3083243"/>
                  </a:lnTo>
                  <a:lnTo>
                    <a:pt x="2991802" y="3091816"/>
                  </a:lnTo>
                  <a:lnTo>
                    <a:pt x="2993072" y="3100071"/>
                  </a:lnTo>
                  <a:lnTo>
                    <a:pt x="2994025" y="3108643"/>
                  </a:lnTo>
                  <a:lnTo>
                    <a:pt x="2994025" y="3117216"/>
                  </a:lnTo>
                  <a:lnTo>
                    <a:pt x="2992755" y="3125788"/>
                  </a:lnTo>
                  <a:lnTo>
                    <a:pt x="2991168" y="3134043"/>
                  </a:lnTo>
                  <a:lnTo>
                    <a:pt x="2988628" y="3142298"/>
                  </a:lnTo>
                  <a:lnTo>
                    <a:pt x="2985770" y="3150236"/>
                  </a:lnTo>
                  <a:lnTo>
                    <a:pt x="2981642" y="3157538"/>
                  </a:lnTo>
                  <a:lnTo>
                    <a:pt x="2976562" y="3165158"/>
                  </a:lnTo>
                  <a:lnTo>
                    <a:pt x="2970848" y="3171826"/>
                  </a:lnTo>
                  <a:lnTo>
                    <a:pt x="2967990" y="3175001"/>
                  </a:lnTo>
                  <a:lnTo>
                    <a:pt x="2964498" y="3177858"/>
                  </a:lnTo>
                  <a:lnTo>
                    <a:pt x="2961322" y="3181033"/>
                  </a:lnTo>
                  <a:lnTo>
                    <a:pt x="2957512" y="3183573"/>
                  </a:lnTo>
                  <a:lnTo>
                    <a:pt x="2712720" y="3361056"/>
                  </a:lnTo>
                  <a:lnTo>
                    <a:pt x="2709228" y="3363913"/>
                  </a:lnTo>
                  <a:lnTo>
                    <a:pt x="2705100" y="3366453"/>
                  </a:lnTo>
                  <a:lnTo>
                    <a:pt x="2697162" y="3370581"/>
                  </a:lnTo>
                  <a:lnTo>
                    <a:pt x="2688908" y="3373756"/>
                  </a:lnTo>
                  <a:lnTo>
                    <a:pt x="2680652" y="3376296"/>
                  </a:lnTo>
                  <a:lnTo>
                    <a:pt x="2671762" y="3377883"/>
                  </a:lnTo>
                  <a:lnTo>
                    <a:pt x="2663508" y="3378518"/>
                  </a:lnTo>
                  <a:lnTo>
                    <a:pt x="2654935" y="3378518"/>
                  </a:lnTo>
                  <a:lnTo>
                    <a:pt x="2646362" y="3377248"/>
                  </a:lnTo>
                  <a:lnTo>
                    <a:pt x="2638108" y="3375978"/>
                  </a:lnTo>
                  <a:lnTo>
                    <a:pt x="2629852" y="3373121"/>
                  </a:lnTo>
                  <a:lnTo>
                    <a:pt x="2621915" y="3369946"/>
                  </a:lnTo>
                  <a:lnTo>
                    <a:pt x="2614295" y="3365818"/>
                  </a:lnTo>
                  <a:lnTo>
                    <a:pt x="2606992" y="3360738"/>
                  </a:lnTo>
                  <a:lnTo>
                    <a:pt x="2600325" y="3355023"/>
                  </a:lnTo>
                  <a:lnTo>
                    <a:pt x="2597468" y="3352166"/>
                  </a:lnTo>
                  <a:lnTo>
                    <a:pt x="2593975" y="3348673"/>
                  </a:lnTo>
                  <a:lnTo>
                    <a:pt x="2591435" y="3345498"/>
                  </a:lnTo>
                  <a:lnTo>
                    <a:pt x="2588260" y="3341688"/>
                  </a:lnTo>
                  <a:lnTo>
                    <a:pt x="2412682" y="3099753"/>
                  </a:lnTo>
                  <a:lnTo>
                    <a:pt x="2388870" y="3110866"/>
                  </a:lnTo>
                  <a:lnTo>
                    <a:pt x="2365692" y="3122296"/>
                  </a:lnTo>
                  <a:lnTo>
                    <a:pt x="2341562" y="3132773"/>
                  </a:lnTo>
                  <a:lnTo>
                    <a:pt x="2317432" y="3142933"/>
                  </a:lnTo>
                  <a:lnTo>
                    <a:pt x="2292985" y="3152776"/>
                  </a:lnTo>
                  <a:lnTo>
                    <a:pt x="2268538" y="3161666"/>
                  </a:lnTo>
                  <a:lnTo>
                    <a:pt x="2243772" y="3170873"/>
                  </a:lnTo>
                  <a:lnTo>
                    <a:pt x="2218690" y="3179128"/>
                  </a:lnTo>
                  <a:lnTo>
                    <a:pt x="2193608" y="3187066"/>
                  </a:lnTo>
                  <a:lnTo>
                    <a:pt x="2167890" y="3194368"/>
                  </a:lnTo>
                  <a:lnTo>
                    <a:pt x="2142490" y="3201671"/>
                  </a:lnTo>
                  <a:lnTo>
                    <a:pt x="2116772" y="3208021"/>
                  </a:lnTo>
                  <a:lnTo>
                    <a:pt x="2091055" y="3214371"/>
                  </a:lnTo>
                  <a:lnTo>
                    <a:pt x="2064702" y="3220086"/>
                  </a:lnTo>
                  <a:lnTo>
                    <a:pt x="2038350" y="3225483"/>
                  </a:lnTo>
                  <a:lnTo>
                    <a:pt x="2011998" y="3229928"/>
                  </a:lnTo>
                  <a:lnTo>
                    <a:pt x="2011998" y="3529013"/>
                  </a:lnTo>
                  <a:lnTo>
                    <a:pt x="2011998" y="3533458"/>
                  </a:lnTo>
                  <a:lnTo>
                    <a:pt x="2011362" y="3537903"/>
                  </a:lnTo>
                  <a:lnTo>
                    <a:pt x="2010728" y="3542666"/>
                  </a:lnTo>
                  <a:lnTo>
                    <a:pt x="2010092" y="3547111"/>
                  </a:lnTo>
                  <a:lnTo>
                    <a:pt x="2007870" y="3555366"/>
                  </a:lnTo>
                  <a:lnTo>
                    <a:pt x="2005012" y="3563621"/>
                  </a:lnTo>
                  <a:lnTo>
                    <a:pt x="2001202" y="3571558"/>
                  </a:lnTo>
                  <a:lnTo>
                    <a:pt x="1996758" y="3578543"/>
                  </a:lnTo>
                  <a:lnTo>
                    <a:pt x="1991678" y="3585846"/>
                  </a:lnTo>
                  <a:lnTo>
                    <a:pt x="1985962" y="3591878"/>
                  </a:lnTo>
                  <a:lnTo>
                    <a:pt x="1979612" y="3597911"/>
                  </a:lnTo>
                  <a:lnTo>
                    <a:pt x="1972628" y="3602673"/>
                  </a:lnTo>
                  <a:lnTo>
                    <a:pt x="1965325" y="3607118"/>
                  </a:lnTo>
                  <a:lnTo>
                    <a:pt x="1957705" y="3610928"/>
                  </a:lnTo>
                  <a:lnTo>
                    <a:pt x="1949450" y="3614103"/>
                  </a:lnTo>
                  <a:lnTo>
                    <a:pt x="1940878" y="3616326"/>
                  </a:lnTo>
                  <a:lnTo>
                    <a:pt x="1931670" y="3617278"/>
                  </a:lnTo>
                  <a:lnTo>
                    <a:pt x="1927225" y="3617913"/>
                  </a:lnTo>
                  <a:lnTo>
                    <a:pt x="1922780" y="3617913"/>
                  </a:lnTo>
                  <a:lnTo>
                    <a:pt x="1620520" y="3617913"/>
                  </a:lnTo>
                  <a:lnTo>
                    <a:pt x="1615758" y="3617913"/>
                  </a:lnTo>
                  <a:lnTo>
                    <a:pt x="1611630" y="3617278"/>
                  </a:lnTo>
                  <a:lnTo>
                    <a:pt x="1602422" y="3616326"/>
                  </a:lnTo>
                  <a:lnTo>
                    <a:pt x="1594168" y="3614103"/>
                  </a:lnTo>
                  <a:lnTo>
                    <a:pt x="1585912" y="3610928"/>
                  </a:lnTo>
                  <a:lnTo>
                    <a:pt x="1577975" y="3607118"/>
                  </a:lnTo>
                  <a:lnTo>
                    <a:pt x="1570990" y="3602673"/>
                  </a:lnTo>
                  <a:lnTo>
                    <a:pt x="1563688" y="3597911"/>
                  </a:lnTo>
                  <a:lnTo>
                    <a:pt x="1557655" y="3591878"/>
                  </a:lnTo>
                  <a:lnTo>
                    <a:pt x="1551622" y="3585846"/>
                  </a:lnTo>
                  <a:lnTo>
                    <a:pt x="1546860" y="3578543"/>
                  </a:lnTo>
                  <a:lnTo>
                    <a:pt x="1542415" y="3571558"/>
                  </a:lnTo>
                  <a:lnTo>
                    <a:pt x="1538605" y="3563621"/>
                  </a:lnTo>
                  <a:lnTo>
                    <a:pt x="1535430" y="3555366"/>
                  </a:lnTo>
                  <a:lnTo>
                    <a:pt x="1533208" y="3547111"/>
                  </a:lnTo>
                  <a:lnTo>
                    <a:pt x="1532572" y="3542666"/>
                  </a:lnTo>
                  <a:lnTo>
                    <a:pt x="1531620" y="3537903"/>
                  </a:lnTo>
                  <a:lnTo>
                    <a:pt x="1531302" y="3533458"/>
                  </a:lnTo>
                  <a:lnTo>
                    <a:pt x="1531302" y="3529013"/>
                  </a:lnTo>
                  <a:lnTo>
                    <a:pt x="1531302" y="3229928"/>
                  </a:lnTo>
                  <a:lnTo>
                    <a:pt x="1504950" y="3225483"/>
                  </a:lnTo>
                  <a:lnTo>
                    <a:pt x="1478598" y="3220086"/>
                  </a:lnTo>
                  <a:lnTo>
                    <a:pt x="1452245" y="3214371"/>
                  </a:lnTo>
                  <a:lnTo>
                    <a:pt x="1426845" y="3208021"/>
                  </a:lnTo>
                  <a:lnTo>
                    <a:pt x="1400810" y="3201671"/>
                  </a:lnTo>
                  <a:lnTo>
                    <a:pt x="1375092" y="3194368"/>
                  </a:lnTo>
                  <a:lnTo>
                    <a:pt x="1350010" y="3187066"/>
                  </a:lnTo>
                  <a:lnTo>
                    <a:pt x="1324928" y="3179128"/>
                  </a:lnTo>
                  <a:lnTo>
                    <a:pt x="1299528" y="3170873"/>
                  </a:lnTo>
                  <a:lnTo>
                    <a:pt x="1274762" y="3161666"/>
                  </a:lnTo>
                  <a:lnTo>
                    <a:pt x="1250315" y="3152776"/>
                  </a:lnTo>
                  <a:lnTo>
                    <a:pt x="1225868" y="3142933"/>
                  </a:lnTo>
                  <a:lnTo>
                    <a:pt x="1201738" y="3132773"/>
                  </a:lnTo>
                  <a:lnTo>
                    <a:pt x="1177925" y="3122296"/>
                  </a:lnTo>
                  <a:lnTo>
                    <a:pt x="1154430" y="3110866"/>
                  </a:lnTo>
                  <a:lnTo>
                    <a:pt x="1130618" y="3099753"/>
                  </a:lnTo>
                  <a:lnTo>
                    <a:pt x="955040" y="3342006"/>
                  </a:lnTo>
                  <a:lnTo>
                    <a:pt x="952182" y="3345816"/>
                  </a:lnTo>
                  <a:lnTo>
                    <a:pt x="949325" y="3349308"/>
                  </a:lnTo>
                  <a:lnTo>
                    <a:pt x="946150" y="3352483"/>
                  </a:lnTo>
                  <a:lnTo>
                    <a:pt x="942975" y="3355658"/>
                  </a:lnTo>
                  <a:lnTo>
                    <a:pt x="935990" y="3361056"/>
                  </a:lnTo>
                  <a:lnTo>
                    <a:pt x="929005" y="3366136"/>
                  </a:lnTo>
                  <a:lnTo>
                    <a:pt x="921385" y="3369946"/>
                  </a:lnTo>
                  <a:lnTo>
                    <a:pt x="913448" y="3373121"/>
                  </a:lnTo>
                  <a:lnTo>
                    <a:pt x="905192" y="3375978"/>
                  </a:lnTo>
                  <a:lnTo>
                    <a:pt x="896938" y="3377248"/>
                  </a:lnTo>
                  <a:lnTo>
                    <a:pt x="888365" y="3378518"/>
                  </a:lnTo>
                  <a:lnTo>
                    <a:pt x="879792" y="3378518"/>
                  </a:lnTo>
                  <a:lnTo>
                    <a:pt x="870902" y="3377883"/>
                  </a:lnTo>
                  <a:lnTo>
                    <a:pt x="862648" y="3376296"/>
                  </a:lnTo>
                  <a:lnTo>
                    <a:pt x="854075" y="3373756"/>
                  </a:lnTo>
                  <a:lnTo>
                    <a:pt x="846138" y="3370581"/>
                  </a:lnTo>
                  <a:lnTo>
                    <a:pt x="837882" y="3366453"/>
                  </a:lnTo>
                  <a:lnTo>
                    <a:pt x="834072" y="3363913"/>
                  </a:lnTo>
                  <a:lnTo>
                    <a:pt x="830262" y="3361056"/>
                  </a:lnTo>
                  <a:lnTo>
                    <a:pt x="586105" y="3183573"/>
                  </a:lnTo>
                  <a:lnTo>
                    <a:pt x="582930" y="3181033"/>
                  </a:lnTo>
                  <a:lnTo>
                    <a:pt x="579438" y="3177858"/>
                  </a:lnTo>
                  <a:lnTo>
                    <a:pt x="575945" y="3175001"/>
                  </a:lnTo>
                  <a:lnTo>
                    <a:pt x="573088" y="3171826"/>
                  </a:lnTo>
                  <a:lnTo>
                    <a:pt x="567372" y="3165158"/>
                  </a:lnTo>
                  <a:lnTo>
                    <a:pt x="562610" y="3157538"/>
                  </a:lnTo>
                  <a:lnTo>
                    <a:pt x="558482" y="3150236"/>
                  </a:lnTo>
                  <a:lnTo>
                    <a:pt x="554990" y="3142298"/>
                  </a:lnTo>
                  <a:lnTo>
                    <a:pt x="552450" y="3134043"/>
                  </a:lnTo>
                  <a:lnTo>
                    <a:pt x="550862" y="3125788"/>
                  </a:lnTo>
                  <a:lnTo>
                    <a:pt x="549592" y="3117216"/>
                  </a:lnTo>
                  <a:lnTo>
                    <a:pt x="549592" y="3108643"/>
                  </a:lnTo>
                  <a:lnTo>
                    <a:pt x="550545" y="3100071"/>
                  </a:lnTo>
                  <a:lnTo>
                    <a:pt x="551815" y="3091816"/>
                  </a:lnTo>
                  <a:lnTo>
                    <a:pt x="554355" y="3083243"/>
                  </a:lnTo>
                  <a:lnTo>
                    <a:pt x="557530" y="3075306"/>
                  </a:lnTo>
                  <a:lnTo>
                    <a:pt x="559435" y="3071178"/>
                  </a:lnTo>
                  <a:lnTo>
                    <a:pt x="561340" y="3067368"/>
                  </a:lnTo>
                  <a:lnTo>
                    <a:pt x="563880" y="3063241"/>
                  </a:lnTo>
                  <a:lnTo>
                    <a:pt x="566738" y="3059431"/>
                  </a:lnTo>
                  <a:lnTo>
                    <a:pt x="742632" y="2817178"/>
                  </a:lnTo>
                  <a:lnTo>
                    <a:pt x="724218" y="2797811"/>
                  </a:lnTo>
                  <a:lnTo>
                    <a:pt x="706755" y="2778761"/>
                  </a:lnTo>
                  <a:lnTo>
                    <a:pt x="688975" y="2759076"/>
                  </a:lnTo>
                  <a:lnTo>
                    <a:pt x="671512" y="2739073"/>
                  </a:lnTo>
                  <a:lnTo>
                    <a:pt x="655002" y="2718753"/>
                  </a:lnTo>
                  <a:lnTo>
                    <a:pt x="638492" y="2698115"/>
                  </a:lnTo>
                  <a:lnTo>
                    <a:pt x="622300" y="2677478"/>
                  </a:lnTo>
                  <a:lnTo>
                    <a:pt x="606425" y="2656523"/>
                  </a:lnTo>
                  <a:lnTo>
                    <a:pt x="591185" y="2634933"/>
                  </a:lnTo>
                  <a:lnTo>
                    <a:pt x="576580" y="2613025"/>
                  </a:lnTo>
                  <a:lnTo>
                    <a:pt x="561658" y="2590800"/>
                  </a:lnTo>
                  <a:lnTo>
                    <a:pt x="547370" y="2568893"/>
                  </a:lnTo>
                  <a:lnTo>
                    <a:pt x="534035" y="2546033"/>
                  </a:lnTo>
                  <a:lnTo>
                    <a:pt x="520382" y="2523173"/>
                  </a:lnTo>
                  <a:lnTo>
                    <a:pt x="507682" y="2499995"/>
                  </a:lnTo>
                  <a:lnTo>
                    <a:pt x="494665" y="2476500"/>
                  </a:lnTo>
                  <a:lnTo>
                    <a:pt x="209868" y="2568893"/>
                  </a:lnTo>
                  <a:lnTo>
                    <a:pt x="205740" y="2570163"/>
                  </a:lnTo>
                  <a:lnTo>
                    <a:pt x="201295" y="2571433"/>
                  </a:lnTo>
                  <a:lnTo>
                    <a:pt x="196850" y="2572068"/>
                  </a:lnTo>
                  <a:lnTo>
                    <a:pt x="192722" y="2573020"/>
                  </a:lnTo>
                  <a:lnTo>
                    <a:pt x="183515" y="2573338"/>
                  </a:lnTo>
                  <a:lnTo>
                    <a:pt x="174942" y="2573020"/>
                  </a:lnTo>
                  <a:lnTo>
                    <a:pt x="166688" y="2571750"/>
                  </a:lnTo>
                  <a:lnTo>
                    <a:pt x="158115" y="2569845"/>
                  </a:lnTo>
                  <a:lnTo>
                    <a:pt x="150177" y="2567305"/>
                  </a:lnTo>
                  <a:lnTo>
                    <a:pt x="142240" y="2563495"/>
                  </a:lnTo>
                  <a:lnTo>
                    <a:pt x="134620" y="2559368"/>
                  </a:lnTo>
                  <a:lnTo>
                    <a:pt x="127952" y="2554605"/>
                  </a:lnTo>
                  <a:lnTo>
                    <a:pt x="121602" y="2548890"/>
                  </a:lnTo>
                  <a:lnTo>
                    <a:pt x="115570" y="2542540"/>
                  </a:lnTo>
                  <a:lnTo>
                    <a:pt x="109855" y="2535555"/>
                  </a:lnTo>
                  <a:lnTo>
                    <a:pt x="105410" y="2528253"/>
                  </a:lnTo>
                  <a:lnTo>
                    <a:pt x="101282" y="2520315"/>
                  </a:lnTo>
                  <a:lnTo>
                    <a:pt x="99377" y="2516188"/>
                  </a:lnTo>
                  <a:lnTo>
                    <a:pt x="97790" y="2512060"/>
                  </a:lnTo>
                  <a:lnTo>
                    <a:pt x="4445" y="2224405"/>
                  </a:lnTo>
                  <a:lnTo>
                    <a:pt x="3492" y="2220278"/>
                  </a:lnTo>
                  <a:lnTo>
                    <a:pt x="2222" y="2215833"/>
                  </a:lnTo>
                  <a:lnTo>
                    <a:pt x="1587" y="2211388"/>
                  </a:lnTo>
                  <a:lnTo>
                    <a:pt x="635" y="2206625"/>
                  </a:lnTo>
                  <a:lnTo>
                    <a:pt x="0" y="2198053"/>
                  </a:lnTo>
                  <a:lnTo>
                    <a:pt x="317" y="2189480"/>
                  </a:lnTo>
                  <a:lnTo>
                    <a:pt x="1587" y="2180908"/>
                  </a:lnTo>
                  <a:lnTo>
                    <a:pt x="3810" y="2172653"/>
                  </a:lnTo>
                  <a:lnTo>
                    <a:pt x="6350" y="2164398"/>
                  </a:lnTo>
                  <a:lnTo>
                    <a:pt x="9842" y="2156778"/>
                  </a:lnTo>
                  <a:lnTo>
                    <a:pt x="13970" y="2149158"/>
                  </a:lnTo>
                  <a:lnTo>
                    <a:pt x="19050" y="2142173"/>
                  </a:lnTo>
                  <a:lnTo>
                    <a:pt x="24447" y="2135505"/>
                  </a:lnTo>
                  <a:lnTo>
                    <a:pt x="30797" y="2129790"/>
                  </a:lnTo>
                  <a:lnTo>
                    <a:pt x="37465" y="2124393"/>
                  </a:lnTo>
                  <a:lnTo>
                    <a:pt x="45085" y="2119630"/>
                  </a:lnTo>
                  <a:lnTo>
                    <a:pt x="49212" y="2117725"/>
                  </a:lnTo>
                  <a:lnTo>
                    <a:pt x="53340" y="2115820"/>
                  </a:lnTo>
                  <a:lnTo>
                    <a:pt x="57467" y="2113915"/>
                  </a:lnTo>
                  <a:lnTo>
                    <a:pt x="61595" y="2112328"/>
                  </a:lnTo>
                  <a:lnTo>
                    <a:pt x="346392" y="2019618"/>
                  </a:lnTo>
                  <a:lnTo>
                    <a:pt x="342900" y="1993900"/>
                  </a:lnTo>
                  <a:lnTo>
                    <a:pt x="339725" y="1967865"/>
                  </a:lnTo>
                  <a:lnTo>
                    <a:pt x="337185" y="1941830"/>
                  </a:lnTo>
                  <a:lnTo>
                    <a:pt x="334962" y="1915478"/>
                  </a:lnTo>
                  <a:lnTo>
                    <a:pt x="333375" y="1889125"/>
                  </a:lnTo>
                  <a:lnTo>
                    <a:pt x="331788" y="1862455"/>
                  </a:lnTo>
                  <a:lnTo>
                    <a:pt x="331152" y="1835785"/>
                  </a:lnTo>
                  <a:lnTo>
                    <a:pt x="331152" y="1809115"/>
                  </a:lnTo>
                  <a:lnTo>
                    <a:pt x="331152" y="1782445"/>
                  </a:lnTo>
                  <a:lnTo>
                    <a:pt x="331788" y="1755775"/>
                  </a:lnTo>
                  <a:lnTo>
                    <a:pt x="333375" y="1729423"/>
                  </a:lnTo>
                  <a:lnTo>
                    <a:pt x="334962" y="1703070"/>
                  </a:lnTo>
                  <a:lnTo>
                    <a:pt x="337185" y="1676718"/>
                  </a:lnTo>
                  <a:lnTo>
                    <a:pt x="339725" y="1650365"/>
                  </a:lnTo>
                  <a:lnTo>
                    <a:pt x="342900" y="1624330"/>
                  </a:lnTo>
                  <a:lnTo>
                    <a:pt x="346392" y="1598295"/>
                  </a:lnTo>
                  <a:lnTo>
                    <a:pt x="61595" y="1506220"/>
                  </a:lnTo>
                  <a:lnTo>
                    <a:pt x="57467" y="1504633"/>
                  </a:lnTo>
                  <a:lnTo>
                    <a:pt x="53340" y="1502728"/>
                  </a:lnTo>
                  <a:lnTo>
                    <a:pt x="45085" y="1498600"/>
                  </a:lnTo>
                  <a:lnTo>
                    <a:pt x="37465" y="1494155"/>
                  </a:lnTo>
                  <a:lnTo>
                    <a:pt x="30797" y="1488440"/>
                  </a:lnTo>
                  <a:lnTo>
                    <a:pt x="24447" y="1482408"/>
                  </a:lnTo>
                  <a:lnTo>
                    <a:pt x="19050" y="1476058"/>
                  </a:lnTo>
                  <a:lnTo>
                    <a:pt x="13970" y="1468755"/>
                  </a:lnTo>
                  <a:lnTo>
                    <a:pt x="9842" y="1461453"/>
                  </a:lnTo>
                  <a:lnTo>
                    <a:pt x="6350" y="1453833"/>
                  </a:lnTo>
                  <a:lnTo>
                    <a:pt x="3810" y="1445578"/>
                  </a:lnTo>
                  <a:lnTo>
                    <a:pt x="1587" y="1437323"/>
                  </a:lnTo>
                  <a:lnTo>
                    <a:pt x="317" y="1428750"/>
                  </a:lnTo>
                  <a:lnTo>
                    <a:pt x="0" y="1419860"/>
                  </a:lnTo>
                  <a:lnTo>
                    <a:pt x="635" y="1411288"/>
                  </a:lnTo>
                  <a:lnTo>
                    <a:pt x="1587" y="1406843"/>
                  </a:lnTo>
                  <a:lnTo>
                    <a:pt x="2222" y="1402398"/>
                  </a:lnTo>
                  <a:lnTo>
                    <a:pt x="3492" y="1397635"/>
                  </a:lnTo>
                  <a:lnTo>
                    <a:pt x="4445" y="1393508"/>
                  </a:lnTo>
                  <a:lnTo>
                    <a:pt x="97790" y="1106488"/>
                  </a:lnTo>
                  <a:lnTo>
                    <a:pt x="99377" y="1102043"/>
                  </a:lnTo>
                  <a:lnTo>
                    <a:pt x="101282" y="1097915"/>
                  </a:lnTo>
                  <a:lnTo>
                    <a:pt x="103187" y="1093788"/>
                  </a:lnTo>
                  <a:lnTo>
                    <a:pt x="105410" y="1089978"/>
                  </a:lnTo>
                  <a:lnTo>
                    <a:pt x="109855" y="1082358"/>
                  </a:lnTo>
                  <a:lnTo>
                    <a:pt x="115570" y="1075690"/>
                  </a:lnTo>
                  <a:lnTo>
                    <a:pt x="121602" y="1069340"/>
                  </a:lnTo>
                  <a:lnTo>
                    <a:pt x="127952" y="1063625"/>
                  </a:lnTo>
                  <a:lnTo>
                    <a:pt x="134620" y="1058863"/>
                  </a:lnTo>
                  <a:lnTo>
                    <a:pt x="142240" y="1054735"/>
                  </a:lnTo>
                  <a:lnTo>
                    <a:pt x="150177" y="1051243"/>
                  </a:lnTo>
                  <a:lnTo>
                    <a:pt x="158115" y="1048068"/>
                  </a:lnTo>
                  <a:lnTo>
                    <a:pt x="166688" y="1046480"/>
                  </a:lnTo>
                  <a:lnTo>
                    <a:pt x="174942" y="1045210"/>
                  </a:lnTo>
                  <a:lnTo>
                    <a:pt x="183515" y="1044893"/>
                  </a:lnTo>
                  <a:lnTo>
                    <a:pt x="192722" y="1045528"/>
                  </a:lnTo>
                  <a:lnTo>
                    <a:pt x="196850" y="1046480"/>
                  </a:lnTo>
                  <a:lnTo>
                    <a:pt x="201295" y="1047115"/>
                  </a:lnTo>
                  <a:lnTo>
                    <a:pt x="205740" y="1048068"/>
                  </a:lnTo>
                  <a:lnTo>
                    <a:pt x="209868" y="1049338"/>
                  </a:lnTo>
                  <a:lnTo>
                    <a:pt x="494665" y="1141413"/>
                  </a:lnTo>
                  <a:lnTo>
                    <a:pt x="507682" y="1118235"/>
                  </a:lnTo>
                  <a:lnTo>
                    <a:pt x="520382" y="1095375"/>
                  </a:lnTo>
                  <a:lnTo>
                    <a:pt x="534035" y="1072198"/>
                  </a:lnTo>
                  <a:lnTo>
                    <a:pt x="547370" y="1049655"/>
                  </a:lnTo>
                  <a:lnTo>
                    <a:pt x="561658" y="1027113"/>
                  </a:lnTo>
                  <a:lnTo>
                    <a:pt x="576580" y="1005205"/>
                  </a:lnTo>
                  <a:lnTo>
                    <a:pt x="591185" y="983615"/>
                  </a:lnTo>
                  <a:lnTo>
                    <a:pt x="606425" y="961707"/>
                  </a:lnTo>
                  <a:lnTo>
                    <a:pt x="622300" y="940752"/>
                  </a:lnTo>
                  <a:lnTo>
                    <a:pt x="638492" y="919797"/>
                  </a:lnTo>
                  <a:lnTo>
                    <a:pt x="655002" y="899160"/>
                  </a:lnTo>
                  <a:lnTo>
                    <a:pt x="671512" y="878840"/>
                  </a:lnTo>
                  <a:lnTo>
                    <a:pt x="688975" y="858837"/>
                  </a:lnTo>
                  <a:lnTo>
                    <a:pt x="706755" y="839470"/>
                  </a:lnTo>
                  <a:lnTo>
                    <a:pt x="724218" y="819785"/>
                  </a:lnTo>
                  <a:lnTo>
                    <a:pt x="742632" y="801052"/>
                  </a:lnTo>
                  <a:lnTo>
                    <a:pt x="566420" y="558800"/>
                  </a:lnTo>
                  <a:lnTo>
                    <a:pt x="563562" y="554990"/>
                  </a:lnTo>
                  <a:lnTo>
                    <a:pt x="561340" y="551180"/>
                  </a:lnTo>
                  <a:lnTo>
                    <a:pt x="559118" y="547370"/>
                  </a:lnTo>
                  <a:lnTo>
                    <a:pt x="557212" y="543242"/>
                  </a:lnTo>
                  <a:lnTo>
                    <a:pt x="554355" y="534987"/>
                  </a:lnTo>
                  <a:lnTo>
                    <a:pt x="551498" y="526732"/>
                  </a:lnTo>
                  <a:lnTo>
                    <a:pt x="550228" y="518160"/>
                  </a:lnTo>
                  <a:lnTo>
                    <a:pt x="549592" y="509270"/>
                  </a:lnTo>
                  <a:lnTo>
                    <a:pt x="549592" y="500697"/>
                  </a:lnTo>
                  <a:lnTo>
                    <a:pt x="550862" y="492442"/>
                  </a:lnTo>
                  <a:lnTo>
                    <a:pt x="552450" y="483870"/>
                  </a:lnTo>
                  <a:lnTo>
                    <a:pt x="554990" y="475932"/>
                  </a:lnTo>
                  <a:lnTo>
                    <a:pt x="558482" y="467677"/>
                  </a:lnTo>
                  <a:lnTo>
                    <a:pt x="562610" y="460057"/>
                  </a:lnTo>
                  <a:lnTo>
                    <a:pt x="567372" y="453072"/>
                  </a:lnTo>
                  <a:lnTo>
                    <a:pt x="573088" y="446087"/>
                  </a:lnTo>
                  <a:lnTo>
                    <a:pt x="575945" y="442912"/>
                  </a:lnTo>
                  <a:lnTo>
                    <a:pt x="579438" y="439737"/>
                  </a:lnTo>
                  <a:lnTo>
                    <a:pt x="582930" y="436880"/>
                  </a:lnTo>
                  <a:lnTo>
                    <a:pt x="586105" y="434022"/>
                  </a:lnTo>
                  <a:lnTo>
                    <a:pt x="830898" y="256857"/>
                  </a:lnTo>
                  <a:lnTo>
                    <a:pt x="834708" y="254317"/>
                  </a:lnTo>
                  <a:lnTo>
                    <a:pt x="838200" y="251777"/>
                  </a:lnTo>
                  <a:lnTo>
                    <a:pt x="842328" y="249872"/>
                  </a:lnTo>
                  <a:lnTo>
                    <a:pt x="846138" y="247967"/>
                  </a:lnTo>
                  <a:lnTo>
                    <a:pt x="854392" y="244475"/>
                  </a:lnTo>
                  <a:lnTo>
                    <a:pt x="862648" y="242252"/>
                  </a:lnTo>
                  <a:lnTo>
                    <a:pt x="871538" y="240665"/>
                  </a:lnTo>
                  <a:lnTo>
                    <a:pt x="880110" y="240030"/>
                  </a:lnTo>
                  <a:lnTo>
                    <a:pt x="888365" y="240030"/>
                  </a:lnTo>
                  <a:lnTo>
                    <a:pt x="896938" y="240665"/>
                  </a:lnTo>
                  <a:lnTo>
                    <a:pt x="905192" y="242570"/>
                  </a:lnTo>
                  <a:lnTo>
                    <a:pt x="913448" y="245110"/>
                  </a:lnTo>
                  <a:lnTo>
                    <a:pt x="921385" y="248602"/>
                  </a:lnTo>
                  <a:lnTo>
                    <a:pt x="929005" y="252412"/>
                  </a:lnTo>
                  <a:lnTo>
                    <a:pt x="935990" y="257175"/>
                  </a:lnTo>
                  <a:lnTo>
                    <a:pt x="942975" y="262890"/>
                  </a:lnTo>
                  <a:lnTo>
                    <a:pt x="946150" y="266065"/>
                  </a:lnTo>
                  <a:lnTo>
                    <a:pt x="949325" y="269240"/>
                  </a:lnTo>
                  <a:lnTo>
                    <a:pt x="952182" y="272732"/>
                  </a:lnTo>
                  <a:lnTo>
                    <a:pt x="955040" y="276542"/>
                  </a:lnTo>
                  <a:lnTo>
                    <a:pt x="1130618" y="518477"/>
                  </a:lnTo>
                  <a:lnTo>
                    <a:pt x="1154430" y="507047"/>
                  </a:lnTo>
                  <a:lnTo>
                    <a:pt x="1177925" y="496252"/>
                  </a:lnTo>
                  <a:lnTo>
                    <a:pt x="1201738" y="485457"/>
                  </a:lnTo>
                  <a:lnTo>
                    <a:pt x="1225868" y="475615"/>
                  </a:lnTo>
                  <a:lnTo>
                    <a:pt x="1250315" y="465772"/>
                  </a:lnTo>
                  <a:lnTo>
                    <a:pt x="1274762" y="456247"/>
                  </a:lnTo>
                  <a:lnTo>
                    <a:pt x="1299528" y="447675"/>
                  </a:lnTo>
                  <a:lnTo>
                    <a:pt x="1324928" y="439102"/>
                  </a:lnTo>
                  <a:lnTo>
                    <a:pt x="1350010" y="431165"/>
                  </a:lnTo>
                  <a:lnTo>
                    <a:pt x="1375092" y="423545"/>
                  </a:lnTo>
                  <a:lnTo>
                    <a:pt x="1400810" y="416877"/>
                  </a:lnTo>
                  <a:lnTo>
                    <a:pt x="1426845" y="410210"/>
                  </a:lnTo>
                  <a:lnTo>
                    <a:pt x="1452245" y="404177"/>
                  </a:lnTo>
                  <a:lnTo>
                    <a:pt x="1478598" y="398462"/>
                  </a:lnTo>
                  <a:lnTo>
                    <a:pt x="1504950" y="393065"/>
                  </a:lnTo>
                  <a:lnTo>
                    <a:pt x="1531302" y="388620"/>
                  </a:lnTo>
                  <a:lnTo>
                    <a:pt x="1531302" y="89217"/>
                  </a:lnTo>
                  <a:lnTo>
                    <a:pt x="1531302" y="84455"/>
                  </a:lnTo>
                  <a:lnTo>
                    <a:pt x="1531620" y="80010"/>
                  </a:lnTo>
                  <a:lnTo>
                    <a:pt x="1532572" y="75565"/>
                  </a:lnTo>
                  <a:lnTo>
                    <a:pt x="1533208" y="71120"/>
                  </a:lnTo>
                  <a:lnTo>
                    <a:pt x="1535430" y="62865"/>
                  </a:lnTo>
                  <a:lnTo>
                    <a:pt x="1538605" y="54610"/>
                  </a:lnTo>
                  <a:lnTo>
                    <a:pt x="1542415" y="46672"/>
                  </a:lnTo>
                  <a:lnTo>
                    <a:pt x="1546860" y="39370"/>
                  </a:lnTo>
                  <a:lnTo>
                    <a:pt x="1551622" y="32385"/>
                  </a:lnTo>
                  <a:lnTo>
                    <a:pt x="1557655" y="26352"/>
                  </a:lnTo>
                  <a:lnTo>
                    <a:pt x="1563688" y="20320"/>
                  </a:lnTo>
                  <a:lnTo>
                    <a:pt x="1570990" y="15240"/>
                  </a:lnTo>
                  <a:lnTo>
                    <a:pt x="1577975" y="10795"/>
                  </a:lnTo>
                  <a:lnTo>
                    <a:pt x="1585912" y="6985"/>
                  </a:lnTo>
                  <a:lnTo>
                    <a:pt x="1594168" y="4127"/>
                  </a:lnTo>
                  <a:lnTo>
                    <a:pt x="1602422" y="1905"/>
                  </a:lnTo>
                  <a:lnTo>
                    <a:pt x="1607185" y="952"/>
                  </a:lnTo>
                  <a:lnTo>
                    <a:pt x="1611630" y="317"/>
                  </a:lnTo>
                  <a:lnTo>
                    <a:pt x="1615758" y="0"/>
                  </a:lnTo>
                  <a:close/>
                </a:path>
              </a:pathLst>
            </a:custGeom>
            <a:solidFill>
              <a:schemeClr val="bg1"/>
            </a:solidFill>
            <a:ln>
              <a:noFill/>
            </a:ln>
          </p:spPr>
          <p:txBody>
            <a:bodyPr anchor="ctr">
              <a:scene3d>
                <a:camera prst="orthographicFront"/>
                <a:lightRig rig="threePt" dir="t"/>
              </a:scene3d>
              <a:sp3d>
                <a:contourClr>
                  <a:srgbClr val="FFFFFF"/>
                </a:contourClr>
              </a:sp3d>
            </a:bodyP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500" b="0" i="0" u="none" strike="noStrike" kern="120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sp>
          <p:nvSpPr>
            <p:cNvPr id="46" name="文本框 59"/>
            <p:cNvSpPr txBox="1"/>
            <p:nvPr/>
          </p:nvSpPr>
          <p:spPr>
            <a:xfrm>
              <a:off x="3102007" y="4128107"/>
              <a:ext cx="1357226" cy="430999"/>
            </a:xfrm>
            <a:prstGeom prst="rect">
              <a:avLst/>
            </a:prstGeom>
            <a:noFill/>
          </p:spPr>
          <p:txBody>
            <a:bodyPr wrap="square" rtlCol="0">
              <a:spAutoFit/>
            </a:body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zh-CN" altLang="en-US" sz="15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输入标题</a:t>
              </a:r>
            </a:p>
          </p:txBody>
        </p:sp>
      </p:grpSp>
      <p:grpSp>
        <p:nvGrpSpPr>
          <p:cNvPr id="47" name="组合 46"/>
          <p:cNvGrpSpPr/>
          <p:nvPr/>
        </p:nvGrpSpPr>
        <p:grpSpPr>
          <a:xfrm>
            <a:off x="2974115" y="726055"/>
            <a:ext cx="1776556" cy="1914613"/>
            <a:chOff x="4078604" y="2478655"/>
            <a:chExt cx="2369358" cy="2553482"/>
          </a:xfrm>
        </p:grpSpPr>
        <p:sp>
          <p:nvSpPr>
            <p:cNvPr id="48" name="任意多边形 47"/>
            <p:cNvSpPr/>
            <p:nvPr/>
          </p:nvSpPr>
          <p:spPr>
            <a:xfrm>
              <a:off x="4078604" y="2478655"/>
              <a:ext cx="2369358" cy="2553482"/>
            </a:xfrm>
            <a:custGeom>
              <a:avLst/>
              <a:gdLst>
                <a:gd name="connsiteX0" fmla="*/ 1184679 w 2369358"/>
                <a:gd name="connsiteY0" fmla="*/ 0 h 2553482"/>
                <a:gd name="connsiteX1" fmla="*/ 2369358 w 2369358"/>
                <a:gd name="connsiteY1" fmla="*/ 1184679 h 2553482"/>
                <a:gd name="connsiteX2" fmla="*/ 1423433 w 2369358"/>
                <a:gd name="connsiteY2" fmla="*/ 2345290 h 2553482"/>
                <a:gd name="connsiteX3" fmla="*/ 1321945 w 2369358"/>
                <a:gd name="connsiteY3" fmla="*/ 2360779 h 2553482"/>
                <a:gd name="connsiteX4" fmla="*/ 1223444 w 2369358"/>
                <a:gd name="connsiteY4" fmla="*/ 2553482 h 2553482"/>
                <a:gd name="connsiteX5" fmla="*/ 1132988 w 2369358"/>
                <a:gd name="connsiteY5" fmla="*/ 2366748 h 2553482"/>
                <a:gd name="connsiteX6" fmla="*/ 1063553 w 2369358"/>
                <a:gd name="connsiteY6" fmla="*/ 2363242 h 2553482"/>
                <a:gd name="connsiteX7" fmla="*/ 0 w 2369358"/>
                <a:gd name="connsiteY7" fmla="*/ 1184679 h 2553482"/>
                <a:gd name="connsiteX8" fmla="*/ 1184679 w 2369358"/>
                <a:gd name="connsiteY8" fmla="*/ 0 h 25534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69358" h="2553482">
                  <a:moveTo>
                    <a:pt x="1184679" y="0"/>
                  </a:moveTo>
                  <a:cubicBezTo>
                    <a:pt x="1838959" y="0"/>
                    <a:pt x="2369358" y="530399"/>
                    <a:pt x="2369358" y="1184679"/>
                  </a:cubicBezTo>
                  <a:cubicBezTo>
                    <a:pt x="2369358" y="1757174"/>
                    <a:pt x="1963272" y="2234823"/>
                    <a:pt x="1423433" y="2345290"/>
                  </a:cubicBezTo>
                  <a:lnTo>
                    <a:pt x="1321945" y="2360779"/>
                  </a:lnTo>
                  <a:lnTo>
                    <a:pt x="1223444" y="2553482"/>
                  </a:lnTo>
                  <a:lnTo>
                    <a:pt x="1132988" y="2366748"/>
                  </a:lnTo>
                  <a:lnTo>
                    <a:pt x="1063553" y="2363242"/>
                  </a:lnTo>
                  <a:cubicBezTo>
                    <a:pt x="466171" y="2302574"/>
                    <a:pt x="0" y="1798067"/>
                    <a:pt x="0" y="1184679"/>
                  </a:cubicBezTo>
                  <a:cubicBezTo>
                    <a:pt x="0" y="530399"/>
                    <a:pt x="530399" y="0"/>
                    <a:pt x="1184679" y="0"/>
                  </a:cubicBezTo>
                  <a:close/>
                </a:path>
              </a:pathLst>
            </a:cu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500" b="0" i="0" u="none" strike="noStrike" kern="120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grpSp>
          <p:nvGrpSpPr>
            <p:cNvPr id="49" name="组合 48"/>
            <p:cNvGrpSpPr/>
            <p:nvPr/>
          </p:nvGrpSpPr>
          <p:grpSpPr>
            <a:xfrm>
              <a:off x="4614176" y="3268683"/>
              <a:ext cx="1562853" cy="1035092"/>
              <a:chOff x="4716874" y="2621791"/>
              <a:chExt cx="1562853" cy="1035092"/>
            </a:xfrm>
          </p:grpSpPr>
          <p:sp>
            <p:nvSpPr>
              <p:cNvPr id="50" name="KSO_Shape"/>
              <p:cNvSpPr/>
              <p:nvPr/>
            </p:nvSpPr>
            <p:spPr bwMode="auto">
              <a:xfrm>
                <a:off x="5143687" y="2621791"/>
                <a:ext cx="441100" cy="441836"/>
              </a:xfrm>
              <a:custGeom>
                <a:avLst/>
                <a:gdLst>
                  <a:gd name="T0" fmla="*/ 923363 w 1752600"/>
                  <a:gd name="T1" fmla="*/ 1417153 h 1754188"/>
                  <a:gd name="T2" fmla="*/ 958587 w 1752600"/>
                  <a:gd name="T3" fmla="*/ 1476612 h 1754188"/>
                  <a:gd name="T4" fmla="*/ 945181 w 1752600"/>
                  <a:gd name="T5" fmla="*/ 1530763 h 1754188"/>
                  <a:gd name="T6" fmla="*/ 886299 w 1752600"/>
                  <a:gd name="T7" fmla="*/ 1566067 h 1754188"/>
                  <a:gd name="T8" fmla="*/ 832675 w 1752600"/>
                  <a:gd name="T9" fmla="*/ 1552795 h 1754188"/>
                  <a:gd name="T10" fmla="*/ 797714 w 1752600"/>
                  <a:gd name="T11" fmla="*/ 1493335 h 1754188"/>
                  <a:gd name="T12" fmla="*/ 810857 w 1752600"/>
                  <a:gd name="T13" fmla="*/ 1439185 h 1754188"/>
                  <a:gd name="T14" fmla="*/ 869739 w 1752600"/>
                  <a:gd name="T15" fmla="*/ 1403616 h 1754188"/>
                  <a:gd name="T16" fmla="*/ 1526266 w 1752600"/>
                  <a:gd name="T17" fmla="*/ 809406 h 1754188"/>
                  <a:gd name="T18" fmla="*/ 1561836 w 1752600"/>
                  <a:gd name="T19" fmla="*/ 868866 h 1754188"/>
                  <a:gd name="T20" fmla="*/ 1548298 w 1752600"/>
                  <a:gd name="T21" fmla="*/ 923016 h 1754188"/>
                  <a:gd name="T22" fmla="*/ 1488839 w 1752600"/>
                  <a:gd name="T23" fmla="*/ 958586 h 1754188"/>
                  <a:gd name="T24" fmla="*/ 1434954 w 1752600"/>
                  <a:gd name="T25" fmla="*/ 945048 h 1754188"/>
                  <a:gd name="T26" fmla="*/ 1399385 w 1752600"/>
                  <a:gd name="T27" fmla="*/ 885589 h 1754188"/>
                  <a:gd name="T28" fmla="*/ 1412922 w 1752600"/>
                  <a:gd name="T29" fmla="*/ 831438 h 1754188"/>
                  <a:gd name="T30" fmla="*/ 1472116 w 1752600"/>
                  <a:gd name="T31" fmla="*/ 795869 h 1754188"/>
                  <a:gd name="T32" fmla="*/ 931422 w 1752600"/>
                  <a:gd name="T33" fmla="*/ 210375 h 1754188"/>
                  <a:gd name="T34" fmla="*/ 985331 w 1752600"/>
                  <a:gd name="T35" fmla="*/ 812351 h 1754188"/>
                  <a:gd name="T36" fmla="*/ 997223 w 1752600"/>
                  <a:gd name="T37" fmla="*/ 915108 h 1754188"/>
                  <a:gd name="T38" fmla="*/ 946749 w 1752600"/>
                  <a:gd name="T39" fmla="*/ 982906 h 1754188"/>
                  <a:gd name="T40" fmla="*/ 857693 w 1752600"/>
                  <a:gd name="T41" fmla="*/ 1003564 h 1754188"/>
                  <a:gd name="T42" fmla="*/ 763351 w 1752600"/>
                  <a:gd name="T43" fmla="*/ 937354 h 1754188"/>
                  <a:gd name="T44" fmla="*/ 353480 w 1752600"/>
                  <a:gd name="T45" fmla="*/ 893921 h 1754188"/>
                  <a:gd name="T46" fmla="*/ 383342 w 1752600"/>
                  <a:gd name="T47" fmla="*/ 820296 h 1754188"/>
                  <a:gd name="T48" fmla="*/ 815147 w 1752600"/>
                  <a:gd name="T49" fmla="*/ 764945 h 1754188"/>
                  <a:gd name="T50" fmla="*/ 858486 w 1752600"/>
                  <a:gd name="T51" fmla="*/ 180713 h 1754188"/>
                  <a:gd name="T52" fmla="*/ 670516 w 1752600"/>
                  <a:gd name="T53" fmla="*/ 152975 h 1754188"/>
                  <a:gd name="T54" fmla="*/ 441192 w 1752600"/>
                  <a:gd name="T55" fmla="*/ 263340 h 1754188"/>
                  <a:gd name="T56" fmla="*/ 263181 w 1752600"/>
                  <a:gd name="T57" fmla="*/ 441458 h 1754188"/>
                  <a:gd name="T58" fmla="*/ 152883 w 1752600"/>
                  <a:gd name="T59" fmla="*/ 670921 h 1754188"/>
                  <a:gd name="T60" fmla="*/ 126168 w 1752600"/>
                  <a:gd name="T61" fmla="*/ 934791 h 1754188"/>
                  <a:gd name="T62" fmla="*/ 190707 w 1752600"/>
                  <a:gd name="T63" fmla="*/ 1186485 h 1754188"/>
                  <a:gd name="T64" fmla="*/ 332216 w 1752600"/>
                  <a:gd name="T65" fmla="*/ 1396099 h 1754188"/>
                  <a:gd name="T66" fmla="*/ 534297 w 1752600"/>
                  <a:gd name="T67" fmla="*/ 1547221 h 1754188"/>
                  <a:gd name="T68" fmla="*/ 780550 w 1752600"/>
                  <a:gd name="T69" fmla="*/ 1623709 h 1754188"/>
                  <a:gd name="T70" fmla="*/ 1045847 w 1752600"/>
                  <a:gd name="T71" fmla="*/ 1610476 h 1754188"/>
                  <a:gd name="T72" fmla="*/ 1281255 w 1752600"/>
                  <a:gd name="T73" fmla="*/ 1511227 h 1754188"/>
                  <a:gd name="T74" fmla="*/ 1467730 w 1752600"/>
                  <a:gd name="T75" fmla="*/ 1341578 h 1754188"/>
                  <a:gd name="T76" fmla="*/ 1588873 w 1752600"/>
                  <a:gd name="T77" fmla="*/ 1118202 h 1754188"/>
                  <a:gd name="T78" fmla="*/ 1628019 w 1752600"/>
                  <a:gd name="T79" fmla="*/ 857509 h 1754188"/>
                  <a:gd name="T80" fmla="*/ 1576176 w 1752600"/>
                  <a:gd name="T81" fmla="*/ 601315 h 1754188"/>
                  <a:gd name="T82" fmla="*/ 1444718 w 1752600"/>
                  <a:gd name="T83" fmla="*/ 384820 h 1754188"/>
                  <a:gd name="T84" fmla="*/ 1250573 w 1752600"/>
                  <a:gd name="T85" fmla="*/ 224170 h 1754188"/>
                  <a:gd name="T86" fmla="*/ 1009345 w 1752600"/>
                  <a:gd name="T87" fmla="*/ 136037 h 1754188"/>
                  <a:gd name="T88" fmla="*/ 987656 w 1752600"/>
                  <a:gd name="T89" fmla="*/ 7146 h 1754188"/>
                  <a:gd name="T90" fmla="*/ 1274907 w 1752600"/>
                  <a:gd name="T91" fmla="*/ 96337 h 1754188"/>
                  <a:gd name="T92" fmla="*/ 1510315 w 1752600"/>
                  <a:gd name="T93" fmla="*/ 272074 h 1754188"/>
                  <a:gd name="T94" fmla="*/ 1675101 w 1752600"/>
                  <a:gd name="T95" fmla="*/ 516358 h 1754188"/>
                  <a:gd name="T96" fmla="*/ 1749955 w 1752600"/>
                  <a:gd name="T97" fmla="*/ 809605 h 1754188"/>
                  <a:gd name="T98" fmla="*/ 1719273 w 1752600"/>
                  <a:gd name="T99" fmla="*/ 1116879 h 1754188"/>
                  <a:gd name="T100" fmla="*/ 1590724 w 1752600"/>
                  <a:gd name="T101" fmla="*/ 1384453 h 1754188"/>
                  <a:gd name="T102" fmla="*/ 1383353 w 1752600"/>
                  <a:gd name="T103" fmla="*/ 1591949 h 1754188"/>
                  <a:gd name="T104" fmla="*/ 1115940 w 1752600"/>
                  <a:gd name="T105" fmla="*/ 1720576 h 1754188"/>
                  <a:gd name="T106" fmla="*/ 809116 w 1752600"/>
                  <a:gd name="T107" fmla="*/ 1751277 h 1754188"/>
                  <a:gd name="T108" fmla="*/ 516046 w 1752600"/>
                  <a:gd name="T109" fmla="*/ 1676377 h 1754188"/>
                  <a:gd name="T110" fmla="*/ 271909 w 1752600"/>
                  <a:gd name="T111" fmla="*/ 1511492 h 1754188"/>
                  <a:gd name="T112" fmla="*/ 95750 w 1752600"/>
                  <a:gd name="T113" fmla="*/ 1275941 h 1754188"/>
                  <a:gd name="T114" fmla="*/ 6877 w 1752600"/>
                  <a:gd name="T115" fmla="*/ 988782 h 1754188"/>
                  <a:gd name="T116" fmla="*/ 22483 w 1752600"/>
                  <a:gd name="T117" fmla="*/ 679126 h 1754188"/>
                  <a:gd name="T118" fmla="*/ 138071 w 1752600"/>
                  <a:gd name="T119" fmla="*/ 404935 h 1754188"/>
                  <a:gd name="T120" fmla="*/ 335655 w 1752600"/>
                  <a:gd name="T121" fmla="*/ 187117 h 1754188"/>
                  <a:gd name="T122" fmla="*/ 595662 w 1752600"/>
                  <a:gd name="T123" fmla="*/ 46051 h 1754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752600" h="1754188">
                    <a:moveTo>
                      <a:pt x="873945" y="1403350"/>
                    </a:moveTo>
                    <a:lnTo>
                      <a:pt x="877888" y="1403350"/>
                    </a:lnTo>
                    <a:lnTo>
                      <a:pt x="882356" y="1403350"/>
                    </a:lnTo>
                    <a:lnTo>
                      <a:pt x="886299" y="1403616"/>
                    </a:lnTo>
                    <a:lnTo>
                      <a:pt x="890505" y="1404146"/>
                    </a:lnTo>
                    <a:lnTo>
                      <a:pt x="894448" y="1404943"/>
                    </a:lnTo>
                    <a:lnTo>
                      <a:pt x="898128" y="1405739"/>
                    </a:lnTo>
                    <a:lnTo>
                      <a:pt x="901808" y="1406801"/>
                    </a:lnTo>
                    <a:lnTo>
                      <a:pt x="906014" y="1408393"/>
                    </a:lnTo>
                    <a:lnTo>
                      <a:pt x="909432" y="1409455"/>
                    </a:lnTo>
                    <a:lnTo>
                      <a:pt x="913112" y="1411048"/>
                    </a:lnTo>
                    <a:lnTo>
                      <a:pt x="916529" y="1412906"/>
                    </a:lnTo>
                    <a:lnTo>
                      <a:pt x="919946" y="1415030"/>
                    </a:lnTo>
                    <a:lnTo>
                      <a:pt x="923363" y="1417153"/>
                    </a:lnTo>
                    <a:lnTo>
                      <a:pt x="929672" y="1421931"/>
                    </a:lnTo>
                    <a:lnTo>
                      <a:pt x="935192" y="1427240"/>
                    </a:lnTo>
                    <a:lnTo>
                      <a:pt x="940450" y="1432814"/>
                    </a:lnTo>
                    <a:lnTo>
                      <a:pt x="945181" y="1439185"/>
                    </a:lnTo>
                    <a:lnTo>
                      <a:pt x="947284" y="1442636"/>
                    </a:lnTo>
                    <a:lnTo>
                      <a:pt x="949124" y="1446086"/>
                    </a:lnTo>
                    <a:lnTo>
                      <a:pt x="951227" y="1449537"/>
                    </a:lnTo>
                    <a:lnTo>
                      <a:pt x="952804" y="1452988"/>
                    </a:lnTo>
                    <a:lnTo>
                      <a:pt x="953856" y="1456704"/>
                    </a:lnTo>
                    <a:lnTo>
                      <a:pt x="955433" y="1460420"/>
                    </a:lnTo>
                    <a:lnTo>
                      <a:pt x="956484" y="1464667"/>
                    </a:lnTo>
                    <a:lnTo>
                      <a:pt x="957273" y="1468384"/>
                    </a:lnTo>
                    <a:lnTo>
                      <a:pt x="958062" y="1472365"/>
                    </a:lnTo>
                    <a:lnTo>
                      <a:pt x="958587" y="1476612"/>
                    </a:lnTo>
                    <a:lnTo>
                      <a:pt x="958850" y="1480594"/>
                    </a:lnTo>
                    <a:lnTo>
                      <a:pt x="958850" y="1485107"/>
                    </a:lnTo>
                    <a:lnTo>
                      <a:pt x="958850" y="1489088"/>
                    </a:lnTo>
                    <a:lnTo>
                      <a:pt x="958587" y="1493335"/>
                    </a:lnTo>
                    <a:lnTo>
                      <a:pt x="958062" y="1497317"/>
                    </a:lnTo>
                    <a:lnTo>
                      <a:pt x="957273" y="1501299"/>
                    </a:lnTo>
                    <a:lnTo>
                      <a:pt x="956484" y="1505546"/>
                    </a:lnTo>
                    <a:lnTo>
                      <a:pt x="955433" y="1509262"/>
                    </a:lnTo>
                    <a:lnTo>
                      <a:pt x="953856" y="1512978"/>
                    </a:lnTo>
                    <a:lnTo>
                      <a:pt x="952804" y="1516694"/>
                    </a:lnTo>
                    <a:lnTo>
                      <a:pt x="951227" y="1520145"/>
                    </a:lnTo>
                    <a:lnTo>
                      <a:pt x="949124" y="1524127"/>
                    </a:lnTo>
                    <a:lnTo>
                      <a:pt x="947284" y="1527312"/>
                    </a:lnTo>
                    <a:lnTo>
                      <a:pt x="945181" y="1530763"/>
                    </a:lnTo>
                    <a:lnTo>
                      <a:pt x="940450" y="1536868"/>
                    </a:lnTo>
                    <a:lnTo>
                      <a:pt x="935192" y="1542973"/>
                    </a:lnTo>
                    <a:lnTo>
                      <a:pt x="929672" y="1548017"/>
                    </a:lnTo>
                    <a:lnTo>
                      <a:pt x="923363" y="1552795"/>
                    </a:lnTo>
                    <a:lnTo>
                      <a:pt x="919946" y="1554918"/>
                    </a:lnTo>
                    <a:lnTo>
                      <a:pt x="916529" y="1556776"/>
                    </a:lnTo>
                    <a:lnTo>
                      <a:pt x="913112" y="1558634"/>
                    </a:lnTo>
                    <a:lnTo>
                      <a:pt x="909432" y="1560227"/>
                    </a:lnTo>
                    <a:lnTo>
                      <a:pt x="906014" y="1561820"/>
                    </a:lnTo>
                    <a:lnTo>
                      <a:pt x="901808" y="1563147"/>
                    </a:lnTo>
                    <a:lnTo>
                      <a:pt x="898128" y="1564209"/>
                    </a:lnTo>
                    <a:lnTo>
                      <a:pt x="894448" y="1565005"/>
                    </a:lnTo>
                    <a:lnTo>
                      <a:pt x="890505" y="1565801"/>
                    </a:lnTo>
                    <a:lnTo>
                      <a:pt x="886299" y="1566067"/>
                    </a:lnTo>
                    <a:lnTo>
                      <a:pt x="882356" y="1566598"/>
                    </a:lnTo>
                    <a:lnTo>
                      <a:pt x="877888" y="1566863"/>
                    </a:lnTo>
                    <a:lnTo>
                      <a:pt x="873945" y="1566598"/>
                    </a:lnTo>
                    <a:lnTo>
                      <a:pt x="869739" y="1566067"/>
                    </a:lnTo>
                    <a:lnTo>
                      <a:pt x="865796" y="1565801"/>
                    </a:lnTo>
                    <a:lnTo>
                      <a:pt x="861853" y="1565005"/>
                    </a:lnTo>
                    <a:lnTo>
                      <a:pt x="857647" y="1564209"/>
                    </a:lnTo>
                    <a:lnTo>
                      <a:pt x="853967" y="1563147"/>
                    </a:lnTo>
                    <a:lnTo>
                      <a:pt x="850287" y="1561820"/>
                    </a:lnTo>
                    <a:lnTo>
                      <a:pt x="846607" y="1560227"/>
                    </a:lnTo>
                    <a:lnTo>
                      <a:pt x="842664" y="1558634"/>
                    </a:lnTo>
                    <a:lnTo>
                      <a:pt x="839247" y="1556776"/>
                    </a:lnTo>
                    <a:lnTo>
                      <a:pt x="835829" y="1554918"/>
                    </a:lnTo>
                    <a:lnTo>
                      <a:pt x="832675" y="1552795"/>
                    </a:lnTo>
                    <a:lnTo>
                      <a:pt x="826629" y="1548017"/>
                    </a:lnTo>
                    <a:lnTo>
                      <a:pt x="820583" y="1542973"/>
                    </a:lnTo>
                    <a:lnTo>
                      <a:pt x="815589" y="1536868"/>
                    </a:lnTo>
                    <a:lnTo>
                      <a:pt x="810857" y="1530763"/>
                    </a:lnTo>
                    <a:lnTo>
                      <a:pt x="808754" y="1527312"/>
                    </a:lnTo>
                    <a:lnTo>
                      <a:pt x="806914" y="1524127"/>
                    </a:lnTo>
                    <a:lnTo>
                      <a:pt x="805074" y="1520145"/>
                    </a:lnTo>
                    <a:lnTo>
                      <a:pt x="803497" y="1516694"/>
                    </a:lnTo>
                    <a:lnTo>
                      <a:pt x="801920" y="1512978"/>
                    </a:lnTo>
                    <a:lnTo>
                      <a:pt x="800605" y="1509262"/>
                    </a:lnTo>
                    <a:lnTo>
                      <a:pt x="799554" y="1505546"/>
                    </a:lnTo>
                    <a:lnTo>
                      <a:pt x="798765" y="1501299"/>
                    </a:lnTo>
                    <a:lnTo>
                      <a:pt x="797977" y="1497317"/>
                    </a:lnTo>
                    <a:lnTo>
                      <a:pt x="797714" y="1493335"/>
                    </a:lnTo>
                    <a:lnTo>
                      <a:pt x="797188" y="1489088"/>
                    </a:lnTo>
                    <a:lnTo>
                      <a:pt x="796925" y="1485107"/>
                    </a:lnTo>
                    <a:lnTo>
                      <a:pt x="797188" y="1480594"/>
                    </a:lnTo>
                    <a:lnTo>
                      <a:pt x="797714" y="1476612"/>
                    </a:lnTo>
                    <a:lnTo>
                      <a:pt x="797977" y="1472365"/>
                    </a:lnTo>
                    <a:lnTo>
                      <a:pt x="798765" y="1468384"/>
                    </a:lnTo>
                    <a:lnTo>
                      <a:pt x="799554" y="1464667"/>
                    </a:lnTo>
                    <a:lnTo>
                      <a:pt x="800605" y="1460420"/>
                    </a:lnTo>
                    <a:lnTo>
                      <a:pt x="801920" y="1456704"/>
                    </a:lnTo>
                    <a:lnTo>
                      <a:pt x="803497" y="1452988"/>
                    </a:lnTo>
                    <a:lnTo>
                      <a:pt x="805074" y="1449537"/>
                    </a:lnTo>
                    <a:lnTo>
                      <a:pt x="806914" y="1446086"/>
                    </a:lnTo>
                    <a:lnTo>
                      <a:pt x="808754" y="1442636"/>
                    </a:lnTo>
                    <a:lnTo>
                      <a:pt x="810857" y="1439185"/>
                    </a:lnTo>
                    <a:lnTo>
                      <a:pt x="815589" y="1432814"/>
                    </a:lnTo>
                    <a:lnTo>
                      <a:pt x="820583" y="1427240"/>
                    </a:lnTo>
                    <a:lnTo>
                      <a:pt x="826629" y="1421931"/>
                    </a:lnTo>
                    <a:lnTo>
                      <a:pt x="832675" y="1417153"/>
                    </a:lnTo>
                    <a:lnTo>
                      <a:pt x="835829" y="1415030"/>
                    </a:lnTo>
                    <a:lnTo>
                      <a:pt x="839247" y="1412906"/>
                    </a:lnTo>
                    <a:lnTo>
                      <a:pt x="842664" y="1411048"/>
                    </a:lnTo>
                    <a:lnTo>
                      <a:pt x="846607" y="1409455"/>
                    </a:lnTo>
                    <a:lnTo>
                      <a:pt x="850287" y="1408393"/>
                    </a:lnTo>
                    <a:lnTo>
                      <a:pt x="853967" y="1406801"/>
                    </a:lnTo>
                    <a:lnTo>
                      <a:pt x="857647" y="1405739"/>
                    </a:lnTo>
                    <a:lnTo>
                      <a:pt x="861853" y="1404943"/>
                    </a:lnTo>
                    <a:lnTo>
                      <a:pt x="865796" y="1404146"/>
                    </a:lnTo>
                    <a:lnTo>
                      <a:pt x="869739" y="1403616"/>
                    </a:lnTo>
                    <a:lnTo>
                      <a:pt x="873945" y="1403350"/>
                    </a:lnTo>
                    <a:close/>
                    <a:moveTo>
                      <a:pt x="1480345" y="795338"/>
                    </a:moveTo>
                    <a:lnTo>
                      <a:pt x="1484857" y="795603"/>
                    </a:lnTo>
                    <a:lnTo>
                      <a:pt x="1488839" y="795869"/>
                    </a:lnTo>
                    <a:lnTo>
                      <a:pt x="1493086" y="796134"/>
                    </a:lnTo>
                    <a:lnTo>
                      <a:pt x="1497068" y="797196"/>
                    </a:lnTo>
                    <a:lnTo>
                      <a:pt x="1500784" y="797727"/>
                    </a:lnTo>
                    <a:lnTo>
                      <a:pt x="1505031" y="799054"/>
                    </a:lnTo>
                    <a:lnTo>
                      <a:pt x="1508747" y="800381"/>
                    </a:lnTo>
                    <a:lnTo>
                      <a:pt x="1512198" y="801974"/>
                    </a:lnTo>
                    <a:lnTo>
                      <a:pt x="1515914" y="803567"/>
                    </a:lnTo>
                    <a:lnTo>
                      <a:pt x="1519365" y="805425"/>
                    </a:lnTo>
                    <a:lnTo>
                      <a:pt x="1522816" y="807283"/>
                    </a:lnTo>
                    <a:lnTo>
                      <a:pt x="1526266" y="809406"/>
                    </a:lnTo>
                    <a:lnTo>
                      <a:pt x="1532637" y="814184"/>
                    </a:lnTo>
                    <a:lnTo>
                      <a:pt x="1538211" y="819228"/>
                    </a:lnTo>
                    <a:lnTo>
                      <a:pt x="1543520" y="825068"/>
                    </a:lnTo>
                    <a:lnTo>
                      <a:pt x="1548298" y="831438"/>
                    </a:lnTo>
                    <a:lnTo>
                      <a:pt x="1550422" y="834624"/>
                    </a:lnTo>
                    <a:lnTo>
                      <a:pt x="1552545" y="838074"/>
                    </a:lnTo>
                    <a:lnTo>
                      <a:pt x="1554403" y="841791"/>
                    </a:lnTo>
                    <a:lnTo>
                      <a:pt x="1555996" y="845241"/>
                    </a:lnTo>
                    <a:lnTo>
                      <a:pt x="1557589" y="848958"/>
                    </a:lnTo>
                    <a:lnTo>
                      <a:pt x="1558650" y="852939"/>
                    </a:lnTo>
                    <a:lnTo>
                      <a:pt x="1559712" y="856655"/>
                    </a:lnTo>
                    <a:lnTo>
                      <a:pt x="1560509" y="860637"/>
                    </a:lnTo>
                    <a:lnTo>
                      <a:pt x="1561305" y="864884"/>
                    </a:lnTo>
                    <a:lnTo>
                      <a:pt x="1561836" y="868866"/>
                    </a:lnTo>
                    <a:lnTo>
                      <a:pt x="1562101" y="872847"/>
                    </a:lnTo>
                    <a:lnTo>
                      <a:pt x="1562101" y="877094"/>
                    </a:lnTo>
                    <a:lnTo>
                      <a:pt x="1562101" y="881342"/>
                    </a:lnTo>
                    <a:lnTo>
                      <a:pt x="1561836" y="885589"/>
                    </a:lnTo>
                    <a:lnTo>
                      <a:pt x="1561305" y="889570"/>
                    </a:lnTo>
                    <a:lnTo>
                      <a:pt x="1560509" y="893817"/>
                    </a:lnTo>
                    <a:lnTo>
                      <a:pt x="1559712" y="897534"/>
                    </a:lnTo>
                    <a:lnTo>
                      <a:pt x="1558650" y="901515"/>
                    </a:lnTo>
                    <a:lnTo>
                      <a:pt x="1557589" y="905497"/>
                    </a:lnTo>
                    <a:lnTo>
                      <a:pt x="1555996" y="908948"/>
                    </a:lnTo>
                    <a:lnTo>
                      <a:pt x="1554403" y="912664"/>
                    </a:lnTo>
                    <a:lnTo>
                      <a:pt x="1552545" y="916115"/>
                    </a:lnTo>
                    <a:lnTo>
                      <a:pt x="1550422" y="919565"/>
                    </a:lnTo>
                    <a:lnTo>
                      <a:pt x="1548298" y="923016"/>
                    </a:lnTo>
                    <a:lnTo>
                      <a:pt x="1543520" y="929387"/>
                    </a:lnTo>
                    <a:lnTo>
                      <a:pt x="1538211" y="934961"/>
                    </a:lnTo>
                    <a:lnTo>
                      <a:pt x="1532637" y="940270"/>
                    </a:lnTo>
                    <a:lnTo>
                      <a:pt x="1526266" y="945048"/>
                    </a:lnTo>
                    <a:lnTo>
                      <a:pt x="1522816" y="947171"/>
                    </a:lnTo>
                    <a:lnTo>
                      <a:pt x="1519365" y="949030"/>
                    </a:lnTo>
                    <a:lnTo>
                      <a:pt x="1515914" y="950888"/>
                    </a:lnTo>
                    <a:lnTo>
                      <a:pt x="1512198" y="952480"/>
                    </a:lnTo>
                    <a:lnTo>
                      <a:pt x="1508747" y="953808"/>
                    </a:lnTo>
                    <a:lnTo>
                      <a:pt x="1505031" y="955400"/>
                    </a:lnTo>
                    <a:lnTo>
                      <a:pt x="1500784" y="956197"/>
                    </a:lnTo>
                    <a:lnTo>
                      <a:pt x="1497068" y="957258"/>
                    </a:lnTo>
                    <a:lnTo>
                      <a:pt x="1493086" y="957789"/>
                    </a:lnTo>
                    <a:lnTo>
                      <a:pt x="1488839" y="958586"/>
                    </a:lnTo>
                    <a:lnTo>
                      <a:pt x="1484857" y="958851"/>
                    </a:lnTo>
                    <a:lnTo>
                      <a:pt x="1480345" y="958851"/>
                    </a:lnTo>
                    <a:lnTo>
                      <a:pt x="1476363" y="958851"/>
                    </a:lnTo>
                    <a:lnTo>
                      <a:pt x="1472116" y="958586"/>
                    </a:lnTo>
                    <a:lnTo>
                      <a:pt x="1468134" y="957789"/>
                    </a:lnTo>
                    <a:lnTo>
                      <a:pt x="1464153" y="957258"/>
                    </a:lnTo>
                    <a:lnTo>
                      <a:pt x="1459906" y="956197"/>
                    </a:lnTo>
                    <a:lnTo>
                      <a:pt x="1456189" y="955400"/>
                    </a:lnTo>
                    <a:lnTo>
                      <a:pt x="1452473" y="953808"/>
                    </a:lnTo>
                    <a:lnTo>
                      <a:pt x="1448757" y="952480"/>
                    </a:lnTo>
                    <a:lnTo>
                      <a:pt x="1445306" y="950888"/>
                    </a:lnTo>
                    <a:lnTo>
                      <a:pt x="1441325" y="949030"/>
                    </a:lnTo>
                    <a:lnTo>
                      <a:pt x="1437874" y="947171"/>
                    </a:lnTo>
                    <a:lnTo>
                      <a:pt x="1434954" y="945048"/>
                    </a:lnTo>
                    <a:lnTo>
                      <a:pt x="1428583" y="940270"/>
                    </a:lnTo>
                    <a:lnTo>
                      <a:pt x="1422478" y="934961"/>
                    </a:lnTo>
                    <a:lnTo>
                      <a:pt x="1417435" y="929387"/>
                    </a:lnTo>
                    <a:lnTo>
                      <a:pt x="1412922" y="923016"/>
                    </a:lnTo>
                    <a:lnTo>
                      <a:pt x="1410533" y="919565"/>
                    </a:lnTo>
                    <a:lnTo>
                      <a:pt x="1408675" y="916115"/>
                    </a:lnTo>
                    <a:lnTo>
                      <a:pt x="1406817" y="912664"/>
                    </a:lnTo>
                    <a:lnTo>
                      <a:pt x="1405224" y="908948"/>
                    </a:lnTo>
                    <a:lnTo>
                      <a:pt x="1403632" y="905497"/>
                    </a:lnTo>
                    <a:lnTo>
                      <a:pt x="1402304" y="901515"/>
                    </a:lnTo>
                    <a:lnTo>
                      <a:pt x="1401243" y="897534"/>
                    </a:lnTo>
                    <a:lnTo>
                      <a:pt x="1400446" y="893817"/>
                    </a:lnTo>
                    <a:lnTo>
                      <a:pt x="1399650" y="889570"/>
                    </a:lnTo>
                    <a:lnTo>
                      <a:pt x="1399385" y="885589"/>
                    </a:lnTo>
                    <a:lnTo>
                      <a:pt x="1398854" y="881342"/>
                    </a:lnTo>
                    <a:lnTo>
                      <a:pt x="1398588" y="877094"/>
                    </a:lnTo>
                    <a:lnTo>
                      <a:pt x="1398854" y="872847"/>
                    </a:lnTo>
                    <a:lnTo>
                      <a:pt x="1399385" y="868866"/>
                    </a:lnTo>
                    <a:lnTo>
                      <a:pt x="1399650" y="864884"/>
                    </a:lnTo>
                    <a:lnTo>
                      <a:pt x="1400446" y="860637"/>
                    </a:lnTo>
                    <a:lnTo>
                      <a:pt x="1401243" y="856655"/>
                    </a:lnTo>
                    <a:lnTo>
                      <a:pt x="1402304" y="852939"/>
                    </a:lnTo>
                    <a:lnTo>
                      <a:pt x="1403632" y="848958"/>
                    </a:lnTo>
                    <a:lnTo>
                      <a:pt x="1405224" y="845241"/>
                    </a:lnTo>
                    <a:lnTo>
                      <a:pt x="1406817" y="841791"/>
                    </a:lnTo>
                    <a:lnTo>
                      <a:pt x="1408675" y="838074"/>
                    </a:lnTo>
                    <a:lnTo>
                      <a:pt x="1410533" y="834624"/>
                    </a:lnTo>
                    <a:lnTo>
                      <a:pt x="1412922" y="831438"/>
                    </a:lnTo>
                    <a:lnTo>
                      <a:pt x="1417435" y="825068"/>
                    </a:lnTo>
                    <a:lnTo>
                      <a:pt x="1422478" y="819228"/>
                    </a:lnTo>
                    <a:lnTo>
                      <a:pt x="1428583" y="814184"/>
                    </a:lnTo>
                    <a:lnTo>
                      <a:pt x="1434954" y="809406"/>
                    </a:lnTo>
                    <a:lnTo>
                      <a:pt x="1437874" y="807283"/>
                    </a:lnTo>
                    <a:lnTo>
                      <a:pt x="1441325" y="805425"/>
                    </a:lnTo>
                    <a:lnTo>
                      <a:pt x="1445306" y="803567"/>
                    </a:lnTo>
                    <a:lnTo>
                      <a:pt x="1448757" y="801974"/>
                    </a:lnTo>
                    <a:lnTo>
                      <a:pt x="1452473" y="800381"/>
                    </a:lnTo>
                    <a:lnTo>
                      <a:pt x="1456189" y="799054"/>
                    </a:lnTo>
                    <a:lnTo>
                      <a:pt x="1459906" y="797727"/>
                    </a:lnTo>
                    <a:lnTo>
                      <a:pt x="1464153" y="797196"/>
                    </a:lnTo>
                    <a:lnTo>
                      <a:pt x="1468134" y="796134"/>
                    </a:lnTo>
                    <a:lnTo>
                      <a:pt x="1472116" y="795869"/>
                    </a:lnTo>
                    <a:lnTo>
                      <a:pt x="1476363" y="795603"/>
                    </a:lnTo>
                    <a:lnTo>
                      <a:pt x="1480345" y="795338"/>
                    </a:lnTo>
                    <a:close/>
                    <a:moveTo>
                      <a:pt x="876984" y="177800"/>
                    </a:moveTo>
                    <a:lnTo>
                      <a:pt x="883326" y="178065"/>
                    </a:lnTo>
                    <a:lnTo>
                      <a:pt x="889669" y="179124"/>
                    </a:lnTo>
                    <a:lnTo>
                      <a:pt x="895482" y="180713"/>
                    </a:lnTo>
                    <a:lnTo>
                      <a:pt x="901032" y="182832"/>
                    </a:lnTo>
                    <a:lnTo>
                      <a:pt x="906581" y="185215"/>
                    </a:lnTo>
                    <a:lnTo>
                      <a:pt x="911867" y="188393"/>
                    </a:lnTo>
                    <a:lnTo>
                      <a:pt x="916359" y="191836"/>
                    </a:lnTo>
                    <a:lnTo>
                      <a:pt x="920851" y="196074"/>
                    </a:lnTo>
                    <a:lnTo>
                      <a:pt x="924815" y="200311"/>
                    </a:lnTo>
                    <a:lnTo>
                      <a:pt x="928251" y="205078"/>
                    </a:lnTo>
                    <a:lnTo>
                      <a:pt x="931422" y="210375"/>
                    </a:lnTo>
                    <a:lnTo>
                      <a:pt x="934065" y="215672"/>
                    </a:lnTo>
                    <a:lnTo>
                      <a:pt x="936179" y="221498"/>
                    </a:lnTo>
                    <a:lnTo>
                      <a:pt x="937764" y="227325"/>
                    </a:lnTo>
                    <a:lnTo>
                      <a:pt x="938821" y="233681"/>
                    </a:lnTo>
                    <a:lnTo>
                      <a:pt x="939086" y="240037"/>
                    </a:lnTo>
                    <a:lnTo>
                      <a:pt x="939086" y="766534"/>
                    </a:lnTo>
                    <a:lnTo>
                      <a:pt x="945956" y="770772"/>
                    </a:lnTo>
                    <a:lnTo>
                      <a:pt x="952827" y="775539"/>
                    </a:lnTo>
                    <a:lnTo>
                      <a:pt x="959169" y="780835"/>
                    </a:lnTo>
                    <a:lnTo>
                      <a:pt x="964983" y="786397"/>
                    </a:lnTo>
                    <a:lnTo>
                      <a:pt x="971061" y="792488"/>
                    </a:lnTo>
                    <a:lnTo>
                      <a:pt x="976082" y="798844"/>
                    </a:lnTo>
                    <a:lnTo>
                      <a:pt x="980839" y="805465"/>
                    </a:lnTo>
                    <a:lnTo>
                      <a:pt x="985331" y="812351"/>
                    </a:lnTo>
                    <a:lnTo>
                      <a:pt x="989295" y="819502"/>
                    </a:lnTo>
                    <a:lnTo>
                      <a:pt x="992995" y="826917"/>
                    </a:lnTo>
                    <a:lnTo>
                      <a:pt x="995902" y="834862"/>
                    </a:lnTo>
                    <a:lnTo>
                      <a:pt x="998545" y="843072"/>
                    </a:lnTo>
                    <a:lnTo>
                      <a:pt x="1000394" y="851282"/>
                    </a:lnTo>
                    <a:lnTo>
                      <a:pt x="1001980" y="859757"/>
                    </a:lnTo>
                    <a:lnTo>
                      <a:pt x="1002773" y="868497"/>
                    </a:lnTo>
                    <a:lnTo>
                      <a:pt x="1003301" y="877236"/>
                    </a:lnTo>
                    <a:lnTo>
                      <a:pt x="1002773" y="883857"/>
                    </a:lnTo>
                    <a:lnTo>
                      <a:pt x="1002244" y="889948"/>
                    </a:lnTo>
                    <a:lnTo>
                      <a:pt x="1001716" y="896569"/>
                    </a:lnTo>
                    <a:lnTo>
                      <a:pt x="1000394" y="902925"/>
                    </a:lnTo>
                    <a:lnTo>
                      <a:pt x="999073" y="909017"/>
                    </a:lnTo>
                    <a:lnTo>
                      <a:pt x="997223" y="915108"/>
                    </a:lnTo>
                    <a:lnTo>
                      <a:pt x="995373" y="921199"/>
                    </a:lnTo>
                    <a:lnTo>
                      <a:pt x="993259" y="926761"/>
                    </a:lnTo>
                    <a:lnTo>
                      <a:pt x="990352" y="932322"/>
                    </a:lnTo>
                    <a:lnTo>
                      <a:pt x="987445" y="938149"/>
                    </a:lnTo>
                    <a:lnTo>
                      <a:pt x="984803" y="943446"/>
                    </a:lnTo>
                    <a:lnTo>
                      <a:pt x="981367" y="948478"/>
                    </a:lnTo>
                    <a:lnTo>
                      <a:pt x="977932" y="953509"/>
                    </a:lnTo>
                    <a:lnTo>
                      <a:pt x="973968" y="958541"/>
                    </a:lnTo>
                    <a:lnTo>
                      <a:pt x="970004" y="962779"/>
                    </a:lnTo>
                    <a:lnTo>
                      <a:pt x="965512" y="967281"/>
                    </a:lnTo>
                    <a:lnTo>
                      <a:pt x="961284" y="971783"/>
                    </a:lnTo>
                    <a:lnTo>
                      <a:pt x="956527" y="975756"/>
                    </a:lnTo>
                    <a:lnTo>
                      <a:pt x="951770" y="979464"/>
                    </a:lnTo>
                    <a:lnTo>
                      <a:pt x="946749" y="982906"/>
                    </a:lnTo>
                    <a:lnTo>
                      <a:pt x="941728" y="986349"/>
                    </a:lnTo>
                    <a:lnTo>
                      <a:pt x="936443" y="989527"/>
                    </a:lnTo>
                    <a:lnTo>
                      <a:pt x="930893" y="992441"/>
                    </a:lnTo>
                    <a:lnTo>
                      <a:pt x="925344" y="994824"/>
                    </a:lnTo>
                    <a:lnTo>
                      <a:pt x="919530" y="996943"/>
                    </a:lnTo>
                    <a:lnTo>
                      <a:pt x="913716" y="999062"/>
                    </a:lnTo>
                    <a:lnTo>
                      <a:pt x="907374" y="1000915"/>
                    </a:lnTo>
                    <a:lnTo>
                      <a:pt x="901560" y="1001975"/>
                    </a:lnTo>
                    <a:lnTo>
                      <a:pt x="895218" y="1003299"/>
                    </a:lnTo>
                    <a:lnTo>
                      <a:pt x="888611" y="1004358"/>
                    </a:lnTo>
                    <a:lnTo>
                      <a:pt x="882269" y="1004623"/>
                    </a:lnTo>
                    <a:lnTo>
                      <a:pt x="875663" y="1004888"/>
                    </a:lnTo>
                    <a:lnTo>
                      <a:pt x="866678" y="1004623"/>
                    </a:lnTo>
                    <a:lnTo>
                      <a:pt x="857693" y="1003564"/>
                    </a:lnTo>
                    <a:lnTo>
                      <a:pt x="849236" y="1001975"/>
                    </a:lnTo>
                    <a:lnTo>
                      <a:pt x="840780" y="999856"/>
                    </a:lnTo>
                    <a:lnTo>
                      <a:pt x="832324" y="997473"/>
                    </a:lnTo>
                    <a:lnTo>
                      <a:pt x="824396" y="994030"/>
                    </a:lnTo>
                    <a:lnTo>
                      <a:pt x="816732" y="990587"/>
                    </a:lnTo>
                    <a:lnTo>
                      <a:pt x="809333" y="986084"/>
                    </a:lnTo>
                    <a:lnTo>
                      <a:pt x="802198" y="981317"/>
                    </a:lnTo>
                    <a:lnTo>
                      <a:pt x="795591" y="976286"/>
                    </a:lnTo>
                    <a:lnTo>
                      <a:pt x="788984" y="970724"/>
                    </a:lnTo>
                    <a:lnTo>
                      <a:pt x="783170" y="964633"/>
                    </a:lnTo>
                    <a:lnTo>
                      <a:pt x="777357" y="958541"/>
                    </a:lnTo>
                    <a:lnTo>
                      <a:pt x="772600" y="951920"/>
                    </a:lnTo>
                    <a:lnTo>
                      <a:pt x="767843" y="944770"/>
                    </a:lnTo>
                    <a:lnTo>
                      <a:pt x="763351" y="937354"/>
                    </a:lnTo>
                    <a:lnTo>
                      <a:pt x="413204" y="937354"/>
                    </a:lnTo>
                    <a:lnTo>
                      <a:pt x="406597" y="937090"/>
                    </a:lnTo>
                    <a:lnTo>
                      <a:pt x="400519" y="936295"/>
                    </a:lnTo>
                    <a:lnTo>
                      <a:pt x="394705" y="934706"/>
                    </a:lnTo>
                    <a:lnTo>
                      <a:pt x="388627" y="932322"/>
                    </a:lnTo>
                    <a:lnTo>
                      <a:pt x="383342" y="929939"/>
                    </a:lnTo>
                    <a:lnTo>
                      <a:pt x="378321" y="926761"/>
                    </a:lnTo>
                    <a:lnTo>
                      <a:pt x="373564" y="923053"/>
                    </a:lnTo>
                    <a:lnTo>
                      <a:pt x="368808" y="919345"/>
                    </a:lnTo>
                    <a:lnTo>
                      <a:pt x="365108" y="914843"/>
                    </a:lnTo>
                    <a:lnTo>
                      <a:pt x="361408" y="909811"/>
                    </a:lnTo>
                    <a:lnTo>
                      <a:pt x="358237" y="904779"/>
                    </a:lnTo>
                    <a:lnTo>
                      <a:pt x="355859" y="899483"/>
                    </a:lnTo>
                    <a:lnTo>
                      <a:pt x="353480" y="893921"/>
                    </a:lnTo>
                    <a:lnTo>
                      <a:pt x="352159" y="887830"/>
                    </a:lnTo>
                    <a:lnTo>
                      <a:pt x="351102" y="881474"/>
                    </a:lnTo>
                    <a:lnTo>
                      <a:pt x="350838" y="875382"/>
                    </a:lnTo>
                    <a:lnTo>
                      <a:pt x="351102" y="868761"/>
                    </a:lnTo>
                    <a:lnTo>
                      <a:pt x="352159" y="862670"/>
                    </a:lnTo>
                    <a:lnTo>
                      <a:pt x="353480" y="856844"/>
                    </a:lnTo>
                    <a:lnTo>
                      <a:pt x="355859" y="850752"/>
                    </a:lnTo>
                    <a:lnTo>
                      <a:pt x="358237" y="845456"/>
                    </a:lnTo>
                    <a:lnTo>
                      <a:pt x="361408" y="840424"/>
                    </a:lnTo>
                    <a:lnTo>
                      <a:pt x="365108" y="835392"/>
                    </a:lnTo>
                    <a:lnTo>
                      <a:pt x="368808" y="831154"/>
                    </a:lnTo>
                    <a:lnTo>
                      <a:pt x="373564" y="827447"/>
                    </a:lnTo>
                    <a:lnTo>
                      <a:pt x="378321" y="823474"/>
                    </a:lnTo>
                    <a:lnTo>
                      <a:pt x="383342" y="820296"/>
                    </a:lnTo>
                    <a:lnTo>
                      <a:pt x="388627" y="817913"/>
                    </a:lnTo>
                    <a:lnTo>
                      <a:pt x="394705" y="815794"/>
                    </a:lnTo>
                    <a:lnTo>
                      <a:pt x="400519" y="814205"/>
                    </a:lnTo>
                    <a:lnTo>
                      <a:pt x="406597" y="813146"/>
                    </a:lnTo>
                    <a:lnTo>
                      <a:pt x="413204" y="812881"/>
                    </a:lnTo>
                    <a:lnTo>
                      <a:pt x="765465" y="812881"/>
                    </a:lnTo>
                    <a:lnTo>
                      <a:pt x="770222" y="805730"/>
                    </a:lnTo>
                    <a:lnTo>
                      <a:pt x="775507" y="798579"/>
                    </a:lnTo>
                    <a:lnTo>
                      <a:pt x="780792" y="791959"/>
                    </a:lnTo>
                    <a:lnTo>
                      <a:pt x="786870" y="785602"/>
                    </a:lnTo>
                    <a:lnTo>
                      <a:pt x="793477" y="779511"/>
                    </a:lnTo>
                    <a:lnTo>
                      <a:pt x="800348" y="774214"/>
                    </a:lnTo>
                    <a:lnTo>
                      <a:pt x="807483" y="769183"/>
                    </a:lnTo>
                    <a:lnTo>
                      <a:pt x="815147" y="764945"/>
                    </a:lnTo>
                    <a:lnTo>
                      <a:pt x="815147" y="240037"/>
                    </a:lnTo>
                    <a:lnTo>
                      <a:pt x="815411" y="233681"/>
                    </a:lnTo>
                    <a:lnTo>
                      <a:pt x="816204" y="227325"/>
                    </a:lnTo>
                    <a:lnTo>
                      <a:pt x="817789" y="221498"/>
                    </a:lnTo>
                    <a:lnTo>
                      <a:pt x="819639" y="215672"/>
                    </a:lnTo>
                    <a:lnTo>
                      <a:pt x="822546" y="210375"/>
                    </a:lnTo>
                    <a:lnTo>
                      <a:pt x="825717" y="205078"/>
                    </a:lnTo>
                    <a:lnTo>
                      <a:pt x="829153" y="200311"/>
                    </a:lnTo>
                    <a:lnTo>
                      <a:pt x="833116" y="196074"/>
                    </a:lnTo>
                    <a:lnTo>
                      <a:pt x="837609" y="191836"/>
                    </a:lnTo>
                    <a:lnTo>
                      <a:pt x="842366" y="188393"/>
                    </a:lnTo>
                    <a:lnTo>
                      <a:pt x="847387" y="185215"/>
                    </a:lnTo>
                    <a:lnTo>
                      <a:pt x="852936" y="182832"/>
                    </a:lnTo>
                    <a:lnTo>
                      <a:pt x="858486" y="180713"/>
                    </a:lnTo>
                    <a:lnTo>
                      <a:pt x="864564" y="179124"/>
                    </a:lnTo>
                    <a:lnTo>
                      <a:pt x="870642" y="178065"/>
                    </a:lnTo>
                    <a:lnTo>
                      <a:pt x="876984" y="177800"/>
                    </a:lnTo>
                    <a:close/>
                    <a:moveTo>
                      <a:pt x="856991" y="124392"/>
                    </a:moveTo>
                    <a:lnTo>
                      <a:pt x="837683" y="125450"/>
                    </a:lnTo>
                    <a:lnTo>
                      <a:pt x="818374" y="126774"/>
                    </a:lnTo>
                    <a:lnTo>
                      <a:pt x="799594" y="128362"/>
                    </a:lnTo>
                    <a:lnTo>
                      <a:pt x="780550" y="130479"/>
                    </a:lnTo>
                    <a:lnTo>
                      <a:pt x="762034" y="132861"/>
                    </a:lnTo>
                    <a:lnTo>
                      <a:pt x="743255" y="136037"/>
                    </a:lnTo>
                    <a:lnTo>
                      <a:pt x="725004" y="139478"/>
                    </a:lnTo>
                    <a:lnTo>
                      <a:pt x="706489" y="143712"/>
                    </a:lnTo>
                    <a:lnTo>
                      <a:pt x="688502" y="147947"/>
                    </a:lnTo>
                    <a:lnTo>
                      <a:pt x="670516" y="152975"/>
                    </a:lnTo>
                    <a:lnTo>
                      <a:pt x="653059" y="158269"/>
                    </a:lnTo>
                    <a:lnTo>
                      <a:pt x="635337" y="164091"/>
                    </a:lnTo>
                    <a:lnTo>
                      <a:pt x="617880" y="169914"/>
                    </a:lnTo>
                    <a:lnTo>
                      <a:pt x="600687" y="176530"/>
                    </a:lnTo>
                    <a:lnTo>
                      <a:pt x="583759" y="183412"/>
                    </a:lnTo>
                    <a:lnTo>
                      <a:pt x="567095" y="191087"/>
                    </a:lnTo>
                    <a:lnTo>
                      <a:pt x="550432" y="198762"/>
                    </a:lnTo>
                    <a:lnTo>
                      <a:pt x="534297" y="206967"/>
                    </a:lnTo>
                    <a:lnTo>
                      <a:pt x="517898" y="215436"/>
                    </a:lnTo>
                    <a:lnTo>
                      <a:pt x="502292" y="224170"/>
                    </a:lnTo>
                    <a:lnTo>
                      <a:pt x="486686" y="233698"/>
                    </a:lnTo>
                    <a:lnTo>
                      <a:pt x="471345" y="242961"/>
                    </a:lnTo>
                    <a:lnTo>
                      <a:pt x="456268" y="253018"/>
                    </a:lnTo>
                    <a:lnTo>
                      <a:pt x="441192" y="263340"/>
                    </a:lnTo>
                    <a:lnTo>
                      <a:pt x="426379" y="274191"/>
                    </a:lnTo>
                    <a:lnTo>
                      <a:pt x="412361" y="285042"/>
                    </a:lnTo>
                    <a:lnTo>
                      <a:pt x="398342" y="296423"/>
                    </a:lnTo>
                    <a:lnTo>
                      <a:pt x="384588" y="308333"/>
                    </a:lnTo>
                    <a:lnTo>
                      <a:pt x="371098" y="320243"/>
                    </a:lnTo>
                    <a:lnTo>
                      <a:pt x="357608" y="332417"/>
                    </a:lnTo>
                    <a:lnTo>
                      <a:pt x="344648" y="344856"/>
                    </a:lnTo>
                    <a:lnTo>
                      <a:pt x="332216" y="358089"/>
                    </a:lnTo>
                    <a:lnTo>
                      <a:pt x="319784" y="371323"/>
                    </a:lnTo>
                    <a:lnTo>
                      <a:pt x="307617" y="384820"/>
                    </a:lnTo>
                    <a:lnTo>
                      <a:pt x="295979" y="398583"/>
                    </a:lnTo>
                    <a:lnTo>
                      <a:pt x="284870" y="412610"/>
                    </a:lnTo>
                    <a:lnTo>
                      <a:pt x="273761" y="427167"/>
                    </a:lnTo>
                    <a:lnTo>
                      <a:pt x="263181" y="441458"/>
                    </a:lnTo>
                    <a:lnTo>
                      <a:pt x="252865" y="456544"/>
                    </a:lnTo>
                    <a:lnTo>
                      <a:pt x="242814" y="471630"/>
                    </a:lnTo>
                    <a:lnTo>
                      <a:pt x="233027" y="486980"/>
                    </a:lnTo>
                    <a:lnTo>
                      <a:pt x="224034" y="502596"/>
                    </a:lnTo>
                    <a:lnTo>
                      <a:pt x="215041" y="518740"/>
                    </a:lnTo>
                    <a:lnTo>
                      <a:pt x="206577" y="534620"/>
                    </a:lnTo>
                    <a:lnTo>
                      <a:pt x="198377" y="551029"/>
                    </a:lnTo>
                    <a:lnTo>
                      <a:pt x="190707" y="567438"/>
                    </a:lnTo>
                    <a:lnTo>
                      <a:pt x="183301" y="584112"/>
                    </a:lnTo>
                    <a:lnTo>
                      <a:pt x="176424" y="601315"/>
                    </a:lnTo>
                    <a:lnTo>
                      <a:pt x="169811" y="618253"/>
                    </a:lnTo>
                    <a:lnTo>
                      <a:pt x="163992" y="635986"/>
                    </a:lnTo>
                    <a:lnTo>
                      <a:pt x="157908" y="653454"/>
                    </a:lnTo>
                    <a:lnTo>
                      <a:pt x="152883" y="670921"/>
                    </a:lnTo>
                    <a:lnTo>
                      <a:pt x="147857" y="689183"/>
                    </a:lnTo>
                    <a:lnTo>
                      <a:pt x="143625" y="707180"/>
                    </a:lnTo>
                    <a:lnTo>
                      <a:pt x="139393" y="725707"/>
                    </a:lnTo>
                    <a:lnTo>
                      <a:pt x="135955" y="743704"/>
                    </a:lnTo>
                    <a:lnTo>
                      <a:pt x="132781" y="762495"/>
                    </a:lnTo>
                    <a:lnTo>
                      <a:pt x="130400" y="781551"/>
                    </a:lnTo>
                    <a:lnTo>
                      <a:pt x="128019" y="800342"/>
                    </a:lnTo>
                    <a:lnTo>
                      <a:pt x="126168" y="819133"/>
                    </a:lnTo>
                    <a:lnTo>
                      <a:pt x="125110" y="838189"/>
                    </a:lnTo>
                    <a:lnTo>
                      <a:pt x="124316" y="857509"/>
                    </a:lnTo>
                    <a:lnTo>
                      <a:pt x="124052" y="877094"/>
                    </a:lnTo>
                    <a:lnTo>
                      <a:pt x="124316" y="896414"/>
                    </a:lnTo>
                    <a:lnTo>
                      <a:pt x="125110" y="915735"/>
                    </a:lnTo>
                    <a:lnTo>
                      <a:pt x="126168" y="934791"/>
                    </a:lnTo>
                    <a:lnTo>
                      <a:pt x="128019" y="953846"/>
                    </a:lnTo>
                    <a:lnTo>
                      <a:pt x="130400" y="972637"/>
                    </a:lnTo>
                    <a:lnTo>
                      <a:pt x="132781" y="991428"/>
                    </a:lnTo>
                    <a:lnTo>
                      <a:pt x="135955" y="1009955"/>
                    </a:lnTo>
                    <a:lnTo>
                      <a:pt x="139393" y="1028481"/>
                    </a:lnTo>
                    <a:lnTo>
                      <a:pt x="143625" y="1046743"/>
                    </a:lnTo>
                    <a:lnTo>
                      <a:pt x="147857" y="1065005"/>
                    </a:lnTo>
                    <a:lnTo>
                      <a:pt x="152883" y="1082737"/>
                    </a:lnTo>
                    <a:lnTo>
                      <a:pt x="157908" y="1100734"/>
                    </a:lnTo>
                    <a:lnTo>
                      <a:pt x="163992" y="1118202"/>
                    </a:lnTo>
                    <a:lnTo>
                      <a:pt x="169811" y="1135405"/>
                    </a:lnTo>
                    <a:lnTo>
                      <a:pt x="176424" y="1152608"/>
                    </a:lnTo>
                    <a:lnTo>
                      <a:pt x="183301" y="1169547"/>
                    </a:lnTo>
                    <a:lnTo>
                      <a:pt x="190707" y="1186485"/>
                    </a:lnTo>
                    <a:lnTo>
                      <a:pt x="198377" y="1203159"/>
                    </a:lnTo>
                    <a:lnTo>
                      <a:pt x="206577" y="1219568"/>
                    </a:lnTo>
                    <a:lnTo>
                      <a:pt x="215041" y="1235448"/>
                    </a:lnTo>
                    <a:lnTo>
                      <a:pt x="224034" y="1251592"/>
                    </a:lnTo>
                    <a:lnTo>
                      <a:pt x="233027" y="1267208"/>
                    </a:lnTo>
                    <a:lnTo>
                      <a:pt x="242814" y="1282558"/>
                    </a:lnTo>
                    <a:lnTo>
                      <a:pt x="252865" y="1297644"/>
                    </a:lnTo>
                    <a:lnTo>
                      <a:pt x="263181" y="1312200"/>
                    </a:lnTo>
                    <a:lnTo>
                      <a:pt x="273761" y="1327021"/>
                    </a:lnTo>
                    <a:lnTo>
                      <a:pt x="284870" y="1341578"/>
                    </a:lnTo>
                    <a:lnTo>
                      <a:pt x="295979" y="1355605"/>
                    </a:lnTo>
                    <a:lnTo>
                      <a:pt x="307617" y="1369368"/>
                    </a:lnTo>
                    <a:lnTo>
                      <a:pt x="319784" y="1382865"/>
                    </a:lnTo>
                    <a:lnTo>
                      <a:pt x="332216" y="1396099"/>
                    </a:lnTo>
                    <a:lnTo>
                      <a:pt x="344648" y="1408803"/>
                    </a:lnTo>
                    <a:lnTo>
                      <a:pt x="357608" y="1421771"/>
                    </a:lnTo>
                    <a:lnTo>
                      <a:pt x="371098" y="1433946"/>
                    </a:lnTo>
                    <a:lnTo>
                      <a:pt x="384588" y="1445855"/>
                    </a:lnTo>
                    <a:lnTo>
                      <a:pt x="398342" y="1457501"/>
                    </a:lnTo>
                    <a:lnTo>
                      <a:pt x="412361" y="1469146"/>
                    </a:lnTo>
                    <a:lnTo>
                      <a:pt x="426379" y="1479997"/>
                    </a:lnTo>
                    <a:lnTo>
                      <a:pt x="441192" y="1490848"/>
                    </a:lnTo>
                    <a:lnTo>
                      <a:pt x="456268" y="1501170"/>
                    </a:lnTo>
                    <a:lnTo>
                      <a:pt x="471345" y="1511227"/>
                    </a:lnTo>
                    <a:lnTo>
                      <a:pt x="486686" y="1520490"/>
                    </a:lnTo>
                    <a:lnTo>
                      <a:pt x="502292" y="1530018"/>
                    </a:lnTo>
                    <a:lnTo>
                      <a:pt x="517898" y="1538752"/>
                    </a:lnTo>
                    <a:lnTo>
                      <a:pt x="534297" y="1547221"/>
                    </a:lnTo>
                    <a:lnTo>
                      <a:pt x="550432" y="1555426"/>
                    </a:lnTo>
                    <a:lnTo>
                      <a:pt x="567095" y="1563101"/>
                    </a:lnTo>
                    <a:lnTo>
                      <a:pt x="583759" y="1570512"/>
                    </a:lnTo>
                    <a:lnTo>
                      <a:pt x="600687" y="1577393"/>
                    </a:lnTo>
                    <a:lnTo>
                      <a:pt x="617880" y="1583745"/>
                    </a:lnTo>
                    <a:lnTo>
                      <a:pt x="635337" y="1590097"/>
                    </a:lnTo>
                    <a:lnTo>
                      <a:pt x="653059" y="1595655"/>
                    </a:lnTo>
                    <a:lnTo>
                      <a:pt x="670516" y="1601213"/>
                    </a:lnTo>
                    <a:lnTo>
                      <a:pt x="688502" y="1605712"/>
                    </a:lnTo>
                    <a:lnTo>
                      <a:pt x="706489" y="1610476"/>
                    </a:lnTo>
                    <a:lnTo>
                      <a:pt x="725004" y="1614181"/>
                    </a:lnTo>
                    <a:lnTo>
                      <a:pt x="743255" y="1618151"/>
                    </a:lnTo>
                    <a:lnTo>
                      <a:pt x="762034" y="1620798"/>
                    </a:lnTo>
                    <a:lnTo>
                      <a:pt x="780550" y="1623709"/>
                    </a:lnTo>
                    <a:lnTo>
                      <a:pt x="799594" y="1625826"/>
                    </a:lnTo>
                    <a:lnTo>
                      <a:pt x="818374" y="1627414"/>
                    </a:lnTo>
                    <a:lnTo>
                      <a:pt x="837683" y="1628738"/>
                    </a:lnTo>
                    <a:lnTo>
                      <a:pt x="856991" y="1629267"/>
                    </a:lnTo>
                    <a:lnTo>
                      <a:pt x="876300" y="1629532"/>
                    </a:lnTo>
                    <a:lnTo>
                      <a:pt x="895873" y="1629267"/>
                    </a:lnTo>
                    <a:lnTo>
                      <a:pt x="914918" y="1628738"/>
                    </a:lnTo>
                    <a:lnTo>
                      <a:pt x="933962" y="1627414"/>
                    </a:lnTo>
                    <a:lnTo>
                      <a:pt x="953271" y="1625826"/>
                    </a:lnTo>
                    <a:lnTo>
                      <a:pt x="972050" y="1623709"/>
                    </a:lnTo>
                    <a:lnTo>
                      <a:pt x="990830" y="1620798"/>
                    </a:lnTo>
                    <a:lnTo>
                      <a:pt x="1009345" y="1618151"/>
                    </a:lnTo>
                    <a:lnTo>
                      <a:pt x="1027861" y="1614181"/>
                    </a:lnTo>
                    <a:lnTo>
                      <a:pt x="1045847" y="1610476"/>
                    </a:lnTo>
                    <a:lnTo>
                      <a:pt x="1064098" y="1605712"/>
                    </a:lnTo>
                    <a:lnTo>
                      <a:pt x="1082084" y="1601213"/>
                    </a:lnTo>
                    <a:lnTo>
                      <a:pt x="1099806" y="1595655"/>
                    </a:lnTo>
                    <a:lnTo>
                      <a:pt x="1117263" y="1590097"/>
                    </a:lnTo>
                    <a:lnTo>
                      <a:pt x="1134720" y="1583745"/>
                    </a:lnTo>
                    <a:lnTo>
                      <a:pt x="1151913" y="1577393"/>
                    </a:lnTo>
                    <a:lnTo>
                      <a:pt x="1168841" y="1570512"/>
                    </a:lnTo>
                    <a:lnTo>
                      <a:pt x="1185769" y="1563101"/>
                    </a:lnTo>
                    <a:lnTo>
                      <a:pt x="1201904" y="1555426"/>
                    </a:lnTo>
                    <a:lnTo>
                      <a:pt x="1218568" y="1547221"/>
                    </a:lnTo>
                    <a:lnTo>
                      <a:pt x="1234702" y="1538752"/>
                    </a:lnTo>
                    <a:lnTo>
                      <a:pt x="1250573" y="1530018"/>
                    </a:lnTo>
                    <a:lnTo>
                      <a:pt x="1265914" y="1520490"/>
                    </a:lnTo>
                    <a:lnTo>
                      <a:pt x="1281255" y="1511227"/>
                    </a:lnTo>
                    <a:lnTo>
                      <a:pt x="1296596" y="1501170"/>
                    </a:lnTo>
                    <a:lnTo>
                      <a:pt x="1311408" y="1490848"/>
                    </a:lnTo>
                    <a:lnTo>
                      <a:pt x="1325956" y="1479997"/>
                    </a:lnTo>
                    <a:lnTo>
                      <a:pt x="1340504" y="1469146"/>
                    </a:lnTo>
                    <a:lnTo>
                      <a:pt x="1354522" y="1457501"/>
                    </a:lnTo>
                    <a:lnTo>
                      <a:pt x="1368277" y="1445855"/>
                    </a:lnTo>
                    <a:lnTo>
                      <a:pt x="1381766" y="1433946"/>
                    </a:lnTo>
                    <a:lnTo>
                      <a:pt x="1394991" y="1421771"/>
                    </a:lnTo>
                    <a:lnTo>
                      <a:pt x="1407952" y="1408803"/>
                    </a:lnTo>
                    <a:lnTo>
                      <a:pt x="1420384" y="1396099"/>
                    </a:lnTo>
                    <a:lnTo>
                      <a:pt x="1432815" y="1382865"/>
                    </a:lnTo>
                    <a:lnTo>
                      <a:pt x="1444718" y="1369368"/>
                    </a:lnTo>
                    <a:lnTo>
                      <a:pt x="1456356" y="1355605"/>
                    </a:lnTo>
                    <a:lnTo>
                      <a:pt x="1467730" y="1341578"/>
                    </a:lnTo>
                    <a:lnTo>
                      <a:pt x="1479104" y="1327021"/>
                    </a:lnTo>
                    <a:lnTo>
                      <a:pt x="1489684" y="1312200"/>
                    </a:lnTo>
                    <a:lnTo>
                      <a:pt x="1499735" y="1297644"/>
                    </a:lnTo>
                    <a:lnTo>
                      <a:pt x="1509786" y="1282558"/>
                    </a:lnTo>
                    <a:lnTo>
                      <a:pt x="1519308" y="1267208"/>
                    </a:lnTo>
                    <a:lnTo>
                      <a:pt x="1528830" y="1251592"/>
                    </a:lnTo>
                    <a:lnTo>
                      <a:pt x="1537559" y="1235448"/>
                    </a:lnTo>
                    <a:lnTo>
                      <a:pt x="1546023" y="1219568"/>
                    </a:lnTo>
                    <a:lnTo>
                      <a:pt x="1554223" y="1203159"/>
                    </a:lnTo>
                    <a:lnTo>
                      <a:pt x="1561893" y="1186485"/>
                    </a:lnTo>
                    <a:lnTo>
                      <a:pt x="1569299" y="1169547"/>
                    </a:lnTo>
                    <a:lnTo>
                      <a:pt x="1576176" y="1152608"/>
                    </a:lnTo>
                    <a:lnTo>
                      <a:pt x="1582789" y="1135405"/>
                    </a:lnTo>
                    <a:lnTo>
                      <a:pt x="1588873" y="1118202"/>
                    </a:lnTo>
                    <a:lnTo>
                      <a:pt x="1594692" y="1100734"/>
                    </a:lnTo>
                    <a:lnTo>
                      <a:pt x="1599982" y="1082737"/>
                    </a:lnTo>
                    <a:lnTo>
                      <a:pt x="1604743" y="1065005"/>
                    </a:lnTo>
                    <a:lnTo>
                      <a:pt x="1608975" y="1046743"/>
                    </a:lnTo>
                    <a:lnTo>
                      <a:pt x="1613207" y="1028481"/>
                    </a:lnTo>
                    <a:lnTo>
                      <a:pt x="1616645" y="1009955"/>
                    </a:lnTo>
                    <a:lnTo>
                      <a:pt x="1619555" y="991428"/>
                    </a:lnTo>
                    <a:lnTo>
                      <a:pt x="1622464" y="972637"/>
                    </a:lnTo>
                    <a:lnTo>
                      <a:pt x="1624581" y="953846"/>
                    </a:lnTo>
                    <a:lnTo>
                      <a:pt x="1626168" y="934791"/>
                    </a:lnTo>
                    <a:lnTo>
                      <a:pt x="1627490" y="915735"/>
                    </a:lnTo>
                    <a:lnTo>
                      <a:pt x="1628019" y="896414"/>
                    </a:lnTo>
                    <a:lnTo>
                      <a:pt x="1628548" y="877094"/>
                    </a:lnTo>
                    <a:lnTo>
                      <a:pt x="1628019" y="857509"/>
                    </a:lnTo>
                    <a:lnTo>
                      <a:pt x="1627490" y="838189"/>
                    </a:lnTo>
                    <a:lnTo>
                      <a:pt x="1626168" y="819133"/>
                    </a:lnTo>
                    <a:lnTo>
                      <a:pt x="1624581" y="800342"/>
                    </a:lnTo>
                    <a:lnTo>
                      <a:pt x="1622464" y="781551"/>
                    </a:lnTo>
                    <a:lnTo>
                      <a:pt x="1619555" y="762495"/>
                    </a:lnTo>
                    <a:lnTo>
                      <a:pt x="1616645" y="743704"/>
                    </a:lnTo>
                    <a:lnTo>
                      <a:pt x="1613207" y="725707"/>
                    </a:lnTo>
                    <a:lnTo>
                      <a:pt x="1608975" y="707180"/>
                    </a:lnTo>
                    <a:lnTo>
                      <a:pt x="1604743" y="689183"/>
                    </a:lnTo>
                    <a:lnTo>
                      <a:pt x="1599982" y="670921"/>
                    </a:lnTo>
                    <a:lnTo>
                      <a:pt x="1594692" y="653454"/>
                    </a:lnTo>
                    <a:lnTo>
                      <a:pt x="1588873" y="635986"/>
                    </a:lnTo>
                    <a:lnTo>
                      <a:pt x="1582789" y="618253"/>
                    </a:lnTo>
                    <a:lnTo>
                      <a:pt x="1576176" y="601315"/>
                    </a:lnTo>
                    <a:lnTo>
                      <a:pt x="1569299" y="584112"/>
                    </a:lnTo>
                    <a:lnTo>
                      <a:pt x="1561893" y="567438"/>
                    </a:lnTo>
                    <a:lnTo>
                      <a:pt x="1554223" y="551029"/>
                    </a:lnTo>
                    <a:lnTo>
                      <a:pt x="1546023" y="534620"/>
                    </a:lnTo>
                    <a:lnTo>
                      <a:pt x="1537559" y="518740"/>
                    </a:lnTo>
                    <a:lnTo>
                      <a:pt x="1528830" y="502596"/>
                    </a:lnTo>
                    <a:lnTo>
                      <a:pt x="1519308" y="486980"/>
                    </a:lnTo>
                    <a:lnTo>
                      <a:pt x="1509786" y="471630"/>
                    </a:lnTo>
                    <a:lnTo>
                      <a:pt x="1499735" y="456544"/>
                    </a:lnTo>
                    <a:lnTo>
                      <a:pt x="1489684" y="441458"/>
                    </a:lnTo>
                    <a:lnTo>
                      <a:pt x="1479104" y="427167"/>
                    </a:lnTo>
                    <a:lnTo>
                      <a:pt x="1467730" y="412610"/>
                    </a:lnTo>
                    <a:lnTo>
                      <a:pt x="1456356" y="398583"/>
                    </a:lnTo>
                    <a:lnTo>
                      <a:pt x="1444718" y="384820"/>
                    </a:lnTo>
                    <a:lnTo>
                      <a:pt x="1432815" y="371323"/>
                    </a:lnTo>
                    <a:lnTo>
                      <a:pt x="1420384" y="358089"/>
                    </a:lnTo>
                    <a:lnTo>
                      <a:pt x="1407952" y="344856"/>
                    </a:lnTo>
                    <a:lnTo>
                      <a:pt x="1394991" y="332417"/>
                    </a:lnTo>
                    <a:lnTo>
                      <a:pt x="1381766" y="320243"/>
                    </a:lnTo>
                    <a:lnTo>
                      <a:pt x="1368277" y="308333"/>
                    </a:lnTo>
                    <a:lnTo>
                      <a:pt x="1354522" y="296423"/>
                    </a:lnTo>
                    <a:lnTo>
                      <a:pt x="1340504" y="285042"/>
                    </a:lnTo>
                    <a:lnTo>
                      <a:pt x="1325956" y="274191"/>
                    </a:lnTo>
                    <a:lnTo>
                      <a:pt x="1311408" y="263340"/>
                    </a:lnTo>
                    <a:lnTo>
                      <a:pt x="1296596" y="253018"/>
                    </a:lnTo>
                    <a:lnTo>
                      <a:pt x="1281255" y="242961"/>
                    </a:lnTo>
                    <a:lnTo>
                      <a:pt x="1265914" y="233698"/>
                    </a:lnTo>
                    <a:lnTo>
                      <a:pt x="1250573" y="224170"/>
                    </a:lnTo>
                    <a:lnTo>
                      <a:pt x="1234702" y="215436"/>
                    </a:lnTo>
                    <a:lnTo>
                      <a:pt x="1218568" y="206967"/>
                    </a:lnTo>
                    <a:lnTo>
                      <a:pt x="1201904" y="198762"/>
                    </a:lnTo>
                    <a:lnTo>
                      <a:pt x="1185769" y="191087"/>
                    </a:lnTo>
                    <a:lnTo>
                      <a:pt x="1168841" y="183412"/>
                    </a:lnTo>
                    <a:lnTo>
                      <a:pt x="1151913" y="176530"/>
                    </a:lnTo>
                    <a:lnTo>
                      <a:pt x="1134720" y="169914"/>
                    </a:lnTo>
                    <a:lnTo>
                      <a:pt x="1117263" y="164091"/>
                    </a:lnTo>
                    <a:lnTo>
                      <a:pt x="1099806" y="158269"/>
                    </a:lnTo>
                    <a:lnTo>
                      <a:pt x="1082084" y="152975"/>
                    </a:lnTo>
                    <a:lnTo>
                      <a:pt x="1064098" y="147947"/>
                    </a:lnTo>
                    <a:lnTo>
                      <a:pt x="1045847" y="143712"/>
                    </a:lnTo>
                    <a:lnTo>
                      <a:pt x="1027861" y="139478"/>
                    </a:lnTo>
                    <a:lnTo>
                      <a:pt x="1009345" y="136037"/>
                    </a:lnTo>
                    <a:lnTo>
                      <a:pt x="990830" y="132861"/>
                    </a:lnTo>
                    <a:lnTo>
                      <a:pt x="972050" y="130479"/>
                    </a:lnTo>
                    <a:lnTo>
                      <a:pt x="953271" y="128362"/>
                    </a:lnTo>
                    <a:lnTo>
                      <a:pt x="933962" y="126774"/>
                    </a:lnTo>
                    <a:lnTo>
                      <a:pt x="914918" y="125450"/>
                    </a:lnTo>
                    <a:lnTo>
                      <a:pt x="895873" y="124392"/>
                    </a:lnTo>
                    <a:lnTo>
                      <a:pt x="876300" y="124392"/>
                    </a:lnTo>
                    <a:lnTo>
                      <a:pt x="856991" y="124392"/>
                    </a:lnTo>
                    <a:close/>
                    <a:moveTo>
                      <a:pt x="876300" y="0"/>
                    </a:moveTo>
                    <a:lnTo>
                      <a:pt x="899048" y="265"/>
                    </a:lnTo>
                    <a:lnTo>
                      <a:pt x="921266" y="1323"/>
                    </a:lnTo>
                    <a:lnTo>
                      <a:pt x="943749" y="2382"/>
                    </a:lnTo>
                    <a:lnTo>
                      <a:pt x="965702" y="4764"/>
                    </a:lnTo>
                    <a:lnTo>
                      <a:pt x="987656" y="7146"/>
                    </a:lnTo>
                    <a:lnTo>
                      <a:pt x="1009610" y="10057"/>
                    </a:lnTo>
                    <a:lnTo>
                      <a:pt x="1031299" y="13763"/>
                    </a:lnTo>
                    <a:lnTo>
                      <a:pt x="1052724" y="17997"/>
                    </a:lnTo>
                    <a:lnTo>
                      <a:pt x="1074149" y="22496"/>
                    </a:lnTo>
                    <a:lnTo>
                      <a:pt x="1095045" y="27525"/>
                    </a:lnTo>
                    <a:lnTo>
                      <a:pt x="1115940" y="33348"/>
                    </a:lnTo>
                    <a:lnTo>
                      <a:pt x="1136572" y="39435"/>
                    </a:lnTo>
                    <a:lnTo>
                      <a:pt x="1157203" y="46051"/>
                    </a:lnTo>
                    <a:lnTo>
                      <a:pt x="1177305" y="53197"/>
                    </a:lnTo>
                    <a:lnTo>
                      <a:pt x="1197407" y="60873"/>
                    </a:lnTo>
                    <a:lnTo>
                      <a:pt x="1216981" y="69077"/>
                    </a:lnTo>
                    <a:lnTo>
                      <a:pt x="1236818" y="77811"/>
                    </a:lnTo>
                    <a:lnTo>
                      <a:pt x="1255863" y="86545"/>
                    </a:lnTo>
                    <a:lnTo>
                      <a:pt x="1274907" y="96337"/>
                    </a:lnTo>
                    <a:lnTo>
                      <a:pt x="1293687" y="105865"/>
                    </a:lnTo>
                    <a:lnTo>
                      <a:pt x="1312202" y="116452"/>
                    </a:lnTo>
                    <a:lnTo>
                      <a:pt x="1330453" y="127303"/>
                    </a:lnTo>
                    <a:lnTo>
                      <a:pt x="1348439" y="138154"/>
                    </a:lnTo>
                    <a:lnTo>
                      <a:pt x="1365896" y="149799"/>
                    </a:lnTo>
                    <a:lnTo>
                      <a:pt x="1383353" y="162239"/>
                    </a:lnTo>
                    <a:lnTo>
                      <a:pt x="1400282" y="174413"/>
                    </a:lnTo>
                    <a:lnTo>
                      <a:pt x="1416945" y="187117"/>
                    </a:lnTo>
                    <a:lnTo>
                      <a:pt x="1433609" y="200615"/>
                    </a:lnTo>
                    <a:lnTo>
                      <a:pt x="1449479" y="214113"/>
                    </a:lnTo>
                    <a:lnTo>
                      <a:pt x="1465085" y="228404"/>
                    </a:lnTo>
                    <a:lnTo>
                      <a:pt x="1480426" y="242432"/>
                    </a:lnTo>
                    <a:lnTo>
                      <a:pt x="1495503" y="257253"/>
                    </a:lnTo>
                    <a:lnTo>
                      <a:pt x="1510315" y="272074"/>
                    </a:lnTo>
                    <a:lnTo>
                      <a:pt x="1524863" y="287424"/>
                    </a:lnTo>
                    <a:lnTo>
                      <a:pt x="1538881" y="303569"/>
                    </a:lnTo>
                    <a:lnTo>
                      <a:pt x="1552371" y="319449"/>
                    </a:lnTo>
                    <a:lnTo>
                      <a:pt x="1565596" y="335858"/>
                    </a:lnTo>
                    <a:lnTo>
                      <a:pt x="1578292" y="352796"/>
                    </a:lnTo>
                    <a:lnTo>
                      <a:pt x="1590724" y="369735"/>
                    </a:lnTo>
                    <a:lnTo>
                      <a:pt x="1602627" y="386938"/>
                    </a:lnTo>
                    <a:lnTo>
                      <a:pt x="1614265" y="404935"/>
                    </a:lnTo>
                    <a:lnTo>
                      <a:pt x="1625639" y="422667"/>
                    </a:lnTo>
                    <a:lnTo>
                      <a:pt x="1636219" y="440929"/>
                    </a:lnTo>
                    <a:lnTo>
                      <a:pt x="1646534" y="459455"/>
                    </a:lnTo>
                    <a:lnTo>
                      <a:pt x="1656585" y="478247"/>
                    </a:lnTo>
                    <a:lnTo>
                      <a:pt x="1666108" y="497038"/>
                    </a:lnTo>
                    <a:lnTo>
                      <a:pt x="1675101" y="516358"/>
                    </a:lnTo>
                    <a:lnTo>
                      <a:pt x="1683565" y="535943"/>
                    </a:lnTo>
                    <a:lnTo>
                      <a:pt x="1691764" y="555528"/>
                    </a:lnTo>
                    <a:lnTo>
                      <a:pt x="1699170" y="575643"/>
                    </a:lnTo>
                    <a:lnTo>
                      <a:pt x="1706577" y="596022"/>
                    </a:lnTo>
                    <a:lnTo>
                      <a:pt x="1712925" y="616401"/>
                    </a:lnTo>
                    <a:lnTo>
                      <a:pt x="1719273" y="637309"/>
                    </a:lnTo>
                    <a:lnTo>
                      <a:pt x="1725092" y="658218"/>
                    </a:lnTo>
                    <a:lnTo>
                      <a:pt x="1730382" y="679126"/>
                    </a:lnTo>
                    <a:lnTo>
                      <a:pt x="1734614" y="700564"/>
                    </a:lnTo>
                    <a:lnTo>
                      <a:pt x="1739111" y="721737"/>
                    </a:lnTo>
                    <a:lnTo>
                      <a:pt x="1742549" y="743439"/>
                    </a:lnTo>
                    <a:lnTo>
                      <a:pt x="1745723" y="765406"/>
                    </a:lnTo>
                    <a:lnTo>
                      <a:pt x="1748104" y="787373"/>
                    </a:lnTo>
                    <a:lnTo>
                      <a:pt x="1749955" y="809605"/>
                    </a:lnTo>
                    <a:lnTo>
                      <a:pt x="1751542" y="831837"/>
                    </a:lnTo>
                    <a:lnTo>
                      <a:pt x="1752336" y="854598"/>
                    </a:lnTo>
                    <a:lnTo>
                      <a:pt x="1752600" y="877094"/>
                    </a:lnTo>
                    <a:lnTo>
                      <a:pt x="1752336" y="899590"/>
                    </a:lnTo>
                    <a:lnTo>
                      <a:pt x="1751542" y="922351"/>
                    </a:lnTo>
                    <a:lnTo>
                      <a:pt x="1749955" y="944583"/>
                    </a:lnTo>
                    <a:lnTo>
                      <a:pt x="1748104" y="966550"/>
                    </a:lnTo>
                    <a:lnTo>
                      <a:pt x="1745723" y="988782"/>
                    </a:lnTo>
                    <a:lnTo>
                      <a:pt x="1742549" y="1010220"/>
                    </a:lnTo>
                    <a:lnTo>
                      <a:pt x="1739111" y="1031922"/>
                    </a:lnTo>
                    <a:lnTo>
                      <a:pt x="1734614" y="1053624"/>
                    </a:lnTo>
                    <a:lnTo>
                      <a:pt x="1730382" y="1075062"/>
                    </a:lnTo>
                    <a:lnTo>
                      <a:pt x="1725092" y="1095970"/>
                    </a:lnTo>
                    <a:lnTo>
                      <a:pt x="1719273" y="1116879"/>
                    </a:lnTo>
                    <a:lnTo>
                      <a:pt x="1712925" y="1137523"/>
                    </a:lnTo>
                    <a:lnTo>
                      <a:pt x="1706577" y="1157902"/>
                    </a:lnTo>
                    <a:lnTo>
                      <a:pt x="1699170" y="1178016"/>
                    </a:lnTo>
                    <a:lnTo>
                      <a:pt x="1691764" y="1198130"/>
                    </a:lnTo>
                    <a:lnTo>
                      <a:pt x="1683565" y="1217980"/>
                    </a:lnTo>
                    <a:lnTo>
                      <a:pt x="1675101" y="1237565"/>
                    </a:lnTo>
                    <a:lnTo>
                      <a:pt x="1666108" y="1256886"/>
                    </a:lnTo>
                    <a:lnTo>
                      <a:pt x="1656585" y="1275941"/>
                    </a:lnTo>
                    <a:lnTo>
                      <a:pt x="1646534" y="1294733"/>
                    </a:lnTo>
                    <a:lnTo>
                      <a:pt x="1636219" y="1313259"/>
                    </a:lnTo>
                    <a:lnTo>
                      <a:pt x="1625639" y="1331521"/>
                    </a:lnTo>
                    <a:lnTo>
                      <a:pt x="1614265" y="1349253"/>
                    </a:lnTo>
                    <a:lnTo>
                      <a:pt x="1602627" y="1366986"/>
                    </a:lnTo>
                    <a:lnTo>
                      <a:pt x="1590724" y="1384453"/>
                    </a:lnTo>
                    <a:lnTo>
                      <a:pt x="1578292" y="1401392"/>
                    </a:lnTo>
                    <a:lnTo>
                      <a:pt x="1565596" y="1418066"/>
                    </a:lnTo>
                    <a:lnTo>
                      <a:pt x="1552371" y="1434475"/>
                    </a:lnTo>
                    <a:lnTo>
                      <a:pt x="1538881" y="1450619"/>
                    </a:lnTo>
                    <a:lnTo>
                      <a:pt x="1524863" y="1466234"/>
                    </a:lnTo>
                    <a:lnTo>
                      <a:pt x="1510315" y="1481585"/>
                    </a:lnTo>
                    <a:lnTo>
                      <a:pt x="1495503" y="1496671"/>
                    </a:lnTo>
                    <a:lnTo>
                      <a:pt x="1480426" y="1511492"/>
                    </a:lnTo>
                    <a:lnTo>
                      <a:pt x="1465085" y="1525784"/>
                    </a:lnTo>
                    <a:lnTo>
                      <a:pt x="1449479" y="1540075"/>
                    </a:lnTo>
                    <a:lnTo>
                      <a:pt x="1433609" y="1553573"/>
                    </a:lnTo>
                    <a:lnTo>
                      <a:pt x="1416945" y="1566542"/>
                    </a:lnTo>
                    <a:lnTo>
                      <a:pt x="1400282" y="1579510"/>
                    </a:lnTo>
                    <a:lnTo>
                      <a:pt x="1383353" y="1591949"/>
                    </a:lnTo>
                    <a:lnTo>
                      <a:pt x="1365896" y="1603859"/>
                    </a:lnTo>
                    <a:lnTo>
                      <a:pt x="1348439" y="1615505"/>
                    </a:lnTo>
                    <a:lnTo>
                      <a:pt x="1330453" y="1626885"/>
                    </a:lnTo>
                    <a:lnTo>
                      <a:pt x="1312202" y="1637472"/>
                    </a:lnTo>
                    <a:lnTo>
                      <a:pt x="1293687" y="1647793"/>
                    </a:lnTo>
                    <a:lnTo>
                      <a:pt x="1274907" y="1657851"/>
                    </a:lnTo>
                    <a:lnTo>
                      <a:pt x="1255863" y="1667379"/>
                    </a:lnTo>
                    <a:lnTo>
                      <a:pt x="1236818" y="1676377"/>
                    </a:lnTo>
                    <a:lnTo>
                      <a:pt x="1216981" y="1684846"/>
                    </a:lnTo>
                    <a:lnTo>
                      <a:pt x="1197407" y="1693051"/>
                    </a:lnTo>
                    <a:lnTo>
                      <a:pt x="1177305" y="1700726"/>
                    </a:lnTo>
                    <a:lnTo>
                      <a:pt x="1157203" y="1707607"/>
                    </a:lnTo>
                    <a:lnTo>
                      <a:pt x="1136572" y="1714753"/>
                    </a:lnTo>
                    <a:lnTo>
                      <a:pt x="1115940" y="1720576"/>
                    </a:lnTo>
                    <a:lnTo>
                      <a:pt x="1095045" y="1726134"/>
                    </a:lnTo>
                    <a:lnTo>
                      <a:pt x="1074149" y="1731427"/>
                    </a:lnTo>
                    <a:lnTo>
                      <a:pt x="1052724" y="1736191"/>
                    </a:lnTo>
                    <a:lnTo>
                      <a:pt x="1031299" y="1740426"/>
                    </a:lnTo>
                    <a:lnTo>
                      <a:pt x="1009610" y="1743866"/>
                    </a:lnTo>
                    <a:lnTo>
                      <a:pt x="987656" y="1747042"/>
                    </a:lnTo>
                    <a:lnTo>
                      <a:pt x="965702" y="1749424"/>
                    </a:lnTo>
                    <a:lnTo>
                      <a:pt x="943749" y="1751277"/>
                    </a:lnTo>
                    <a:lnTo>
                      <a:pt x="921266" y="1752865"/>
                    </a:lnTo>
                    <a:lnTo>
                      <a:pt x="899048" y="1753923"/>
                    </a:lnTo>
                    <a:lnTo>
                      <a:pt x="876300" y="1754188"/>
                    </a:lnTo>
                    <a:lnTo>
                      <a:pt x="853817" y="1753923"/>
                    </a:lnTo>
                    <a:lnTo>
                      <a:pt x="831335" y="1752865"/>
                    </a:lnTo>
                    <a:lnTo>
                      <a:pt x="809116" y="1751277"/>
                    </a:lnTo>
                    <a:lnTo>
                      <a:pt x="786898" y="1749424"/>
                    </a:lnTo>
                    <a:lnTo>
                      <a:pt x="764944" y="1747042"/>
                    </a:lnTo>
                    <a:lnTo>
                      <a:pt x="742990" y="1743866"/>
                    </a:lnTo>
                    <a:lnTo>
                      <a:pt x="721301" y="1740426"/>
                    </a:lnTo>
                    <a:lnTo>
                      <a:pt x="699876" y="1736191"/>
                    </a:lnTo>
                    <a:lnTo>
                      <a:pt x="678716" y="1731427"/>
                    </a:lnTo>
                    <a:lnTo>
                      <a:pt x="657820" y="1726134"/>
                    </a:lnTo>
                    <a:lnTo>
                      <a:pt x="636660" y="1720576"/>
                    </a:lnTo>
                    <a:lnTo>
                      <a:pt x="616028" y="1714753"/>
                    </a:lnTo>
                    <a:lnTo>
                      <a:pt x="595662" y="1707607"/>
                    </a:lnTo>
                    <a:lnTo>
                      <a:pt x="575295" y="1700726"/>
                    </a:lnTo>
                    <a:lnTo>
                      <a:pt x="555193" y="1693051"/>
                    </a:lnTo>
                    <a:lnTo>
                      <a:pt x="535619" y="1684846"/>
                    </a:lnTo>
                    <a:lnTo>
                      <a:pt x="516046" y="1676377"/>
                    </a:lnTo>
                    <a:lnTo>
                      <a:pt x="496737" y="1667379"/>
                    </a:lnTo>
                    <a:lnTo>
                      <a:pt x="477958" y="1657851"/>
                    </a:lnTo>
                    <a:lnTo>
                      <a:pt x="458913" y="1647793"/>
                    </a:lnTo>
                    <a:lnTo>
                      <a:pt x="440663" y="1637472"/>
                    </a:lnTo>
                    <a:lnTo>
                      <a:pt x="422412" y="1626885"/>
                    </a:lnTo>
                    <a:lnTo>
                      <a:pt x="404161" y="1615505"/>
                    </a:lnTo>
                    <a:lnTo>
                      <a:pt x="386704" y="1603859"/>
                    </a:lnTo>
                    <a:lnTo>
                      <a:pt x="369511" y="1591949"/>
                    </a:lnTo>
                    <a:lnTo>
                      <a:pt x="352318" y="1579510"/>
                    </a:lnTo>
                    <a:lnTo>
                      <a:pt x="335655" y="1566542"/>
                    </a:lnTo>
                    <a:lnTo>
                      <a:pt x="319255" y="1553573"/>
                    </a:lnTo>
                    <a:lnTo>
                      <a:pt x="303121" y="1540075"/>
                    </a:lnTo>
                    <a:lnTo>
                      <a:pt x="287251" y="1525784"/>
                    </a:lnTo>
                    <a:lnTo>
                      <a:pt x="271909" y="1511492"/>
                    </a:lnTo>
                    <a:lnTo>
                      <a:pt x="256833" y="1496671"/>
                    </a:lnTo>
                    <a:lnTo>
                      <a:pt x="242285" y="1481585"/>
                    </a:lnTo>
                    <a:lnTo>
                      <a:pt x="227737" y="1466234"/>
                    </a:lnTo>
                    <a:lnTo>
                      <a:pt x="213983" y="1450619"/>
                    </a:lnTo>
                    <a:lnTo>
                      <a:pt x="200229" y="1434475"/>
                    </a:lnTo>
                    <a:lnTo>
                      <a:pt x="187004" y="1418066"/>
                    </a:lnTo>
                    <a:lnTo>
                      <a:pt x="174308" y="1401392"/>
                    </a:lnTo>
                    <a:lnTo>
                      <a:pt x="161876" y="1384453"/>
                    </a:lnTo>
                    <a:lnTo>
                      <a:pt x="149709" y="1366986"/>
                    </a:lnTo>
                    <a:lnTo>
                      <a:pt x="138071" y="1349253"/>
                    </a:lnTo>
                    <a:lnTo>
                      <a:pt x="126961" y="1331521"/>
                    </a:lnTo>
                    <a:lnTo>
                      <a:pt x="116117" y="1313259"/>
                    </a:lnTo>
                    <a:lnTo>
                      <a:pt x="105801" y="1294733"/>
                    </a:lnTo>
                    <a:lnTo>
                      <a:pt x="95750" y="1275941"/>
                    </a:lnTo>
                    <a:lnTo>
                      <a:pt x="86492" y="1256886"/>
                    </a:lnTo>
                    <a:lnTo>
                      <a:pt x="77499" y="1237565"/>
                    </a:lnTo>
                    <a:lnTo>
                      <a:pt x="69035" y="1217980"/>
                    </a:lnTo>
                    <a:lnTo>
                      <a:pt x="60836" y="1198130"/>
                    </a:lnTo>
                    <a:lnTo>
                      <a:pt x="53165" y="1178016"/>
                    </a:lnTo>
                    <a:lnTo>
                      <a:pt x="46023" y="1157902"/>
                    </a:lnTo>
                    <a:lnTo>
                      <a:pt x="39411" y="1137523"/>
                    </a:lnTo>
                    <a:lnTo>
                      <a:pt x="33327" y="1116879"/>
                    </a:lnTo>
                    <a:lnTo>
                      <a:pt x="27508" y="1095970"/>
                    </a:lnTo>
                    <a:lnTo>
                      <a:pt x="22483" y="1075062"/>
                    </a:lnTo>
                    <a:lnTo>
                      <a:pt x="17721" y="1053624"/>
                    </a:lnTo>
                    <a:lnTo>
                      <a:pt x="13754" y="1031922"/>
                    </a:lnTo>
                    <a:lnTo>
                      <a:pt x="10051" y="1010220"/>
                    </a:lnTo>
                    <a:lnTo>
                      <a:pt x="6877" y="988782"/>
                    </a:lnTo>
                    <a:lnTo>
                      <a:pt x="4496" y="966550"/>
                    </a:lnTo>
                    <a:lnTo>
                      <a:pt x="2380" y="944583"/>
                    </a:lnTo>
                    <a:lnTo>
                      <a:pt x="1322" y="922351"/>
                    </a:lnTo>
                    <a:lnTo>
                      <a:pt x="264" y="899590"/>
                    </a:lnTo>
                    <a:lnTo>
                      <a:pt x="0" y="877094"/>
                    </a:lnTo>
                    <a:lnTo>
                      <a:pt x="264" y="854598"/>
                    </a:lnTo>
                    <a:lnTo>
                      <a:pt x="1322" y="831837"/>
                    </a:lnTo>
                    <a:lnTo>
                      <a:pt x="2380" y="809605"/>
                    </a:lnTo>
                    <a:lnTo>
                      <a:pt x="4496" y="787373"/>
                    </a:lnTo>
                    <a:lnTo>
                      <a:pt x="6877" y="765406"/>
                    </a:lnTo>
                    <a:lnTo>
                      <a:pt x="10051" y="743439"/>
                    </a:lnTo>
                    <a:lnTo>
                      <a:pt x="13754" y="721737"/>
                    </a:lnTo>
                    <a:lnTo>
                      <a:pt x="17721" y="700564"/>
                    </a:lnTo>
                    <a:lnTo>
                      <a:pt x="22483" y="679126"/>
                    </a:lnTo>
                    <a:lnTo>
                      <a:pt x="27508" y="658218"/>
                    </a:lnTo>
                    <a:lnTo>
                      <a:pt x="33327" y="637309"/>
                    </a:lnTo>
                    <a:lnTo>
                      <a:pt x="39411" y="616401"/>
                    </a:lnTo>
                    <a:lnTo>
                      <a:pt x="46023" y="596022"/>
                    </a:lnTo>
                    <a:lnTo>
                      <a:pt x="53165" y="575643"/>
                    </a:lnTo>
                    <a:lnTo>
                      <a:pt x="60836" y="555528"/>
                    </a:lnTo>
                    <a:lnTo>
                      <a:pt x="69035" y="535943"/>
                    </a:lnTo>
                    <a:lnTo>
                      <a:pt x="77499" y="516358"/>
                    </a:lnTo>
                    <a:lnTo>
                      <a:pt x="86492" y="497038"/>
                    </a:lnTo>
                    <a:lnTo>
                      <a:pt x="95750" y="478247"/>
                    </a:lnTo>
                    <a:lnTo>
                      <a:pt x="105801" y="459455"/>
                    </a:lnTo>
                    <a:lnTo>
                      <a:pt x="116117" y="440929"/>
                    </a:lnTo>
                    <a:lnTo>
                      <a:pt x="126961" y="422667"/>
                    </a:lnTo>
                    <a:lnTo>
                      <a:pt x="138071" y="404935"/>
                    </a:lnTo>
                    <a:lnTo>
                      <a:pt x="149709" y="386938"/>
                    </a:lnTo>
                    <a:lnTo>
                      <a:pt x="161876" y="369735"/>
                    </a:lnTo>
                    <a:lnTo>
                      <a:pt x="174308" y="352796"/>
                    </a:lnTo>
                    <a:lnTo>
                      <a:pt x="187004" y="335858"/>
                    </a:lnTo>
                    <a:lnTo>
                      <a:pt x="200229" y="319449"/>
                    </a:lnTo>
                    <a:lnTo>
                      <a:pt x="213983" y="303569"/>
                    </a:lnTo>
                    <a:lnTo>
                      <a:pt x="227737" y="287424"/>
                    </a:lnTo>
                    <a:lnTo>
                      <a:pt x="242285" y="272074"/>
                    </a:lnTo>
                    <a:lnTo>
                      <a:pt x="256833" y="257253"/>
                    </a:lnTo>
                    <a:lnTo>
                      <a:pt x="271909" y="242432"/>
                    </a:lnTo>
                    <a:lnTo>
                      <a:pt x="287251" y="228404"/>
                    </a:lnTo>
                    <a:lnTo>
                      <a:pt x="303121" y="214113"/>
                    </a:lnTo>
                    <a:lnTo>
                      <a:pt x="319255" y="200615"/>
                    </a:lnTo>
                    <a:lnTo>
                      <a:pt x="335655" y="187117"/>
                    </a:lnTo>
                    <a:lnTo>
                      <a:pt x="352318" y="174413"/>
                    </a:lnTo>
                    <a:lnTo>
                      <a:pt x="369511" y="162239"/>
                    </a:lnTo>
                    <a:lnTo>
                      <a:pt x="386704" y="149799"/>
                    </a:lnTo>
                    <a:lnTo>
                      <a:pt x="404161" y="138154"/>
                    </a:lnTo>
                    <a:lnTo>
                      <a:pt x="422412" y="127303"/>
                    </a:lnTo>
                    <a:lnTo>
                      <a:pt x="440663" y="116452"/>
                    </a:lnTo>
                    <a:lnTo>
                      <a:pt x="458913" y="105865"/>
                    </a:lnTo>
                    <a:lnTo>
                      <a:pt x="477958" y="96337"/>
                    </a:lnTo>
                    <a:lnTo>
                      <a:pt x="496737" y="86545"/>
                    </a:lnTo>
                    <a:lnTo>
                      <a:pt x="516046" y="77811"/>
                    </a:lnTo>
                    <a:lnTo>
                      <a:pt x="535619" y="69077"/>
                    </a:lnTo>
                    <a:lnTo>
                      <a:pt x="555193" y="60873"/>
                    </a:lnTo>
                    <a:lnTo>
                      <a:pt x="575295" y="53197"/>
                    </a:lnTo>
                    <a:lnTo>
                      <a:pt x="595662" y="46051"/>
                    </a:lnTo>
                    <a:lnTo>
                      <a:pt x="616028" y="39435"/>
                    </a:lnTo>
                    <a:lnTo>
                      <a:pt x="636660" y="33348"/>
                    </a:lnTo>
                    <a:lnTo>
                      <a:pt x="657820" y="27525"/>
                    </a:lnTo>
                    <a:lnTo>
                      <a:pt x="678716" y="22496"/>
                    </a:lnTo>
                    <a:lnTo>
                      <a:pt x="699876" y="17997"/>
                    </a:lnTo>
                    <a:lnTo>
                      <a:pt x="721301" y="13763"/>
                    </a:lnTo>
                    <a:lnTo>
                      <a:pt x="742990" y="10057"/>
                    </a:lnTo>
                    <a:lnTo>
                      <a:pt x="764944" y="7146"/>
                    </a:lnTo>
                    <a:lnTo>
                      <a:pt x="786898" y="4764"/>
                    </a:lnTo>
                    <a:lnTo>
                      <a:pt x="809116" y="2382"/>
                    </a:lnTo>
                    <a:lnTo>
                      <a:pt x="831335" y="1323"/>
                    </a:lnTo>
                    <a:lnTo>
                      <a:pt x="853817" y="265"/>
                    </a:lnTo>
                    <a:lnTo>
                      <a:pt x="876300" y="0"/>
                    </a:lnTo>
                    <a:close/>
                  </a:path>
                </a:pathLst>
              </a:custGeom>
              <a:solidFill>
                <a:schemeClr val="bg1"/>
              </a:solidFill>
              <a:ln>
                <a:noFill/>
              </a:ln>
            </p:spPr>
            <p:txBody>
              <a:bodyPr anchor="ctr">
                <a:scene3d>
                  <a:camera prst="orthographicFront"/>
                  <a:lightRig rig="threePt" dir="t"/>
                </a:scene3d>
                <a:sp3d>
                  <a:contourClr>
                    <a:srgbClr val="FFFFFF"/>
                  </a:contourClr>
                </a:sp3d>
              </a:bodyP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500" b="0" i="0" u="none" strike="noStrike" kern="120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sp>
            <p:nvSpPr>
              <p:cNvPr id="51" name="文本框 60"/>
              <p:cNvSpPr txBox="1"/>
              <p:nvPr/>
            </p:nvSpPr>
            <p:spPr>
              <a:xfrm>
                <a:off x="4716874" y="3225884"/>
                <a:ext cx="1562853" cy="430999"/>
              </a:xfrm>
              <a:prstGeom prst="rect">
                <a:avLst/>
              </a:prstGeom>
              <a:noFill/>
            </p:spPr>
            <p:txBody>
              <a:bodyPr wrap="square" rtlCol="0">
                <a:spAutoFit/>
              </a:body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zh-CN" altLang="en-US" sz="15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输入标题</a:t>
                </a:r>
              </a:p>
            </p:txBody>
          </p:sp>
        </p:grpSp>
      </p:grpSp>
      <p:grpSp>
        <p:nvGrpSpPr>
          <p:cNvPr id="52" name="组合 51"/>
          <p:cNvGrpSpPr/>
          <p:nvPr/>
        </p:nvGrpSpPr>
        <p:grpSpPr>
          <a:xfrm>
            <a:off x="6165721" y="1137589"/>
            <a:ext cx="1375836" cy="1497868"/>
            <a:chOff x="7567273" y="3027509"/>
            <a:chExt cx="1834926" cy="1997677"/>
          </a:xfrm>
        </p:grpSpPr>
        <p:sp>
          <p:nvSpPr>
            <p:cNvPr id="53" name="任意多边形 52"/>
            <p:cNvSpPr/>
            <p:nvPr/>
          </p:nvSpPr>
          <p:spPr>
            <a:xfrm>
              <a:off x="7567273" y="3027509"/>
              <a:ext cx="1834926" cy="1997677"/>
            </a:xfrm>
            <a:custGeom>
              <a:avLst/>
              <a:gdLst>
                <a:gd name="connsiteX0" fmla="*/ 917463 w 1834926"/>
                <a:gd name="connsiteY0" fmla="*/ 0 h 1997677"/>
                <a:gd name="connsiteX1" fmla="*/ 1834926 w 1834926"/>
                <a:gd name="connsiteY1" fmla="*/ 917463 h 1997677"/>
                <a:gd name="connsiteX2" fmla="*/ 1102364 w 1834926"/>
                <a:gd name="connsiteY2" fmla="*/ 1816287 h 1997677"/>
                <a:gd name="connsiteX3" fmla="*/ 1016983 w 1834926"/>
                <a:gd name="connsiteY3" fmla="*/ 1829317 h 1997677"/>
                <a:gd name="connsiteX4" fmla="*/ 930925 w 1834926"/>
                <a:gd name="connsiteY4" fmla="*/ 1997677 h 1997677"/>
                <a:gd name="connsiteX5" fmla="*/ 850447 w 1834926"/>
                <a:gd name="connsiteY5" fmla="*/ 1831542 h 1997677"/>
                <a:gd name="connsiteX6" fmla="*/ 823658 w 1834926"/>
                <a:gd name="connsiteY6" fmla="*/ 1830189 h 1997677"/>
                <a:gd name="connsiteX7" fmla="*/ 0 w 1834926"/>
                <a:gd name="connsiteY7" fmla="*/ 917463 h 1997677"/>
                <a:gd name="connsiteX8" fmla="*/ 917463 w 1834926"/>
                <a:gd name="connsiteY8" fmla="*/ 0 h 19976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34926" h="1997677">
                  <a:moveTo>
                    <a:pt x="917463" y="0"/>
                  </a:moveTo>
                  <a:cubicBezTo>
                    <a:pt x="1424164" y="0"/>
                    <a:pt x="1834926" y="410762"/>
                    <a:pt x="1834926" y="917463"/>
                  </a:cubicBezTo>
                  <a:cubicBezTo>
                    <a:pt x="1834926" y="1360827"/>
                    <a:pt x="1520436" y="1730737"/>
                    <a:pt x="1102364" y="1816287"/>
                  </a:cubicBezTo>
                  <a:lnTo>
                    <a:pt x="1016983" y="1829317"/>
                  </a:lnTo>
                  <a:lnTo>
                    <a:pt x="930925" y="1997677"/>
                  </a:lnTo>
                  <a:lnTo>
                    <a:pt x="850447" y="1831542"/>
                  </a:lnTo>
                  <a:lnTo>
                    <a:pt x="823658" y="1830189"/>
                  </a:lnTo>
                  <a:cubicBezTo>
                    <a:pt x="361022" y="1783206"/>
                    <a:pt x="0" y="1392495"/>
                    <a:pt x="0" y="917463"/>
                  </a:cubicBezTo>
                  <a:cubicBezTo>
                    <a:pt x="0" y="410762"/>
                    <a:pt x="410762" y="0"/>
                    <a:pt x="917463" y="0"/>
                  </a:cubicBezTo>
                  <a:close/>
                </a:path>
              </a:pathLst>
            </a:cu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500" b="0" i="0" u="none" strike="noStrike" kern="120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sp>
          <p:nvSpPr>
            <p:cNvPr id="54" name="KSO_Shape"/>
            <p:cNvSpPr/>
            <p:nvPr/>
          </p:nvSpPr>
          <p:spPr bwMode="auto">
            <a:xfrm>
              <a:off x="8272488" y="3431336"/>
              <a:ext cx="520284" cy="433570"/>
            </a:xfrm>
            <a:custGeom>
              <a:avLst/>
              <a:gdLst>
                <a:gd name="T0" fmla="*/ 2147483646 w 282"/>
                <a:gd name="T1" fmla="*/ 2147483646 h 235"/>
                <a:gd name="T2" fmla="*/ 2147483646 w 282"/>
                <a:gd name="T3" fmla="*/ 2147483646 h 235"/>
                <a:gd name="T4" fmla="*/ 2147483646 w 282"/>
                <a:gd name="T5" fmla="*/ 2147483646 h 235"/>
                <a:gd name="T6" fmla="*/ 2147483646 w 282"/>
                <a:gd name="T7" fmla="*/ 2147483646 h 235"/>
                <a:gd name="T8" fmla="*/ 2147483646 w 282"/>
                <a:gd name="T9" fmla="*/ 2147483646 h 235"/>
                <a:gd name="T10" fmla="*/ 2147483646 w 282"/>
                <a:gd name="T11" fmla="*/ 2147483646 h 235"/>
                <a:gd name="T12" fmla="*/ 2147483646 w 282"/>
                <a:gd name="T13" fmla="*/ 2147483646 h 235"/>
                <a:gd name="T14" fmla="*/ 2147483646 w 282"/>
                <a:gd name="T15" fmla="*/ 2147483646 h 235"/>
                <a:gd name="T16" fmla="*/ 2147483646 w 282"/>
                <a:gd name="T17" fmla="*/ 2147483646 h 235"/>
                <a:gd name="T18" fmla="*/ 2147483646 w 282"/>
                <a:gd name="T19" fmla="*/ 2147483646 h 235"/>
                <a:gd name="T20" fmla="*/ 2147483646 w 282"/>
                <a:gd name="T21" fmla="*/ 2147483646 h 235"/>
                <a:gd name="T22" fmla="*/ 2147483646 w 282"/>
                <a:gd name="T23" fmla="*/ 2147483646 h 235"/>
                <a:gd name="T24" fmla="*/ 2147483646 w 282"/>
                <a:gd name="T25" fmla="*/ 2147483646 h 235"/>
                <a:gd name="T26" fmla="*/ 2147483646 w 282"/>
                <a:gd name="T27" fmla="*/ 2147483646 h 235"/>
                <a:gd name="T28" fmla="*/ 2147483646 w 282"/>
                <a:gd name="T29" fmla="*/ 2147483646 h 235"/>
                <a:gd name="T30" fmla="*/ 2147483646 w 282"/>
                <a:gd name="T31" fmla="*/ 2147483646 h 235"/>
                <a:gd name="T32" fmla="*/ 2147483646 w 282"/>
                <a:gd name="T33" fmla="*/ 2147483646 h 235"/>
                <a:gd name="T34" fmla="*/ 2147483646 w 282"/>
                <a:gd name="T35" fmla="*/ 2147483646 h 235"/>
                <a:gd name="T36" fmla="*/ 2147483646 w 282"/>
                <a:gd name="T37" fmla="*/ 2147483646 h 235"/>
                <a:gd name="T38" fmla="*/ 2147483646 w 282"/>
                <a:gd name="T39" fmla="*/ 2147483646 h 235"/>
                <a:gd name="T40" fmla="*/ 2147483646 w 282"/>
                <a:gd name="T41" fmla="*/ 2147483646 h 235"/>
                <a:gd name="T42" fmla="*/ 2147483646 w 282"/>
                <a:gd name="T43" fmla="*/ 2147483646 h 235"/>
                <a:gd name="T44" fmla="*/ 2147483646 w 282"/>
                <a:gd name="T45" fmla="*/ 2147483646 h 235"/>
                <a:gd name="T46" fmla="*/ 2147483646 w 282"/>
                <a:gd name="T47" fmla="*/ 2147483646 h 235"/>
                <a:gd name="T48" fmla="*/ 2147483646 w 282"/>
                <a:gd name="T49" fmla="*/ 2147483646 h 235"/>
                <a:gd name="T50" fmla="*/ 2147483646 w 282"/>
                <a:gd name="T51" fmla="*/ 2147483646 h 235"/>
                <a:gd name="T52" fmla="*/ 2147483646 w 282"/>
                <a:gd name="T53" fmla="*/ 2147483646 h 235"/>
                <a:gd name="T54" fmla="*/ 2147483646 w 282"/>
                <a:gd name="T55" fmla="*/ 2147483646 h 235"/>
                <a:gd name="T56" fmla="*/ 2147483646 w 282"/>
                <a:gd name="T57" fmla="*/ 2147483646 h 235"/>
                <a:gd name="T58" fmla="*/ 2147483646 w 282"/>
                <a:gd name="T59" fmla="*/ 2147483646 h 235"/>
                <a:gd name="T60" fmla="*/ 2147483646 w 282"/>
                <a:gd name="T61" fmla="*/ 2147483646 h 235"/>
                <a:gd name="T62" fmla="*/ 2147483646 w 282"/>
                <a:gd name="T63" fmla="*/ 2147483646 h 235"/>
                <a:gd name="T64" fmla="*/ 2147483646 w 282"/>
                <a:gd name="T65" fmla="*/ 2147483646 h 235"/>
                <a:gd name="T66" fmla="*/ 2147483646 w 282"/>
                <a:gd name="T67" fmla="*/ 2147483646 h 235"/>
                <a:gd name="T68" fmla="*/ 2147483646 w 282"/>
                <a:gd name="T69" fmla="*/ 2147483646 h 235"/>
                <a:gd name="T70" fmla="*/ 2147483646 w 282"/>
                <a:gd name="T71" fmla="*/ 2147483646 h 235"/>
                <a:gd name="T72" fmla="*/ 2147483646 w 282"/>
                <a:gd name="T73" fmla="*/ 2147483646 h 235"/>
                <a:gd name="T74" fmla="*/ 2147483646 w 282"/>
                <a:gd name="T75" fmla="*/ 2147483646 h 235"/>
                <a:gd name="T76" fmla="*/ 2147483646 w 282"/>
                <a:gd name="T77" fmla="*/ 2147483646 h 235"/>
                <a:gd name="T78" fmla="*/ 2147483646 w 282"/>
                <a:gd name="T79" fmla="*/ 2147483646 h 235"/>
                <a:gd name="T80" fmla="*/ 2147483646 w 282"/>
                <a:gd name="T81" fmla="*/ 2147483646 h 235"/>
                <a:gd name="T82" fmla="*/ 2147483646 w 282"/>
                <a:gd name="T83" fmla="*/ 2147483646 h 235"/>
                <a:gd name="T84" fmla="*/ 2147483646 w 282"/>
                <a:gd name="T85" fmla="*/ 2147483646 h 235"/>
                <a:gd name="T86" fmla="*/ 2147483646 w 282"/>
                <a:gd name="T87" fmla="*/ 2147483646 h 235"/>
                <a:gd name="T88" fmla="*/ 2147483646 w 282"/>
                <a:gd name="T89" fmla="*/ 2147483646 h 235"/>
                <a:gd name="T90" fmla="*/ 2147483646 w 282"/>
                <a:gd name="T91" fmla="*/ 2147483646 h 235"/>
                <a:gd name="T92" fmla="*/ 2147483646 w 282"/>
                <a:gd name="T93" fmla="*/ 2147483646 h 235"/>
                <a:gd name="T94" fmla="*/ 2147483646 w 282"/>
                <a:gd name="T95" fmla="*/ 2147483646 h 235"/>
                <a:gd name="T96" fmla="*/ 2147483646 w 282"/>
                <a:gd name="T97" fmla="*/ 2147483646 h 235"/>
                <a:gd name="T98" fmla="*/ 2147483646 w 282"/>
                <a:gd name="T99" fmla="*/ 2147483646 h 235"/>
                <a:gd name="T100" fmla="*/ 2147483646 w 282"/>
                <a:gd name="T101" fmla="*/ 2147483646 h 235"/>
                <a:gd name="T102" fmla="*/ 0 w 282"/>
                <a:gd name="T103" fmla="*/ 2147483646 h 235"/>
                <a:gd name="T104" fmla="*/ 0 w 282"/>
                <a:gd name="T105" fmla="*/ 2147483646 h 235"/>
                <a:gd name="T106" fmla="*/ 2147483646 w 282"/>
                <a:gd name="T107" fmla="*/ 2147483646 h 235"/>
                <a:gd name="T108" fmla="*/ 2147483646 w 282"/>
                <a:gd name="T109" fmla="*/ 2147483646 h 235"/>
                <a:gd name="T110" fmla="*/ 2147483646 w 282"/>
                <a:gd name="T111" fmla="*/ 2147483646 h 235"/>
                <a:gd name="T112" fmla="*/ 2147483646 w 282"/>
                <a:gd name="T113" fmla="*/ 2147483646 h 235"/>
                <a:gd name="T114" fmla="*/ 2147483646 w 282"/>
                <a:gd name="T115" fmla="*/ 2147483646 h 235"/>
                <a:gd name="T116" fmla="*/ 2147483646 w 282"/>
                <a:gd name="T117" fmla="*/ 2147483646 h 235"/>
                <a:gd name="T118" fmla="*/ 2147483646 w 282"/>
                <a:gd name="T119" fmla="*/ 2147483646 h 235"/>
                <a:gd name="T120" fmla="*/ 2147483646 w 282"/>
                <a:gd name="T121" fmla="*/ 2147483646 h 235"/>
                <a:gd name="T122" fmla="*/ 2147483646 w 282"/>
                <a:gd name="T123" fmla="*/ 2147483646 h 235"/>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282" h="235">
                  <a:moveTo>
                    <a:pt x="28" y="131"/>
                  </a:moveTo>
                  <a:cubicBezTo>
                    <a:pt x="28" y="53"/>
                    <a:pt x="28" y="53"/>
                    <a:pt x="28" y="53"/>
                  </a:cubicBezTo>
                  <a:cubicBezTo>
                    <a:pt x="28" y="44"/>
                    <a:pt x="36" y="36"/>
                    <a:pt x="46" y="36"/>
                  </a:cubicBezTo>
                  <a:cubicBezTo>
                    <a:pt x="62" y="36"/>
                    <a:pt x="62" y="36"/>
                    <a:pt x="62" y="36"/>
                  </a:cubicBezTo>
                  <a:cubicBezTo>
                    <a:pt x="62" y="148"/>
                    <a:pt x="62" y="148"/>
                    <a:pt x="62" y="148"/>
                  </a:cubicBezTo>
                  <a:cubicBezTo>
                    <a:pt x="46" y="148"/>
                    <a:pt x="46" y="148"/>
                    <a:pt x="46" y="148"/>
                  </a:cubicBezTo>
                  <a:cubicBezTo>
                    <a:pt x="36" y="148"/>
                    <a:pt x="28" y="140"/>
                    <a:pt x="28" y="131"/>
                  </a:cubicBezTo>
                  <a:close/>
                  <a:moveTo>
                    <a:pt x="214" y="131"/>
                  </a:moveTo>
                  <a:cubicBezTo>
                    <a:pt x="214" y="53"/>
                    <a:pt x="214" y="53"/>
                    <a:pt x="214" y="53"/>
                  </a:cubicBezTo>
                  <a:cubicBezTo>
                    <a:pt x="214" y="44"/>
                    <a:pt x="207" y="36"/>
                    <a:pt x="197" y="36"/>
                  </a:cubicBezTo>
                  <a:cubicBezTo>
                    <a:pt x="180" y="36"/>
                    <a:pt x="180" y="36"/>
                    <a:pt x="180" y="36"/>
                  </a:cubicBezTo>
                  <a:cubicBezTo>
                    <a:pt x="180" y="148"/>
                    <a:pt x="180" y="148"/>
                    <a:pt x="180" y="148"/>
                  </a:cubicBezTo>
                  <a:cubicBezTo>
                    <a:pt x="197" y="148"/>
                    <a:pt x="197" y="148"/>
                    <a:pt x="197" y="148"/>
                  </a:cubicBezTo>
                  <a:cubicBezTo>
                    <a:pt x="207" y="148"/>
                    <a:pt x="214" y="140"/>
                    <a:pt x="214" y="131"/>
                  </a:cubicBezTo>
                  <a:close/>
                  <a:moveTo>
                    <a:pt x="154" y="36"/>
                  </a:moveTo>
                  <a:cubicBezTo>
                    <a:pt x="152" y="21"/>
                    <a:pt x="143" y="13"/>
                    <a:pt x="131" y="13"/>
                  </a:cubicBezTo>
                  <a:cubicBezTo>
                    <a:pt x="112" y="13"/>
                    <a:pt x="112" y="13"/>
                    <a:pt x="112" y="13"/>
                  </a:cubicBezTo>
                  <a:cubicBezTo>
                    <a:pt x="100" y="13"/>
                    <a:pt x="91" y="21"/>
                    <a:pt x="89" y="36"/>
                  </a:cubicBezTo>
                  <a:cubicBezTo>
                    <a:pt x="77" y="36"/>
                    <a:pt x="77" y="36"/>
                    <a:pt x="77" y="36"/>
                  </a:cubicBezTo>
                  <a:cubicBezTo>
                    <a:pt x="77" y="148"/>
                    <a:pt x="77" y="148"/>
                    <a:pt x="77" y="148"/>
                  </a:cubicBezTo>
                  <a:cubicBezTo>
                    <a:pt x="166" y="148"/>
                    <a:pt x="166" y="148"/>
                    <a:pt x="166" y="148"/>
                  </a:cubicBezTo>
                  <a:cubicBezTo>
                    <a:pt x="166" y="36"/>
                    <a:pt x="166" y="36"/>
                    <a:pt x="166" y="36"/>
                  </a:cubicBezTo>
                  <a:lnTo>
                    <a:pt x="154" y="36"/>
                  </a:lnTo>
                  <a:close/>
                  <a:moveTo>
                    <a:pt x="101" y="36"/>
                  </a:moveTo>
                  <a:cubicBezTo>
                    <a:pt x="102" y="23"/>
                    <a:pt x="110" y="23"/>
                    <a:pt x="112" y="23"/>
                  </a:cubicBezTo>
                  <a:cubicBezTo>
                    <a:pt x="131" y="23"/>
                    <a:pt x="131" y="23"/>
                    <a:pt x="131" y="23"/>
                  </a:cubicBezTo>
                  <a:cubicBezTo>
                    <a:pt x="137" y="23"/>
                    <a:pt x="141" y="27"/>
                    <a:pt x="142" y="36"/>
                  </a:cubicBezTo>
                  <a:lnTo>
                    <a:pt x="101" y="36"/>
                  </a:lnTo>
                  <a:close/>
                  <a:moveTo>
                    <a:pt x="42" y="187"/>
                  </a:moveTo>
                  <a:cubicBezTo>
                    <a:pt x="28" y="187"/>
                    <a:pt x="17" y="198"/>
                    <a:pt x="17" y="211"/>
                  </a:cubicBezTo>
                  <a:cubicBezTo>
                    <a:pt x="17" y="224"/>
                    <a:pt x="28" y="235"/>
                    <a:pt x="42" y="235"/>
                  </a:cubicBezTo>
                  <a:cubicBezTo>
                    <a:pt x="55" y="235"/>
                    <a:pt x="66" y="224"/>
                    <a:pt x="66" y="211"/>
                  </a:cubicBezTo>
                  <a:cubicBezTo>
                    <a:pt x="66" y="198"/>
                    <a:pt x="55" y="187"/>
                    <a:pt x="42" y="187"/>
                  </a:cubicBezTo>
                  <a:close/>
                  <a:moveTo>
                    <a:pt x="42" y="224"/>
                  </a:moveTo>
                  <a:cubicBezTo>
                    <a:pt x="34" y="224"/>
                    <a:pt x="29" y="218"/>
                    <a:pt x="29" y="211"/>
                  </a:cubicBezTo>
                  <a:cubicBezTo>
                    <a:pt x="29" y="204"/>
                    <a:pt x="34" y="198"/>
                    <a:pt x="42" y="198"/>
                  </a:cubicBezTo>
                  <a:cubicBezTo>
                    <a:pt x="49" y="198"/>
                    <a:pt x="54" y="204"/>
                    <a:pt x="54" y="211"/>
                  </a:cubicBezTo>
                  <a:cubicBezTo>
                    <a:pt x="54" y="218"/>
                    <a:pt x="49" y="224"/>
                    <a:pt x="42" y="224"/>
                  </a:cubicBezTo>
                  <a:close/>
                  <a:moveTo>
                    <a:pt x="202" y="187"/>
                  </a:moveTo>
                  <a:cubicBezTo>
                    <a:pt x="188" y="187"/>
                    <a:pt x="177" y="198"/>
                    <a:pt x="177" y="211"/>
                  </a:cubicBezTo>
                  <a:cubicBezTo>
                    <a:pt x="177" y="224"/>
                    <a:pt x="188" y="235"/>
                    <a:pt x="202" y="235"/>
                  </a:cubicBezTo>
                  <a:cubicBezTo>
                    <a:pt x="215" y="235"/>
                    <a:pt x="226" y="224"/>
                    <a:pt x="226" y="211"/>
                  </a:cubicBezTo>
                  <a:cubicBezTo>
                    <a:pt x="226" y="198"/>
                    <a:pt x="215" y="187"/>
                    <a:pt x="202" y="187"/>
                  </a:cubicBezTo>
                  <a:close/>
                  <a:moveTo>
                    <a:pt x="202" y="224"/>
                  </a:moveTo>
                  <a:cubicBezTo>
                    <a:pt x="194" y="224"/>
                    <a:pt x="189" y="218"/>
                    <a:pt x="189" y="211"/>
                  </a:cubicBezTo>
                  <a:cubicBezTo>
                    <a:pt x="189" y="204"/>
                    <a:pt x="194" y="198"/>
                    <a:pt x="202" y="198"/>
                  </a:cubicBezTo>
                  <a:cubicBezTo>
                    <a:pt x="209" y="198"/>
                    <a:pt x="214" y="204"/>
                    <a:pt x="214" y="211"/>
                  </a:cubicBezTo>
                  <a:cubicBezTo>
                    <a:pt x="214" y="218"/>
                    <a:pt x="209" y="224"/>
                    <a:pt x="202" y="224"/>
                  </a:cubicBezTo>
                  <a:close/>
                  <a:moveTo>
                    <a:pt x="275" y="20"/>
                  </a:moveTo>
                  <a:cubicBezTo>
                    <a:pt x="246" y="36"/>
                    <a:pt x="246" y="36"/>
                    <a:pt x="246" y="36"/>
                  </a:cubicBezTo>
                  <a:cubicBezTo>
                    <a:pt x="246" y="179"/>
                    <a:pt x="246" y="179"/>
                    <a:pt x="246" y="179"/>
                  </a:cubicBezTo>
                  <a:cubicBezTo>
                    <a:pt x="0" y="179"/>
                    <a:pt x="0" y="179"/>
                    <a:pt x="0" y="179"/>
                  </a:cubicBezTo>
                  <a:cubicBezTo>
                    <a:pt x="0" y="140"/>
                    <a:pt x="0" y="140"/>
                    <a:pt x="0" y="140"/>
                  </a:cubicBezTo>
                  <a:cubicBezTo>
                    <a:pt x="19" y="140"/>
                    <a:pt x="19" y="140"/>
                    <a:pt x="19" y="140"/>
                  </a:cubicBezTo>
                  <a:cubicBezTo>
                    <a:pt x="19" y="160"/>
                    <a:pt x="19" y="160"/>
                    <a:pt x="19" y="160"/>
                  </a:cubicBezTo>
                  <a:cubicBezTo>
                    <a:pt x="226" y="160"/>
                    <a:pt x="226" y="160"/>
                    <a:pt x="226" y="160"/>
                  </a:cubicBezTo>
                  <a:cubicBezTo>
                    <a:pt x="226" y="31"/>
                    <a:pt x="226" y="31"/>
                    <a:pt x="226" y="31"/>
                  </a:cubicBezTo>
                  <a:cubicBezTo>
                    <a:pt x="226" y="31"/>
                    <a:pt x="226" y="30"/>
                    <a:pt x="226" y="29"/>
                  </a:cubicBezTo>
                  <a:cubicBezTo>
                    <a:pt x="227" y="26"/>
                    <a:pt x="228" y="23"/>
                    <a:pt x="231" y="22"/>
                  </a:cubicBezTo>
                  <a:cubicBezTo>
                    <a:pt x="266" y="3"/>
                    <a:pt x="266" y="3"/>
                    <a:pt x="266" y="3"/>
                  </a:cubicBezTo>
                  <a:cubicBezTo>
                    <a:pt x="271" y="0"/>
                    <a:pt x="277" y="2"/>
                    <a:pt x="279" y="7"/>
                  </a:cubicBezTo>
                  <a:cubicBezTo>
                    <a:pt x="282" y="12"/>
                    <a:pt x="280" y="17"/>
                    <a:pt x="275" y="20"/>
                  </a:cubicBezTo>
                  <a:close/>
                </a:path>
              </a:pathLst>
            </a:custGeom>
            <a:solidFill>
              <a:schemeClr val="bg1"/>
            </a:solidFill>
            <a:ln>
              <a:noFill/>
            </a:ln>
          </p:spPr>
          <p:txBody>
            <a:bodyPr anchor="ctr"/>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500" b="0" i="0" u="none" strike="noStrike" kern="120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sp>
          <p:nvSpPr>
            <p:cNvPr id="55" name="文本框 63"/>
            <p:cNvSpPr txBox="1"/>
            <p:nvPr/>
          </p:nvSpPr>
          <p:spPr>
            <a:xfrm>
              <a:off x="7925165" y="3989043"/>
              <a:ext cx="1477034" cy="430999"/>
            </a:xfrm>
            <a:prstGeom prst="rect">
              <a:avLst/>
            </a:prstGeom>
            <a:noFill/>
          </p:spPr>
          <p:txBody>
            <a:bodyPr wrap="square" rtlCol="0">
              <a:spAutoFit/>
            </a:body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zh-CN" altLang="en-US" sz="15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输入标题</a:t>
              </a:r>
            </a:p>
          </p:txBody>
        </p:sp>
      </p:grpSp>
      <p:sp>
        <p:nvSpPr>
          <p:cNvPr id="56" name="矩形 55"/>
          <p:cNvSpPr/>
          <p:nvPr/>
        </p:nvSpPr>
        <p:spPr>
          <a:xfrm>
            <a:off x="1710427" y="2856339"/>
            <a:ext cx="1387110" cy="932563"/>
          </a:xfrm>
          <a:prstGeom prst="rect">
            <a:avLst/>
          </a:prstGeom>
        </p:spPr>
        <p:txBody>
          <a:bodyPr wrap="square">
            <a:spAutoFit/>
          </a:bodyPr>
          <a:lstStyle/>
          <a:p>
            <a:pPr marL="0" marR="0" lvl="0" indent="0" algn="l" defTabSz="685800" rtl="0" eaLnBrk="1" fontAlgn="auto" latinLnBrk="0" hangingPunct="1">
              <a:lnSpc>
                <a:spcPct val="130000"/>
              </a:lnSpc>
              <a:spcBef>
                <a:spcPct val="0"/>
              </a:spcBef>
              <a:spcAft>
                <a:spcPts val="0"/>
              </a:spcAft>
              <a:buClrTx/>
              <a:buSzTx/>
              <a:buFontTx/>
              <a:buNone/>
              <a:defRPr/>
            </a:pPr>
            <a:r>
              <a:rPr kumimoji="0" lang="zh-CN" altLang="en-US" sz="1050" b="0" i="0" u="none" strike="noStrike" kern="1200" cap="none" spc="0" normalizeH="0" baseline="0" noProof="0" dirty="0">
                <a:ln>
                  <a:noFill/>
                </a:ln>
                <a:solidFill>
                  <a:srgbClr val="2C3637"/>
                </a:solidFill>
                <a:effectLst/>
                <a:uLnTx/>
                <a:uFillTx/>
                <a:latin typeface="微软雅黑" panose="020B0503020204020204" pitchFamily="34" charset="-122"/>
                <a:ea typeface="微软雅黑" panose="020B0503020204020204" pitchFamily="34" charset="-122"/>
                <a:cs typeface="+mn-cs"/>
              </a:rPr>
              <a:t>您的内容打在这里，或者通过复制您的文本后，在此框中选择粘贴。</a:t>
            </a:r>
          </a:p>
        </p:txBody>
      </p:sp>
      <p:sp>
        <p:nvSpPr>
          <p:cNvPr id="57" name="矩形 56"/>
          <p:cNvSpPr/>
          <p:nvPr/>
        </p:nvSpPr>
        <p:spPr>
          <a:xfrm>
            <a:off x="3238882" y="2825600"/>
            <a:ext cx="1387110" cy="932563"/>
          </a:xfrm>
          <a:prstGeom prst="rect">
            <a:avLst/>
          </a:prstGeom>
        </p:spPr>
        <p:txBody>
          <a:bodyPr wrap="square">
            <a:spAutoFit/>
          </a:bodyPr>
          <a:lstStyle/>
          <a:p>
            <a:pPr marL="0" marR="0" lvl="0" indent="0" algn="l" defTabSz="685800" rtl="0" eaLnBrk="1" fontAlgn="auto" latinLnBrk="0" hangingPunct="1">
              <a:lnSpc>
                <a:spcPct val="130000"/>
              </a:lnSpc>
              <a:spcBef>
                <a:spcPct val="0"/>
              </a:spcBef>
              <a:spcAft>
                <a:spcPts val="0"/>
              </a:spcAft>
              <a:buClrTx/>
              <a:buSzTx/>
              <a:buFontTx/>
              <a:buNone/>
              <a:defRPr/>
            </a:pPr>
            <a:r>
              <a:rPr kumimoji="0" lang="zh-CN" altLang="en-US" sz="1050" b="0" i="0" u="none" strike="noStrike" kern="1200" cap="none" spc="0" normalizeH="0" baseline="0" noProof="0" dirty="0">
                <a:ln>
                  <a:noFill/>
                </a:ln>
                <a:solidFill>
                  <a:srgbClr val="2C3637"/>
                </a:solidFill>
                <a:effectLst/>
                <a:uLnTx/>
                <a:uFillTx/>
                <a:latin typeface="微软雅黑" panose="020B0503020204020204" pitchFamily="34" charset="-122"/>
                <a:ea typeface="微软雅黑" panose="020B0503020204020204" pitchFamily="34" charset="-122"/>
                <a:cs typeface="+mn-cs"/>
              </a:rPr>
              <a:t>您的内容打在这里，或者通过复制您的文本后，在此框中选择粘贴。</a:t>
            </a:r>
          </a:p>
        </p:txBody>
      </p:sp>
      <p:sp>
        <p:nvSpPr>
          <p:cNvPr id="58" name="矩形 57"/>
          <p:cNvSpPr/>
          <p:nvPr/>
        </p:nvSpPr>
        <p:spPr>
          <a:xfrm>
            <a:off x="4787968" y="2825600"/>
            <a:ext cx="1387110" cy="932563"/>
          </a:xfrm>
          <a:prstGeom prst="rect">
            <a:avLst/>
          </a:prstGeom>
        </p:spPr>
        <p:txBody>
          <a:bodyPr wrap="square">
            <a:spAutoFit/>
          </a:bodyPr>
          <a:lstStyle/>
          <a:p>
            <a:pPr marL="0" marR="0" lvl="0" indent="0" algn="l" defTabSz="685800" rtl="0" eaLnBrk="1" fontAlgn="auto" latinLnBrk="0" hangingPunct="1">
              <a:lnSpc>
                <a:spcPct val="130000"/>
              </a:lnSpc>
              <a:spcBef>
                <a:spcPct val="0"/>
              </a:spcBef>
              <a:spcAft>
                <a:spcPts val="0"/>
              </a:spcAft>
              <a:buClrTx/>
              <a:buSzTx/>
              <a:buFontTx/>
              <a:buNone/>
              <a:defRPr/>
            </a:pPr>
            <a:r>
              <a:rPr kumimoji="0" lang="zh-CN" altLang="en-US" sz="1050" b="0" i="0" u="none" strike="noStrike" kern="1200" cap="none" spc="0" normalizeH="0" baseline="0" noProof="0" dirty="0">
                <a:ln>
                  <a:noFill/>
                </a:ln>
                <a:solidFill>
                  <a:srgbClr val="2C3637"/>
                </a:solidFill>
                <a:effectLst/>
                <a:uLnTx/>
                <a:uFillTx/>
                <a:latin typeface="微软雅黑" panose="020B0503020204020204" pitchFamily="34" charset="-122"/>
                <a:ea typeface="微软雅黑" panose="020B0503020204020204" pitchFamily="34" charset="-122"/>
                <a:cs typeface="+mn-cs"/>
              </a:rPr>
              <a:t>您的内容打在这里，或者通过复制您的文本后，在此框中选择粘贴。</a:t>
            </a:r>
          </a:p>
        </p:txBody>
      </p:sp>
      <p:sp>
        <p:nvSpPr>
          <p:cNvPr id="59" name="矩形 58"/>
          <p:cNvSpPr/>
          <p:nvPr/>
        </p:nvSpPr>
        <p:spPr>
          <a:xfrm>
            <a:off x="6208438" y="2825600"/>
            <a:ext cx="1387110" cy="932563"/>
          </a:xfrm>
          <a:prstGeom prst="rect">
            <a:avLst/>
          </a:prstGeom>
        </p:spPr>
        <p:txBody>
          <a:bodyPr wrap="square">
            <a:spAutoFit/>
          </a:bodyPr>
          <a:lstStyle/>
          <a:p>
            <a:pPr marL="0" marR="0" lvl="0" indent="0" algn="l" defTabSz="685800" rtl="0" eaLnBrk="1" fontAlgn="auto" latinLnBrk="0" hangingPunct="1">
              <a:lnSpc>
                <a:spcPct val="130000"/>
              </a:lnSpc>
              <a:spcBef>
                <a:spcPct val="0"/>
              </a:spcBef>
              <a:spcAft>
                <a:spcPts val="0"/>
              </a:spcAft>
              <a:buClrTx/>
              <a:buSzTx/>
              <a:buFontTx/>
              <a:buNone/>
              <a:defRPr/>
            </a:pPr>
            <a:r>
              <a:rPr kumimoji="0" lang="zh-CN" altLang="en-US" sz="1050" b="0" i="0" u="none" strike="noStrike" kern="1200" cap="none" spc="0" normalizeH="0" baseline="0" noProof="0" dirty="0">
                <a:ln>
                  <a:noFill/>
                </a:ln>
                <a:solidFill>
                  <a:srgbClr val="2C3637"/>
                </a:solidFill>
                <a:effectLst/>
                <a:uLnTx/>
                <a:uFillTx/>
                <a:latin typeface="微软雅黑" panose="020B0503020204020204" pitchFamily="34" charset="-122"/>
                <a:ea typeface="微软雅黑" panose="020B0503020204020204" pitchFamily="34" charset="-122"/>
                <a:cs typeface="+mn-cs"/>
              </a:rPr>
              <a:t>您的内容打在这里，或者通过复制您的文本后，在此框中选择粘贴。</a:t>
            </a:r>
          </a:p>
        </p:txBody>
      </p:sp>
      <p:sp>
        <p:nvSpPr>
          <p:cNvPr id="60" name="文本框 61"/>
          <p:cNvSpPr txBox="1"/>
          <p:nvPr/>
        </p:nvSpPr>
        <p:spPr>
          <a:xfrm>
            <a:off x="1352467" y="3947113"/>
            <a:ext cx="1338828" cy="323165"/>
          </a:xfrm>
          <a:prstGeom prst="rect">
            <a:avLst/>
          </a:prstGeom>
          <a:noFill/>
        </p:spPr>
        <p:txBody>
          <a:bodyPr wrap="none" rtlCol="0">
            <a:spAutoFit/>
          </a:body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zh-CN" altLang="en-US" sz="1500" b="1" i="0" u="none" strike="noStrike" kern="1200" cap="none" spc="0" normalizeH="0" baseline="0" noProof="0" dirty="0">
                <a:ln>
                  <a:noFill/>
                </a:ln>
                <a:solidFill>
                  <a:srgbClr val="2C3637"/>
                </a:solidFill>
                <a:effectLst/>
                <a:uLnTx/>
                <a:uFillTx/>
                <a:latin typeface="微软雅黑" panose="020B0503020204020204" pitchFamily="34" charset="-122"/>
                <a:ea typeface="微软雅黑" panose="020B0503020204020204" pitchFamily="34" charset="-122"/>
                <a:cs typeface="+mn-cs"/>
              </a:rPr>
              <a:t>此处添加标题</a:t>
            </a:r>
          </a:p>
        </p:txBody>
      </p:sp>
      <p:sp>
        <p:nvSpPr>
          <p:cNvPr id="61" name="矩形 60"/>
          <p:cNvSpPr/>
          <p:nvPr/>
        </p:nvSpPr>
        <p:spPr>
          <a:xfrm>
            <a:off x="1008532" y="4194207"/>
            <a:ext cx="1725113" cy="452432"/>
          </a:xfrm>
          <a:prstGeom prst="rect">
            <a:avLst/>
          </a:prstGeom>
        </p:spPr>
        <p:txBody>
          <a:bodyPr wrap="square">
            <a:spAutoFit/>
          </a:bodyPr>
          <a:lstStyle/>
          <a:p>
            <a:pPr marL="0" marR="0" lvl="0" indent="0" algn="just" defTabSz="685800" rtl="0" eaLnBrk="1" fontAlgn="auto" latinLnBrk="0" hangingPunct="1">
              <a:lnSpc>
                <a:spcPct val="130000"/>
              </a:lnSpc>
              <a:spcBef>
                <a:spcPts val="0"/>
              </a:spcBef>
              <a:spcAft>
                <a:spcPts val="0"/>
              </a:spcAft>
              <a:buClrTx/>
              <a:buSzTx/>
              <a:buFontTx/>
              <a:buNone/>
              <a:defRPr/>
            </a:pPr>
            <a:r>
              <a:rPr kumimoji="0" lang="zh-CN" altLang="en-US" sz="900" b="0" i="0" u="none" strike="noStrike" kern="1200" cap="none" spc="0" normalizeH="0" baseline="0" noProof="0" dirty="0">
                <a:ln>
                  <a:noFill/>
                </a:ln>
                <a:solidFill>
                  <a:srgbClr val="2C3637"/>
                </a:solidFill>
                <a:effectLst/>
                <a:uLnTx/>
                <a:uFillTx/>
                <a:latin typeface="微软雅黑" panose="020B0503020204020204" pitchFamily="34" charset="-122"/>
                <a:ea typeface="微软雅黑" panose="020B0503020204020204" pitchFamily="34" charset="-122"/>
                <a:cs typeface="+mn-cs"/>
              </a:rPr>
              <a:t>请在此输入您的详细文本信息和文字介绍信息。</a:t>
            </a:r>
          </a:p>
        </p:txBody>
      </p:sp>
      <p:sp>
        <p:nvSpPr>
          <p:cNvPr id="62" name="文本框 64"/>
          <p:cNvSpPr txBox="1"/>
          <p:nvPr/>
        </p:nvSpPr>
        <p:spPr>
          <a:xfrm>
            <a:off x="1117763" y="3956006"/>
            <a:ext cx="269626" cy="276999"/>
          </a:xfrm>
          <a:prstGeom prst="rect">
            <a:avLst/>
          </a:prstGeom>
          <a:solidFill>
            <a:srgbClr val="2C3637"/>
          </a:solidFill>
        </p:spPr>
        <p:txBody>
          <a:bodyPr wrap="none" rtlCol="0">
            <a:spAutoFit/>
          </a:body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en-US" altLang="zh-CN" sz="1200" b="0" i="0" u="none" strike="noStrike" kern="1200" cap="none" spc="0" normalizeH="0" baseline="0" noProof="0" dirty="0">
                <a:ln>
                  <a:noFill/>
                </a:ln>
                <a:solidFill>
                  <a:prstClr val="white"/>
                </a:solidFill>
                <a:effectLst/>
                <a:uLnTx/>
                <a:uFillTx/>
                <a:latin typeface="Impact MT Std" pitchFamily="34" charset="0"/>
                <a:ea typeface="方正超粗黑简体" panose="03000509000000000000" pitchFamily="65" charset="-122"/>
                <a:cs typeface="Segoe UI Black" panose="020B0A02040204020203" pitchFamily="34" charset="0"/>
              </a:rPr>
              <a:t>1</a:t>
            </a:r>
            <a:endParaRPr kumimoji="0" lang="zh-CN" altLang="en-US" sz="1200" b="0" i="0" u="none" strike="noStrike" kern="1200" cap="none" spc="0" normalizeH="0" baseline="0" noProof="0" dirty="0">
              <a:ln>
                <a:noFill/>
              </a:ln>
              <a:solidFill>
                <a:prstClr val="white"/>
              </a:solidFill>
              <a:effectLst/>
              <a:uLnTx/>
              <a:uFillTx/>
              <a:latin typeface="Impact MT Std" pitchFamily="34" charset="0"/>
              <a:ea typeface="方正超粗黑简体" panose="03000509000000000000" pitchFamily="65" charset="-122"/>
              <a:cs typeface="Segoe UI Black" panose="020B0A02040204020203" pitchFamily="34" charset="0"/>
            </a:endParaRPr>
          </a:p>
        </p:txBody>
      </p:sp>
      <p:sp>
        <p:nvSpPr>
          <p:cNvPr id="63" name="文本框 61"/>
          <p:cNvSpPr txBox="1"/>
          <p:nvPr/>
        </p:nvSpPr>
        <p:spPr>
          <a:xfrm>
            <a:off x="3185564" y="3927558"/>
            <a:ext cx="1338828" cy="323165"/>
          </a:xfrm>
          <a:prstGeom prst="rect">
            <a:avLst/>
          </a:prstGeom>
          <a:noFill/>
        </p:spPr>
        <p:txBody>
          <a:bodyPr wrap="none" rtlCol="0">
            <a:spAutoFit/>
          </a:body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zh-CN" altLang="en-US" sz="1500" b="1" i="0" u="none" strike="noStrike" kern="1200" cap="none" spc="0" normalizeH="0" baseline="0" noProof="0" dirty="0">
                <a:ln>
                  <a:noFill/>
                </a:ln>
                <a:solidFill>
                  <a:srgbClr val="2C3637"/>
                </a:solidFill>
                <a:effectLst/>
                <a:uLnTx/>
                <a:uFillTx/>
                <a:latin typeface="微软雅黑" panose="020B0503020204020204" pitchFamily="34" charset="-122"/>
                <a:ea typeface="微软雅黑" panose="020B0503020204020204" pitchFamily="34" charset="-122"/>
                <a:cs typeface="+mn-cs"/>
              </a:rPr>
              <a:t>此处添加标题</a:t>
            </a:r>
          </a:p>
        </p:txBody>
      </p:sp>
      <p:sp>
        <p:nvSpPr>
          <p:cNvPr id="64" name="矩形 63"/>
          <p:cNvSpPr/>
          <p:nvPr/>
        </p:nvSpPr>
        <p:spPr>
          <a:xfrm>
            <a:off x="2841629" y="4174652"/>
            <a:ext cx="1636261" cy="452432"/>
          </a:xfrm>
          <a:prstGeom prst="rect">
            <a:avLst/>
          </a:prstGeom>
        </p:spPr>
        <p:txBody>
          <a:bodyPr wrap="square">
            <a:spAutoFit/>
          </a:bodyPr>
          <a:lstStyle/>
          <a:p>
            <a:pPr marL="0" marR="0" lvl="0" indent="0" algn="just" defTabSz="685800" rtl="0" eaLnBrk="1" fontAlgn="auto" latinLnBrk="0" hangingPunct="1">
              <a:lnSpc>
                <a:spcPct val="130000"/>
              </a:lnSpc>
              <a:spcBef>
                <a:spcPts val="0"/>
              </a:spcBef>
              <a:spcAft>
                <a:spcPts val="0"/>
              </a:spcAft>
              <a:buClrTx/>
              <a:buSzTx/>
              <a:buFontTx/>
              <a:buNone/>
              <a:defRPr/>
            </a:pPr>
            <a:r>
              <a:rPr kumimoji="0" lang="zh-CN" altLang="en-US" sz="900" b="0" i="0" u="none" strike="noStrike" kern="1200" cap="none" spc="0" normalizeH="0" baseline="0" noProof="0" dirty="0">
                <a:ln>
                  <a:noFill/>
                </a:ln>
                <a:solidFill>
                  <a:srgbClr val="2C3637"/>
                </a:solidFill>
                <a:effectLst/>
                <a:uLnTx/>
                <a:uFillTx/>
                <a:latin typeface="微软雅黑" panose="020B0503020204020204" pitchFamily="34" charset="-122"/>
                <a:ea typeface="微软雅黑" panose="020B0503020204020204" pitchFamily="34" charset="-122"/>
                <a:cs typeface="+mn-cs"/>
              </a:rPr>
              <a:t>请在此输入您的详细文本信息和文字介绍信息。</a:t>
            </a:r>
          </a:p>
        </p:txBody>
      </p:sp>
      <p:sp>
        <p:nvSpPr>
          <p:cNvPr id="65" name="文本框 64"/>
          <p:cNvSpPr txBox="1"/>
          <p:nvPr/>
        </p:nvSpPr>
        <p:spPr>
          <a:xfrm>
            <a:off x="2950859" y="3936451"/>
            <a:ext cx="269626" cy="276999"/>
          </a:xfrm>
          <a:prstGeom prst="rect">
            <a:avLst/>
          </a:prstGeom>
          <a:solidFill>
            <a:srgbClr val="2C3637"/>
          </a:solidFill>
        </p:spPr>
        <p:txBody>
          <a:bodyPr wrap="none" rtlCol="0">
            <a:spAutoFit/>
          </a:body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en-US" altLang="zh-CN" sz="1200" b="0" i="0" u="none" strike="noStrike" kern="1200" cap="none" spc="0" normalizeH="0" baseline="0" noProof="0" dirty="0">
                <a:ln>
                  <a:noFill/>
                </a:ln>
                <a:solidFill>
                  <a:prstClr val="white"/>
                </a:solidFill>
                <a:effectLst/>
                <a:uLnTx/>
                <a:uFillTx/>
                <a:latin typeface="Impact MT Std" pitchFamily="34" charset="0"/>
                <a:ea typeface="方正超粗黑简体" panose="03000509000000000000" pitchFamily="65" charset="-122"/>
                <a:cs typeface="Segoe UI Black" panose="020B0A02040204020203" pitchFamily="34" charset="0"/>
              </a:rPr>
              <a:t>2</a:t>
            </a:r>
            <a:endParaRPr kumimoji="0" lang="zh-CN" altLang="en-US" sz="1200" b="0" i="0" u="none" strike="noStrike" kern="1200" cap="none" spc="0" normalizeH="0" baseline="0" noProof="0" dirty="0">
              <a:ln>
                <a:noFill/>
              </a:ln>
              <a:solidFill>
                <a:prstClr val="white"/>
              </a:solidFill>
              <a:effectLst/>
              <a:uLnTx/>
              <a:uFillTx/>
              <a:latin typeface="Impact MT Std" pitchFamily="34" charset="0"/>
              <a:ea typeface="方正超粗黑简体" panose="03000509000000000000" pitchFamily="65" charset="-122"/>
              <a:cs typeface="Segoe UI Black" panose="020B0A02040204020203" pitchFamily="34" charset="0"/>
            </a:endParaRPr>
          </a:p>
        </p:txBody>
      </p:sp>
      <p:sp>
        <p:nvSpPr>
          <p:cNvPr id="66" name="文本框 61"/>
          <p:cNvSpPr txBox="1"/>
          <p:nvPr/>
        </p:nvSpPr>
        <p:spPr>
          <a:xfrm>
            <a:off x="5060477" y="3927558"/>
            <a:ext cx="1338828" cy="323165"/>
          </a:xfrm>
          <a:prstGeom prst="rect">
            <a:avLst/>
          </a:prstGeom>
          <a:noFill/>
        </p:spPr>
        <p:txBody>
          <a:bodyPr wrap="none" rtlCol="0">
            <a:spAutoFit/>
          </a:body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zh-CN" altLang="en-US" sz="1500" b="1" i="0" u="none" strike="noStrike" kern="1200" cap="none" spc="0" normalizeH="0" baseline="0" noProof="0" dirty="0">
                <a:ln>
                  <a:noFill/>
                </a:ln>
                <a:solidFill>
                  <a:srgbClr val="2C3637"/>
                </a:solidFill>
                <a:effectLst/>
                <a:uLnTx/>
                <a:uFillTx/>
                <a:latin typeface="微软雅黑" panose="020B0503020204020204" pitchFamily="34" charset="-122"/>
                <a:ea typeface="微软雅黑" panose="020B0503020204020204" pitchFamily="34" charset="-122"/>
                <a:cs typeface="+mn-cs"/>
              </a:rPr>
              <a:t>此处添加标题</a:t>
            </a:r>
          </a:p>
        </p:txBody>
      </p:sp>
      <p:sp>
        <p:nvSpPr>
          <p:cNvPr id="67" name="矩形 66"/>
          <p:cNvSpPr/>
          <p:nvPr/>
        </p:nvSpPr>
        <p:spPr>
          <a:xfrm>
            <a:off x="4716542" y="4174652"/>
            <a:ext cx="1636261" cy="452432"/>
          </a:xfrm>
          <a:prstGeom prst="rect">
            <a:avLst/>
          </a:prstGeom>
        </p:spPr>
        <p:txBody>
          <a:bodyPr wrap="square">
            <a:spAutoFit/>
          </a:bodyPr>
          <a:lstStyle/>
          <a:p>
            <a:pPr marL="0" marR="0" lvl="0" indent="0" algn="just" defTabSz="685800" rtl="0" eaLnBrk="1" fontAlgn="auto" latinLnBrk="0" hangingPunct="1">
              <a:lnSpc>
                <a:spcPct val="130000"/>
              </a:lnSpc>
              <a:spcBef>
                <a:spcPts val="0"/>
              </a:spcBef>
              <a:spcAft>
                <a:spcPts val="0"/>
              </a:spcAft>
              <a:buClrTx/>
              <a:buSzTx/>
              <a:buFontTx/>
              <a:buNone/>
              <a:defRPr/>
            </a:pPr>
            <a:r>
              <a:rPr kumimoji="0" lang="zh-CN" altLang="en-US" sz="900" b="0" i="0" u="none" strike="noStrike" kern="1200" cap="none" spc="0" normalizeH="0" baseline="0" noProof="0" dirty="0">
                <a:ln>
                  <a:noFill/>
                </a:ln>
                <a:solidFill>
                  <a:srgbClr val="2C3637"/>
                </a:solidFill>
                <a:effectLst/>
                <a:uLnTx/>
                <a:uFillTx/>
                <a:latin typeface="微软雅黑" panose="020B0503020204020204" pitchFamily="34" charset="-122"/>
                <a:ea typeface="微软雅黑" panose="020B0503020204020204" pitchFamily="34" charset="-122"/>
                <a:cs typeface="+mn-cs"/>
              </a:rPr>
              <a:t>请在此输入您的详细文本信息和文字介绍信息。</a:t>
            </a:r>
          </a:p>
        </p:txBody>
      </p:sp>
      <p:sp>
        <p:nvSpPr>
          <p:cNvPr id="68" name="文本框 64"/>
          <p:cNvSpPr txBox="1"/>
          <p:nvPr/>
        </p:nvSpPr>
        <p:spPr>
          <a:xfrm>
            <a:off x="4825773" y="3936451"/>
            <a:ext cx="269626" cy="276999"/>
          </a:xfrm>
          <a:prstGeom prst="rect">
            <a:avLst/>
          </a:prstGeom>
          <a:solidFill>
            <a:srgbClr val="2C3637"/>
          </a:solidFill>
        </p:spPr>
        <p:txBody>
          <a:bodyPr wrap="none" rtlCol="0">
            <a:spAutoFit/>
          </a:body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en-US" altLang="zh-CN" sz="1200" b="0" i="0" u="none" strike="noStrike" kern="1200" cap="none" spc="0" normalizeH="0" baseline="0" noProof="0" dirty="0">
                <a:ln>
                  <a:noFill/>
                </a:ln>
                <a:solidFill>
                  <a:prstClr val="white"/>
                </a:solidFill>
                <a:effectLst/>
                <a:uLnTx/>
                <a:uFillTx/>
                <a:latin typeface="Impact MT Std" pitchFamily="34" charset="0"/>
                <a:ea typeface="方正超粗黑简体" panose="03000509000000000000" pitchFamily="65" charset="-122"/>
                <a:cs typeface="Segoe UI Black" panose="020B0A02040204020203" pitchFamily="34" charset="0"/>
              </a:rPr>
              <a:t>3</a:t>
            </a:r>
            <a:endParaRPr kumimoji="0" lang="zh-CN" altLang="en-US" sz="1200" b="0" i="0" u="none" strike="noStrike" kern="1200" cap="none" spc="0" normalizeH="0" baseline="0" noProof="0" dirty="0">
              <a:ln>
                <a:noFill/>
              </a:ln>
              <a:solidFill>
                <a:prstClr val="white"/>
              </a:solidFill>
              <a:effectLst/>
              <a:uLnTx/>
              <a:uFillTx/>
              <a:latin typeface="Impact MT Std" pitchFamily="34" charset="0"/>
              <a:ea typeface="方正超粗黑简体" panose="03000509000000000000" pitchFamily="65" charset="-122"/>
              <a:cs typeface="Segoe UI Black" panose="020B0A02040204020203" pitchFamily="34" charset="0"/>
            </a:endParaRPr>
          </a:p>
        </p:txBody>
      </p:sp>
      <p:sp>
        <p:nvSpPr>
          <p:cNvPr id="69" name="文本框 61"/>
          <p:cNvSpPr txBox="1"/>
          <p:nvPr/>
        </p:nvSpPr>
        <p:spPr>
          <a:xfrm>
            <a:off x="6881399" y="3927558"/>
            <a:ext cx="1338828" cy="323165"/>
          </a:xfrm>
          <a:prstGeom prst="rect">
            <a:avLst/>
          </a:prstGeom>
          <a:noFill/>
        </p:spPr>
        <p:txBody>
          <a:bodyPr wrap="none" rtlCol="0">
            <a:spAutoFit/>
          </a:body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zh-CN" altLang="en-US" sz="1500" b="1" i="0" u="none" strike="noStrike" kern="1200" cap="none" spc="0" normalizeH="0" baseline="0" noProof="0" dirty="0">
                <a:ln>
                  <a:noFill/>
                </a:ln>
                <a:solidFill>
                  <a:srgbClr val="2C3637"/>
                </a:solidFill>
                <a:effectLst/>
                <a:uLnTx/>
                <a:uFillTx/>
                <a:latin typeface="微软雅黑" panose="020B0503020204020204" pitchFamily="34" charset="-122"/>
                <a:ea typeface="微软雅黑" panose="020B0503020204020204" pitchFamily="34" charset="-122"/>
                <a:cs typeface="+mn-cs"/>
              </a:rPr>
              <a:t>此处添加标题</a:t>
            </a:r>
          </a:p>
        </p:txBody>
      </p:sp>
      <p:sp>
        <p:nvSpPr>
          <p:cNvPr id="70" name="矩形 69"/>
          <p:cNvSpPr/>
          <p:nvPr/>
        </p:nvSpPr>
        <p:spPr>
          <a:xfrm>
            <a:off x="6537464" y="4174652"/>
            <a:ext cx="1636261" cy="452432"/>
          </a:xfrm>
          <a:prstGeom prst="rect">
            <a:avLst/>
          </a:prstGeom>
        </p:spPr>
        <p:txBody>
          <a:bodyPr wrap="square">
            <a:spAutoFit/>
          </a:bodyPr>
          <a:lstStyle/>
          <a:p>
            <a:pPr marL="0" marR="0" lvl="0" indent="0" algn="just" defTabSz="685800" rtl="0" eaLnBrk="1" fontAlgn="auto" latinLnBrk="0" hangingPunct="1">
              <a:lnSpc>
                <a:spcPct val="130000"/>
              </a:lnSpc>
              <a:spcBef>
                <a:spcPts val="0"/>
              </a:spcBef>
              <a:spcAft>
                <a:spcPts val="0"/>
              </a:spcAft>
              <a:buClrTx/>
              <a:buSzTx/>
              <a:buFontTx/>
              <a:buNone/>
              <a:defRPr/>
            </a:pPr>
            <a:r>
              <a:rPr kumimoji="0" lang="zh-CN" altLang="en-US" sz="900" b="0" i="0" u="none" strike="noStrike" kern="1200" cap="none" spc="0" normalizeH="0" baseline="0" noProof="0" dirty="0">
                <a:ln>
                  <a:noFill/>
                </a:ln>
                <a:solidFill>
                  <a:srgbClr val="2C3637"/>
                </a:solidFill>
                <a:effectLst/>
                <a:uLnTx/>
                <a:uFillTx/>
                <a:latin typeface="微软雅黑" panose="020B0503020204020204" pitchFamily="34" charset="-122"/>
                <a:ea typeface="微软雅黑" panose="020B0503020204020204" pitchFamily="34" charset="-122"/>
                <a:cs typeface="+mn-cs"/>
              </a:rPr>
              <a:t>请在此输入您的详细文本信息和文字介绍信息。</a:t>
            </a:r>
          </a:p>
        </p:txBody>
      </p:sp>
      <p:sp>
        <p:nvSpPr>
          <p:cNvPr id="71" name="文本框 64"/>
          <p:cNvSpPr txBox="1"/>
          <p:nvPr/>
        </p:nvSpPr>
        <p:spPr>
          <a:xfrm>
            <a:off x="6646695" y="3936451"/>
            <a:ext cx="269626" cy="276999"/>
          </a:xfrm>
          <a:prstGeom prst="rect">
            <a:avLst/>
          </a:prstGeom>
          <a:solidFill>
            <a:srgbClr val="2C3637"/>
          </a:solidFill>
        </p:spPr>
        <p:txBody>
          <a:bodyPr wrap="none" rtlCol="0">
            <a:spAutoFit/>
          </a:body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en-US" altLang="zh-CN" sz="1200" b="0" i="0" u="none" strike="noStrike" kern="1200" cap="none" spc="0" normalizeH="0" baseline="0" noProof="0" dirty="0">
                <a:ln>
                  <a:noFill/>
                </a:ln>
                <a:solidFill>
                  <a:prstClr val="white"/>
                </a:solidFill>
                <a:effectLst/>
                <a:uLnTx/>
                <a:uFillTx/>
                <a:latin typeface="Impact MT Std" pitchFamily="34" charset="0"/>
                <a:ea typeface="方正超粗黑简体" panose="03000509000000000000" pitchFamily="65" charset="-122"/>
                <a:cs typeface="Segoe UI Black" panose="020B0A02040204020203" pitchFamily="34" charset="0"/>
              </a:rPr>
              <a:t>4</a:t>
            </a:r>
            <a:endParaRPr kumimoji="0" lang="zh-CN" altLang="en-US" sz="1200" b="0" i="0" u="none" strike="noStrike" kern="1200" cap="none" spc="0" normalizeH="0" baseline="0" noProof="0" dirty="0">
              <a:ln>
                <a:noFill/>
              </a:ln>
              <a:solidFill>
                <a:prstClr val="white"/>
              </a:solidFill>
              <a:effectLst/>
              <a:uLnTx/>
              <a:uFillTx/>
              <a:latin typeface="Impact MT Std" pitchFamily="34" charset="0"/>
              <a:ea typeface="方正超粗黑简体" panose="03000509000000000000" pitchFamily="65" charset="-122"/>
              <a:cs typeface="Segoe UI Black" panose="020B0A02040204020203"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250" advClick="0" advTm="0">
        <p14:switch dir="r"/>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afterEffect">
                                  <p:stCondLst>
                                    <p:cond delay="0"/>
                                  </p:stCondLst>
                                  <p:childTnLst>
                                    <p:set>
                                      <p:cBhvr>
                                        <p:cTn id="6" dur="1" fill="hold">
                                          <p:stCondLst>
                                            <p:cond delay="0"/>
                                          </p:stCondLst>
                                        </p:cTn>
                                        <p:tgtEl>
                                          <p:spTgt spid="35"/>
                                        </p:tgtEl>
                                        <p:attrNameLst>
                                          <p:attrName>style.visibility</p:attrName>
                                        </p:attrNameLst>
                                      </p:cBhvr>
                                      <p:to>
                                        <p:strVal val="visible"/>
                                      </p:to>
                                    </p:set>
                                    <p:anim calcmode="lin" valueType="num">
                                      <p:cBhvr>
                                        <p:cTn id="7" dur="500" fill="hold"/>
                                        <p:tgtEl>
                                          <p:spTgt spid="35"/>
                                        </p:tgtEl>
                                        <p:attrNameLst>
                                          <p:attrName>ppt_w</p:attrName>
                                        </p:attrNameLst>
                                      </p:cBhvr>
                                      <p:tavLst>
                                        <p:tav tm="0">
                                          <p:val>
                                            <p:fltVal val="0"/>
                                          </p:val>
                                        </p:tav>
                                        <p:tav tm="100000">
                                          <p:val>
                                            <p:strVal val="#ppt_w"/>
                                          </p:val>
                                        </p:tav>
                                      </p:tavLst>
                                    </p:anim>
                                    <p:anim calcmode="lin" valueType="num">
                                      <p:cBhvr>
                                        <p:cTn id="8" dur="500" fill="hold"/>
                                        <p:tgtEl>
                                          <p:spTgt spid="35"/>
                                        </p:tgtEl>
                                        <p:attrNameLst>
                                          <p:attrName>ppt_h</p:attrName>
                                        </p:attrNameLst>
                                      </p:cBhvr>
                                      <p:tavLst>
                                        <p:tav tm="0">
                                          <p:val>
                                            <p:fltVal val="0"/>
                                          </p:val>
                                        </p:tav>
                                        <p:tav tm="100000">
                                          <p:val>
                                            <p:strVal val="#ppt_h"/>
                                          </p:val>
                                        </p:tav>
                                      </p:tavLst>
                                    </p:anim>
                                    <p:anim calcmode="lin" valueType="num">
                                      <p:cBhvr>
                                        <p:cTn id="9" dur="500" fill="hold"/>
                                        <p:tgtEl>
                                          <p:spTgt spid="35"/>
                                        </p:tgtEl>
                                        <p:attrNameLst>
                                          <p:attrName>style.rotation</p:attrName>
                                        </p:attrNameLst>
                                      </p:cBhvr>
                                      <p:tavLst>
                                        <p:tav tm="0">
                                          <p:val>
                                            <p:fltVal val="360"/>
                                          </p:val>
                                        </p:tav>
                                        <p:tav tm="100000">
                                          <p:val>
                                            <p:fltVal val="0"/>
                                          </p:val>
                                        </p:tav>
                                      </p:tavLst>
                                    </p:anim>
                                    <p:animEffect transition="in" filter="fade">
                                      <p:cBhvr>
                                        <p:cTn id="10" dur="500"/>
                                        <p:tgtEl>
                                          <p:spTgt spid="35"/>
                                        </p:tgtEl>
                                      </p:cBhvr>
                                    </p:animEffect>
                                  </p:childTnLst>
                                </p:cTn>
                              </p:par>
                            </p:childTnLst>
                          </p:cTn>
                        </p:par>
                        <p:par>
                          <p:cTn id="11" fill="hold">
                            <p:stCondLst>
                              <p:cond delay="500"/>
                            </p:stCondLst>
                            <p:childTnLst>
                              <p:par>
                                <p:cTn id="12" presetID="22" presetClass="entr" presetSubtype="8" fill="hold" nodeType="afterEffect">
                                  <p:stCondLst>
                                    <p:cond delay="0"/>
                                  </p:stCondLst>
                                  <p:childTnLst>
                                    <p:set>
                                      <p:cBhvr>
                                        <p:cTn id="13" dur="1" fill="hold">
                                          <p:stCondLst>
                                            <p:cond delay="0"/>
                                          </p:stCondLst>
                                        </p:cTn>
                                        <p:tgtEl>
                                          <p:spTgt spid="34"/>
                                        </p:tgtEl>
                                        <p:attrNameLst>
                                          <p:attrName>style.visibility</p:attrName>
                                        </p:attrNameLst>
                                      </p:cBhvr>
                                      <p:to>
                                        <p:strVal val="visible"/>
                                      </p:to>
                                    </p:set>
                                    <p:animEffect transition="in" filter="wipe(left)">
                                      <p:cBhvr>
                                        <p:cTn id="14" dur="3000"/>
                                        <p:tgtEl>
                                          <p:spTgt spid="34"/>
                                        </p:tgtEl>
                                      </p:cBhvr>
                                    </p:animEffect>
                                  </p:childTnLst>
                                </p:cTn>
                              </p:par>
                              <p:par>
                                <p:cTn id="15" presetID="49" presetClass="entr" presetSubtype="0" decel="100000" fill="hold" grpId="0" nodeType="withEffect">
                                  <p:stCondLst>
                                    <p:cond delay="250"/>
                                  </p:stCondLst>
                                  <p:childTnLst>
                                    <p:set>
                                      <p:cBhvr>
                                        <p:cTn id="16" dur="1" fill="hold">
                                          <p:stCondLst>
                                            <p:cond delay="0"/>
                                          </p:stCondLst>
                                        </p:cTn>
                                        <p:tgtEl>
                                          <p:spTgt spid="37"/>
                                        </p:tgtEl>
                                        <p:attrNameLst>
                                          <p:attrName>style.visibility</p:attrName>
                                        </p:attrNameLst>
                                      </p:cBhvr>
                                      <p:to>
                                        <p:strVal val="visible"/>
                                      </p:to>
                                    </p:set>
                                    <p:anim calcmode="lin" valueType="num">
                                      <p:cBhvr>
                                        <p:cTn id="17" dur="500" fill="hold"/>
                                        <p:tgtEl>
                                          <p:spTgt spid="37"/>
                                        </p:tgtEl>
                                        <p:attrNameLst>
                                          <p:attrName>ppt_w</p:attrName>
                                        </p:attrNameLst>
                                      </p:cBhvr>
                                      <p:tavLst>
                                        <p:tav tm="0">
                                          <p:val>
                                            <p:fltVal val="0"/>
                                          </p:val>
                                        </p:tav>
                                        <p:tav tm="100000">
                                          <p:val>
                                            <p:strVal val="#ppt_w"/>
                                          </p:val>
                                        </p:tav>
                                      </p:tavLst>
                                    </p:anim>
                                    <p:anim calcmode="lin" valueType="num">
                                      <p:cBhvr>
                                        <p:cTn id="18" dur="500" fill="hold"/>
                                        <p:tgtEl>
                                          <p:spTgt spid="37"/>
                                        </p:tgtEl>
                                        <p:attrNameLst>
                                          <p:attrName>ppt_h</p:attrName>
                                        </p:attrNameLst>
                                      </p:cBhvr>
                                      <p:tavLst>
                                        <p:tav tm="0">
                                          <p:val>
                                            <p:fltVal val="0"/>
                                          </p:val>
                                        </p:tav>
                                        <p:tav tm="100000">
                                          <p:val>
                                            <p:strVal val="#ppt_h"/>
                                          </p:val>
                                        </p:tav>
                                      </p:tavLst>
                                    </p:anim>
                                    <p:anim calcmode="lin" valueType="num">
                                      <p:cBhvr>
                                        <p:cTn id="19" dur="500" fill="hold"/>
                                        <p:tgtEl>
                                          <p:spTgt spid="37"/>
                                        </p:tgtEl>
                                        <p:attrNameLst>
                                          <p:attrName>style.rotation</p:attrName>
                                        </p:attrNameLst>
                                      </p:cBhvr>
                                      <p:tavLst>
                                        <p:tav tm="0">
                                          <p:val>
                                            <p:fltVal val="360"/>
                                          </p:val>
                                        </p:tav>
                                        <p:tav tm="100000">
                                          <p:val>
                                            <p:fltVal val="0"/>
                                          </p:val>
                                        </p:tav>
                                      </p:tavLst>
                                    </p:anim>
                                    <p:animEffect transition="in" filter="fade">
                                      <p:cBhvr>
                                        <p:cTn id="20" dur="500"/>
                                        <p:tgtEl>
                                          <p:spTgt spid="37"/>
                                        </p:tgtEl>
                                      </p:cBhvr>
                                    </p:animEffect>
                                  </p:childTnLst>
                                </p:cTn>
                              </p:par>
                              <p:par>
                                <p:cTn id="21" presetID="49" presetClass="entr" presetSubtype="0" decel="100000" fill="hold" grpId="0" nodeType="withEffect">
                                  <p:stCondLst>
                                    <p:cond delay="750"/>
                                  </p:stCondLst>
                                  <p:childTnLst>
                                    <p:set>
                                      <p:cBhvr>
                                        <p:cTn id="22" dur="1" fill="hold">
                                          <p:stCondLst>
                                            <p:cond delay="0"/>
                                          </p:stCondLst>
                                        </p:cTn>
                                        <p:tgtEl>
                                          <p:spTgt spid="38"/>
                                        </p:tgtEl>
                                        <p:attrNameLst>
                                          <p:attrName>style.visibility</p:attrName>
                                        </p:attrNameLst>
                                      </p:cBhvr>
                                      <p:to>
                                        <p:strVal val="visible"/>
                                      </p:to>
                                    </p:set>
                                    <p:anim calcmode="lin" valueType="num">
                                      <p:cBhvr>
                                        <p:cTn id="23" dur="500" fill="hold"/>
                                        <p:tgtEl>
                                          <p:spTgt spid="38"/>
                                        </p:tgtEl>
                                        <p:attrNameLst>
                                          <p:attrName>ppt_w</p:attrName>
                                        </p:attrNameLst>
                                      </p:cBhvr>
                                      <p:tavLst>
                                        <p:tav tm="0">
                                          <p:val>
                                            <p:fltVal val="0"/>
                                          </p:val>
                                        </p:tav>
                                        <p:tav tm="100000">
                                          <p:val>
                                            <p:strVal val="#ppt_w"/>
                                          </p:val>
                                        </p:tav>
                                      </p:tavLst>
                                    </p:anim>
                                    <p:anim calcmode="lin" valueType="num">
                                      <p:cBhvr>
                                        <p:cTn id="24" dur="500" fill="hold"/>
                                        <p:tgtEl>
                                          <p:spTgt spid="38"/>
                                        </p:tgtEl>
                                        <p:attrNameLst>
                                          <p:attrName>ppt_h</p:attrName>
                                        </p:attrNameLst>
                                      </p:cBhvr>
                                      <p:tavLst>
                                        <p:tav tm="0">
                                          <p:val>
                                            <p:fltVal val="0"/>
                                          </p:val>
                                        </p:tav>
                                        <p:tav tm="100000">
                                          <p:val>
                                            <p:strVal val="#ppt_h"/>
                                          </p:val>
                                        </p:tav>
                                      </p:tavLst>
                                    </p:anim>
                                    <p:anim calcmode="lin" valueType="num">
                                      <p:cBhvr>
                                        <p:cTn id="25" dur="500" fill="hold"/>
                                        <p:tgtEl>
                                          <p:spTgt spid="38"/>
                                        </p:tgtEl>
                                        <p:attrNameLst>
                                          <p:attrName>style.rotation</p:attrName>
                                        </p:attrNameLst>
                                      </p:cBhvr>
                                      <p:tavLst>
                                        <p:tav tm="0">
                                          <p:val>
                                            <p:fltVal val="360"/>
                                          </p:val>
                                        </p:tav>
                                        <p:tav tm="100000">
                                          <p:val>
                                            <p:fltVal val="0"/>
                                          </p:val>
                                        </p:tav>
                                      </p:tavLst>
                                    </p:anim>
                                    <p:animEffect transition="in" filter="fade">
                                      <p:cBhvr>
                                        <p:cTn id="26" dur="500"/>
                                        <p:tgtEl>
                                          <p:spTgt spid="38"/>
                                        </p:tgtEl>
                                      </p:cBhvr>
                                    </p:animEffect>
                                  </p:childTnLst>
                                </p:cTn>
                              </p:par>
                              <p:par>
                                <p:cTn id="27" presetID="49" presetClass="entr" presetSubtype="0" decel="100000" fill="hold" grpId="0" nodeType="withEffect">
                                  <p:stCondLst>
                                    <p:cond delay="1250"/>
                                  </p:stCondLst>
                                  <p:childTnLst>
                                    <p:set>
                                      <p:cBhvr>
                                        <p:cTn id="28" dur="1" fill="hold">
                                          <p:stCondLst>
                                            <p:cond delay="0"/>
                                          </p:stCondLst>
                                        </p:cTn>
                                        <p:tgtEl>
                                          <p:spTgt spid="39"/>
                                        </p:tgtEl>
                                        <p:attrNameLst>
                                          <p:attrName>style.visibility</p:attrName>
                                        </p:attrNameLst>
                                      </p:cBhvr>
                                      <p:to>
                                        <p:strVal val="visible"/>
                                      </p:to>
                                    </p:set>
                                    <p:anim calcmode="lin" valueType="num">
                                      <p:cBhvr>
                                        <p:cTn id="29" dur="500" fill="hold"/>
                                        <p:tgtEl>
                                          <p:spTgt spid="39"/>
                                        </p:tgtEl>
                                        <p:attrNameLst>
                                          <p:attrName>ppt_w</p:attrName>
                                        </p:attrNameLst>
                                      </p:cBhvr>
                                      <p:tavLst>
                                        <p:tav tm="0">
                                          <p:val>
                                            <p:fltVal val="0"/>
                                          </p:val>
                                        </p:tav>
                                        <p:tav tm="100000">
                                          <p:val>
                                            <p:strVal val="#ppt_w"/>
                                          </p:val>
                                        </p:tav>
                                      </p:tavLst>
                                    </p:anim>
                                    <p:anim calcmode="lin" valueType="num">
                                      <p:cBhvr>
                                        <p:cTn id="30" dur="500" fill="hold"/>
                                        <p:tgtEl>
                                          <p:spTgt spid="39"/>
                                        </p:tgtEl>
                                        <p:attrNameLst>
                                          <p:attrName>ppt_h</p:attrName>
                                        </p:attrNameLst>
                                      </p:cBhvr>
                                      <p:tavLst>
                                        <p:tav tm="0">
                                          <p:val>
                                            <p:fltVal val="0"/>
                                          </p:val>
                                        </p:tav>
                                        <p:tav tm="100000">
                                          <p:val>
                                            <p:strVal val="#ppt_h"/>
                                          </p:val>
                                        </p:tav>
                                      </p:tavLst>
                                    </p:anim>
                                    <p:anim calcmode="lin" valueType="num">
                                      <p:cBhvr>
                                        <p:cTn id="31" dur="500" fill="hold"/>
                                        <p:tgtEl>
                                          <p:spTgt spid="39"/>
                                        </p:tgtEl>
                                        <p:attrNameLst>
                                          <p:attrName>style.rotation</p:attrName>
                                        </p:attrNameLst>
                                      </p:cBhvr>
                                      <p:tavLst>
                                        <p:tav tm="0">
                                          <p:val>
                                            <p:fltVal val="360"/>
                                          </p:val>
                                        </p:tav>
                                        <p:tav tm="100000">
                                          <p:val>
                                            <p:fltVal val="0"/>
                                          </p:val>
                                        </p:tav>
                                      </p:tavLst>
                                    </p:anim>
                                    <p:animEffect transition="in" filter="fade">
                                      <p:cBhvr>
                                        <p:cTn id="32" dur="500"/>
                                        <p:tgtEl>
                                          <p:spTgt spid="39"/>
                                        </p:tgtEl>
                                      </p:cBhvr>
                                    </p:animEffect>
                                  </p:childTnLst>
                                </p:cTn>
                              </p:par>
                              <p:par>
                                <p:cTn id="33" presetID="49" presetClass="entr" presetSubtype="0" decel="100000" fill="hold" grpId="0" nodeType="withEffect">
                                  <p:stCondLst>
                                    <p:cond delay="1750"/>
                                  </p:stCondLst>
                                  <p:childTnLst>
                                    <p:set>
                                      <p:cBhvr>
                                        <p:cTn id="34" dur="1" fill="hold">
                                          <p:stCondLst>
                                            <p:cond delay="0"/>
                                          </p:stCondLst>
                                        </p:cTn>
                                        <p:tgtEl>
                                          <p:spTgt spid="40"/>
                                        </p:tgtEl>
                                        <p:attrNameLst>
                                          <p:attrName>style.visibility</p:attrName>
                                        </p:attrNameLst>
                                      </p:cBhvr>
                                      <p:to>
                                        <p:strVal val="visible"/>
                                      </p:to>
                                    </p:set>
                                    <p:anim calcmode="lin" valueType="num">
                                      <p:cBhvr>
                                        <p:cTn id="35" dur="500" fill="hold"/>
                                        <p:tgtEl>
                                          <p:spTgt spid="40"/>
                                        </p:tgtEl>
                                        <p:attrNameLst>
                                          <p:attrName>ppt_w</p:attrName>
                                        </p:attrNameLst>
                                      </p:cBhvr>
                                      <p:tavLst>
                                        <p:tav tm="0">
                                          <p:val>
                                            <p:fltVal val="0"/>
                                          </p:val>
                                        </p:tav>
                                        <p:tav tm="100000">
                                          <p:val>
                                            <p:strVal val="#ppt_w"/>
                                          </p:val>
                                        </p:tav>
                                      </p:tavLst>
                                    </p:anim>
                                    <p:anim calcmode="lin" valueType="num">
                                      <p:cBhvr>
                                        <p:cTn id="36" dur="500" fill="hold"/>
                                        <p:tgtEl>
                                          <p:spTgt spid="40"/>
                                        </p:tgtEl>
                                        <p:attrNameLst>
                                          <p:attrName>ppt_h</p:attrName>
                                        </p:attrNameLst>
                                      </p:cBhvr>
                                      <p:tavLst>
                                        <p:tav tm="0">
                                          <p:val>
                                            <p:fltVal val="0"/>
                                          </p:val>
                                        </p:tav>
                                        <p:tav tm="100000">
                                          <p:val>
                                            <p:strVal val="#ppt_h"/>
                                          </p:val>
                                        </p:tav>
                                      </p:tavLst>
                                    </p:anim>
                                    <p:anim calcmode="lin" valueType="num">
                                      <p:cBhvr>
                                        <p:cTn id="37" dur="500" fill="hold"/>
                                        <p:tgtEl>
                                          <p:spTgt spid="40"/>
                                        </p:tgtEl>
                                        <p:attrNameLst>
                                          <p:attrName>style.rotation</p:attrName>
                                        </p:attrNameLst>
                                      </p:cBhvr>
                                      <p:tavLst>
                                        <p:tav tm="0">
                                          <p:val>
                                            <p:fltVal val="360"/>
                                          </p:val>
                                        </p:tav>
                                        <p:tav tm="100000">
                                          <p:val>
                                            <p:fltVal val="0"/>
                                          </p:val>
                                        </p:tav>
                                      </p:tavLst>
                                    </p:anim>
                                    <p:animEffect transition="in" filter="fade">
                                      <p:cBhvr>
                                        <p:cTn id="38" dur="500"/>
                                        <p:tgtEl>
                                          <p:spTgt spid="40"/>
                                        </p:tgtEl>
                                      </p:cBhvr>
                                    </p:animEffect>
                                  </p:childTnLst>
                                </p:cTn>
                              </p:par>
                              <p:par>
                                <p:cTn id="39" presetID="49" presetClass="entr" presetSubtype="0" decel="100000" fill="hold" grpId="0" nodeType="withEffect">
                                  <p:stCondLst>
                                    <p:cond delay="2250"/>
                                  </p:stCondLst>
                                  <p:childTnLst>
                                    <p:set>
                                      <p:cBhvr>
                                        <p:cTn id="40" dur="1" fill="hold">
                                          <p:stCondLst>
                                            <p:cond delay="0"/>
                                          </p:stCondLst>
                                        </p:cTn>
                                        <p:tgtEl>
                                          <p:spTgt spid="36"/>
                                        </p:tgtEl>
                                        <p:attrNameLst>
                                          <p:attrName>style.visibility</p:attrName>
                                        </p:attrNameLst>
                                      </p:cBhvr>
                                      <p:to>
                                        <p:strVal val="visible"/>
                                      </p:to>
                                    </p:set>
                                    <p:anim calcmode="lin" valueType="num">
                                      <p:cBhvr>
                                        <p:cTn id="41" dur="500" fill="hold"/>
                                        <p:tgtEl>
                                          <p:spTgt spid="36"/>
                                        </p:tgtEl>
                                        <p:attrNameLst>
                                          <p:attrName>ppt_w</p:attrName>
                                        </p:attrNameLst>
                                      </p:cBhvr>
                                      <p:tavLst>
                                        <p:tav tm="0">
                                          <p:val>
                                            <p:fltVal val="0"/>
                                          </p:val>
                                        </p:tav>
                                        <p:tav tm="100000">
                                          <p:val>
                                            <p:strVal val="#ppt_w"/>
                                          </p:val>
                                        </p:tav>
                                      </p:tavLst>
                                    </p:anim>
                                    <p:anim calcmode="lin" valueType="num">
                                      <p:cBhvr>
                                        <p:cTn id="42" dur="500" fill="hold"/>
                                        <p:tgtEl>
                                          <p:spTgt spid="36"/>
                                        </p:tgtEl>
                                        <p:attrNameLst>
                                          <p:attrName>ppt_h</p:attrName>
                                        </p:attrNameLst>
                                      </p:cBhvr>
                                      <p:tavLst>
                                        <p:tav tm="0">
                                          <p:val>
                                            <p:fltVal val="0"/>
                                          </p:val>
                                        </p:tav>
                                        <p:tav tm="100000">
                                          <p:val>
                                            <p:strVal val="#ppt_h"/>
                                          </p:val>
                                        </p:tav>
                                      </p:tavLst>
                                    </p:anim>
                                    <p:anim calcmode="lin" valueType="num">
                                      <p:cBhvr>
                                        <p:cTn id="43" dur="500" fill="hold"/>
                                        <p:tgtEl>
                                          <p:spTgt spid="36"/>
                                        </p:tgtEl>
                                        <p:attrNameLst>
                                          <p:attrName>style.rotation</p:attrName>
                                        </p:attrNameLst>
                                      </p:cBhvr>
                                      <p:tavLst>
                                        <p:tav tm="0">
                                          <p:val>
                                            <p:fltVal val="360"/>
                                          </p:val>
                                        </p:tav>
                                        <p:tav tm="100000">
                                          <p:val>
                                            <p:fltVal val="0"/>
                                          </p:val>
                                        </p:tav>
                                      </p:tavLst>
                                    </p:anim>
                                    <p:animEffect transition="in" filter="fade">
                                      <p:cBhvr>
                                        <p:cTn id="44" dur="500"/>
                                        <p:tgtEl>
                                          <p:spTgt spid="36"/>
                                        </p:tgtEl>
                                      </p:cBhvr>
                                    </p:animEffect>
                                  </p:childTnLst>
                                </p:cTn>
                              </p:par>
                            </p:childTnLst>
                          </p:cTn>
                        </p:par>
                        <p:par>
                          <p:cTn id="45" fill="hold">
                            <p:stCondLst>
                              <p:cond delay="3500"/>
                            </p:stCondLst>
                            <p:childTnLst>
                              <p:par>
                                <p:cTn id="46" presetID="42" presetClass="entr" presetSubtype="0" fill="hold" nodeType="afterEffect">
                                  <p:stCondLst>
                                    <p:cond delay="0"/>
                                  </p:stCondLst>
                                  <p:childTnLst>
                                    <p:set>
                                      <p:cBhvr>
                                        <p:cTn id="47" dur="1" fill="hold">
                                          <p:stCondLst>
                                            <p:cond delay="0"/>
                                          </p:stCondLst>
                                        </p:cTn>
                                        <p:tgtEl>
                                          <p:spTgt spid="41"/>
                                        </p:tgtEl>
                                        <p:attrNameLst>
                                          <p:attrName>style.visibility</p:attrName>
                                        </p:attrNameLst>
                                      </p:cBhvr>
                                      <p:to>
                                        <p:strVal val="visible"/>
                                      </p:to>
                                    </p:set>
                                    <p:animEffect transition="in" filter="fade">
                                      <p:cBhvr>
                                        <p:cTn id="48" dur="1000"/>
                                        <p:tgtEl>
                                          <p:spTgt spid="41"/>
                                        </p:tgtEl>
                                      </p:cBhvr>
                                    </p:animEffect>
                                    <p:anim calcmode="lin" valueType="num">
                                      <p:cBhvr>
                                        <p:cTn id="49" dur="1000" fill="hold"/>
                                        <p:tgtEl>
                                          <p:spTgt spid="41"/>
                                        </p:tgtEl>
                                        <p:attrNameLst>
                                          <p:attrName>ppt_x</p:attrName>
                                        </p:attrNameLst>
                                      </p:cBhvr>
                                      <p:tavLst>
                                        <p:tav tm="0">
                                          <p:val>
                                            <p:strVal val="#ppt_x"/>
                                          </p:val>
                                        </p:tav>
                                        <p:tav tm="100000">
                                          <p:val>
                                            <p:strVal val="#ppt_x"/>
                                          </p:val>
                                        </p:tav>
                                      </p:tavLst>
                                    </p:anim>
                                    <p:anim calcmode="lin" valueType="num">
                                      <p:cBhvr>
                                        <p:cTn id="50" dur="1000" fill="hold"/>
                                        <p:tgtEl>
                                          <p:spTgt spid="41"/>
                                        </p:tgtEl>
                                        <p:attrNameLst>
                                          <p:attrName>ppt_y</p:attrName>
                                        </p:attrNameLst>
                                      </p:cBhvr>
                                      <p:tavLst>
                                        <p:tav tm="0">
                                          <p:val>
                                            <p:strVal val="#ppt_y+.1"/>
                                          </p:val>
                                        </p:tav>
                                        <p:tav tm="100000">
                                          <p:val>
                                            <p:strVal val="#ppt_y"/>
                                          </p:val>
                                        </p:tav>
                                      </p:tavLst>
                                    </p:anim>
                                  </p:childTnLst>
                                </p:cTn>
                              </p:par>
                            </p:childTnLst>
                          </p:cTn>
                        </p:par>
                        <p:par>
                          <p:cTn id="51" fill="hold">
                            <p:stCondLst>
                              <p:cond delay="4500"/>
                            </p:stCondLst>
                            <p:childTnLst>
                              <p:par>
                                <p:cTn id="52" presetID="42" presetClass="entr" presetSubtype="0" fill="hold" nodeType="afterEffect">
                                  <p:stCondLst>
                                    <p:cond delay="0"/>
                                  </p:stCondLst>
                                  <p:childTnLst>
                                    <p:set>
                                      <p:cBhvr>
                                        <p:cTn id="53" dur="1" fill="hold">
                                          <p:stCondLst>
                                            <p:cond delay="0"/>
                                          </p:stCondLst>
                                        </p:cTn>
                                        <p:tgtEl>
                                          <p:spTgt spid="47"/>
                                        </p:tgtEl>
                                        <p:attrNameLst>
                                          <p:attrName>style.visibility</p:attrName>
                                        </p:attrNameLst>
                                      </p:cBhvr>
                                      <p:to>
                                        <p:strVal val="visible"/>
                                      </p:to>
                                    </p:set>
                                    <p:animEffect transition="in" filter="fade">
                                      <p:cBhvr>
                                        <p:cTn id="54" dur="1000"/>
                                        <p:tgtEl>
                                          <p:spTgt spid="47"/>
                                        </p:tgtEl>
                                      </p:cBhvr>
                                    </p:animEffect>
                                    <p:anim calcmode="lin" valueType="num">
                                      <p:cBhvr>
                                        <p:cTn id="55" dur="1000" fill="hold"/>
                                        <p:tgtEl>
                                          <p:spTgt spid="47"/>
                                        </p:tgtEl>
                                        <p:attrNameLst>
                                          <p:attrName>ppt_x</p:attrName>
                                        </p:attrNameLst>
                                      </p:cBhvr>
                                      <p:tavLst>
                                        <p:tav tm="0">
                                          <p:val>
                                            <p:strVal val="#ppt_x"/>
                                          </p:val>
                                        </p:tav>
                                        <p:tav tm="100000">
                                          <p:val>
                                            <p:strVal val="#ppt_x"/>
                                          </p:val>
                                        </p:tav>
                                      </p:tavLst>
                                    </p:anim>
                                    <p:anim calcmode="lin" valueType="num">
                                      <p:cBhvr>
                                        <p:cTn id="56" dur="1000" fill="hold"/>
                                        <p:tgtEl>
                                          <p:spTgt spid="47"/>
                                        </p:tgtEl>
                                        <p:attrNameLst>
                                          <p:attrName>ppt_y</p:attrName>
                                        </p:attrNameLst>
                                      </p:cBhvr>
                                      <p:tavLst>
                                        <p:tav tm="0">
                                          <p:val>
                                            <p:strVal val="#ppt_y+.1"/>
                                          </p:val>
                                        </p:tav>
                                        <p:tav tm="100000">
                                          <p:val>
                                            <p:strVal val="#ppt_y"/>
                                          </p:val>
                                        </p:tav>
                                      </p:tavLst>
                                    </p:anim>
                                  </p:childTnLst>
                                </p:cTn>
                              </p:par>
                            </p:childTnLst>
                          </p:cTn>
                        </p:par>
                        <p:par>
                          <p:cTn id="57" fill="hold">
                            <p:stCondLst>
                              <p:cond delay="5500"/>
                            </p:stCondLst>
                            <p:childTnLst>
                              <p:par>
                                <p:cTn id="58" presetID="42" presetClass="entr" presetSubtype="0" fill="hold" nodeType="afterEffect">
                                  <p:stCondLst>
                                    <p:cond delay="0"/>
                                  </p:stCondLst>
                                  <p:childTnLst>
                                    <p:set>
                                      <p:cBhvr>
                                        <p:cTn id="59" dur="1" fill="hold">
                                          <p:stCondLst>
                                            <p:cond delay="0"/>
                                          </p:stCondLst>
                                        </p:cTn>
                                        <p:tgtEl>
                                          <p:spTgt spid="30"/>
                                        </p:tgtEl>
                                        <p:attrNameLst>
                                          <p:attrName>style.visibility</p:attrName>
                                        </p:attrNameLst>
                                      </p:cBhvr>
                                      <p:to>
                                        <p:strVal val="visible"/>
                                      </p:to>
                                    </p:set>
                                    <p:animEffect transition="in" filter="fade">
                                      <p:cBhvr>
                                        <p:cTn id="60" dur="1000"/>
                                        <p:tgtEl>
                                          <p:spTgt spid="30"/>
                                        </p:tgtEl>
                                      </p:cBhvr>
                                    </p:animEffect>
                                    <p:anim calcmode="lin" valueType="num">
                                      <p:cBhvr>
                                        <p:cTn id="61" dur="1000" fill="hold"/>
                                        <p:tgtEl>
                                          <p:spTgt spid="30"/>
                                        </p:tgtEl>
                                        <p:attrNameLst>
                                          <p:attrName>ppt_x</p:attrName>
                                        </p:attrNameLst>
                                      </p:cBhvr>
                                      <p:tavLst>
                                        <p:tav tm="0">
                                          <p:val>
                                            <p:strVal val="#ppt_x"/>
                                          </p:val>
                                        </p:tav>
                                        <p:tav tm="100000">
                                          <p:val>
                                            <p:strVal val="#ppt_x"/>
                                          </p:val>
                                        </p:tav>
                                      </p:tavLst>
                                    </p:anim>
                                    <p:anim calcmode="lin" valueType="num">
                                      <p:cBhvr>
                                        <p:cTn id="62" dur="1000" fill="hold"/>
                                        <p:tgtEl>
                                          <p:spTgt spid="30"/>
                                        </p:tgtEl>
                                        <p:attrNameLst>
                                          <p:attrName>ppt_y</p:attrName>
                                        </p:attrNameLst>
                                      </p:cBhvr>
                                      <p:tavLst>
                                        <p:tav tm="0">
                                          <p:val>
                                            <p:strVal val="#ppt_y+.1"/>
                                          </p:val>
                                        </p:tav>
                                        <p:tav tm="100000">
                                          <p:val>
                                            <p:strVal val="#ppt_y"/>
                                          </p:val>
                                        </p:tav>
                                      </p:tavLst>
                                    </p:anim>
                                  </p:childTnLst>
                                </p:cTn>
                              </p:par>
                            </p:childTnLst>
                          </p:cTn>
                        </p:par>
                        <p:par>
                          <p:cTn id="63" fill="hold">
                            <p:stCondLst>
                              <p:cond delay="6500"/>
                            </p:stCondLst>
                            <p:childTnLst>
                              <p:par>
                                <p:cTn id="64" presetID="42" presetClass="entr" presetSubtype="0" fill="hold" nodeType="afterEffect">
                                  <p:stCondLst>
                                    <p:cond delay="0"/>
                                  </p:stCondLst>
                                  <p:childTnLst>
                                    <p:set>
                                      <p:cBhvr>
                                        <p:cTn id="65" dur="1" fill="hold">
                                          <p:stCondLst>
                                            <p:cond delay="0"/>
                                          </p:stCondLst>
                                        </p:cTn>
                                        <p:tgtEl>
                                          <p:spTgt spid="52"/>
                                        </p:tgtEl>
                                        <p:attrNameLst>
                                          <p:attrName>style.visibility</p:attrName>
                                        </p:attrNameLst>
                                      </p:cBhvr>
                                      <p:to>
                                        <p:strVal val="visible"/>
                                      </p:to>
                                    </p:set>
                                    <p:animEffect transition="in" filter="fade">
                                      <p:cBhvr>
                                        <p:cTn id="66" dur="1000"/>
                                        <p:tgtEl>
                                          <p:spTgt spid="52"/>
                                        </p:tgtEl>
                                      </p:cBhvr>
                                    </p:animEffect>
                                    <p:anim calcmode="lin" valueType="num">
                                      <p:cBhvr>
                                        <p:cTn id="67" dur="1000" fill="hold"/>
                                        <p:tgtEl>
                                          <p:spTgt spid="52"/>
                                        </p:tgtEl>
                                        <p:attrNameLst>
                                          <p:attrName>ppt_x</p:attrName>
                                        </p:attrNameLst>
                                      </p:cBhvr>
                                      <p:tavLst>
                                        <p:tav tm="0">
                                          <p:val>
                                            <p:strVal val="#ppt_x"/>
                                          </p:val>
                                        </p:tav>
                                        <p:tav tm="100000">
                                          <p:val>
                                            <p:strVal val="#ppt_x"/>
                                          </p:val>
                                        </p:tav>
                                      </p:tavLst>
                                    </p:anim>
                                    <p:anim calcmode="lin" valueType="num">
                                      <p:cBhvr>
                                        <p:cTn id="68" dur="1000" fill="hold"/>
                                        <p:tgtEl>
                                          <p:spTgt spid="52"/>
                                        </p:tgtEl>
                                        <p:attrNameLst>
                                          <p:attrName>ppt_y</p:attrName>
                                        </p:attrNameLst>
                                      </p:cBhvr>
                                      <p:tavLst>
                                        <p:tav tm="0">
                                          <p:val>
                                            <p:strVal val="#ppt_y+.1"/>
                                          </p:val>
                                        </p:tav>
                                        <p:tav tm="100000">
                                          <p:val>
                                            <p:strVal val="#ppt_y"/>
                                          </p:val>
                                        </p:tav>
                                      </p:tavLst>
                                    </p:anim>
                                  </p:childTnLst>
                                </p:cTn>
                              </p:par>
                              <p:par>
                                <p:cTn id="69" presetID="53" presetClass="entr" presetSubtype="16" fill="hold" grpId="0" nodeType="withEffect">
                                  <p:stCondLst>
                                    <p:cond delay="500"/>
                                  </p:stCondLst>
                                  <p:childTnLst>
                                    <p:set>
                                      <p:cBhvr>
                                        <p:cTn id="70" dur="1" fill="hold">
                                          <p:stCondLst>
                                            <p:cond delay="0"/>
                                          </p:stCondLst>
                                        </p:cTn>
                                        <p:tgtEl>
                                          <p:spTgt spid="56"/>
                                        </p:tgtEl>
                                        <p:attrNameLst>
                                          <p:attrName>style.visibility</p:attrName>
                                        </p:attrNameLst>
                                      </p:cBhvr>
                                      <p:to>
                                        <p:strVal val="visible"/>
                                      </p:to>
                                    </p:set>
                                    <p:anim calcmode="lin" valueType="num">
                                      <p:cBhvr>
                                        <p:cTn id="71" dur="500" fill="hold"/>
                                        <p:tgtEl>
                                          <p:spTgt spid="56"/>
                                        </p:tgtEl>
                                        <p:attrNameLst>
                                          <p:attrName>ppt_w</p:attrName>
                                        </p:attrNameLst>
                                      </p:cBhvr>
                                      <p:tavLst>
                                        <p:tav tm="0">
                                          <p:val>
                                            <p:fltVal val="0"/>
                                          </p:val>
                                        </p:tav>
                                        <p:tav tm="100000">
                                          <p:val>
                                            <p:strVal val="#ppt_w"/>
                                          </p:val>
                                        </p:tav>
                                      </p:tavLst>
                                    </p:anim>
                                    <p:anim calcmode="lin" valueType="num">
                                      <p:cBhvr>
                                        <p:cTn id="72" dur="500" fill="hold"/>
                                        <p:tgtEl>
                                          <p:spTgt spid="56"/>
                                        </p:tgtEl>
                                        <p:attrNameLst>
                                          <p:attrName>ppt_h</p:attrName>
                                        </p:attrNameLst>
                                      </p:cBhvr>
                                      <p:tavLst>
                                        <p:tav tm="0">
                                          <p:val>
                                            <p:fltVal val="0"/>
                                          </p:val>
                                        </p:tav>
                                        <p:tav tm="100000">
                                          <p:val>
                                            <p:strVal val="#ppt_h"/>
                                          </p:val>
                                        </p:tav>
                                      </p:tavLst>
                                    </p:anim>
                                    <p:animEffect transition="in" filter="fade">
                                      <p:cBhvr>
                                        <p:cTn id="73" dur="500"/>
                                        <p:tgtEl>
                                          <p:spTgt spid="56"/>
                                        </p:tgtEl>
                                      </p:cBhvr>
                                    </p:animEffect>
                                  </p:childTnLst>
                                </p:cTn>
                              </p:par>
                              <p:par>
                                <p:cTn id="74" presetID="53" presetClass="entr" presetSubtype="16" fill="hold" grpId="0" nodeType="withEffect">
                                  <p:stCondLst>
                                    <p:cond delay="500"/>
                                  </p:stCondLst>
                                  <p:childTnLst>
                                    <p:set>
                                      <p:cBhvr>
                                        <p:cTn id="75" dur="1" fill="hold">
                                          <p:stCondLst>
                                            <p:cond delay="0"/>
                                          </p:stCondLst>
                                        </p:cTn>
                                        <p:tgtEl>
                                          <p:spTgt spid="57"/>
                                        </p:tgtEl>
                                        <p:attrNameLst>
                                          <p:attrName>style.visibility</p:attrName>
                                        </p:attrNameLst>
                                      </p:cBhvr>
                                      <p:to>
                                        <p:strVal val="visible"/>
                                      </p:to>
                                    </p:set>
                                    <p:anim calcmode="lin" valueType="num">
                                      <p:cBhvr>
                                        <p:cTn id="76" dur="500" fill="hold"/>
                                        <p:tgtEl>
                                          <p:spTgt spid="57"/>
                                        </p:tgtEl>
                                        <p:attrNameLst>
                                          <p:attrName>ppt_w</p:attrName>
                                        </p:attrNameLst>
                                      </p:cBhvr>
                                      <p:tavLst>
                                        <p:tav tm="0">
                                          <p:val>
                                            <p:fltVal val="0"/>
                                          </p:val>
                                        </p:tav>
                                        <p:tav tm="100000">
                                          <p:val>
                                            <p:strVal val="#ppt_w"/>
                                          </p:val>
                                        </p:tav>
                                      </p:tavLst>
                                    </p:anim>
                                    <p:anim calcmode="lin" valueType="num">
                                      <p:cBhvr>
                                        <p:cTn id="77" dur="500" fill="hold"/>
                                        <p:tgtEl>
                                          <p:spTgt spid="57"/>
                                        </p:tgtEl>
                                        <p:attrNameLst>
                                          <p:attrName>ppt_h</p:attrName>
                                        </p:attrNameLst>
                                      </p:cBhvr>
                                      <p:tavLst>
                                        <p:tav tm="0">
                                          <p:val>
                                            <p:fltVal val="0"/>
                                          </p:val>
                                        </p:tav>
                                        <p:tav tm="100000">
                                          <p:val>
                                            <p:strVal val="#ppt_h"/>
                                          </p:val>
                                        </p:tav>
                                      </p:tavLst>
                                    </p:anim>
                                    <p:animEffect transition="in" filter="fade">
                                      <p:cBhvr>
                                        <p:cTn id="78" dur="500"/>
                                        <p:tgtEl>
                                          <p:spTgt spid="57"/>
                                        </p:tgtEl>
                                      </p:cBhvr>
                                    </p:animEffect>
                                  </p:childTnLst>
                                </p:cTn>
                              </p:par>
                              <p:par>
                                <p:cTn id="79" presetID="53" presetClass="entr" presetSubtype="16" fill="hold" grpId="0" nodeType="withEffect">
                                  <p:stCondLst>
                                    <p:cond delay="500"/>
                                  </p:stCondLst>
                                  <p:childTnLst>
                                    <p:set>
                                      <p:cBhvr>
                                        <p:cTn id="80" dur="1" fill="hold">
                                          <p:stCondLst>
                                            <p:cond delay="0"/>
                                          </p:stCondLst>
                                        </p:cTn>
                                        <p:tgtEl>
                                          <p:spTgt spid="58"/>
                                        </p:tgtEl>
                                        <p:attrNameLst>
                                          <p:attrName>style.visibility</p:attrName>
                                        </p:attrNameLst>
                                      </p:cBhvr>
                                      <p:to>
                                        <p:strVal val="visible"/>
                                      </p:to>
                                    </p:set>
                                    <p:anim calcmode="lin" valueType="num">
                                      <p:cBhvr>
                                        <p:cTn id="81" dur="500" fill="hold"/>
                                        <p:tgtEl>
                                          <p:spTgt spid="58"/>
                                        </p:tgtEl>
                                        <p:attrNameLst>
                                          <p:attrName>ppt_w</p:attrName>
                                        </p:attrNameLst>
                                      </p:cBhvr>
                                      <p:tavLst>
                                        <p:tav tm="0">
                                          <p:val>
                                            <p:fltVal val="0"/>
                                          </p:val>
                                        </p:tav>
                                        <p:tav tm="100000">
                                          <p:val>
                                            <p:strVal val="#ppt_w"/>
                                          </p:val>
                                        </p:tav>
                                      </p:tavLst>
                                    </p:anim>
                                    <p:anim calcmode="lin" valueType="num">
                                      <p:cBhvr>
                                        <p:cTn id="82" dur="500" fill="hold"/>
                                        <p:tgtEl>
                                          <p:spTgt spid="58"/>
                                        </p:tgtEl>
                                        <p:attrNameLst>
                                          <p:attrName>ppt_h</p:attrName>
                                        </p:attrNameLst>
                                      </p:cBhvr>
                                      <p:tavLst>
                                        <p:tav tm="0">
                                          <p:val>
                                            <p:fltVal val="0"/>
                                          </p:val>
                                        </p:tav>
                                        <p:tav tm="100000">
                                          <p:val>
                                            <p:strVal val="#ppt_h"/>
                                          </p:val>
                                        </p:tav>
                                      </p:tavLst>
                                    </p:anim>
                                    <p:animEffect transition="in" filter="fade">
                                      <p:cBhvr>
                                        <p:cTn id="83" dur="500"/>
                                        <p:tgtEl>
                                          <p:spTgt spid="58"/>
                                        </p:tgtEl>
                                      </p:cBhvr>
                                    </p:animEffect>
                                  </p:childTnLst>
                                </p:cTn>
                              </p:par>
                              <p:par>
                                <p:cTn id="84" presetID="53" presetClass="entr" presetSubtype="16" fill="hold" grpId="0" nodeType="withEffect">
                                  <p:stCondLst>
                                    <p:cond delay="500"/>
                                  </p:stCondLst>
                                  <p:childTnLst>
                                    <p:set>
                                      <p:cBhvr>
                                        <p:cTn id="85" dur="1" fill="hold">
                                          <p:stCondLst>
                                            <p:cond delay="0"/>
                                          </p:stCondLst>
                                        </p:cTn>
                                        <p:tgtEl>
                                          <p:spTgt spid="59"/>
                                        </p:tgtEl>
                                        <p:attrNameLst>
                                          <p:attrName>style.visibility</p:attrName>
                                        </p:attrNameLst>
                                      </p:cBhvr>
                                      <p:to>
                                        <p:strVal val="visible"/>
                                      </p:to>
                                    </p:set>
                                    <p:anim calcmode="lin" valueType="num">
                                      <p:cBhvr>
                                        <p:cTn id="86" dur="500" fill="hold"/>
                                        <p:tgtEl>
                                          <p:spTgt spid="59"/>
                                        </p:tgtEl>
                                        <p:attrNameLst>
                                          <p:attrName>ppt_w</p:attrName>
                                        </p:attrNameLst>
                                      </p:cBhvr>
                                      <p:tavLst>
                                        <p:tav tm="0">
                                          <p:val>
                                            <p:fltVal val="0"/>
                                          </p:val>
                                        </p:tav>
                                        <p:tav tm="100000">
                                          <p:val>
                                            <p:strVal val="#ppt_w"/>
                                          </p:val>
                                        </p:tav>
                                      </p:tavLst>
                                    </p:anim>
                                    <p:anim calcmode="lin" valueType="num">
                                      <p:cBhvr>
                                        <p:cTn id="87" dur="500" fill="hold"/>
                                        <p:tgtEl>
                                          <p:spTgt spid="59"/>
                                        </p:tgtEl>
                                        <p:attrNameLst>
                                          <p:attrName>ppt_h</p:attrName>
                                        </p:attrNameLst>
                                      </p:cBhvr>
                                      <p:tavLst>
                                        <p:tav tm="0">
                                          <p:val>
                                            <p:fltVal val="0"/>
                                          </p:val>
                                        </p:tav>
                                        <p:tav tm="100000">
                                          <p:val>
                                            <p:strVal val="#ppt_h"/>
                                          </p:val>
                                        </p:tav>
                                      </p:tavLst>
                                    </p:anim>
                                    <p:animEffect transition="in" filter="fade">
                                      <p:cBhvr>
                                        <p:cTn id="88" dur="500"/>
                                        <p:tgtEl>
                                          <p:spTgt spid="59"/>
                                        </p:tgtEl>
                                      </p:cBhvr>
                                    </p:animEffect>
                                  </p:childTnLst>
                                </p:cTn>
                              </p:par>
                              <p:par>
                                <p:cTn id="89" presetID="53" presetClass="entr" presetSubtype="16" fill="hold" grpId="0" nodeType="withEffect">
                                  <p:stCondLst>
                                    <p:cond delay="1000"/>
                                  </p:stCondLst>
                                  <p:childTnLst>
                                    <p:set>
                                      <p:cBhvr>
                                        <p:cTn id="90" dur="1" fill="hold">
                                          <p:stCondLst>
                                            <p:cond delay="0"/>
                                          </p:stCondLst>
                                        </p:cTn>
                                        <p:tgtEl>
                                          <p:spTgt spid="60"/>
                                        </p:tgtEl>
                                        <p:attrNameLst>
                                          <p:attrName>style.visibility</p:attrName>
                                        </p:attrNameLst>
                                      </p:cBhvr>
                                      <p:to>
                                        <p:strVal val="visible"/>
                                      </p:to>
                                    </p:set>
                                    <p:anim calcmode="lin" valueType="num">
                                      <p:cBhvr>
                                        <p:cTn id="91" dur="500" fill="hold"/>
                                        <p:tgtEl>
                                          <p:spTgt spid="60"/>
                                        </p:tgtEl>
                                        <p:attrNameLst>
                                          <p:attrName>ppt_w</p:attrName>
                                        </p:attrNameLst>
                                      </p:cBhvr>
                                      <p:tavLst>
                                        <p:tav tm="0">
                                          <p:val>
                                            <p:fltVal val="0"/>
                                          </p:val>
                                        </p:tav>
                                        <p:tav tm="100000">
                                          <p:val>
                                            <p:strVal val="#ppt_w"/>
                                          </p:val>
                                        </p:tav>
                                      </p:tavLst>
                                    </p:anim>
                                    <p:anim calcmode="lin" valueType="num">
                                      <p:cBhvr>
                                        <p:cTn id="92" dur="500" fill="hold"/>
                                        <p:tgtEl>
                                          <p:spTgt spid="60"/>
                                        </p:tgtEl>
                                        <p:attrNameLst>
                                          <p:attrName>ppt_h</p:attrName>
                                        </p:attrNameLst>
                                      </p:cBhvr>
                                      <p:tavLst>
                                        <p:tav tm="0">
                                          <p:val>
                                            <p:fltVal val="0"/>
                                          </p:val>
                                        </p:tav>
                                        <p:tav tm="100000">
                                          <p:val>
                                            <p:strVal val="#ppt_h"/>
                                          </p:val>
                                        </p:tav>
                                      </p:tavLst>
                                    </p:anim>
                                    <p:animEffect transition="in" filter="fade">
                                      <p:cBhvr>
                                        <p:cTn id="93" dur="500"/>
                                        <p:tgtEl>
                                          <p:spTgt spid="60"/>
                                        </p:tgtEl>
                                      </p:cBhvr>
                                    </p:animEffect>
                                  </p:childTnLst>
                                </p:cTn>
                              </p:par>
                              <p:par>
                                <p:cTn id="94" presetID="53" presetClass="entr" presetSubtype="16" fill="hold" grpId="0" nodeType="withEffect">
                                  <p:stCondLst>
                                    <p:cond delay="1000"/>
                                  </p:stCondLst>
                                  <p:childTnLst>
                                    <p:set>
                                      <p:cBhvr>
                                        <p:cTn id="95" dur="1" fill="hold">
                                          <p:stCondLst>
                                            <p:cond delay="0"/>
                                          </p:stCondLst>
                                        </p:cTn>
                                        <p:tgtEl>
                                          <p:spTgt spid="61"/>
                                        </p:tgtEl>
                                        <p:attrNameLst>
                                          <p:attrName>style.visibility</p:attrName>
                                        </p:attrNameLst>
                                      </p:cBhvr>
                                      <p:to>
                                        <p:strVal val="visible"/>
                                      </p:to>
                                    </p:set>
                                    <p:anim calcmode="lin" valueType="num">
                                      <p:cBhvr>
                                        <p:cTn id="96" dur="500" fill="hold"/>
                                        <p:tgtEl>
                                          <p:spTgt spid="61"/>
                                        </p:tgtEl>
                                        <p:attrNameLst>
                                          <p:attrName>ppt_w</p:attrName>
                                        </p:attrNameLst>
                                      </p:cBhvr>
                                      <p:tavLst>
                                        <p:tav tm="0">
                                          <p:val>
                                            <p:fltVal val="0"/>
                                          </p:val>
                                        </p:tav>
                                        <p:tav tm="100000">
                                          <p:val>
                                            <p:strVal val="#ppt_w"/>
                                          </p:val>
                                        </p:tav>
                                      </p:tavLst>
                                    </p:anim>
                                    <p:anim calcmode="lin" valueType="num">
                                      <p:cBhvr>
                                        <p:cTn id="97" dur="500" fill="hold"/>
                                        <p:tgtEl>
                                          <p:spTgt spid="61"/>
                                        </p:tgtEl>
                                        <p:attrNameLst>
                                          <p:attrName>ppt_h</p:attrName>
                                        </p:attrNameLst>
                                      </p:cBhvr>
                                      <p:tavLst>
                                        <p:tav tm="0">
                                          <p:val>
                                            <p:fltVal val="0"/>
                                          </p:val>
                                        </p:tav>
                                        <p:tav tm="100000">
                                          <p:val>
                                            <p:strVal val="#ppt_h"/>
                                          </p:val>
                                        </p:tav>
                                      </p:tavLst>
                                    </p:anim>
                                    <p:animEffect transition="in" filter="fade">
                                      <p:cBhvr>
                                        <p:cTn id="98" dur="500"/>
                                        <p:tgtEl>
                                          <p:spTgt spid="61"/>
                                        </p:tgtEl>
                                      </p:cBhvr>
                                    </p:animEffect>
                                  </p:childTnLst>
                                </p:cTn>
                              </p:par>
                              <p:par>
                                <p:cTn id="99" presetID="53" presetClass="entr" presetSubtype="16" fill="hold" grpId="0" nodeType="withEffect">
                                  <p:stCondLst>
                                    <p:cond delay="1000"/>
                                  </p:stCondLst>
                                  <p:childTnLst>
                                    <p:set>
                                      <p:cBhvr>
                                        <p:cTn id="100" dur="1" fill="hold">
                                          <p:stCondLst>
                                            <p:cond delay="0"/>
                                          </p:stCondLst>
                                        </p:cTn>
                                        <p:tgtEl>
                                          <p:spTgt spid="62"/>
                                        </p:tgtEl>
                                        <p:attrNameLst>
                                          <p:attrName>style.visibility</p:attrName>
                                        </p:attrNameLst>
                                      </p:cBhvr>
                                      <p:to>
                                        <p:strVal val="visible"/>
                                      </p:to>
                                    </p:set>
                                    <p:anim calcmode="lin" valueType="num">
                                      <p:cBhvr>
                                        <p:cTn id="101" dur="500" fill="hold"/>
                                        <p:tgtEl>
                                          <p:spTgt spid="62"/>
                                        </p:tgtEl>
                                        <p:attrNameLst>
                                          <p:attrName>ppt_w</p:attrName>
                                        </p:attrNameLst>
                                      </p:cBhvr>
                                      <p:tavLst>
                                        <p:tav tm="0">
                                          <p:val>
                                            <p:fltVal val="0"/>
                                          </p:val>
                                        </p:tav>
                                        <p:tav tm="100000">
                                          <p:val>
                                            <p:strVal val="#ppt_w"/>
                                          </p:val>
                                        </p:tav>
                                      </p:tavLst>
                                    </p:anim>
                                    <p:anim calcmode="lin" valueType="num">
                                      <p:cBhvr>
                                        <p:cTn id="102" dur="500" fill="hold"/>
                                        <p:tgtEl>
                                          <p:spTgt spid="62"/>
                                        </p:tgtEl>
                                        <p:attrNameLst>
                                          <p:attrName>ppt_h</p:attrName>
                                        </p:attrNameLst>
                                      </p:cBhvr>
                                      <p:tavLst>
                                        <p:tav tm="0">
                                          <p:val>
                                            <p:fltVal val="0"/>
                                          </p:val>
                                        </p:tav>
                                        <p:tav tm="100000">
                                          <p:val>
                                            <p:strVal val="#ppt_h"/>
                                          </p:val>
                                        </p:tav>
                                      </p:tavLst>
                                    </p:anim>
                                    <p:animEffect transition="in" filter="fade">
                                      <p:cBhvr>
                                        <p:cTn id="103" dur="500"/>
                                        <p:tgtEl>
                                          <p:spTgt spid="62"/>
                                        </p:tgtEl>
                                      </p:cBhvr>
                                    </p:animEffect>
                                  </p:childTnLst>
                                </p:cTn>
                              </p:par>
                              <p:par>
                                <p:cTn id="104" presetID="53" presetClass="entr" presetSubtype="16" fill="hold" grpId="0" nodeType="withEffect">
                                  <p:stCondLst>
                                    <p:cond delay="1000"/>
                                  </p:stCondLst>
                                  <p:childTnLst>
                                    <p:set>
                                      <p:cBhvr>
                                        <p:cTn id="105" dur="1" fill="hold">
                                          <p:stCondLst>
                                            <p:cond delay="0"/>
                                          </p:stCondLst>
                                        </p:cTn>
                                        <p:tgtEl>
                                          <p:spTgt spid="63"/>
                                        </p:tgtEl>
                                        <p:attrNameLst>
                                          <p:attrName>style.visibility</p:attrName>
                                        </p:attrNameLst>
                                      </p:cBhvr>
                                      <p:to>
                                        <p:strVal val="visible"/>
                                      </p:to>
                                    </p:set>
                                    <p:anim calcmode="lin" valueType="num">
                                      <p:cBhvr>
                                        <p:cTn id="106" dur="500" fill="hold"/>
                                        <p:tgtEl>
                                          <p:spTgt spid="63"/>
                                        </p:tgtEl>
                                        <p:attrNameLst>
                                          <p:attrName>ppt_w</p:attrName>
                                        </p:attrNameLst>
                                      </p:cBhvr>
                                      <p:tavLst>
                                        <p:tav tm="0">
                                          <p:val>
                                            <p:fltVal val="0"/>
                                          </p:val>
                                        </p:tav>
                                        <p:tav tm="100000">
                                          <p:val>
                                            <p:strVal val="#ppt_w"/>
                                          </p:val>
                                        </p:tav>
                                      </p:tavLst>
                                    </p:anim>
                                    <p:anim calcmode="lin" valueType="num">
                                      <p:cBhvr>
                                        <p:cTn id="107" dur="500" fill="hold"/>
                                        <p:tgtEl>
                                          <p:spTgt spid="63"/>
                                        </p:tgtEl>
                                        <p:attrNameLst>
                                          <p:attrName>ppt_h</p:attrName>
                                        </p:attrNameLst>
                                      </p:cBhvr>
                                      <p:tavLst>
                                        <p:tav tm="0">
                                          <p:val>
                                            <p:fltVal val="0"/>
                                          </p:val>
                                        </p:tav>
                                        <p:tav tm="100000">
                                          <p:val>
                                            <p:strVal val="#ppt_h"/>
                                          </p:val>
                                        </p:tav>
                                      </p:tavLst>
                                    </p:anim>
                                    <p:animEffect transition="in" filter="fade">
                                      <p:cBhvr>
                                        <p:cTn id="108" dur="500"/>
                                        <p:tgtEl>
                                          <p:spTgt spid="63"/>
                                        </p:tgtEl>
                                      </p:cBhvr>
                                    </p:animEffect>
                                  </p:childTnLst>
                                </p:cTn>
                              </p:par>
                              <p:par>
                                <p:cTn id="109" presetID="53" presetClass="entr" presetSubtype="16" fill="hold" grpId="0" nodeType="withEffect">
                                  <p:stCondLst>
                                    <p:cond delay="1000"/>
                                  </p:stCondLst>
                                  <p:childTnLst>
                                    <p:set>
                                      <p:cBhvr>
                                        <p:cTn id="110" dur="1" fill="hold">
                                          <p:stCondLst>
                                            <p:cond delay="0"/>
                                          </p:stCondLst>
                                        </p:cTn>
                                        <p:tgtEl>
                                          <p:spTgt spid="64"/>
                                        </p:tgtEl>
                                        <p:attrNameLst>
                                          <p:attrName>style.visibility</p:attrName>
                                        </p:attrNameLst>
                                      </p:cBhvr>
                                      <p:to>
                                        <p:strVal val="visible"/>
                                      </p:to>
                                    </p:set>
                                    <p:anim calcmode="lin" valueType="num">
                                      <p:cBhvr>
                                        <p:cTn id="111" dur="500" fill="hold"/>
                                        <p:tgtEl>
                                          <p:spTgt spid="64"/>
                                        </p:tgtEl>
                                        <p:attrNameLst>
                                          <p:attrName>ppt_w</p:attrName>
                                        </p:attrNameLst>
                                      </p:cBhvr>
                                      <p:tavLst>
                                        <p:tav tm="0">
                                          <p:val>
                                            <p:fltVal val="0"/>
                                          </p:val>
                                        </p:tav>
                                        <p:tav tm="100000">
                                          <p:val>
                                            <p:strVal val="#ppt_w"/>
                                          </p:val>
                                        </p:tav>
                                      </p:tavLst>
                                    </p:anim>
                                    <p:anim calcmode="lin" valueType="num">
                                      <p:cBhvr>
                                        <p:cTn id="112" dur="500" fill="hold"/>
                                        <p:tgtEl>
                                          <p:spTgt spid="64"/>
                                        </p:tgtEl>
                                        <p:attrNameLst>
                                          <p:attrName>ppt_h</p:attrName>
                                        </p:attrNameLst>
                                      </p:cBhvr>
                                      <p:tavLst>
                                        <p:tav tm="0">
                                          <p:val>
                                            <p:fltVal val="0"/>
                                          </p:val>
                                        </p:tav>
                                        <p:tav tm="100000">
                                          <p:val>
                                            <p:strVal val="#ppt_h"/>
                                          </p:val>
                                        </p:tav>
                                      </p:tavLst>
                                    </p:anim>
                                    <p:animEffect transition="in" filter="fade">
                                      <p:cBhvr>
                                        <p:cTn id="113" dur="500"/>
                                        <p:tgtEl>
                                          <p:spTgt spid="64"/>
                                        </p:tgtEl>
                                      </p:cBhvr>
                                    </p:animEffect>
                                  </p:childTnLst>
                                </p:cTn>
                              </p:par>
                              <p:par>
                                <p:cTn id="114" presetID="53" presetClass="entr" presetSubtype="16" fill="hold" grpId="0" nodeType="withEffect">
                                  <p:stCondLst>
                                    <p:cond delay="1000"/>
                                  </p:stCondLst>
                                  <p:childTnLst>
                                    <p:set>
                                      <p:cBhvr>
                                        <p:cTn id="115" dur="1" fill="hold">
                                          <p:stCondLst>
                                            <p:cond delay="0"/>
                                          </p:stCondLst>
                                        </p:cTn>
                                        <p:tgtEl>
                                          <p:spTgt spid="65"/>
                                        </p:tgtEl>
                                        <p:attrNameLst>
                                          <p:attrName>style.visibility</p:attrName>
                                        </p:attrNameLst>
                                      </p:cBhvr>
                                      <p:to>
                                        <p:strVal val="visible"/>
                                      </p:to>
                                    </p:set>
                                    <p:anim calcmode="lin" valueType="num">
                                      <p:cBhvr>
                                        <p:cTn id="116" dur="500" fill="hold"/>
                                        <p:tgtEl>
                                          <p:spTgt spid="65"/>
                                        </p:tgtEl>
                                        <p:attrNameLst>
                                          <p:attrName>ppt_w</p:attrName>
                                        </p:attrNameLst>
                                      </p:cBhvr>
                                      <p:tavLst>
                                        <p:tav tm="0">
                                          <p:val>
                                            <p:fltVal val="0"/>
                                          </p:val>
                                        </p:tav>
                                        <p:tav tm="100000">
                                          <p:val>
                                            <p:strVal val="#ppt_w"/>
                                          </p:val>
                                        </p:tav>
                                      </p:tavLst>
                                    </p:anim>
                                    <p:anim calcmode="lin" valueType="num">
                                      <p:cBhvr>
                                        <p:cTn id="117" dur="500" fill="hold"/>
                                        <p:tgtEl>
                                          <p:spTgt spid="65"/>
                                        </p:tgtEl>
                                        <p:attrNameLst>
                                          <p:attrName>ppt_h</p:attrName>
                                        </p:attrNameLst>
                                      </p:cBhvr>
                                      <p:tavLst>
                                        <p:tav tm="0">
                                          <p:val>
                                            <p:fltVal val="0"/>
                                          </p:val>
                                        </p:tav>
                                        <p:tav tm="100000">
                                          <p:val>
                                            <p:strVal val="#ppt_h"/>
                                          </p:val>
                                        </p:tav>
                                      </p:tavLst>
                                    </p:anim>
                                    <p:animEffect transition="in" filter="fade">
                                      <p:cBhvr>
                                        <p:cTn id="118" dur="500"/>
                                        <p:tgtEl>
                                          <p:spTgt spid="65"/>
                                        </p:tgtEl>
                                      </p:cBhvr>
                                    </p:animEffect>
                                  </p:childTnLst>
                                </p:cTn>
                              </p:par>
                              <p:par>
                                <p:cTn id="119" presetID="53" presetClass="entr" presetSubtype="16" fill="hold" grpId="0" nodeType="withEffect">
                                  <p:stCondLst>
                                    <p:cond delay="1000"/>
                                  </p:stCondLst>
                                  <p:childTnLst>
                                    <p:set>
                                      <p:cBhvr>
                                        <p:cTn id="120" dur="1" fill="hold">
                                          <p:stCondLst>
                                            <p:cond delay="0"/>
                                          </p:stCondLst>
                                        </p:cTn>
                                        <p:tgtEl>
                                          <p:spTgt spid="66"/>
                                        </p:tgtEl>
                                        <p:attrNameLst>
                                          <p:attrName>style.visibility</p:attrName>
                                        </p:attrNameLst>
                                      </p:cBhvr>
                                      <p:to>
                                        <p:strVal val="visible"/>
                                      </p:to>
                                    </p:set>
                                    <p:anim calcmode="lin" valueType="num">
                                      <p:cBhvr>
                                        <p:cTn id="121" dur="500" fill="hold"/>
                                        <p:tgtEl>
                                          <p:spTgt spid="66"/>
                                        </p:tgtEl>
                                        <p:attrNameLst>
                                          <p:attrName>ppt_w</p:attrName>
                                        </p:attrNameLst>
                                      </p:cBhvr>
                                      <p:tavLst>
                                        <p:tav tm="0">
                                          <p:val>
                                            <p:fltVal val="0"/>
                                          </p:val>
                                        </p:tav>
                                        <p:tav tm="100000">
                                          <p:val>
                                            <p:strVal val="#ppt_w"/>
                                          </p:val>
                                        </p:tav>
                                      </p:tavLst>
                                    </p:anim>
                                    <p:anim calcmode="lin" valueType="num">
                                      <p:cBhvr>
                                        <p:cTn id="122" dur="500" fill="hold"/>
                                        <p:tgtEl>
                                          <p:spTgt spid="66"/>
                                        </p:tgtEl>
                                        <p:attrNameLst>
                                          <p:attrName>ppt_h</p:attrName>
                                        </p:attrNameLst>
                                      </p:cBhvr>
                                      <p:tavLst>
                                        <p:tav tm="0">
                                          <p:val>
                                            <p:fltVal val="0"/>
                                          </p:val>
                                        </p:tav>
                                        <p:tav tm="100000">
                                          <p:val>
                                            <p:strVal val="#ppt_h"/>
                                          </p:val>
                                        </p:tav>
                                      </p:tavLst>
                                    </p:anim>
                                    <p:animEffect transition="in" filter="fade">
                                      <p:cBhvr>
                                        <p:cTn id="123" dur="500"/>
                                        <p:tgtEl>
                                          <p:spTgt spid="66"/>
                                        </p:tgtEl>
                                      </p:cBhvr>
                                    </p:animEffect>
                                  </p:childTnLst>
                                </p:cTn>
                              </p:par>
                              <p:par>
                                <p:cTn id="124" presetID="53" presetClass="entr" presetSubtype="16" fill="hold" grpId="0" nodeType="withEffect">
                                  <p:stCondLst>
                                    <p:cond delay="1000"/>
                                  </p:stCondLst>
                                  <p:childTnLst>
                                    <p:set>
                                      <p:cBhvr>
                                        <p:cTn id="125" dur="1" fill="hold">
                                          <p:stCondLst>
                                            <p:cond delay="0"/>
                                          </p:stCondLst>
                                        </p:cTn>
                                        <p:tgtEl>
                                          <p:spTgt spid="67"/>
                                        </p:tgtEl>
                                        <p:attrNameLst>
                                          <p:attrName>style.visibility</p:attrName>
                                        </p:attrNameLst>
                                      </p:cBhvr>
                                      <p:to>
                                        <p:strVal val="visible"/>
                                      </p:to>
                                    </p:set>
                                    <p:anim calcmode="lin" valueType="num">
                                      <p:cBhvr>
                                        <p:cTn id="126" dur="500" fill="hold"/>
                                        <p:tgtEl>
                                          <p:spTgt spid="67"/>
                                        </p:tgtEl>
                                        <p:attrNameLst>
                                          <p:attrName>ppt_w</p:attrName>
                                        </p:attrNameLst>
                                      </p:cBhvr>
                                      <p:tavLst>
                                        <p:tav tm="0">
                                          <p:val>
                                            <p:fltVal val="0"/>
                                          </p:val>
                                        </p:tav>
                                        <p:tav tm="100000">
                                          <p:val>
                                            <p:strVal val="#ppt_w"/>
                                          </p:val>
                                        </p:tav>
                                      </p:tavLst>
                                    </p:anim>
                                    <p:anim calcmode="lin" valueType="num">
                                      <p:cBhvr>
                                        <p:cTn id="127" dur="500" fill="hold"/>
                                        <p:tgtEl>
                                          <p:spTgt spid="67"/>
                                        </p:tgtEl>
                                        <p:attrNameLst>
                                          <p:attrName>ppt_h</p:attrName>
                                        </p:attrNameLst>
                                      </p:cBhvr>
                                      <p:tavLst>
                                        <p:tav tm="0">
                                          <p:val>
                                            <p:fltVal val="0"/>
                                          </p:val>
                                        </p:tav>
                                        <p:tav tm="100000">
                                          <p:val>
                                            <p:strVal val="#ppt_h"/>
                                          </p:val>
                                        </p:tav>
                                      </p:tavLst>
                                    </p:anim>
                                    <p:animEffect transition="in" filter="fade">
                                      <p:cBhvr>
                                        <p:cTn id="128" dur="500"/>
                                        <p:tgtEl>
                                          <p:spTgt spid="67"/>
                                        </p:tgtEl>
                                      </p:cBhvr>
                                    </p:animEffect>
                                  </p:childTnLst>
                                </p:cTn>
                              </p:par>
                              <p:par>
                                <p:cTn id="129" presetID="53" presetClass="entr" presetSubtype="16" fill="hold" grpId="0" nodeType="withEffect">
                                  <p:stCondLst>
                                    <p:cond delay="1000"/>
                                  </p:stCondLst>
                                  <p:childTnLst>
                                    <p:set>
                                      <p:cBhvr>
                                        <p:cTn id="130" dur="1" fill="hold">
                                          <p:stCondLst>
                                            <p:cond delay="0"/>
                                          </p:stCondLst>
                                        </p:cTn>
                                        <p:tgtEl>
                                          <p:spTgt spid="68"/>
                                        </p:tgtEl>
                                        <p:attrNameLst>
                                          <p:attrName>style.visibility</p:attrName>
                                        </p:attrNameLst>
                                      </p:cBhvr>
                                      <p:to>
                                        <p:strVal val="visible"/>
                                      </p:to>
                                    </p:set>
                                    <p:anim calcmode="lin" valueType="num">
                                      <p:cBhvr>
                                        <p:cTn id="131" dur="500" fill="hold"/>
                                        <p:tgtEl>
                                          <p:spTgt spid="68"/>
                                        </p:tgtEl>
                                        <p:attrNameLst>
                                          <p:attrName>ppt_w</p:attrName>
                                        </p:attrNameLst>
                                      </p:cBhvr>
                                      <p:tavLst>
                                        <p:tav tm="0">
                                          <p:val>
                                            <p:fltVal val="0"/>
                                          </p:val>
                                        </p:tav>
                                        <p:tav tm="100000">
                                          <p:val>
                                            <p:strVal val="#ppt_w"/>
                                          </p:val>
                                        </p:tav>
                                      </p:tavLst>
                                    </p:anim>
                                    <p:anim calcmode="lin" valueType="num">
                                      <p:cBhvr>
                                        <p:cTn id="132" dur="500" fill="hold"/>
                                        <p:tgtEl>
                                          <p:spTgt spid="68"/>
                                        </p:tgtEl>
                                        <p:attrNameLst>
                                          <p:attrName>ppt_h</p:attrName>
                                        </p:attrNameLst>
                                      </p:cBhvr>
                                      <p:tavLst>
                                        <p:tav tm="0">
                                          <p:val>
                                            <p:fltVal val="0"/>
                                          </p:val>
                                        </p:tav>
                                        <p:tav tm="100000">
                                          <p:val>
                                            <p:strVal val="#ppt_h"/>
                                          </p:val>
                                        </p:tav>
                                      </p:tavLst>
                                    </p:anim>
                                    <p:animEffect transition="in" filter="fade">
                                      <p:cBhvr>
                                        <p:cTn id="133" dur="500"/>
                                        <p:tgtEl>
                                          <p:spTgt spid="68"/>
                                        </p:tgtEl>
                                      </p:cBhvr>
                                    </p:animEffect>
                                  </p:childTnLst>
                                </p:cTn>
                              </p:par>
                              <p:par>
                                <p:cTn id="134" presetID="53" presetClass="entr" presetSubtype="16" fill="hold" grpId="0" nodeType="withEffect">
                                  <p:stCondLst>
                                    <p:cond delay="1000"/>
                                  </p:stCondLst>
                                  <p:childTnLst>
                                    <p:set>
                                      <p:cBhvr>
                                        <p:cTn id="135" dur="1" fill="hold">
                                          <p:stCondLst>
                                            <p:cond delay="0"/>
                                          </p:stCondLst>
                                        </p:cTn>
                                        <p:tgtEl>
                                          <p:spTgt spid="69"/>
                                        </p:tgtEl>
                                        <p:attrNameLst>
                                          <p:attrName>style.visibility</p:attrName>
                                        </p:attrNameLst>
                                      </p:cBhvr>
                                      <p:to>
                                        <p:strVal val="visible"/>
                                      </p:to>
                                    </p:set>
                                    <p:anim calcmode="lin" valueType="num">
                                      <p:cBhvr>
                                        <p:cTn id="136" dur="500" fill="hold"/>
                                        <p:tgtEl>
                                          <p:spTgt spid="69"/>
                                        </p:tgtEl>
                                        <p:attrNameLst>
                                          <p:attrName>ppt_w</p:attrName>
                                        </p:attrNameLst>
                                      </p:cBhvr>
                                      <p:tavLst>
                                        <p:tav tm="0">
                                          <p:val>
                                            <p:fltVal val="0"/>
                                          </p:val>
                                        </p:tav>
                                        <p:tav tm="100000">
                                          <p:val>
                                            <p:strVal val="#ppt_w"/>
                                          </p:val>
                                        </p:tav>
                                      </p:tavLst>
                                    </p:anim>
                                    <p:anim calcmode="lin" valueType="num">
                                      <p:cBhvr>
                                        <p:cTn id="137" dur="500" fill="hold"/>
                                        <p:tgtEl>
                                          <p:spTgt spid="69"/>
                                        </p:tgtEl>
                                        <p:attrNameLst>
                                          <p:attrName>ppt_h</p:attrName>
                                        </p:attrNameLst>
                                      </p:cBhvr>
                                      <p:tavLst>
                                        <p:tav tm="0">
                                          <p:val>
                                            <p:fltVal val="0"/>
                                          </p:val>
                                        </p:tav>
                                        <p:tav tm="100000">
                                          <p:val>
                                            <p:strVal val="#ppt_h"/>
                                          </p:val>
                                        </p:tav>
                                      </p:tavLst>
                                    </p:anim>
                                    <p:animEffect transition="in" filter="fade">
                                      <p:cBhvr>
                                        <p:cTn id="138" dur="500"/>
                                        <p:tgtEl>
                                          <p:spTgt spid="69"/>
                                        </p:tgtEl>
                                      </p:cBhvr>
                                    </p:animEffect>
                                  </p:childTnLst>
                                </p:cTn>
                              </p:par>
                              <p:par>
                                <p:cTn id="139" presetID="53" presetClass="entr" presetSubtype="16" fill="hold" grpId="0" nodeType="withEffect">
                                  <p:stCondLst>
                                    <p:cond delay="1000"/>
                                  </p:stCondLst>
                                  <p:childTnLst>
                                    <p:set>
                                      <p:cBhvr>
                                        <p:cTn id="140" dur="1" fill="hold">
                                          <p:stCondLst>
                                            <p:cond delay="0"/>
                                          </p:stCondLst>
                                        </p:cTn>
                                        <p:tgtEl>
                                          <p:spTgt spid="70"/>
                                        </p:tgtEl>
                                        <p:attrNameLst>
                                          <p:attrName>style.visibility</p:attrName>
                                        </p:attrNameLst>
                                      </p:cBhvr>
                                      <p:to>
                                        <p:strVal val="visible"/>
                                      </p:to>
                                    </p:set>
                                    <p:anim calcmode="lin" valueType="num">
                                      <p:cBhvr>
                                        <p:cTn id="141" dur="500" fill="hold"/>
                                        <p:tgtEl>
                                          <p:spTgt spid="70"/>
                                        </p:tgtEl>
                                        <p:attrNameLst>
                                          <p:attrName>ppt_w</p:attrName>
                                        </p:attrNameLst>
                                      </p:cBhvr>
                                      <p:tavLst>
                                        <p:tav tm="0">
                                          <p:val>
                                            <p:fltVal val="0"/>
                                          </p:val>
                                        </p:tav>
                                        <p:tav tm="100000">
                                          <p:val>
                                            <p:strVal val="#ppt_w"/>
                                          </p:val>
                                        </p:tav>
                                      </p:tavLst>
                                    </p:anim>
                                    <p:anim calcmode="lin" valueType="num">
                                      <p:cBhvr>
                                        <p:cTn id="142" dur="500" fill="hold"/>
                                        <p:tgtEl>
                                          <p:spTgt spid="70"/>
                                        </p:tgtEl>
                                        <p:attrNameLst>
                                          <p:attrName>ppt_h</p:attrName>
                                        </p:attrNameLst>
                                      </p:cBhvr>
                                      <p:tavLst>
                                        <p:tav tm="0">
                                          <p:val>
                                            <p:fltVal val="0"/>
                                          </p:val>
                                        </p:tav>
                                        <p:tav tm="100000">
                                          <p:val>
                                            <p:strVal val="#ppt_h"/>
                                          </p:val>
                                        </p:tav>
                                      </p:tavLst>
                                    </p:anim>
                                    <p:animEffect transition="in" filter="fade">
                                      <p:cBhvr>
                                        <p:cTn id="143" dur="500"/>
                                        <p:tgtEl>
                                          <p:spTgt spid="70"/>
                                        </p:tgtEl>
                                      </p:cBhvr>
                                    </p:animEffect>
                                  </p:childTnLst>
                                </p:cTn>
                              </p:par>
                              <p:par>
                                <p:cTn id="144" presetID="53" presetClass="entr" presetSubtype="16" fill="hold" grpId="0" nodeType="withEffect">
                                  <p:stCondLst>
                                    <p:cond delay="1000"/>
                                  </p:stCondLst>
                                  <p:childTnLst>
                                    <p:set>
                                      <p:cBhvr>
                                        <p:cTn id="145" dur="1" fill="hold">
                                          <p:stCondLst>
                                            <p:cond delay="0"/>
                                          </p:stCondLst>
                                        </p:cTn>
                                        <p:tgtEl>
                                          <p:spTgt spid="71"/>
                                        </p:tgtEl>
                                        <p:attrNameLst>
                                          <p:attrName>style.visibility</p:attrName>
                                        </p:attrNameLst>
                                      </p:cBhvr>
                                      <p:to>
                                        <p:strVal val="visible"/>
                                      </p:to>
                                    </p:set>
                                    <p:anim calcmode="lin" valueType="num">
                                      <p:cBhvr>
                                        <p:cTn id="146" dur="500" fill="hold"/>
                                        <p:tgtEl>
                                          <p:spTgt spid="71"/>
                                        </p:tgtEl>
                                        <p:attrNameLst>
                                          <p:attrName>ppt_w</p:attrName>
                                        </p:attrNameLst>
                                      </p:cBhvr>
                                      <p:tavLst>
                                        <p:tav tm="0">
                                          <p:val>
                                            <p:fltVal val="0"/>
                                          </p:val>
                                        </p:tav>
                                        <p:tav tm="100000">
                                          <p:val>
                                            <p:strVal val="#ppt_w"/>
                                          </p:val>
                                        </p:tav>
                                      </p:tavLst>
                                    </p:anim>
                                    <p:anim calcmode="lin" valueType="num">
                                      <p:cBhvr>
                                        <p:cTn id="147" dur="500" fill="hold"/>
                                        <p:tgtEl>
                                          <p:spTgt spid="71"/>
                                        </p:tgtEl>
                                        <p:attrNameLst>
                                          <p:attrName>ppt_h</p:attrName>
                                        </p:attrNameLst>
                                      </p:cBhvr>
                                      <p:tavLst>
                                        <p:tav tm="0">
                                          <p:val>
                                            <p:fltVal val="0"/>
                                          </p:val>
                                        </p:tav>
                                        <p:tav tm="100000">
                                          <p:val>
                                            <p:strVal val="#ppt_h"/>
                                          </p:val>
                                        </p:tav>
                                      </p:tavLst>
                                    </p:anim>
                                    <p:animEffect transition="in" filter="fade">
                                      <p:cBhvr>
                                        <p:cTn id="148" dur="500"/>
                                        <p:tgtEl>
                                          <p:spTgt spid="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animBg="1"/>
      <p:bldP spid="36" grpId="0" animBg="1"/>
      <p:bldP spid="37" grpId="0" animBg="1"/>
      <p:bldP spid="38" grpId="0" animBg="1"/>
      <p:bldP spid="39" grpId="0" animBg="1"/>
      <p:bldP spid="40" grpId="0" animBg="1"/>
      <p:bldP spid="56" grpId="0"/>
      <p:bldP spid="57" grpId="0"/>
      <p:bldP spid="58" grpId="0"/>
      <p:bldP spid="59" grpId="0"/>
      <p:bldP spid="60" grpId="0"/>
      <p:bldP spid="61" grpId="0"/>
      <p:bldP spid="62" grpId="0" animBg="1"/>
      <p:bldP spid="63" grpId="0"/>
      <p:bldP spid="64" grpId="0"/>
      <p:bldP spid="65" grpId="0" animBg="1"/>
      <p:bldP spid="66" grpId="0"/>
      <p:bldP spid="67" grpId="0"/>
      <p:bldP spid="68" grpId="0" animBg="1"/>
      <p:bldP spid="69" grpId="0"/>
      <p:bldP spid="70" grpId="0"/>
      <p:bldP spid="71"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Oval 120"/>
          <p:cNvSpPr>
            <a:spLocks noChangeAspect="1"/>
          </p:cNvSpPr>
          <p:nvPr/>
        </p:nvSpPr>
        <p:spPr>
          <a:xfrm>
            <a:off x="2618944" y="1768422"/>
            <a:ext cx="729493" cy="729493"/>
          </a:xfrm>
          <a:prstGeom prst="ellipse">
            <a:avLst/>
          </a:prstGeom>
          <a:solidFill>
            <a:srgbClr val="E62A2A">
              <a:alpha val="7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en-US" sz="101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4" name="Oval 105"/>
          <p:cNvSpPr>
            <a:spLocks noChangeAspect="1"/>
          </p:cNvSpPr>
          <p:nvPr/>
        </p:nvSpPr>
        <p:spPr>
          <a:xfrm>
            <a:off x="5261022" y="1849528"/>
            <a:ext cx="567384" cy="567384"/>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en-US" sz="101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5" name="Oval 106"/>
          <p:cNvSpPr>
            <a:spLocks noChangeAspect="1"/>
          </p:cNvSpPr>
          <p:nvPr/>
        </p:nvSpPr>
        <p:spPr>
          <a:xfrm>
            <a:off x="1910509" y="1727894"/>
            <a:ext cx="810548" cy="810548"/>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en-US" sz="101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6" name="Oval 109"/>
          <p:cNvSpPr>
            <a:spLocks noChangeAspect="1"/>
          </p:cNvSpPr>
          <p:nvPr/>
        </p:nvSpPr>
        <p:spPr>
          <a:xfrm>
            <a:off x="3659574" y="1639476"/>
            <a:ext cx="972657" cy="972657"/>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en-US" sz="101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7" name="Oval 111"/>
          <p:cNvSpPr>
            <a:spLocks noChangeAspect="1"/>
          </p:cNvSpPr>
          <p:nvPr/>
        </p:nvSpPr>
        <p:spPr>
          <a:xfrm>
            <a:off x="3236021" y="1837349"/>
            <a:ext cx="567384" cy="567384"/>
          </a:xfrm>
          <a:prstGeom prst="ellipse">
            <a:avLst/>
          </a:prstGeom>
          <a:solidFill>
            <a:srgbClr val="E62A2A">
              <a:alpha val="7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en-US" sz="101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8" name="Oval 112"/>
          <p:cNvSpPr>
            <a:spLocks noChangeAspect="1"/>
          </p:cNvSpPr>
          <p:nvPr/>
        </p:nvSpPr>
        <p:spPr>
          <a:xfrm>
            <a:off x="4517376" y="1727894"/>
            <a:ext cx="810548" cy="810548"/>
          </a:xfrm>
          <a:prstGeom prst="ellipse">
            <a:avLst/>
          </a:prstGeom>
          <a:solidFill>
            <a:srgbClr val="E62A2A">
              <a:alpha val="7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en-US" sz="101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9" name="Oval 113"/>
          <p:cNvSpPr>
            <a:spLocks noChangeAspect="1"/>
          </p:cNvSpPr>
          <p:nvPr/>
        </p:nvSpPr>
        <p:spPr>
          <a:xfrm>
            <a:off x="5732549" y="1877876"/>
            <a:ext cx="486329" cy="486329"/>
          </a:xfrm>
          <a:prstGeom prst="ellipse">
            <a:avLst/>
          </a:prstGeom>
          <a:solidFill>
            <a:srgbClr val="E62A2A">
              <a:alpha val="7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en-US" sz="101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0" name="Oval 114"/>
          <p:cNvSpPr>
            <a:spLocks noChangeAspect="1"/>
          </p:cNvSpPr>
          <p:nvPr/>
        </p:nvSpPr>
        <p:spPr>
          <a:xfrm>
            <a:off x="6131313" y="1558421"/>
            <a:ext cx="1134766" cy="1134766"/>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en-US" sz="101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1" name="Oval 115"/>
          <p:cNvSpPr>
            <a:spLocks noChangeAspect="1"/>
          </p:cNvSpPr>
          <p:nvPr/>
        </p:nvSpPr>
        <p:spPr>
          <a:xfrm>
            <a:off x="7136016" y="1756293"/>
            <a:ext cx="729493" cy="729493"/>
          </a:xfrm>
          <a:prstGeom prst="ellipse">
            <a:avLst/>
          </a:prstGeom>
          <a:solidFill>
            <a:srgbClr val="E62A2A">
              <a:alpha val="7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en-US" sz="101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5" name="Oval 119"/>
          <p:cNvSpPr>
            <a:spLocks noChangeAspect="1"/>
          </p:cNvSpPr>
          <p:nvPr/>
        </p:nvSpPr>
        <p:spPr>
          <a:xfrm>
            <a:off x="1534762" y="1882641"/>
            <a:ext cx="486329" cy="486329"/>
          </a:xfrm>
          <a:prstGeom prst="ellipse">
            <a:avLst/>
          </a:prstGeom>
          <a:solidFill>
            <a:srgbClr val="E62A2A">
              <a:alpha val="7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en-US" sz="101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nvGrpSpPr>
          <p:cNvPr id="56" name="Group 121"/>
          <p:cNvGrpSpPr/>
          <p:nvPr/>
        </p:nvGrpSpPr>
        <p:grpSpPr>
          <a:xfrm>
            <a:off x="1515882" y="2483922"/>
            <a:ext cx="538610" cy="619285"/>
            <a:chOff x="1088633" y="2876550"/>
            <a:chExt cx="718333" cy="825928"/>
          </a:xfrm>
        </p:grpSpPr>
        <p:cxnSp>
          <p:nvCxnSpPr>
            <p:cNvPr id="57" name="Straight Connector 122"/>
            <p:cNvCxnSpPr/>
            <p:nvPr/>
          </p:nvCxnSpPr>
          <p:spPr>
            <a:xfrm>
              <a:off x="1447800" y="2876550"/>
              <a:ext cx="0" cy="609600"/>
            </a:xfrm>
            <a:prstGeom prst="line">
              <a:avLst/>
            </a:prstGeom>
            <a:ln>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58" name="Rectangle 1436"/>
            <p:cNvSpPr>
              <a:spLocks noChangeArrowheads="1"/>
            </p:cNvSpPr>
            <p:nvPr/>
          </p:nvSpPr>
          <p:spPr bwMode="auto">
            <a:xfrm>
              <a:off x="1088633" y="3486978"/>
              <a:ext cx="718333" cy="21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spAutoFit/>
            </a:bodyPr>
            <a:lstStyle/>
            <a:p>
              <a:pPr marL="0" marR="0" lvl="0" indent="0" algn="ctr" defTabSz="685800" rtl="0" eaLnBrk="1" fontAlgn="base" latinLnBrk="0" hangingPunct="1">
                <a:lnSpc>
                  <a:spcPct val="100000"/>
                </a:lnSpc>
                <a:spcBef>
                  <a:spcPct val="0"/>
                </a:spcBef>
                <a:spcAft>
                  <a:spcPct val="0"/>
                </a:spcAft>
                <a:buClrTx/>
                <a:buSzTx/>
                <a:buFontTx/>
                <a:buNone/>
                <a:defRPr/>
              </a:pPr>
              <a:r>
                <a:rPr kumimoji="0" lang="zh-CN" altLang="en-US" sz="1050" b="1" i="0" u="none" strike="noStrike" kern="1200" cap="none" spc="0" normalizeH="0" baseline="0" noProof="0" dirty="0">
                  <a:ln>
                    <a:noFill/>
                  </a:ln>
                  <a:solidFill>
                    <a:prstClr val="black">
                      <a:lumMod val="75000"/>
                      <a:lumOff val="25000"/>
                    </a:prstClr>
                  </a:solidFill>
                  <a:effectLst/>
                  <a:uLnTx/>
                  <a:uFillTx/>
                  <a:latin typeface="Impact MT Std" pitchFamily="34" charset="0"/>
                  <a:ea typeface="微软雅黑" panose="020B0503020204020204" pitchFamily="34" charset="-122"/>
                  <a:cs typeface="+mn-cs"/>
                </a:rPr>
                <a:t>输入标题</a:t>
              </a:r>
              <a:endParaRPr kumimoji="0" lang="en-US" sz="2700" b="0" i="0" u="none" strike="noStrike" kern="1200" cap="none" spc="0" normalizeH="0" baseline="0" noProof="0" dirty="0">
                <a:ln>
                  <a:noFill/>
                </a:ln>
                <a:solidFill>
                  <a:prstClr val="white">
                    <a:lumMod val="50000"/>
                  </a:prstClr>
                </a:solidFill>
                <a:effectLst/>
                <a:uLnTx/>
                <a:uFillTx/>
                <a:latin typeface="Calibri" panose="020F0502020204030204"/>
                <a:ea typeface="+mn-ea"/>
                <a:cs typeface="Arial" panose="020B0604020202020204" pitchFamily="34" charset="0"/>
              </a:endParaRPr>
            </a:p>
          </p:txBody>
        </p:sp>
      </p:grpSp>
      <p:grpSp>
        <p:nvGrpSpPr>
          <p:cNvPr id="59" name="Group 124"/>
          <p:cNvGrpSpPr/>
          <p:nvPr/>
        </p:nvGrpSpPr>
        <p:grpSpPr>
          <a:xfrm>
            <a:off x="2054693" y="1059976"/>
            <a:ext cx="538610" cy="575082"/>
            <a:chOff x="1560490" y="1499974"/>
            <a:chExt cx="718333" cy="766976"/>
          </a:xfrm>
        </p:grpSpPr>
        <p:cxnSp>
          <p:nvCxnSpPr>
            <p:cNvPr id="60" name="Straight Connector 125"/>
            <p:cNvCxnSpPr/>
            <p:nvPr/>
          </p:nvCxnSpPr>
          <p:spPr>
            <a:xfrm flipV="1">
              <a:off x="1919654" y="1757797"/>
              <a:ext cx="0" cy="509153"/>
            </a:xfrm>
            <a:prstGeom prst="line">
              <a:avLst/>
            </a:prstGeom>
            <a:ln>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61" name="Rectangle 1436"/>
            <p:cNvSpPr>
              <a:spLocks noChangeArrowheads="1"/>
            </p:cNvSpPr>
            <p:nvPr/>
          </p:nvSpPr>
          <p:spPr bwMode="auto">
            <a:xfrm>
              <a:off x="1560490" y="1499974"/>
              <a:ext cx="718333" cy="21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spAutoFit/>
            </a:bodyPr>
            <a:lstStyle/>
            <a:p>
              <a:pPr marL="0" marR="0" lvl="0" indent="0" algn="ctr" defTabSz="685800" rtl="0" eaLnBrk="1" fontAlgn="base" latinLnBrk="0" hangingPunct="1">
                <a:lnSpc>
                  <a:spcPct val="100000"/>
                </a:lnSpc>
                <a:spcBef>
                  <a:spcPct val="0"/>
                </a:spcBef>
                <a:spcAft>
                  <a:spcPct val="0"/>
                </a:spcAft>
                <a:buClrTx/>
                <a:buSzTx/>
                <a:buFontTx/>
                <a:buNone/>
                <a:defRPr/>
              </a:pPr>
              <a:r>
                <a:rPr kumimoji="0" lang="zh-CN" altLang="en-US" sz="1050" b="1" i="0" u="none" strike="noStrike" kern="1200" cap="none" spc="0" normalizeH="0" baseline="0" noProof="0" dirty="0">
                  <a:ln>
                    <a:noFill/>
                  </a:ln>
                  <a:solidFill>
                    <a:prstClr val="black">
                      <a:lumMod val="75000"/>
                      <a:lumOff val="25000"/>
                    </a:prstClr>
                  </a:solidFill>
                  <a:effectLst/>
                  <a:uLnTx/>
                  <a:uFillTx/>
                  <a:latin typeface="Impact MT Std" pitchFamily="34" charset="0"/>
                  <a:ea typeface="微软雅黑" panose="020B0503020204020204" pitchFamily="34" charset="-122"/>
                  <a:cs typeface="+mn-cs"/>
                </a:rPr>
                <a:t>输入标题</a:t>
              </a:r>
              <a:endParaRPr kumimoji="0" lang="en-US" sz="2700" b="0" i="0" u="none" strike="noStrike" kern="1200" cap="none" spc="0" normalizeH="0" baseline="0" noProof="0" dirty="0">
                <a:ln>
                  <a:noFill/>
                </a:ln>
                <a:solidFill>
                  <a:prstClr val="white">
                    <a:lumMod val="50000"/>
                  </a:prstClr>
                </a:solidFill>
                <a:effectLst/>
                <a:uLnTx/>
                <a:uFillTx/>
                <a:latin typeface="Calibri" panose="020F0502020204030204"/>
                <a:ea typeface="+mn-ea"/>
                <a:cs typeface="Arial" panose="020B0604020202020204" pitchFamily="34" charset="0"/>
              </a:endParaRPr>
            </a:p>
          </p:txBody>
        </p:sp>
      </p:grpSp>
      <p:grpSp>
        <p:nvGrpSpPr>
          <p:cNvPr id="62" name="Group 127"/>
          <p:cNvGrpSpPr/>
          <p:nvPr/>
        </p:nvGrpSpPr>
        <p:grpSpPr>
          <a:xfrm>
            <a:off x="3250657" y="1059976"/>
            <a:ext cx="538610" cy="660785"/>
            <a:chOff x="2618496" y="1499974"/>
            <a:chExt cx="718333" cy="881276"/>
          </a:xfrm>
        </p:grpSpPr>
        <p:cxnSp>
          <p:nvCxnSpPr>
            <p:cNvPr id="63" name="Straight Connector 128"/>
            <p:cNvCxnSpPr/>
            <p:nvPr/>
          </p:nvCxnSpPr>
          <p:spPr>
            <a:xfrm flipV="1">
              <a:off x="2977662" y="1762991"/>
              <a:ext cx="0" cy="618259"/>
            </a:xfrm>
            <a:prstGeom prst="line">
              <a:avLst/>
            </a:prstGeom>
            <a:ln>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64" name="Rectangle 1436"/>
            <p:cNvSpPr>
              <a:spLocks noChangeArrowheads="1"/>
            </p:cNvSpPr>
            <p:nvPr/>
          </p:nvSpPr>
          <p:spPr bwMode="auto">
            <a:xfrm>
              <a:off x="2618496" y="1499974"/>
              <a:ext cx="718333" cy="21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spAutoFit/>
            </a:bodyPr>
            <a:lstStyle/>
            <a:p>
              <a:pPr marL="0" marR="0" lvl="0" indent="0" algn="ctr" defTabSz="685800" rtl="0" eaLnBrk="1" fontAlgn="base" latinLnBrk="0" hangingPunct="1">
                <a:lnSpc>
                  <a:spcPct val="100000"/>
                </a:lnSpc>
                <a:spcBef>
                  <a:spcPct val="0"/>
                </a:spcBef>
                <a:spcAft>
                  <a:spcPct val="0"/>
                </a:spcAft>
                <a:buClrTx/>
                <a:buSzTx/>
                <a:buFontTx/>
                <a:buNone/>
                <a:defRPr/>
              </a:pPr>
              <a:r>
                <a:rPr kumimoji="0" lang="zh-CN" altLang="en-US" sz="1050" b="1" i="0" u="none" strike="noStrike" kern="1200" cap="none" spc="0" normalizeH="0" baseline="0" noProof="0" dirty="0">
                  <a:ln>
                    <a:noFill/>
                  </a:ln>
                  <a:solidFill>
                    <a:prstClr val="black">
                      <a:lumMod val="75000"/>
                      <a:lumOff val="25000"/>
                    </a:prstClr>
                  </a:solidFill>
                  <a:effectLst/>
                  <a:uLnTx/>
                  <a:uFillTx/>
                  <a:latin typeface="Impact MT Std" pitchFamily="34" charset="0"/>
                  <a:ea typeface="微软雅黑" panose="020B0503020204020204" pitchFamily="34" charset="-122"/>
                  <a:cs typeface="+mn-cs"/>
                </a:rPr>
                <a:t>输入标题</a:t>
              </a:r>
              <a:endParaRPr kumimoji="0" lang="en-US" sz="2700" b="0" i="0" u="none" strike="noStrike" kern="1200" cap="none" spc="0" normalizeH="0" baseline="0" noProof="0" dirty="0">
                <a:ln>
                  <a:noFill/>
                </a:ln>
                <a:solidFill>
                  <a:prstClr val="white">
                    <a:lumMod val="50000"/>
                  </a:prstClr>
                </a:solidFill>
                <a:effectLst/>
                <a:uLnTx/>
                <a:uFillTx/>
                <a:latin typeface="Calibri" panose="020F0502020204030204"/>
                <a:ea typeface="+mn-ea"/>
                <a:cs typeface="Arial" panose="020B0604020202020204" pitchFamily="34" charset="0"/>
              </a:endParaRPr>
            </a:p>
          </p:txBody>
        </p:sp>
      </p:grpSp>
      <p:grpSp>
        <p:nvGrpSpPr>
          <p:cNvPr id="65" name="Group 130"/>
          <p:cNvGrpSpPr/>
          <p:nvPr/>
        </p:nvGrpSpPr>
        <p:grpSpPr>
          <a:xfrm>
            <a:off x="4650678" y="1059976"/>
            <a:ext cx="538610" cy="575082"/>
            <a:chOff x="3905106" y="1499974"/>
            <a:chExt cx="718333" cy="766976"/>
          </a:xfrm>
        </p:grpSpPr>
        <p:cxnSp>
          <p:nvCxnSpPr>
            <p:cNvPr id="66" name="Straight Connector 131"/>
            <p:cNvCxnSpPr/>
            <p:nvPr/>
          </p:nvCxnSpPr>
          <p:spPr>
            <a:xfrm flipV="1">
              <a:off x="4264270" y="1757797"/>
              <a:ext cx="0" cy="509153"/>
            </a:xfrm>
            <a:prstGeom prst="line">
              <a:avLst/>
            </a:prstGeom>
            <a:ln>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67" name="Rectangle 1436"/>
            <p:cNvSpPr>
              <a:spLocks noChangeArrowheads="1"/>
            </p:cNvSpPr>
            <p:nvPr/>
          </p:nvSpPr>
          <p:spPr bwMode="auto">
            <a:xfrm>
              <a:off x="3905106" y="1499974"/>
              <a:ext cx="718333" cy="21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spAutoFit/>
            </a:bodyPr>
            <a:lstStyle/>
            <a:p>
              <a:pPr marL="0" marR="0" lvl="0" indent="0" algn="ctr" defTabSz="685800" rtl="0" eaLnBrk="1" fontAlgn="base" latinLnBrk="0" hangingPunct="1">
                <a:lnSpc>
                  <a:spcPct val="100000"/>
                </a:lnSpc>
                <a:spcBef>
                  <a:spcPct val="0"/>
                </a:spcBef>
                <a:spcAft>
                  <a:spcPct val="0"/>
                </a:spcAft>
                <a:buClrTx/>
                <a:buSzTx/>
                <a:buFontTx/>
                <a:buNone/>
                <a:defRPr/>
              </a:pPr>
              <a:r>
                <a:rPr kumimoji="0" lang="zh-CN" altLang="en-US" sz="1050" b="1" i="0" u="none" strike="noStrike" kern="1200" cap="none" spc="0" normalizeH="0" baseline="0" noProof="0" dirty="0">
                  <a:ln>
                    <a:noFill/>
                  </a:ln>
                  <a:solidFill>
                    <a:prstClr val="black">
                      <a:lumMod val="75000"/>
                      <a:lumOff val="25000"/>
                    </a:prstClr>
                  </a:solidFill>
                  <a:effectLst/>
                  <a:uLnTx/>
                  <a:uFillTx/>
                  <a:latin typeface="Impact MT Std" pitchFamily="34" charset="0"/>
                  <a:ea typeface="微软雅黑" panose="020B0503020204020204" pitchFamily="34" charset="-122"/>
                  <a:cs typeface="+mn-cs"/>
                </a:rPr>
                <a:t>输入标题</a:t>
              </a:r>
              <a:endParaRPr kumimoji="0" lang="en-US" sz="2700" b="0" i="0" u="none" strike="noStrike" kern="1200" cap="none" spc="0" normalizeH="0" baseline="0" noProof="0" dirty="0">
                <a:ln>
                  <a:noFill/>
                </a:ln>
                <a:solidFill>
                  <a:prstClr val="white">
                    <a:lumMod val="50000"/>
                  </a:prstClr>
                </a:solidFill>
                <a:effectLst/>
                <a:uLnTx/>
                <a:uFillTx/>
                <a:latin typeface="Calibri" panose="020F0502020204030204"/>
                <a:ea typeface="+mn-ea"/>
                <a:cs typeface="Arial" panose="020B0604020202020204" pitchFamily="34" charset="0"/>
              </a:endParaRPr>
            </a:p>
          </p:txBody>
        </p:sp>
      </p:grpSp>
      <p:grpSp>
        <p:nvGrpSpPr>
          <p:cNvPr id="68" name="Group 133"/>
          <p:cNvGrpSpPr/>
          <p:nvPr/>
        </p:nvGrpSpPr>
        <p:grpSpPr>
          <a:xfrm>
            <a:off x="5695746" y="1059976"/>
            <a:ext cx="538610" cy="689352"/>
            <a:chOff x="4863467" y="1499974"/>
            <a:chExt cx="718333" cy="919376"/>
          </a:xfrm>
        </p:grpSpPr>
        <p:cxnSp>
          <p:nvCxnSpPr>
            <p:cNvPr id="69" name="Straight Connector 134"/>
            <p:cNvCxnSpPr/>
            <p:nvPr/>
          </p:nvCxnSpPr>
          <p:spPr>
            <a:xfrm flipV="1">
              <a:off x="5222632" y="1761259"/>
              <a:ext cx="0" cy="658091"/>
            </a:xfrm>
            <a:prstGeom prst="line">
              <a:avLst/>
            </a:prstGeom>
            <a:ln>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70" name="Rectangle 1436"/>
            <p:cNvSpPr>
              <a:spLocks noChangeArrowheads="1"/>
            </p:cNvSpPr>
            <p:nvPr/>
          </p:nvSpPr>
          <p:spPr bwMode="auto">
            <a:xfrm>
              <a:off x="4863467" y="1499974"/>
              <a:ext cx="718333" cy="21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spAutoFit/>
            </a:bodyPr>
            <a:lstStyle/>
            <a:p>
              <a:pPr marL="0" marR="0" lvl="0" indent="0" algn="ctr" defTabSz="685800" rtl="0" eaLnBrk="1" fontAlgn="base" latinLnBrk="0" hangingPunct="1">
                <a:lnSpc>
                  <a:spcPct val="100000"/>
                </a:lnSpc>
                <a:spcBef>
                  <a:spcPct val="0"/>
                </a:spcBef>
                <a:spcAft>
                  <a:spcPct val="0"/>
                </a:spcAft>
                <a:buClrTx/>
                <a:buSzTx/>
                <a:buFontTx/>
                <a:buNone/>
                <a:defRPr/>
              </a:pPr>
              <a:r>
                <a:rPr kumimoji="0" lang="zh-CN" altLang="en-US" sz="1050" b="1" i="0" u="none" strike="noStrike" kern="1200" cap="none" spc="0" normalizeH="0" baseline="0" noProof="0" dirty="0">
                  <a:ln>
                    <a:noFill/>
                  </a:ln>
                  <a:solidFill>
                    <a:prstClr val="black">
                      <a:lumMod val="75000"/>
                      <a:lumOff val="25000"/>
                    </a:prstClr>
                  </a:solidFill>
                  <a:effectLst/>
                  <a:uLnTx/>
                  <a:uFillTx/>
                  <a:latin typeface="Impact MT Std" pitchFamily="34" charset="0"/>
                  <a:ea typeface="微软雅黑" panose="020B0503020204020204" pitchFamily="34" charset="-122"/>
                  <a:cs typeface="+mn-cs"/>
                </a:rPr>
                <a:t>输入标题</a:t>
              </a:r>
              <a:endParaRPr kumimoji="0" lang="en-US" sz="2700" b="0" i="0" u="none" strike="noStrike" kern="1200" cap="none" spc="0" normalizeH="0" baseline="0" noProof="0" dirty="0">
                <a:ln>
                  <a:noFill/>
                </a:ln>
                <a:solidFill>
                  <a:prstClr val="white">
                    <a:lumMod val="50000"/>
                  </a:prstClr>
                </a:solidFill>
                <a:effectLst/>
                <a:uLnTx/>
                <a:uFillTx/>
                <a:latin typeface="Calibri" panose="020F0502020204030204"/>
                <a:ea typeface="+mn-ea"/>
                <a:cs typeface="Arial" panose="020B0604020202020204" pitchFamily="34" charset="0"/>
              </a:endParaRPr>
            </a:p>
          </p:txBody>
        </p:sp>
      </p:grpSp>
      <p:grpSp>
        <p:nvGrpSpPr>
          <p:cNvPr id="71" name="Group 136"/>
          <p:cNvGrpSpPr/>
          <p:nvPr/>
        </p:nvGrpSpPr>
        <p:grpSpPr>
          <a:xfrm>
            <a:off x="7218195" y="1059976"/>
            <a:ext cx="538610" cy="603650"/>
            <a:chOff x="6226273" y="1499974"/>
            <a:chExt cx="718333" cy="805076"/>
          </a:xfrm>
        </p:grpSpPr>
        <p:cxnSp>
          <p:nvCxnSpPr>
            <p:cNvPr id="72" name="Straight Connector 137"/>
            <p:cNvCxnSpPr/>
            <p:nvPr/>
          </p:nvCxnSpPr>
          <p:spPr>
            <a:xfrm flipV="1">
              <a:off x="6585440" y="1759529"/>
              <a:ext cx="0" cy="545521"/>
            </a:xfrm>
            <a:prstGeom prst="line">
              <a:avLst/>
            </a:prstGeom>
            <a:ln>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73" name="Rectangle 1436"/>
            <p:cNvSpPr>
              <a:spLocks noChangeArrowheads="1"/>
            </p:cNvSpPr>
            <p:nvPr/>
          </p:nvSpPr>
          <p:spPr bwMode="auto">
            <a:xfrm>
              <a:off x="6226273" y="1499974"/>
              <a:ext cx="718333" cy="21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spAutoFit/>
            </a:bodyPr>
            <a:lstStyle/>
            <a:p>
              <a:pPr marL="0" marR="0" lvl="0" indent="0" algn="ctr" defTabSz="685800" rtl="0" eaLnBrk="1" fontAlgn="base" latinLnBrk="0" hangingPunct="1">
                <a:lnSpc>
                  <a:spcPct val="100000"/>
                </a:lnSpc>
                <a:spcBef>
                  <a:spcPct val="0"/>
                </a:spcBef>
                <a:spcAft>
                  <a:spcPct val="0"/>
                </a:spcAft>
                <a:buClrTx/>
                <a:buSzTx/>
                <a:buFontTx/>
                <a:buNone/>
                <a:defRPr/>
              </a:pPr>
              <a:r>
                <a:rPr kumimoji="0" lang="zh-CN" altLang="en-US" sz="1050" b="1" i="0" u="none" strike="noStrike" kern="1200" cap="none" spc="0" normalizeH="0" baseline="0" noProof="0" dirty="0">
                  <a:ln>
                    <a:noFill/>
                  </a:ln>
                  <a:solidFill>
                    <a:prstClr val="black">
                      <a:lumMod val="75000"/>
                      <a:lumOff val="25000"/>
                    </a:prstClr>
                  </a:solidFill>
                  <a:effectLst/>
                  <a:uLnTx/>
                  <a:uFillTx/>
                  <a:latin typeface="Impact MT Std" pitchFamily="34" charset="0"/>
                  <a:ea typeface="微软雅黑" panose="020B0503020204020204" pitchFamily="34" charset="-122"/>
                  <a:cs typeface="+mn-cs"/>
                </a:rPr>
                <a:t>输入标题</a:t>
              </a:r>
              <a:endParaRPr kumimoji="0" lang="en-US" sz="2700" b="0" i="0" u="none" strike="noStrike" kern="1200" cap="none" spc="0" normalizeH="0" baseline="0" noProof="0" dirty="0">
                <a:ln>
                  <a:noFill/>
                </a:ln>
                <a:solidFill>
                  <a:prstClr val="white">
                    <a:lumMod val="50000"/>
                  </a:prstClr>
                </a:solidFill>
                <a:effectLst/>
                <a:uLnTx/>
                <a:uFillTx/>
                <a:latin typeface="Calibri" panose="020F0502020204030204"/>
                <a:ea typeface="+mn-ea"/>
                <a:cs typeface="Arial" panose="020B0604020202020204" pitchFamily="34" charset="0"/>
              </a:endParaRPr>
            </a:p>
          </p:txBody>
        </p:sp>
      </p:grpSp>
      <p:grpSp>
        <p:nvGrpSpPr>
          <p:cNvPr id="77" name="Group 142"/>
          <p:cNvGrpSpPr/>
          <p:nvPr/>
        </p:nvGrpSpPr>
        <p:grpSpPr>
          <a:xfrm>
            <a:off x="2700964" y="2569625"/>
            <a:ext cx="538610" cy="533582"/>
            <a:chOff x="2146641" y="2990850"/>
            <a:chExt cx="718333" cy="711628"/>
          </a:xfrm>
        </p:grpSpPr>
        <p:cxnSp>
          <p:nvCxnSpPr>
            <p:cNvPr id="78" name="Straight Connector 143"/>
            <p:cNvCxnSpPr/>
            <p:nvPr/>
          </p:nvCxnSpPr>
          <p:spPr>
            <a:xfrm>
              <a:off x="2505808" y="2990850"/>
              <a:ext cx="0" cy="495300"/>
            </a:xfrm>
            <a:prstGeom prst="line">
              <a:avLst/>
            </a:prstGeom>
            <a:ln>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79" name="Rectangle 1436"/>
            <p:cNvSpPr>
              <a:spLocks noChangeArrowheads="1"/>
            </p:cNvSpPr>
            <p:nvPr/>
          </p:nvSpPr>
          <p:spPr bwMode="auto">
            <a:xfrm>
              <a:off x="2146641" y="3486978"/>
              <a:ext cx="718333" cy="21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spAutoFit/>
            </a:bodyPr>
            <a:lstStyle/>
            <a:p>
              <a:pPr marL="0" marR="0" lvl="0" indent="0" algn="ctr" defTabSz="685800" rtl="0" eaLnBrk="1" fontAlgn="base" latinLnBrk="0" hangingPunct="1">
                <a:lnSpc>
                  <a:spcPct val="100000"/>
                </a:lnSpc>
                <a:spcBef>
                  <a:spcPct val="0"/>
                </a:spcBef>
                <a:spcAft>
                  <a:spcPct val="0"/>
                </a:spcAft>
                <a:buClrTx/>
                <a:buSzTx/>
                <a:buFontTx/>
                <a:buNone/>
                <a:defRPr/>
              </a:pPr>
              <a:r>
                <a:rPr kumimoji="0" lang="zh-CN" altLang="en-US" sz="1050" b="1" i="0" u="none" strike="noStrike" kern="1200" cap="none" spc="0" normalizeH="0" baseline="0" noProof="0" dirty="0">
                  <a:ln>
                    <a:noFill/>
                  </a:ln>
                  <a:solidFill>
                    <a:prstClr val="black">
                      <a:lumMod val="75000"/>
                      <a:lumOff val="25000"/>
                    </a:prstClr>
                  </a:solidFill>
                  <a:effectLst/>
                  <a:uLnTx/>
                  <a:uFillTx/>
                  <a:latin typeface="Impact MT Std" pitchFamily="34" charset="0"/>
                  <a:ea typeface="微软雅黑" panose="020B0503020204020204" pitchFamily="34" charset="-122"/>
                  <a:cs typeface="+mn-cs"/>
                </a:rPr>
                <a:t>输入标题</a:t>
              </a:r>
              <a:endParaRPr kumimoji="0" lang="en-US" sz="2700" b="0" i="0" u="none" strike="noStrike" kern="1200" cap="none" spc="0" normalizeH="0" baseline="0" noProof="0" dirty="0">
                <a:ln>
                  <a:noFill/>
                </a:ln>
                <a:solidFill>
                  <a:prstClr val="white">
                    <a:lumMod val="50000"/>
                  </a:prstClr>
                </a:solidFill>
                <a:effectLst/>
                <a:uLnTx/>
                <a:uFillTx/>
                <a:latin typeface="Calibri" panose="020F0502020204030204"/>
                <a:ea typeface="+mn-ea"/>
                <a:cs typeface="Arial" panose="020B0604020202020204" pitchFamily="34" charset="0"/>
              </a:endParaRPr>
            </a:p>
          </p:txBody>
        </p:sp>
      </p:grpSp>
      <p:grpSp>
        <p:nvGrpSpPr>
          <p:cNvPr id="84" name="Group 145"/>
          <p:cNvGrpSpPr/>
          <p:nvPr/>
        </p:nvGrpSpPr>
        <p:grpSpPr>
          <a:xfrm>
            <a:off x="3864282" y="2655328"/>
            <a:ext cx="538610" cy="447879"/>
            <a:chOff x="3204651" y="3105150"/>
            <a:chExt cx="718333" cy="597328"/>
          </a:xfrm>
        </p:grpSpPr>
        <p:cxnSp>
          <p:nvCxnSpPr>
            <p:cNvPr id="85" name="Straight Connector 146"/>
            <p:cNvCxnSpPr/>
            <p:nvPr/>
          </p:nvCxnSpPr>
          <p:spPr>
            <a:xfrm>
              <a:off x="3563816" y="3105150"/>
              <a:ext cx="0" cy="381000"/>
            </a:xfrm>
            <a:prstGeom prst="line">
              <a:avLst/>
            </a:prstGeom>
            <a:ln>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86" name="Rectangle 1436"/>
            <p:cNvSpPr>
              <a:spLocks noChangeArrowheads="1"/>
            </p:cNvSpPr>
            <p:nvPr/>
          </p:nvSpPr>
          <p:spPr bwMode="auto">
            <a:xfrm>
              <a:off x="3204651" y="3486978"/>
              <a:ext cx="718333" cy="21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spAutoFit/>
            </a:bodyPr>
            <a:lstStyle/>
            <a:p>
              <a:pPr marL="0" marR="0" lvl="0" indent="0" algn="ctr" defTabSz="685800" rtl="0" eaLnBrk="1" fontAlgn="base" latinLnBrk="0" hangingPunct="1">
                <a:lnSpc>
                  <a:spcPct val="100000"/>
                </a:lnSpc>
                <a:spcBef>
                  <a:spcPct val="0"/>
                </a:spcBef>
                <a:spcAft>
                  <a:spcPct val="0"/>
                </a:spcAft>
                <a:buClrTx/>
                <a:buSzTx/>
                <a:buFontTx/>
                <a:buNone/>
                <a:defRPr/>
              </a:pPr>
              <a:r>
                <a:rPr kumimoji="0" lang="zh-CN" altLang="en-US" sz="1050" b="1" i="0" u="none" strike="noStrike" kern="1200" cap="none" spc="0" normalizeH="0" baseline="0" noProof="0" dirty="0">
                  <a:ln>
                    <a:noFill/>
                  </a:ln>
                  <a:solidFill>
                    <a:prstClr val="black">
                      <a:lumMod val="75000"/>
                      <a:lumOff val="25000"/>
                    </a:prstClr>
                  </a:solidFill>
                  <a:effectLst/>
                  <a:uLnTx/>
                  <a:uFillTx/>
                  <a:latin typeface="Impact MT Std" pitchFamily="34" charset="0"/>
                  <a:ea typeface="微软雅黑" panose="020B0503020204020204" pitchFamily="34" charset="-122"/>
                  <a:cs typeface="+mn-cs"/>
                </a:rPr>
                <a:t>输入标题</a:t>
              </a:r>
              <a:endParaRPr kumimoji="0" lang="en-US" sz="2700" b="0" i="0" u="none" strike="noStrike" kern="1200" cap="none" spc="0" normalizeH="0" baseline="0" noProof="0" dirty="0">
                <a:ln>
                  <a:noFill/>
                </a:ln>
                <a:solidFill>
                  <a:prstClr val="white">
                    <a:lumMod val="50000"/>
                  </a:prstClr>
                </a:solidFill>
                <a:effectLst/>
                <a:uLnTx/>
                <a:uFillTx/>
                <a:latin typeface="Calibri" panose="020F0502020204030204"/>
                <a:ea typeface="+mn-ea"/>
                <a:cs typeface="Arial" panose="020B0604020202020204" pitchFamily="34" charset="0"/>
              </a:endParaRPr>
            </a:p>
          </p:txBody>
        </p:sp>
      </p:grpSp>
      <p:grpSp>
        <p:nvGrpSpPr>
          <p:cNvPr id="87" name="Group 148"/>
          <p:cNvGrpSpPr/>
          <p:nvPr/>
        </p:nvGrpSpPr>
        <p:grpSpPr>
          <a:xfrm>
            <a:off x="5264405" y="2512490"/>
            <a:ext cx="538610" cy="590717"/>
            <a:chOff x="4505912" y="2914650"/>
            <a:chExt cx="718333" cy="787828"/>
          </a:xfrm>
        </p:grpSpPr>
        <p:cxnSp>
          <p:nvCxnSpPr>
            <p:cNvPr id="88" name="Straight Connector 149"/>
            <p:cNvCxnSpPr/>
            <p:nvPr/>
          </p:nvCxnSpPr>
          <p:spPr>
            <a:xfrm>
              <a:off x="4865078" y="2914650"/>
              <a:ext cx="0" cy="571500"/>
            </a:xfrm>
            <a:prstGeom prst="line">
              <a:avLst/>
            </a:prstGeom>
            <a:ln>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89" name="Rectangle 1436"/>
            <p:cNvSpPr>
              <a:spLocks noChangeArrowheads="1"/>
            </p:cNvSpPr>
            <p:nvPr/>
          </p:nvSpPr>
          <p:spPr bwMode="auto">
            <a:xfrm>
              <a:off x="4505912" y="3486978"/>
              <a:ext cx="718333" cy="21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spAutoFit/>
            </a:bodyPr>
            <a:lstStyle/>
            <a:p>
              <a:pPr marL="0" marR="0" lvl="0" indent="0" algn="ctr" defTabSz="685800" rtl="0" eaLnBrk="1" fontAlgn="base" latinLnBrk="0" hangingPunct="1">
                <a:lnSpc>
                  <a:spcPct val="100000"/>
                </a:lnSpc>
                <a:spcBef>
                  <a:spcPct val="0"/>
                </a:spcBef>
                <a:spcAft>
                  <a:spcPct val="0"/>
                </a:spcAft>
                <a:buClrTx/>
                <a:buSzTx/>
                <a:buFontTx/>
                <a:buNone/>
                <a:defRPr/>
              </a:pPr>
              <a:r>
                <a:rPr kumimoji="0" lang="zh-CN" altLang="en-US" sz="1050" b="1" i="0" u="none" strike="noStrike" kern="1200" cap="none" spc="0" normalizeH="0" baseline="0" noProof="0" dirty="0">
                  <a:ln>
                    <a:noFill/>
                  </a:ln>
                  <a:solidFill>
                    <a:prstClr val="black">
                      <a:lumMod val="75000"/>
                      <a:lumOff val="25000"/>
                    </a:prstClr>
                  </a:solidFill>
                  <a:effectLst/>
                  <a:uLnTx/>
                  <a:uFillTx/>
                  <a:latin typeface="Impact MT Std" pitchFamily="34" charset="0"/>
                  <a:ea typeface="微软雅黑" panose="020B0503020204020204" pitchFamily="34" charset="-122"/>
                  <a:cs typeface="+mn-cs"/>
                </a:rPr>
                <a:t>输入标题</a:t>
              </a:r>
              <a:endParaRPr kumimoji="0" lang="en-US" sz="2700" b="0" i="0" u="none" strike="noStrike" kern="1200" cap="none" spc="0" normalizeH="0" baseline="0" noProof="0" dirty="0">
                <a:ln>
                  <a:noFill/>
                </a:ln>
                <a:solidFill>
                  <a:prstClr val="white">
                    <a:lumMod val="50000"/>
                  </a:prstClr>
                </a:solidFill>
                <a:effectLst/>
                <a:uLnTx/>
                <a:uFillTx/>
                <a:latin typeface="Calibri" panose="020F0502020204030204"/>
                <a:ea typeface="+mn-ea"/>
                <a:cs typeface="Arial" panose="020B0604020202020204" pitchFamily="34" charset="0"/>
              </a:endParaRPr>
            </a:p>
          </p:txBody>
        </p:sp>
      </p:grpSp>
      <p:grpSp>
        <p:nvGrpSpPr>
          <p:cNvPr id="90" name="Group 151"/>
          <p:cNvGrpSpPr/>
          <p:nvPr/>
        </p:nvGrpSpPr>
        <p:grpSpPr>
          <a:xfrm>
            <a:off x="6446768" y="2712463"/>
            <a:ext cx="538610" cy="390744"/>
            <a:chOff x="5487721" y="3181350"/>
            <a:chExt cx="718333" cy="521128"/>
          </a:xfrm>
        </p:grpSpPr>
        <p:cxnSp>
          <p:nvCxnSpPr>
            <p:cNvPr id="91" name="Straight Connector 152"/>
            <p:cNvCxnSpPr/>
            <p:nvPr/>
          </p:nvCxnSpPr>
          <p:spPr>
            <a:xfrm>
              <a:off x="5846886" y="3181350"/>
              <a:ext cx="0" cy="304800"/>
            </a:xfrm>
            <a:prstGeom prst="line">
              <a:avLst/>
            </a:prstGeom>
            <a:ln>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92" name="Rectangle 1436"/>
            <p:cNvSpPr>
              <a:spLocks noChangeArrowheads="1"/>
            </p:cNvSpPr>
            <p:nvPr/>
          </p:nvSpPr>
          <p:spPr bwMode="auto">
            <a:xfrm>
              <a:off x="5487721" y="3486978"/>
              <a:ext cx="718333" cy="21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spAutoFit/>
            </a:bodyPr>
            <a:lstStyle/>
            <a:p>
              <a:pPr marL="0" marR="0" lvl="0" indent="0" algn="ctr" defTabSz="685800" rtl="0" eaLnBrk="1" fontAlgn="base" latinLnBrk="0" hangingPunct="1">
                <a:lnSpc>
                  <a:spcPct val="100000"/>
                </a:lnSpc>
                <a:spcBef>
                  <a:spcPct val="0"/>
                </a:spcBef>
                <a:spcAft>
                  <a:spcPct val="0"/>
                </a:spcAft>
                <a:buClrTx/>
                <a:buSzTx/>
                <a:buFontTx/>
                <a:buNone/>
                <a:defRPr/>
              </a:pPr>
              <a:r>
                <a:rPr kumimoji="0" lang="zh-CN" altLang="en-US" sz="1050" b="1" i="0" u="none" strike="noStrike" kern="1200" cap="none" spc="0" normalizeH="0" baseline="0" noProof="0" dirty="0">
                  <a:ln>
                    <a:noFill/>
                  </a:ln>
                  <a:solidFill>
                    <a:prstClr val="black">
                      <a:lumMod val="75000"/>
                      <a:lumOff val="25000"/>
                    </a:prstClr>
                  </a:solidFill>
                  <a:effectLst/>
                  <a:uLnTx/>
                  <a:uFillTx/>
                  <a:latin typeface="Impact MT Std" pitchFamily="34" charset="0"/>
                  <a:ea typeface="微软雅黑" panose="020B0503020204020204" pitchFamily="34" charset="-122"/>
                  <a:cs typeface="+mn-cs"/>
                </a:rPr>
                <a:t>输入标题</a:t>
              </a:r>
              <a:endParaRPr kumimoji="0" lang="en-US" sz="2700" b="0" i="0" u="none" strike="noStrike" kern="1200" cap="none" spc="0" normalizeH="0" baseline="0" noProof="0" dirty="0">
                <a:ln>
                  <a:noFill/>
                </a:ln>
                <a:solidFill>
                  <a:prstClr val="white">
                    <a:lumMod val="50000"/>
                  </a:prstClr>
                </a:solidFill>
                <a:effectLst/>
                <a:uLnTx/>
                <a:uFillTx/>
                <a:latin typeface="Calibri" panose="020F0502020204030204"/>
                <a:ea typeface="+mn-ea"/>
                <a:cs typeface="Arial" panose="020B0604020202020204" pitchFamily="34" charset="0"/>
              </a:endParaRPr>
            </a:p>
          </p:txBody>
        </p:sp>
      </p:grpSp>
      <p:sp>
        <p:nvSpPr>
          <p:cNvPr id="121" name="Freeform 36"/>
          <p:cNvSpPr>
            <a:spLocks noChangeAspect="1" noEditPoints="1"/>
          </p:cNvSpPr>
          <p:nvPr/>
        </p:nvSpPr>
        <p:spPr bwMode="auto">
          <a:xfrm>
            <a:off x="5375806" y="2027618"/>
            <a:ext cx="308860" cy="173080"/>
          </a:xfrm>
          <a:custGeom>
            <a:avLst/>
            <a:gdLst>
              <a:gd name="T0" fmla="*/ 200 w 400"/>
              <a:gd name="T1" fmla="*/ 0 h 224"/>
              <a:gd name="T2" fmla="*/ 0 w 400"/>
              <a:gd name="T3" fmla="*/ 112 h 224"/>
              <a:gd name="T4" fmla="*/ 200 w 400"/>
              <a:gd name="T5" fmla="*/ 224 h 224"/>
              <a:gd name="T6" fmla="*/ 400 w 400"/>
              <a:gd name="T7" fmla="*/ 112 h 224"/>
              <a:gd name="T8" fmla="*/ 200 w 400"/>
              <a:gd name="T9" fmla="*/ 0 h 224"/>
              <a:gd name="T10" fmla="*/ 200 w 400"/>
              <a:gd name="T11" fmla="*/ 198 h 224"/>
              <a:gd name="T12" fmla="*/ 111 w 400"/>
              <a:gd name="T13" fmla="*/ 112 h 224"/>
              <a:gd name="T14" fmla="*/ 200 w 400"/>
              <a:gd name="T15" fmla="*/ 26 h 224"/>
              <a:gd name="T16" fmla="*/ 289 w 400"/>
              <a:gd name="T17" fmla="*/ 112 h 224"/>
              <a:gd name="T18" fmla="*/ 200 w 400"/>
              <a:gd name="T19" fmla="*/ 198 h 224"/>
              <a:gd name="T20" fmla="*/ 200 w 400"/>
              <a:gd name="T21" fmla="*/ 112 h 224"/>
              <a:gd name="T22" fmla="*/ 200 w 400"/>
              <a:gd name="T23" fmla="*/ 69 h 224"/>
              <a:gd name="T24" fmla="*/ 155 w 400"/>
              <a:gd name="T25" fmla="*/ 112 h 224"/>
              <a:gd name="T26" fmla="*/ 200 w 400"/>
              <a:gd name="T27" fmla="*/ 155 h 224"/>
              <a:gd name="T28" fmla="*/ 244 w 400"/>
              <a:gd name="T29" fmla="*/ 112 h 224"/>
              <a:gd name="T30" fmla="*/ 200 w 400"/>
              <a:gd name="T31" fmla="*/ 112 h 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00" h="224">
                <a:moveTo>
                  <a:pt x="200" y="0"/>
                </a:moveTo>
                <a:cubicBezTo>
                  <a:pt x="69" y="0"/>
                  <a:pt x="0" y="97"/>
                  <a:pt x="0" y="112"/>
                </a:cubicBezTo>
                <a:cubicBezTo>
                  <a:pt x="0" y="127"/>
                  <a:pt x="69" y="224"/>
                  <a:pt x="200" y="224"/>
                </a:cubicBezTo>
                <a:cubicBezTo>
                  <a:pt x="331" y="224"/>
                  <a:pt x="400" y="127"/>
                  <a:pt x="400" y="112"/>
                </a:cubicBezTo>
                <a:cubicBezTo>
                  <a:pt x="400" y="97"/>
                  <a:pt x="331" y="0"/>
                  <a:pt x="200" y="0"/>
                </a:cubicBezTo>
                <a:close/>
                <a:moveTo>
                  <a:pt x="200" y="198"/>
                </a:moveTo>
                <a:cubicBezTo>
                  <a:pt x="151" y="198"/>
                  <a:pt x="111" y="159"/>
                  <a:pt x="111" y="112"/>
                </a:cubicBezTo>
                <a:cubicBezTo>
                  <a:pt x="111" y="64"/>
                  <a:pt x="151" y="26"/>
                  <a:pt x="200" y="26"/>
                </a:cubicBezTo>
                <a:cubicBezTo>
                  <a:pt x="249" y="26"/>
                  <a:pt x="289" y="64"/>
                  <a:pt x="289" y="112"/>
                </a:cubicBezTo>
                <a:cubicBezTo>
                  <a:pt x="289" y="159"/>
                  <a:pt x="249" y="198"/>
                  <a:pt x="200" y="198"/>
                </a:cubicBezTo>
                <a:close/>
                <a:moveTo>
                  <a:pt x="200" y="112"/>
                </a:moveTo>
                <a:cubicBezTo>
                  <a:pt x="192" y="103"/>
                  <a:pt x="213" y="69"/>
                  <a:pt x="200" y="69"/>
                </a:cubicBezTo>
                <a:cubicBezTo>
                  <a:pt x="175" y="69"/>
                  <a:pt x="155" y="88"/>
                  <a:pt x="155" y="112"/>
                </a:cubicBezTo>
                <a:cubicBezTo>
                  <a:pt x="155" y="136"/>
                  <a:pt x="175" y="155"/>
                  <a:pt x="200" y="155"/>
                </a:cubicBezTo>
                <a:cubicBezTo>
                  <a:pt x="224" y="155"/>
                  <a:pt x="244" y="136"/>
                  <a:pt x="244" y="112"/>
                </a:cubicBezTo>
                <a:cubicBezTo>
                  <a:pt x="244" y="101"/>
                  <a:pt x="207" y="119"/>
                  <a:pt x="200" y="112"/>
                </a:cubicBezTo>
                <a:close/>
              </a:path>
            </a:pathLst>
          </a:custGeom>
          <a:solidFill>
            <a:schemeClr val="bg1"/>
          </a:solidFill>
          <a:ln>
            <a:noFill/>
          </a:ln>
        </p:spPr>
        <p:txBody>
          <a:bodyPr vert="horz" wrap="square" lIns="68562" tIns="34281" rIns="68562" bIns="34281"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01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22" name="Freeform 6"/>
          <p:cNvSpPr>
            <a:spLocks noChangeAspect="1" noEditPoints="1"/>
          </p:cNvSpPr>
          <p:nvPr/>
        </p:nvSpPr>
        <p:spPr bwMode="auto">
          <a:xfrm>
            <a:off x="2183319" y="1995434"/>
            <a:ext cx="256801" cy="225583"/>
          </a:xfrm>
          <a:custGeom>
            <a:avLst/>
            <a:gdLst>
              <a:gd name="T0" fmla="*/ 400 w 400"/>
              <a:gd name="T1" fmla="*/ 352 h 352"/>
              <a:gd name="T2" fmla="*/ 394 w 400"/>
              <a:gd name="T3" fmla="*/ 268 h 352"/>
              <a:gd name="T4" fmla="*/ 342 w 400"/>
              <a:gd name="T5" fmla="*/ 236 h 352"/>
              <a:gd name="T6" fmla="*/ 303 w 400"/>
              <a:gd name="T7" fmla="*/ 191 h 352"/>
              <a:gd name="T8" fmla="*/ 316 w 400"/>
              <a:gd name="T9" fmla="*/ 157 h 352"/>
              <a:gd name="T10" fmla="*/ 327 w 400"/>
              <a:gd name="T11" fmla="*/ 134 h 352"/>
              <a:gd name="T12" fmla="*/ 322 w 400"/>
              <a:gd name="T13" fmla="*/ 122 h 352"/>
              <a:gd name="T14" fmla="*/ 325 w 400"/>
              <a:gd name="T15" fmla="*/ 98 h 352"/>
              <a:gd name="T16" fmla="*/ 278 w 400"/>
              <a:gd name="T17" fmla="*/ 51 h 352"/>
              <a:gd name="T18" fmla="*/ 230 w 400"/>
              <a:gd name="T19" fmla="*/ 98 h 352"/>
              <a:gd name="T20" fmla="*/ 233 w 400"/>
              <a:gd name="T21" fmla="*/ 122 h 352"/>
              <a:gd name="T22" fmla="*/ 229 w 400"/>
              <a:gd name="T23" fmla="*/ 134 h 352"/>
              <a:gd name="T24" fmla="*/ 240 w 400"/>
              <a:gd name="T25" fmla="*/ 157 h 352"/>
              <a:gd name="T26" fmla="*/ 253 w 400"/>
              <a:gd name="T27" fmla="*/ 191 h 352"/>
              <a:gd name="T28" fmla="*/ 236 w 400"/>
              <a:gd name="T29" fmla="*/ 224 h 352"/>
              <a:gd name="T30" fmla="*/ 310 w 400"/>
              <a:gd name="T31" fmla="*/ 292 h 352"/>
              <a:gd name="T32" fmla="*/ 310 w 400"/>
              <a:gd name="T33" fmla="*/ 352 h 352"/>
              <a:gd name="T34" fmla="*/ 400 w 400"/>
              <a:gd name="T35" fmla="*/ 352 h 352"/>
              <a:gd name="T36" fmla="*/ 204 w 400"/>
              <a:gd name="T37" fmla="*/ 247 h 352"/>
              <a:gd name="T38" fmla="*/ 152 w 400"/>
              <a:gd name="T39" fmla="*/ 187 h 352"/>
              <a:gd name="T40" fmla="*/ 169 w 400"/>
              <a:gd name="T41" fmla="*/ 142 h 352"/>
              <a:gd name="T42" fmla="*/ 184 w 400"/>
              <a:gd name="T43" fmla="*/ 111 h 352"/>
              <a:gd name="T44" fmla="*/ 179 w 400"/>
              <a:gd name="T45" fmla="*/ 95 h 352"/>
              <a:gd name="T46" fmla="*/ 183 w 400"/>
              <a:gd name="T47" fmla="*/ 63 h 352"/>
              <a:gd name="T48" fmla="*/ 119 w 400"/>
              <a:gd name="T49" fmla="*/ 0 h 352"/>
              <a:gd name="T50" fmla="*/ 55 w 400"/>
              <a:gd name="T51" fmla="*/ 63 h 352"/>
              <a:gd name="T52" fmla="*/ 59 w 400"/>
              <a:gd name="T53" fmla="*/ 95 h 352"/>
              <a:gd name="T54" fmla="*/ 53 w 400"/>
              <a:gd name="T55" fmla="*/ 111 h 352"/>
              <a:gd name="T56" fmla="*/ 68 w 400"/>
              <a:gd name="T57" fmla="*/ 142 h 352"/>
              <a:gd name="T58" fmla="*/ 86 w 400"/>
              <a:gd name="T59" fmla="*/ 187 h 352"/>
              <a:gd name="T60" fmla="*/ 33 w 400"/>
              <a:gd name="T61" fmla="*/ 247 h 352"/>
              <a:gd name="T62" fmla="*/ 0 w 400"/>
              <a:gd name="T63" fmla="*/ 279 h 352"/>
              <a:gd name="T64" fmla="*/ 0 w 400"/>
              <a:gd name="T65" fmla="*/ 352 h 352"/>
              <a:gd name="T66" fmla="*/ 278 w 400"/>
              <a:gd name="T67" fmla="*/ 352 h 352"/>
              <a:gd name="T68" fmla="*/ 278 w 400"/>
              <a:gd name="T69" fmla="*/ 297 h 352"/>
              <a:gd name="T70" fmla="*/ 204 w 400"/>
              <a:gd name="T71" fmla="*/ 247 h 3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00" h="352">
                <a:moveTo>
                  <a:pt x="400" y="352"/>
                </a:moveTo>
                <a:cubicBezTo>
                  <a:pt x="400" y="352"/>
                  <a:pt x="399" y="276"/>
                  <a:pt x="394" y="268"/>
                </a:cubicBezTo>
                <a:cubicBezTo>
                  <a:pt x="387" y="257"/>
                  <a:pt x="371" y="249"/>
                  <a:pt x="342" y="236"/>
                </a:cubicBezTo>
                <a:cubicBezTo>
                  <a:pt x="312" y="224"/>
                  <a:pt x="303" y="213"/>
                  <a:pt x="303" y="191"/>
                </a:cubicBezTo>
                <a:cubicBezTo>
                  <a:pt x="303" y="177"/>
                  <a:pt x="312" y="182"/>
                  <a:pt x="316" y="157"/>
                </a:cubicBezTo>
                <a:cubicBezTo>
                  <a:pt x="317" y="147"/>
                  <a:pt x="325" y="157"/>
                  <a:pt x="327" y="134"/>
                </a:cubicBezTo>
                <a:cubicBezTo>
                  <a:pt x="327" y="124"/>
                  <a:pt x="322" y="122"/>
                  <a:pt x="322" y="122"/>
                </a:cubicBezTo>
                <a:cubicBezTo>
                  <a:pt x="322" y="122"/>
                  <a:pt x="325" y="108"/>
                  <a:pt x="325" y="98"/>
                </a:cubicBezTo>
                <a:cubicBezTo>
                  <a:pt x="327" y="85"/>
                  <a:pt x="319" y="51"/>
                  <a:pt x="278" y="51"/>
                </a:cubicBezTo>
                <a:cubicBezTo>
                  <a:pt x="236" y="51"/>
                  <a:pt x="229" y="85"/>
                  <a:pt x="230" y="98"/>
                </a:cubicBezTo>
                <a:cubicBezTo>
                  <a:pt x="231" y="108"/>
                  <a:pt x="233" y="122"/>
                  <a:pt x="233" y="122"/>
                </a:cubicBezTo>
                <a:cubicBezTo>
                  <a:pt x="233" y="122"/>
                  <a:pt x="229" y="124"/>
                  <a:pt x="229" y="134"/>
                </a:cubicBezTo>
                <a:cubicBezTo>
                  <a:pt x="230" y="157"/>
                  <a:pt x="238" y="147"/>
                  <a:pt x="240" y="157"/>
                </a:cubicBezTo>
                <a:cubicBezTo>
                  <a:pt x="244" y="182"/>
                  <a:pt x="253" y="177"/>
                  <a:pt x="253" y="191"/>
                </a:cubicBezTo>
                <a:cubicBezTo>
                  <a:pt x="253" y="206"/>
                  <a:pt x="248" y="216"/>
                  <a:pt x="236" y="224"/>
                </a:cubicBezTo>
                <a:cubicBezTo>
                  <a:pt x="301" y="257"/>
                  <a:pt x="310" y="263"/>
                  <a:pt x="310" y="292"/>
                </a:cubicBezTo>
                <a:cubicBezTo>
                  <a:pt x="310" y="352"/>
                  <a:pt x="310" y="352"/>
                  <a:pt x="310" y="352"/>
                </a:cubicBezTo>
                <a:lnTo>
                  <a:pt x="400" y="352"/>
                </a:lnTo>
                <a:close/>
                <a:moveTo>
                  <a:pt x="204" y="247"/>
                </a:moveTo>
                <a:cubicBezTo>
                  <a:pt x="165" y="231"/>
                  <a:pt x="152" y="217"/>
                  <a:pt x="152" y="187"/>
                </a:cubicBezTo>
                <a:cubicBezTo>
                  <a:pt x="152" y="169"/>
                  <a:pt x="164" y="175"/>
                  <a:pt x="169" y="142"/>
                </a:cubicBezTo>
                <a:cubicBezTo>
                  <a:pt x="172" y="129"/>
                  <a:pt x="182" y="142"/>
                  <a:pt x="184" y="111"/>
                </a:cubicBezTo>
                <a:cubicBezTo>
                  <a:pt x="184" y="98"/>
                  <a:pt x="179" y="95"/>
                  <a:pt x="179" y="95"/>
                </a:cubicBezTo>
                <a:cubicBezTo>
                  <a:pt x="179" y="95"/>
                  <a:pt x="181" y="77"/>
                  <a:pt x="183" y="63"/>
                </a:cubicBezTo>
                <a:cubicBezTo>
                  <a:pt x="184" y="45"/>
                  <a:pt x="174" y="0"/>
                  <a:pt x="119" y="0"/>
                </a:cubicBezTo>
                <a:cubicBezTo>
                  <a:pt x="64" y="0"/>
                  <a:pt x="54" y="45"/>
                  <a:pt x="55" y="63"/>
                </a:cubicBezTo>
                <a:cubicBezTo>
                  <a:pt x="56" y="77"/>
                  <a:pt x="59" y="95"/>
                  <a:pt x="59" y="95"/>
                </a:cubicBezTo>
                <a:cubicBezTo>
                  <a:pt x="59" y="95"/>
                  <a:pt x="53" y="98"/>
                  <a:pt x="53" y="111"/>
                </a:cubicBezTo>
                <a:cubicBezTo>
                  <a:pt x="55" y="142"/>
                  <a:pt x="66" y="129"/>
                  <a:pt x="68" y="142"/>
                </a:cubicBezTo>
                <a:cubicBezTo>
                  <a:pt x="74" y="175"/>
                  <a:pt x="86" y="169"/>
                  <a:pt x="86" y="187"/>
                </a:cubicBezTo>
                <a:cubicBezTo>
                  <a:pt x="86" y="217"/>
                  <a:pt x="73" y="231"/>
                  <a:pt x="33" y="247"/>
                </a:cubicBezTo>
                <a:cubicBezTo>
                  <a:pt x="21" y="252"/>
                  <a:pt x="0" y="260"/>
                  <a:pt x="0" y="279"/>
                </a:cubicBezTo>
                <a:cubicBezTo>
                  <a:pt x="0" y="352"/>
                  <a:pt x="0" y="352"/>
                  <a:pt x="0" y="352"/>
                </a:cubicBezTo>
                <a:cubicBezTo>
                  <a:pt x="278" y="352"/>
                  <a:pt x="278" y="352"/>
                  <a:pt x="278" y="352"/>
                </a:cubicBezTo>
                <a:cubicBezTo>
                  <a:pt x="278" y="352"/>
                  <a:pt x="278" y="309"/>
                  <a:pt x="278" y="297"/>
                </a:cubicBezTo>
                <a:cubicBezTo>
                  <a:pt x="278" y="280"/>
                  <a:pt x="244" y="264"/>
                  <a:pt x="204" y="247"/>
                </a:cubicBezTo>
                <a:close/>
              </a:path>
            </a:pathLst>
          </a:custGeom>
          <a:solidFill>
            <a:schemeClr val="bg1">
              <a:lumMod val="95000"/>
            </a:schemeClr>
          </a:solidFill>
          <a:ln>
            <a:noFill/>
          </a:ln>
        </p:spPr>
        <p:txBody>
          <a:bodyPr vert="horz" wrap="square" lIns="68562" tIns="34281" rIns="68562" bIns="34281"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01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23" name="Freeform 26"/>
          <p:cNvSpPr>
            <a:spLocks noEditPoints="1"/>
          </p:cNvSpPr>
          <p:nvPr/>
        </p:nvSpPr>
        <p:spPr bwMode="auto">
          <a:xfrm>
            <a:off x="4020981" y="1999719"/>
            <a:ext cx="257472" cy="229196"/>
          </a:xfrm>
          <a:custGeom>
            <a:avLst/>
            <a:gdLst>
              <a:gd name="T0" fmla="*/ 62 w 401"/>
              <a:gd name="T1" fmla="*/ 116 h 357"/>
              <a:gd name="T2" fmla="*/ 117 w 401"/>
              <a:gd name="T3" fmla="*/ 135 h 357"/>
              <a:gd name="T4" fmla="*/ 124 w 401"/>
              <a:gd name="T5" fmla="*/ 133 h 357"/>
              <a:gd name="T6" fmla="*/ 155 w 401"/>
              <a:gd name="T7" fmla="*/ 106 h 357"/>
              <a:gd name="T8" fmla="*/ 156 w 401"/>
              <a:gd name="T9" fmla="*/ 100 h 357"/>
              <a:gd name="T10" fmla="*/ 141 w 401"/>
              <a:gd name="T11" fmla="*/ 81 h 357"/>
              <a:gd name="T12" fmla="*/ 219 w 401"/>
              <a:gd name="T13" fmla="*/ 1 h 357"/>
              <a:gd name="T14" fmla="*/ 160 w 401"/>
              <a:gd name="T15" fmla="*/ 1 h 357"/>
              <a:gd name="T16" fmla="*/ 86 w 401"/>
              <a:gd name="T17" fmla="*/ 39 h 357"/>
              <a:gd name="T18" fmla="*/ 55 w 401"/>
              <a:gd name="T19" fmla="*/ 63 h 357"/>
              <a:gd name="T20" fmla="*/ 43 w 401"/>
              <a:gd name="T21" fmla="*/ 90 h 357"/>
              <a:gd name="T22" fmla="*/ 18 w 401"/>
              <a:gd name="T23" fmla="*/ 98 h 357"/>
              <a:gd name="T24" fmla="*/ 3 w 401"/>
              <a:gd name="T25" fmla="*/ 110 h 357"/>
              <a:gd name="T26" fmla="*/ 2 w 401"/>
              <a:gd name="T27" fmla="*/ 120 h 357"/>
              <a:gd name="T28" fmla="*/ 30 w 401"/>
              <a:gd name="T29" fmla="*/ 150 h 357"/>
              <a:gd name="T30" fmla="*/ 41 w 401"/>
              <a:gd name="T31" fmla="*/ 152 h 357"/>
              <a:gd name="T32" fmla="*/ 55 w 401"/>
              <a:gd name="T33" fmla="*/ 139 h 357"/>
              <a:gd name="T34" fmla="*/ 62 w 401"/>
              <a:gd name="T35" fmla="*/ 116 h 357"/>
              <a:gd name="T36" fmla="*/ 177 w 401"/>
              <a:gd name="T37" fmla="*/ 126 h 357"/>
              <a:gd name="T38" fmla="*/ 169 w 401"/>
              <a:gd name="T39" fmla="*/ 125 h 357"/>
              <a:gd name="T40" fmla="*/ 140 w 401"/>
              <a:gd name="T41" fmla="*/ 150 h 357"/>
              <a:gd name="T42" fmla="*/ 139 w 401"/>
              <a:gd name="T43" fmla="*/ 158 h 357"/>
              <a:gd name="T44" fmla="*/ 305 w 401"/>
              <a:gd name="T45" fmla="*/ 347 h 357"/>
              <a:gd name="T46" fmla="*/ 320 w 401"/>
              <a:gd name="T47" fmla="*/ 348 h 357"/>
              <a:gd name="T48" fmla="*/ 340 w 401"/>
              <a:gd name="T49" fmla="*/ 332 h 357"/>
              <a:gd name="T50" fmla="*/ 341 w 401"/>
              <a:gd name="T51" fmla="*/ 317 h 357"/>
              <a:gd name="T52" fmla="*/ 177 w 401"/>
              <a:gd name="T53" fmla="*/ 126 h 357"/>
              <a:gd name="T54" fmla="*/ 398 w 401"/>
              <a:gd name="T55" fmla="*/ 46 h 357"/>
              <a:gd name="T56" fmla="*/ 389 w 401"/>
              <a:gd name="T57" fmla="*/ 42 h 357"/>
              <a:gd name="T58" fmla="*/ 369 w 401"/>
              <a:gd name="T59" fmla="*/ 72 h 357"/>
              <a:gd name="T60" fmla="*/ 331 w 401"/>
              <a:gd name="T61" fmla="*/ 80 h 357"/>
              <a:gd name="T62" fmla="*/ 320 w 401"/>
              <a:gd name="T63" fmla="*/ 45 h 357"/>
              <a:gd name="T64" fmla="*/ 338 w 401"/>
              <a:gd name="T65" fmla="*/ 13 h 357"/>
              <a:gd name="T66" fmla="*/ 330 w 401"/>
              <a:gd name="T67" fmla="*/ 6 h 357"/>
              <a:gd name="T68" fmla="*/ 274 w 401"/>
              <a:gd name="T69" fmla="*/ 51 h 357"/>
              <a:gd name="T70" fmla="*/ 257 w 401"/>
              <a:gd name="T71" fmla="*/ 121 h 357"/>
              <a:gd name="T72" fmla="*/ 230 w 401"/>
              <a:gd name="T73" fmla="*/ 149 h 357"/>
              <a:gd name="T74" fmla="*/ 257 w 401"/>
              <a:gd name="T75" fmla="*/ 181 h 357"/>
              <a:gd name="T76" fmla="*/ 290 w 401"/>
              <a:gd name="T77" fmla="*/ 149 h 357"/>
              <a:gd name="T78" fmla="*/ 330 w 401"/>
              <a:gd name="T79" fmla="*/ 137 h 357"/>
              <a:gd name="T80" fmla="*/ 391 w 401"/>
              <a:gd name="T81" fmla="*/ 112 h 357"/>
              <a:gd name="T82" fmla="*/ 398 w 401"/>
              <a:gd name="T83" fmla="*/ 46 h 357"/>
              <a:gd name="T84" fmla="*/ 55 w 401"/>
              <a:gd name="T85" fmla="*/ 319 h 357"/>
              <a:gd name="T86" fmla="*/ 55 w 401"/>
              <a:gd name="T87" fmla="*/ 334 h 357"/>
              <a:gd name="T88" fmla="*/ 74 w 401"/>
              <a:gd name="T89" fmla="*/ 353 h 357"/>
              <a:gd name="T90" fmla="*/ 89 w 401"/>
              <a:gd name="T91" fmla="*/ 351 h 357"/>
              <a:gd name="T92" fmla="*/ 187 w 401"/>
              <a:gd name="T93" fmla="*/ 254 h 357"/>
              <a:gd name="T94" fmla="*/ 157 w 401"/>
              <a:gd name="T95" fmla="*/ 220 h 357"/>
              <a:gd name="T96" fmla="*/ 55 w 401"/>
              <a:gd name="T97" fmla="*/ 319 h 3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401" h="357">
                <a:moveTo>
                  <a:pt x="62" y="116"/>
                </a:moveTo>
                <a:cubicBezTo>
                  <a:pt x="81" y="101"/>
                  <a:pt x="97" y="111"/>
                  <a:pt x="117" y="135"/>
                </a:cubicBezTo>
                <a:cubicBezTo>
                  <a:pt x="120" y="138"/>
                  <a:pt x="123" y="135"/>
                  <a:pt x="124" y="133"/>
                </a:cubicBezTo>
                <a:cubicBezTo>
                  <a:pt x="126" y="132"/>
                  <a:pt x="154" y="107"/>
                  <a:pt x="155" y="106"/>
                </a:cubicBezTo>
                <a:cubicBezTo>
                  <a:pt x="156" y="105"/>
                  <a:pt x="158" y="102"/>
                  <a:pt x="156" y="100"/>
                </a:cubicBezTo>
                <a:cubicBezTo>
                  <a:pt x="154" y="98"/>
                  <a:pt x="146" y="88"/>
                  <a:pt x="141" y="81"/>
                </a:cubicBezTo>
                <a:cubicBezTo>
                  <a:pt x="105" y="34"/>
                  <a:pt x="240" y="2"/>
                  <a:pt x="219" y="1"/>
                </a:cubicBezTo>
                <a:cubicBezTo>
                  <a:pt x="208" y="1"/>
                  <a:pt x="166" y="0"/>
                  <a:pt x="160" y="1"/>
                </a:cubicBezTo>
                <a:cubicBezTo>
                  <a:pt x="134" y="4"/>
                  <a:pt x="102" y="28"/>
                  <a:pt x="86" y="39"/>
                </a:cubicBezTo>
                <a:cubicBezTo>
                  <a:pt x="64" y="53"/>
                  <a:pt x="57" y="62"/>
                  <a:pt x="55" y="63"/>
                </a:cubicBezTo>
                <a:cubicBezTo>
                  <a:pt x="49" y="68"/>
                  <a:pt x="54" y="80"/>
                  <a:pt x="43" y="90"/>
                </a:cubicBezTo>
                <a:cubicBezTo>
                  <a:pt x="32" y="100"/>
                  <a:pt x="25" y="92"/>
                  <a:pt x="18" y="98"/>
                </a:cubicBezTo>
                <a:cubicBezTo>
                  <a:pt x="15" y="101"/>
                  <a:pt x="5" y="108"/>
                  <a:pt x="3" y="110"/>
                </a:cubicBezTo>
                <a:cubicBezTo>
                  <a:pt x="0" y="113"/>
                  <a:pt x="0" y="117"/>
                  <a:pt x="2" y="120"/>
                </a:cubicBezTo>
                <a:cubicBezTo>
                  <a:pt x="2" y="120"/>
                  <a:pt x="28" y="148"/>
                  <a:pt x="30" y="150"/>
                </a:cubicBezTo>
                <a:cubicBezTo>
                  <a:pt x="32" y="153"/>
                  <a:pt x="38" y="155"/>
                  <a:pt x="41" y="152"/>
                </a:cubicBezTo>
                <a:cubicBezTo>
                  <a:pt x="45" y="149"/>
                  <a:pt x="54" y="141"/>
                  <a:pt x="55" y="139"/>
                </a:cubicBezTo>
                <a:cubicBezTo>
                  <a:pt x="57" y="138"/>
                  <a:pt x="54" y="122"/>
                  <a:pt x="62" y="116"/>
                </a:cubicBezTo>
                <a:close/>
                <a:moveTo>
                  <a:pt x="177" y="126"/>
                </a:moveTo>
                <a:cubicBezTo>
                  <a:pt x="174" y="123"/>
                  <a:pt x="171" y="123"/>
                  <a:pt x="169" y="125"/>
                </a:cubicBezTo>
                <a:cubicBezTo>
                  <a:pt x="140" y="150"/>
                  <a:pt x="140" y="150"/>
                  <a:pt x="140" y="150"/>
                </a:cubicBezTo>
                <a:cubicBezTo>
                  <a:pt x="138" y="152"/>
                  <a:pt x="137" y="156"/>
                  <a:pt x="139" y="158"/>
                </a:cubicBezTo>
                <a:cubicBezTo>
                  <a:pt x="305" y="347"/>
                  <a:pt x="305" y="347"/>
                  <a:pt x="305" y="347"/>
                </a:cubicBezTo>
                <a:cubicBezTo>
                  <a:pt x="309" y="352"/>
                  <a:pt x="316" y="352"/>
                  <a:pt x="320" y="348"/>
                </a:cubicBezTo>
                <a:cubicBezTo>
                  <a:pt x="340" y="332"/>
                  <a:pt x="340" y="332"/>
                  <a:pt x="340" y="332"/>
                </a:cubicBezTo>
                <a:cubicBezTo>
                  <a:pt x="344" y="328"/>
                  <a:pt x="345" y="321"/>
                  <a:pt x="341" y="317"/>
                </a:cubicBezTo>
                <a:lnTo>
                  <a:pt x="177" y="126"/>
                </a:lnTo>
                <a:close/>
                <a:moveTo>
                  <a:pt x="398" y="46"/>
                </a:moveTo>
                <a:cubicBezTo>
                  <a:pt x="396" y="36"/>
                  <a:pt x="391" y="38"/>
                  <a:pt x="389" y="42"/>
                </a:cubicBezTo>
                <a:cubicBezTo>
                  <a:pt x="386" y="46"/>
                  <a:pt x="374" y="64"/>
                  <a:pt x="369" y="72"/>
                </a:cubicBezTo>
                <a:cubicBezTo>
                  <a:pt x="364" y="80"/>
                  <a:pt x="353" y="96"/>
                  <a:pt x="331" y="80"/>
                </a:cubicBezTo>
                <a:cubicBezTo>
                  <a:pt x="308" y="64"/>
                  <a:pt x="316" y="53"/>
                  <a:pt x="320" y="45"/>
                </a:cubicBezTo>
                <a:cubicBezTo>
                  <a:pt x="324" y="38"/>
                  <a:pt x="336" y="16"/>
                  <a:pt x="338" y="13"/>
                </a:cubicBezTo>
                <a:cubicBezTo>
                  <a:pt x="340" y="11"/>
                  <a:pt x="338" y="3"/>
                  <a:pt x="330" y="6"/>
                </a:cubicBezTo>
                <a:cubicBezTo>
                  <a:pt x="323" y="9"/>
                  <a:pt x="280" y="27"/>
                  <a:pt x="274" y="51"/>
                </a:cubicBezTo>
                <a:cubicBezTo>
                  <a:pt x="268" y="76"/>
                  <a:pt x="279" y="99"/>
                  <a:pt x="257" y="121"/>
                </a:cubicBezTo>
                <a:cubicBezTo>
                  <a:pt x="230" y="149"/>
                  <a:pt x="230" y="149"/>
                  <a:pt x="230" y="149"/>
                </a:cubicBezTo>
                <a:cubicBezTo>
                  <a:pt x="257" y="181"/>
                  <a:pt x="257" y="181"/>
                  <a:pt x="257" y="181"/>
                </a:cubicBezTo>
                <a:cubicBezTo>
                  <a:pt x="290" y="149"/>
                  <a:pt x="290" y="149"/>
                  <a:pt x="290" y="149"/>
                </a:cubicBezTo>
                <a:cubicBezTo>
                  <a:pt x="298" y="141"/>
                  <a:pt x="315" y="134"/>
                  <a:pt x="330" y="137"/>
                </a:cubicBezTo>
                <a:cubicBezTo>
                  <a:pt x="363" y="144"/>
                  <a:pt x="381" y="132"/>
                  <a:pt x="391" y="112"/>
                </a:cubicBezTo>
                <a:cubicBezTo>
                  <a:pt x="401" y="94"/>
                  <a:pt x="399" y="56"/>
                  <a:pt x="398" y="46"/>
                </a:cubicBezTo>
                <a:close/>
                <a:moveTo>
                  <a:pt x="55" y="319"/>
                </a:moveTo>
                <a:cubicBezTo>
                  <a:pt x="50" y="323"/>
                  <a:pt x="50" y="330"/>
                  <a:pt x="55" y="334"/>
                </a:cubicBezTo>
                <a:cubicBezTo>
                  <a:pt x="74" y="353"/>
                  <a:pt x="74" y="353"/>
                  <a:pt x="74" y="353"/>
                </a:cubicBezTo>
                <a:cubicBezTo>
                  <a:pt x="78" y="357"/>
                  <a:pt x="84" y="355"/>
                  <a:pt x="89" y="351"/>
                </a:cubicBezTo>
                <a:cubicBezTo>
                  <a:pt x="187" y="254"/>
                  <a:pt x="187" y="254"/>
                  <a:pt x="187" y="254"/>
                </a:cubicBezTo>
                <a:cubicBezTo>
                  <a:pt x="157" y="220"/>
                  <a:pt x="157" y="220"/>
                  <a:pt x="157" y="220"/>
                </a:cubicBezTo>
                <a:lnTo>
                  <a:pt x="55" y="319"/>
                </a:lnTo>
                <a:close/>
              </a:path>
            </a:pathLst>
          </a:custGeom>
          <a:solidFill>
            <a:schemeClr val="bg1">
              <a:lumMod val="95000"/>
            </a:schemeClr>
          </a:solidFill>
          <a:ln>
            <a:noFill/>
          </a:ln>
        </p:spPr>
        <p:txBody>
          <a:bodyPr vert="horz" wrap="square" lIns="68562" tIns="34281" rIns="68562" bIns="34281"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01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24" name="Freeform 16"/>
          <p:cNvSpPr>
            <a:spLocks noEditPoints="1"/>
          </p:cNvSpPr>
          <p:nvPr/>
        </p:nvSpPr>
        <p:spPr bwMode="auto">
          <a:xfrm>
            <a:off x="6592996" y="2011967"/>
            <a:ext cx="244218" cy="244793"/>
          </a:xfrm>
          <a:custGeom>
            <a:avLst/>
            <a:gdLst>
              <a:gd name="T0" fmla="*/ 136 w 360"/>
              <a:gd name="T1" fmla="*/ 226 h 361"/>
              <a:gd name="T2" fmla="*/ 56 w 360"/>
              <a:gd name="T3" fmla="*/ 194 h 361"/>
              <a:gd name="T4" fmla="*/ 56 w 360"/>
              <a:gd name="T5" fmla="*/ 221 h 361"/>
              <a:gd name="T6" fmla="*/ 136 w 360"/>
              <a:gd name="T7" fmla="*/ 253 h 361"/>
              <a:gd name="T8" fmla="*/ 136 w 360"/>
              <a:gd name="T9" fmla="*/ 226 h 361"/>
              <a:gd name="T10" fmla="*/ 136 w 360"/>
              <a:gd name="T11" fmla="*/ 143 h 361"/>
              <a:gd name="T12" fmla="*/ 56 w 360"/>
              <a:gd name="T13" fmla="*/ 111 h 361"/>
              <a:gd name="T14" fmla="*/ 56 w 360"/>
              <a:gd name="T15" fmla="*/ 138 h 361"/>
              <a:gd name="T16" fmla="*/ 136 w 360"/>
              <a:gd name="T17" fmla="*/ 170 h 361"/>
              <a:gd name="T18" fmla="*/ 136 w 360"/>
              <a:gd name="T19" fmla="*/ 143 h 361"/>
              <a:gd name="T20" fmla="*/ 351 w 360"/>
              <a:gd name="T21" fmla="*/ 4 h 361"/>
              <a:gd name="T22" fmla="*/ 332 w 360"/>
              <a:gd name="T23" fmla="*/ 2 h 361"/>
              <a:gd name="T24" fmla="*/ 180 w 360"/>
              <a:gd name="T25" fmla="*/ 63 h 361"/>
              <a:gd name="T26" fmla="*/ 27 w 360"/>
              <a:gd name="T27" fmla="*/ 2 h 361"/>
              <a:gd name="T28" fmla="*/ 8 w 360"/>
              <a:gd name="T29" fmla="*/ 4 h 361"/>
              <a:gd name="T30" fmla="*/ 0 w 360"/>
              <a:gd name="T31" fmla="*/ 21 h 361"/>
              <a:gd name="T32" fmla="*/ 0 w 360"/>
              <a:gd name="T33" fmla="*/ 277 h 361"/>
              <a:gd name="T34" fmla="*/ 12 w 360"/>
              <a:gd name="T35" fmla="*/ 295 h 361"/>
              <a:gd name="T36" fmla="*/ 172 w 360"/>
              <a:gd name="T37" fmla="*/ 359 h 361"/>
              <a:gd name="T38" fmla="*/ 176 w 360"/>
              <a:gd name="T39" fmla="*/ 361 h 361"/>
              <a:gd name="T40" fmla="*/ 180 w 360"/>
              <a:gd name="T41" fmla="*/ 361 h 361"/>
              <a:gd name="T42" fmla="*/ 184 w 360"/>
              <a:gd name="T43" fmla="*/ 361 h 361"/>
              <a:gd name="T44" fmla="*/ 187 w 360"/>
              <a:gd name="T45" fmla="*/ 359 h 361"/>
              <a:gd name="T46" fmla="*/ 347 w 360"/>
              <a:gd name="T47" fmla="*/ 295 h 361"/>
              <a:gd name="T48" fmla="*/ 360 w 360"/>
              <a:gd name="T49" fmla="*/ 277 h 361"/>
              <a:gd name="T50" fmla="*/ 360 w 360"/>
              <a:gd name="T51" fmla="*/ 21 h 361"/>
              <a:gd name="T52" fmla="*/ 351 w 360"/>
              <a:gd name="T53" fmla="*/ 4 h 361"/>
              <a:gd name="T54" fmla="*/ 160 w 360"/>
              <a:gd name="T55" fmla="*/ 320 h 361"/>
              <a:gd name="T56" fmla="*/ 32 w 360"/>
              <a:gd name="T57" fmla="*/ 269 h 361"/>
              <a:gd name="T58" fmla="*/ 32 w 360"/>
              <a:gd name="T59" fmla="*/ 45 h 361"/>
              <a:gd name="T60" fmla="*/ 160 w 360"/>
              <a:gd name="T61" fmla="*/ 96 h 361"/>
              <a:gd name="T62" fmla="*/ 160 w 360"/>
              <a:gd name="T63" fmla="*/ 320 h 361"/>
              <a:gd name="T64" fmla="*/ 328 w 360"/>
              <a:gd name="T65" fmla="*/ 269 h 361"/>
              <a:gd name="T66" fmla="*/ 200 w 360"/>
              <a:gd name="T67" fmla="*/ 320 h 361"/>
              <a:gd name="T68" fmla="*/ 200 w 360"/>
              <a:gd name="T69" fmla="*/ 96 h 361"/>
              <a:gd name="T70" fmla="*/ 328 w 360"/>
              <a:gd name="T71" fmla="*/ 45 h 361"/>
              <a:gd name="T72" fmla="*/ 328 w 360"/>
              <a:gd name="T73" fmla="*/ 269 h 361"/>
              <a:gd name="T74" fmla="*/ 304 w 360"/>
              <a:gd name="T75" fmla="*/ 194 h 361"/>
              <a:gd name="T76" fmla="*/ 224 w 360"/>
              <a:gd name="T77" fmla="*/ 226 h 361"/>
              <a:gd name="T78" fmla="*/ 224 w 360"/>
              <a:gd name="T79" fmla="*/ 253 h 361"/>
              <a:gd name="T80" fmla="*/ 304 w 360"/>
              <a:gd name="T81" fmla="*/ 221 h 361"/>
              <a:gd name="T82" fmla="*/ 304 w 360"/>
              <a:gd name="T83" fmla="*/ 194 h 361"/>
              <a:gd name="T84" fmla="*/ 304 w 360"/>
              <a:gd name="T85" fmla="*/ 111 h 361"/>
              <a:gd name="T86" fmla="*/ 224 w 360"/>
              <a:gd name="T87" fmla="*/ 143 h 361"/>
              <a:gd name="T88" fmla="*/ 224 w 360"/>
              <a:gd name="T89" fmla="*/ 170 h 361"/>
              <a:gd name="T90" fmla="*/ 304 w 360"/>
              <a:gd name="T91" fmla="*/ 138 h 361"/>
              <a:gd name="T92" fmla="*/ 304 w 360"/>
              <a:gd name="T93" fmla="*/ 111 h 3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360" h="361">
                <a:moveTo>
                  <a:pt x="136" y="226"/>
                </a:moveTo>
                <a:cubicBezTo>
                  <a:pt x="56" y="194"/>
                  <a:pt x="56" y="194"/>
                  <a:pt x="56" y="194"/>
                </a:cubicBezTo>
                <a:cubicBezTo>
                  <a:pt x="56" y="221"/>
                  <a:pt x="56" y="221"/>
                  <a:pt x="56" y="221"/>
                </a:cubicBezTo>
                <a:cubicBezTo>
                  <a:pt x="136" y="253"/>
                  <a:pt x="136" y="253"/>
                  <a:pt x="136" y="253"/>
                </a:cubicBezTo>
                <a:lnTo>
                  <a:pt x="136" y="226"/>
                </a:lnTo>
                <a:close/>
                <a:moveTo>
                  <a:pt x="136" y="143"/>
                </a:moveTo>
                <a:cubicBezTo>
                  <a:pt x="56" y="111"/>
                  <a:pt x="56" y="111"/>
                  <a:pt x="56" y="111"/>
                </a:cubicBezTo>
                <a:cubicBezTo>
                  <a:pt x="56" y="138"/>
                  <a:pt x="56" y="138"/>
                  <a:pt x="56" y="138"/>
                </a:cubicBezTo>
                <a:cubicBezTo>
                  <a:pt x="136" y="170"/>
                  <a:pt x="136" y="170"/>
                  <a:pt x="136" y="170"/>
                </a:cubicBezTo>
                <a:lnTo>
                  <a:pt x="136" y="143"/>
                </a:lnTo>
                <a:close/>
                <a:moveTo>
                  <a:pt x="351" y="4"/>
                </a:moveTo>
                <a:cubicBezTo>
                  <a:pt x="345" y="1"/>
                  <a:pt x="338" y="0"/>
                  <a:pt x="332" y="2"/>
                </a:cubicBezTo>
                <a:cubicBezTo>
                  <a:pt x="180" y="63"/>
                  <a:pt x="180" y="63"/>
                  <a:pt x="180" y="63"/>
                </a:cubicBezTo>
                <a:cubicBezTo>
                  <a:pt x="27" y="2"/>
                  <a:pt x="27" y="2"/>
                  <a:pt x="27" y="2"/>
                </a:cubicBezTo>
                <a:cubicBezTo>
                  <a:pt x="21" y="0"/>
                  <a:pt x="14" y="1"/>
                  <a:pt x="8" y="4"/>
                </a:cubicBezTo>
                <a:cubicBezTo>
                  <a:pt x="3" y="8"/>
                  <a:pt x="0" y="14"/>
                  <a:pt x="0" y="21"/>
                </a:cubicBezTo>
                <a:cubicBezTo>
                  <a:pt x="0" y="277"/>
                  <a:pt x="0" y="277"/>
                  <a:pt x="0" y="277"/>
                </a:cubicBezTo>
                <a:cubicBezTo>
                  <a:pt x="0" y="285"/>
                  <a:pt x="5" y="292"/>
                  <a:pt x="12" y="295"/>
                </a:cubicBezTo>
                <a:cubicBezTo>
                  <a:pt x="172" y="359"/>
                  <a:pt x="172" y="359"/>
                  <a:pt x="172" y="359"/>
                </a:cubicBezTo>
                <a:cubicBezTo>
                  <a:pt x="172" y="359"/>
                  <a:pt x="175" y="360"/>
                  <a:pt x="176" y="361"/>
                </a:cubicBezTo>
                <a:cubicBezTo>
                  <a:pt x="177" y="361"/>
                  <a:pt x="178" y="361"/>
                  <a:pt x="180" y="361"/>
                </a:cubicBezTo>
                <a:cubicBezTo>
                  <a:pt x="181" y="361"/>
                  <a:pt x="182" y="361"/>
                  <a:pt x="184" y="361"/>
                </a:cubicBezTo>
                <a:cubicBezTo>
                  <a:pt x="184" y="360"/>
                  <a:pt x="187" y="359"/>
                  <a:pt x="187" y="359"/>
                </a:cubicBezTo>
                <a:cubicBezTo>
                  <a:pt x="347" y="295"/>
                  <a:pt x="347" y="295"/>
                  <a:pt x="347" y="295"/>
                </a:cubicBezTo>
                <a:cubicBezTo>
                  <a:pt x="355" y="292"/>
                  <a:pt x="360" y="285"/>
                  <a:pt x="360" y="277"/>
                </a:cubicBezTo>
                <a:cubicBezTo>
                  <a:pt x="360" y="21"/>
                  <a:pt x="360" y="21"/>
                  <a:pt x="360" y="21"/>
                </a:cubicBezTo>
                <a:cubicBezTo>
                  <a:pt x="360" y="14"/>
                  <a:pt x="356" y="8"/>
                  <a:pt x="351" y="4"/>
                </a:cubicBezTo>
                <a:close/>
                <a:moveTo>
                  <a:pt x="160" y="320"/>
                </a:moveTo>
                <a:cubicBezTo>
                  <a:pt x="32" y="269"/>
                  <a:pt x="32" y="269"/>
                  <a:pt x="32" y="269"/>
                </a:cubicBezTo>
                <a:cubicBezTo>
                  <a:pt x="32" y="45"/>
                  <a:pt x="32" y="45"/>
                  <a:pt x="32" y="45"/>
                </a:cubicBezTo>
                <a:cubicBezTo>
                  <a:pt x="160" y="96"/>
                  <a:pt x="160" y="96"/>
                  <a:pt x="160" y="96"/>
                </a:cubicBezTo>
                <a:lnTo>
                  <a:pt x="160" y="320"/>
                </a:lnTo>
                <a:close/>
                <a:moveTo>
                  <a:pt x="328" y="269"/>
                </a:moveTo>
                <a:cubicBezTo>
                  <a:pt x="200" y="320"/>
                  <a:pt x="200" y="320"/>
                  <a:pt x="200" y="320"/>
                </a:cubicBezTo>
                <a:cubicBezTo>
                  <a:pt x="200" y="96"/>
                  <a:pt x="200" y="96"/>
                  <a:pt x="200" y="96"/>
                </a:cubicBezTo>
                <a:cubicBezTo>
                  <a:pt x="328" y="45"/>
                  <a:pt x="328" y="45"/>
                  <a:pt x="328" y="45"/>
                </a:cubicBezTo>
                <a:lnTo>
                  <a:pt x="328" y="269"/>
                </a:lnTo>
                <a:close/>
                <a:moveTo>
                  <a:pt x="304" y="194"/>
                </a:moveTo>
                <a:cubicBezTo>
                  <a:pt x="224" y="226"/>
                  <a:pt x="224" y="226"/>
                  <a:pt x="224" y="226"/>
                </a:cubicBezTo>
                <a:cubicBezTo>
                  <a:pt x="224" y="253"/>
                  <a:pt x="224" y="253"/>
                  <a:pt x="224" y="253"/>
                </a:cubicBezTo>
                <a:cubicBezTo>
                  <a:pt x="304" y="221"/>
                  <a:pt x="304" y="221"/>
                  <a:pt x="304" y="221"/>
                </a:cubicBezTo>
                <a:lnTo>
                  <a:pt x="304" y="194"/>
                </a:lnTo>
                <a:close/>
                <a:moveTo>
                  <a:pt x="304" y="111"/>
                </a:moveTo>
                <a:cubicBezTo>
                  <a:pt x="224" y="143"/>
                  <a:pt x="224" y="143"/>
                  <a:pt x="224" y="143"/>
                </a:cubicBezTo>
                <a:cubicBezTo>
                  <a:pt x="224" y="170"/>
                  <a:pt x="224" y="170"/>
                  <a:pt x="224" y="170"/>
                </a:cubicBezTo>
                <a:cubicBezTo>
                  <a:pt x="304" y="138"/>
                  <a:pt x="304" y="138"/>
                  <a:pt x="304" y="138"/>
                </a:cubicBezTo>
                <a:lnTo>
                  <a:pt x="304" y="111"/>
                </a:lnTo>
                <a:close/>
              </a:path>
            </a:pathLst>
          </a:custGeom>
          <a:solidFill>
            <a:schemeClr val="bg1">
              <a:lumMod val="95000"/>
            </a:schemeClr>
          </a:solidFill>
          <a:ln>
            <a:noFill/>
          </a:ln>
        </p:spPr>
        <p:txBody>
          <a:bodyPr vert="horz" wrap="square" lIns="68562" tIns="34281" rIns="68562" bIns="34281"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01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27" name="TextBox 126"/>
          <p:cNvSpPr txBox="1"/>
          <p:nvPr/>
        </p:nvSpPr>
        <p:spPr>
          <a:xfrm>
            <a:off x="1679328" y="3868862"/>
            <a:ext cx="6128085" cy="484748"/>
          </a:xfrm>
          <a:prstGeom prst="rect">
            <a:avLst/>
          </a:prstGeom>
          <a:noFill/>
        </p:spPr>
        <p:txBody>
          <a:bodyPr wrap="square" lIns="0" tIns="0" rIns="0" bIns="0" rtlCol="0">
            <a:spAutoFit/>
          </a:bodyPr>
          <a:lstStyle/>
          <a:p>
            <a:pPr marL="0" marR="0" lvl="0" indent="0" algn="just" defTabSz="685800" rtl="0" eaLnBrk="1" fontAlgn="auto" latinLnBrk="0" hangingPunct="1">
              <a:lnSpc>
                <a:spcPct val="100000"/>
              </a:lnSpc>
              <a:spcBef>
                <a:spcPts val="0"/>
              </a:spcBef>
              <a:spcAft>
                <a:spcPts val="0"/>
              </a:spcAft>
              <a:buClrTx/>
              <a:buSzTx/>
              <a:buFontTx/>
              <a:buNone/>
              <a:defRPr/>
            </a:pPr>
            <a:r>
              <a:rPr kumimoji="0" lang="zh-CN" altLang="en-US" sz="1050" b="0" i="0" u="none" strike="noStrike" kern="1200" cap="none" spc="0" normalizeH="0" baseline="0" noProof="0" dirty="0">
                <a:ln>
                  <a:noFill/>
                </a:ln>
                <a:solidFill>
                  <a:prstClr val="black">
                    <a:lumMod val="50000"/>
                    <a:lumOff val="50000"/>
                  </a:prstClr>
                </a:solidFill>
                <a:effectLst/>
                <a:uLnTx/>
                <a:uFillTx/>
                <a:latin typeface="Impact MT Std" pitchFamily="34" charset="0"/>
                <a:ea typeface="微软雅黑" panose="020B0503020204020204" pitchFamily="34" charset="-122"/>
                <a:cs typeface="+mn-cs"/>
              </a:rPr>
              <a:t>点击输入简要文字解说，解说文字尽量概括精炼，不用多余的文字修饰，简洁精准的 解说所提炼的核心概念。点击输入简要文字解说，解说文字尽量概括精炼，不用多余的文字修饰，简洁精准的 解说所提炼的核心概念。</a:t>
            </a:r>
          </a:p>
        </p:txBody>
      </p:sp>
      <p:sp>
        <p:nvSpPr>
          <p:cNvPr id="128" name="TextBox 127"/>
          <p:cNvSpPr txBox="1"/>
          <p:nvPr/>
        </p:nvSpPr>
        <p:spPr>
          <a:xfrm>
            <a:off x="3995647" y="3542734"/>
            <a:ext cx="1544105" cy="230832"/>
          </a:xfrm>
          <a:prstGeom prst="rect">
            <a:avLst/>
          </a:prstGeom>
          <a:noFill/>
        </p:spPr>
        <p:txBody>
          <a:bodyPr wrap="square" lIns="0" tIns="0" rIns="0" bIns="0" rtlCol="0">
            <a:spAutoFit/>
          </a:body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zh-CN" altLang="en-US" sz="1500" b="1" i="0" u="none" strike="noStrike" kern="1200" cap="none" spc="0" normalizeH="0" baseline="0" noProof="0" dirty="0">
                <a:ln>
                  <a:noFill/>
                </a:ln>
                <a:solidFill>
                  <a:prstClr val="black">
                    <a:lumMod val="75000"/>
                    <a:lumOff val="25000"/>
                  </a:prstClr>
                </a:solidFill>
                <a:effectLst/>
                <a:uLnTx/>
                <a:uFillTx/>
                <a:latin typeface="Impact MT Std" pitchFamily="34" charset="0"/>
                <a:ea typeface="微软雅黑" panose="020B0503020204020204" pitchFamily="34" charset="-122"/>
                <a:cs typeface="+mn-cs"/>
              </a:rPr>
              <a:t>点击输入标题文本</a:t>
            </a:r>
          </a:p>
        </p:txBody>
      </p:sp>
    </p:spTree>
  </p:cSld>
  <p:clrMapOvr>
    <a:masterClrMapping/>
  </p:clrMapOvr>
  <mc:AlternateContent xmlns:mc="http://schemas.openxmlformats.org/markup-compatibility/2006" xmlns:p14="http://schemas.microsoft.com/office/powerpoint/2010/main">
    <mc:Choice Requires="p14">
      <p:transition spd="slow" p14:dur="1250" advClick="0" advTm="0">
        <p14:switch dir="r"/>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55"/>
                                        </p:tgtEl>
                                        <p:attrNameLst>
                                          <p:attrName>style.visibility</p:attrName>
                                        </p:attrNameLst>
                                      </p:cBhvr>
                                      <p:to>
                                        <p:strVal val="visible"/>
                                      </p:to>
                                    </p:set>
                                    <p:anim calcmode="lin" valueType="num">
                                      <p:cBhvr>
                                        <p:cTn id="7" dur="500" fill="hold"/>
                                        <p:tgtEl>
                                          <p:spTgt spid="55"/>
                                        </p:tgtEl>
                                        <p:attrNameLst>
                                          <p:attrName>ppt_w</p:attrName>
                                        </p:attrNameLst>
                                      </p:cBhvr>
                                      <p:tavLst>
                                        <p:tav tm="0">
                                          <p:val>
                                            <p:fltVal val="0"/>
                                          </p:val>
                                        </p:tav>
                                        <p:tav tm="100000">
                                          <p:val>
                                            <p:strVal val="#ppt_w"/>
                                          </p:val>
                                        </p:tav>
                                      </p:tavLst>
                                    </p:anim>
                                    <p:anim calcmode="lin" valueType="num">
                                      <p:cBhvr>
                                        <p:cTn id="8" dur="500" fill="hold"/>
                                        <p:tgtEl>
                                          <p:spTgt spid="55"/>
                                        </p:tgtEl>
                                        <p:attrNameLst>
                                          <p:attrName>ppt_h</p:attrName>
                                        </p:attrNameLst>
                                      </p:cBhvr>
                                      <p:tavLst>
                                        <p:tav tm="0">
                                          <p:val>
                                            <p:fltVal val="0"/>
                                          </p:val>
                                        </p:tav>
                                        <p:tav tm="100000">
                                          <p:val>
                                            <p:strVal val="#ppt_h"/>
                                          </p:val>
                                        </p:tav>
                                      </p:tavLst>
                                    </p:anim>
                                    <p:animEffect transition="in" filter="fade">
                                      <p:cBhvr>
                                        <p:cTn id="9" dur="500"/>
                                        <p:tgtEl>
                                          <p:spTgt spid="55"/>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45"/>
                                        </p:tgtEl>
                                        <p:attrNameLst>
                                          <p:attrName>style.visibility</p:attrName>
                                        </p:attrNameLst>
                                      </p:cBhvr>
                                      <p:to>
                                        <p:strVal val="visible"/>
                                      </p:to>
                                    </p:set>
                                    <p:anim calcmode="lin" valueType="num">
                                      <p:cBhvr>
                                        <p:cTn id="13" dur="500" fill="hold"/>
                                        <p:tgtEl>
                                          <p:spTgt spid="45"/>
                                        </p:tgtEl>
                                        <p:attrNameLst>
                                          <p:attrName>ppt_w</p:attrName>
                                        </p:attrNameLst>
                                      </p:cBhvr>
                                      <p:tavLst>
                                        <p:tav tm="0">
                                          <p:val>
                                            <p:fltVal val="0"/>
                                          </p:val>
                                        </p:tav>
                                        <p:tav tm="100000">
                                          <p:val>
                                            <p:strVal val="#ppt_w"/>
                                          </p:val>
                                        </p:tav>
                                      </p:tavLst>
                                    </p:anim>
                                    <p:anim calcmode="lin" valueType="num">
                                      <p:cBhvr>
                                        <p:cTn id="14" dur="500" fill="hold"/>
                                        <p:tgtEl>
                                          <p:spTgt spid="45"/>
                                        </p:tgtEl>
                                        <p:attrNameLst>
                                          <p:attrName>ppt_h</p:attrName>
                                        </p:attrNameLst>
                                      </p:cBhvr>
                                      <p:tavLst>
                                        <p:tav tm="0">
                                          <p:val>
                                            <p:fltVal val="0"/>
                                          </p:val>
                                        </p:tav>
                                        <p:tav tm="100000">
                                          <p:val>
                                            <p:strVal val="#ppt_h"/>
                                          </p:val>
                                        </p:tav>
                                      </p:tavLst>
                                    </p:anim>
                                    <p:animEffect transition="in" filter="fade">
                                      <p:cBhvr>
                                        <p:cTn id="15" dur="500"/>
                                        <p:tgtEl>
                                          <p:spTgt spid="45"/>
                                        </p:tgtEl>
                                      </p:cBhvr>
                                    </p:animEffect>
                                  </p:childTnLst>
                                </p:cTn>
                              </p:par>
                            </p:childTnLst>
                          </p:cTn>
                        </p:par>
                        <p:par>
                          <p:cTn id="16" fill="hold">
                            <p:stCondLst>
                              <p:cond delay="1000"/>
                            </p:stCondLst>
                            <p:childTnLst>
                              <p:par>
                                <p:cTn id="17" presetID="53" presetClass="entr" presetSubtype="16" fill="hold" grpId="0" nodeType="afterEffect">
                                  <p:stCondLst>
                                    <p:cond delay="0"/>
                                  </p:stCondLst>
                                  <p:childTnLst>
                                    <p:set>
                                      <p:cBhvr>
                                        <p:cTn id="18" dur="1" fill="hold">
                                          <p:stCondLst>
                                            <p:cond delay="0"/>
                                          </p:stCondLst>
                                        </p:cTn>
                                        <p:tgtEl>
                                          <p:spTgt spid="41"/>
                                        </p:tgtEl>
                                        <p:attrNameLst>
                                          <p:attrName>style.visibility</p:attrName>
                                        </p:attrNameLst>
                                      </p:cBhvr>
                                      <p:to>
                                        <p:strVal val="visible"/>
                                      </p:to>
                                    </p:set>
                                    <p:anim calcmode="lin" valueType="num">
                                      <p:cBhvr>
                                        <p:cTn id="19" dur="500" fill="hold"/>
                                        <p:tgtEl>
                                          <p:spTgt spid="41"/>
                                        </p:tgtEl>
                                        <p:attrNameLst>
                                          <p:attrName>ppt_w</p:attrName>
                                        </p:attrNameLst>
                                      </p:cBhvr>
                                      <p:tavLst>
                                        <p:tav tm="0">
                                          <p:val>
                                            <p:fltVal val="0"/>
                                          </p:val>
                                        </p:tav>
                                        <p:tav tm="100000">
                                          <p:val>
                                            <p:strVal val="#ppt_w"/>
                                          </p:val>
                                        </p:tav>
                                      </p:tavLst>
                                    </p:anim>
                                    <p:anim calcmode="lin" valueType="num">
                                      <p:cBhvr>
                                        <p:cTn id="20" dur="500" fill="hold"/>
                                        <p:tgtEl>
                                          <p:spTgt spid="41"/>
                                        </p:tgtEl>
                                        <p:attrNameLst>
                                          <p:attrName>ppt_h</p:attrName>
                                        </p:attrNameLst>
                                      </p:cBhvr>
                                      <p:tavLst>
                                        <p:tav tm="0">
                                          <p:val>
                                            <p:fltVal val="0"/>
                                          </p:val>
                                        </p:tav>
                                        <p:tav tm="100000">
                                          <p:val>
                                            <p:strVal val="#ppt_h"/>
                                          </p:val>
                                        </p:tav>
                                      </p:tavLst>
                                    </p:anim>
                                    <p:animEffect transition="in" filter="fade">
                                      <p:cBhvr>
                                        <p:cTn id="21" dur="500"/>
                                        <p:tgtEl>
                                          <p:spTgt spid="41"/>
                                        </p:tgtEl>
                                      </p:cBhvr>
                                    </p:animEffect>
                                  </p:childTnLst>
                                </p:cTn>
                              </p:par>
                            </p:childTnLst>
                          </p:cTn>
                        </p:par>
                        <p:par>
                          <p:cTn id="22" fill="hold">
                            <p:stCondLst>
                              <p:cond delay="1500"/>
                            </p:stCondLst>
                            <p:childTnLst>
                              <p:par>
                                <p:cTn id="23" presetID="53" presetClass="entr" presetSubtype="16" fill="hold" grpId="0" nodeType="afterEffect">
                                  <p:stCondLst>
                                    <p:cond delay="0"/>
                                  </p:stCondLst>
                                  <p:childTnLst>
                                    <p:set>
                                      <p:cBhvr>
                                        <p:cTn id="24" dur="1" fill="hold">
                                          <p:stCondLst>
                                            <p:cond delay="0"/>
                                          </p:stCondLst>
                                        </p:cTn>
                                        <p:tgtEl>
                                          <p:spTgt spid="47"/>
                                        </p:tgtEl>
                                        <p:attrNameLst>
                                          <p:attrName>style.visibility</p:attrName>
                                        </p:attrNameLst>
                                      </p:cBhvr>
                                      <p:to>
                                        <p:strVal val="visible"/>
                                      </p:to>
                                    </p:set>
                                    <p:anim calcmode="lin" valueType="num">
                                      <p:cBhvr>
                                        <p:cTn id="25" dur="500" fill="hold"/>
                                        <p:tgtEl>
                                          <p:spTgt spid="47"/>
                                        </p:tgtEl>
                                        <p:attrNameLst>
                                          <p:attrName>ppt_w</p:attrName>
                                        </p:attrNameLst>
                                      </p:cBhvr>
                                      <p:tavLst>
                                        <p:tav tm="0">
                                          <p:val>
                                            <p:fltVal val="0"/>
                                          </p:val>
                                        </p:tav>
                                        <p:tav tm="100000">
                                          <p:val>
                                            <p:strVal val="#ppt_w"/>
                                          </p:val>
                                        </p:tav>
                                      </p:tavLst>
                                    </p:anim>
                                    <p:anim calcmode="lin" valueType="num">
                                      <p:cBhvr>
                                        <p:cTn id="26" dur="500" fill="hold"/>
                                        <p:tgtEl>
                                          <p:spTgt spid="47"/>
                                        </p:tgtEl>
                                        <p:attrNameLst>
                                          <p:attrName>ppt_h</p:attrName>
                                        </p:attrNameLst>
                                      </p:cBhvr>
                                      <p:tavLst>
                                        <p:tav tm="0">
                                          <p:val>
                                            <p:fltVal val="0"/>
                                          </p:val>
                                        </p:tav>
                                        <p:tav tm="100000">
                                          <p:val>
                                            <p:strVal val="#ppt_h"/>
                                          </p:val>
                                        </p:tav>
                                      </p:tavLst>
                                    </p:anim>
                                    <p:animEffect transition="in" filter="fade">
                                      <p:cBhvr>
                                        <p:cTn id="27" dur="500"/>
                                        <p:tgtEl>
                                          <p:spTgt spid="47"/>
                                        </p:tgtEl>
                                      </p:cBhvr>
                                    </p:animEffect>
                                  </p:childTnLst>
                                </p:cTn>
                              </p:par>
                            </p:childTnLst>
                          </p:cTn>
                        </p:par>
                        <p:par>
                          <p:cTn id="28" fill="hold">
                            <p:stCondLst>
                              <p:cond delay="2000"/>
                            </p:stCondLst>
                            <p:childTnLst>
                              <p:par>
                                <p:cTn id="29" presetID="53" presetClass="entr" presetSubtype="16" fill="hold" grpId="0" nodeType="afterEffect">
                                  <p:stCondLst>
                                    <p:cond delay="0"/>
                                  </p:stCondLst>
                                  <p:childTnLst>
                                    <p:set>
                                      <p:cBhvr>
                                        <p:cTn id="30" dur="1" fill="hold">
                                          <p:stCondLst>
                                            <p:cond delay="0"/>
                                          </p:stCondLst>
                                        </p:cTn>
                                        <p:tgtEl>
                                          <p:spTgt spid="46"/>
                                        </p:tgtEl>
                                        <p:attrNameLst>
                                          <p:attrName>style.visibility</p:attrName>
                                        </p:attrNameLst>
                                      </p:cBhvr>
                                      <p:to>
                                        <p:strVal val="visible"/>
                                      </p:to>
                                    </p:set>
                                    <p:anim calcmode="lin" valueType="num">
                                      <p:cBhvr>
                                        <p:cTn id="31" dur="500" fill="hold"/>
                                        <p:tgtEl>
                                          <p:spTgt spid="46"/>
                                        </p:tgtEl>
                                        <p:attrNameLst>
                                          <p:attrName>ppt_w</p:attrName>
                                        </p:attrNameLst>
                                      </p:cBhvr>
                                      <p:tavLst>
                                        <p:tav tm="0">
                                          <p:val>
                                            <p:fltVal val="0"/>
                                          </p:val>
                                        </p:tav>
                                        <p:tav tm="100000">
                                          <p:val>
                                            <p:strVal val="#ppt_w"/>
                                          </p:val>
                                        </p:tav>
                                      </p:tavLst>
                                    </p:anim>
                                    <p:anim calcmode="lin" valueType="num">
                                      <p:cBhvr>
                                        <p:cTn id="32" dur="500" fill="hold"/>
                                        <p:tgtEl>
                                          <p:spTgt spid="46"/>
                                        </p:tgtEl>
                                        <p:attrNameLst>
                                          <p:attrName>ppt_h</p:attrName>
                                        </p:attrNameLst>
                                      </p:cBhvr>
                                      <p:tavLst>
                                        <p:tav tm="0">
                                          <p:val>
                                            <p:fltVal val="0"/>
                                          </p:val>
                                        </p:tav>
                                        <p:tav tm="100000">
                                          <p:val>
                                            <p:strVal val="#ppt_h"/>
                                          </p:val>
                                        </p:tav>
                                      </p:tavLst>
                                    </p:anim>
                                    <p:animEffect transition="in" filter="fade">
                                      <p:cBhvr>
                                        <p:cTn id="33" dur="500"/>
                                        <p:tgtEl>
                                          <p:spTgt spid="46"/>
                                        </p:tgtEl>
                                      </p:cBhvr>
                                    </p:animEffect>
                                  </p:childTnLst>
                                </p:cTn>
                              </p:par>
                            </p:childTnLst>
                          </p:cTn>
                        </p:par>
                        <p:par>
                          <p:cTn id="34" fill="hold">
                            <p:stCondLst>
                              <p:cond delay="2500"/>
                            </p:stCondLst>
                            <p:childTnLst>
                              <p:par>
                                <p:cTn id="35" presetID="53" presetClass="entr" presetSubtype="16" fill="hold" grpId="0" nodeType="afterEffect">
                                  <p:stCondLst>
                                    <p:cond delay="0"/>
                                  </p:stCondLst>
                                  <p:childTnLst>
                                    <p:set>
                                      <p:cBhvr>
                                        <p:cTn id="36" dur="1" fill="hold">
                                          <p:stCondLst>
                                            <p:cond delay="0"/>
                                          </p:stCondLst>
                                        </p:cTn>
                                        <p:tgtEl>
                                          <p:spTgt spid="48"/>
                                        </p:tgtEl>
                                        <p:attrNameLst>
                                          <p:attrName>style.visibility</p:attrName>
                                        </p:attrNameLst>
                                      </p:cBhvr>
                                      <p:to>
                                        <p:strVal val="visible"/>
                                      </p:to>
                                    </p:set>
                                    <p:anim calcmode="lin" valueType="num">
                                      <p:cBhvr>
                                        <p:cTn id="37" dur="500" fill="hold"/>
                                        <p:tgtEl>
                                          <p:spTgt spid="48"/>
                                        </p:tgtEl>
                                        <p:attrNameLst>
                                          <p:attrName>ppt_w</p:attrName>
                                        </p:attrNameLst>
                                      </p:cBhvr>
                                      <p:tavLst>
                                        <p:tav tm="0">
                                          <p:val>
                                            <p:fltVal val="0"/>
                                          </p:val>
                                        </p:tav>
                                        <p:tav tm="100000">
                                          <p:val>
                                            <p:strVal val="#ppt_w"/>
                                          </p:val>
                                        </p:tav>
                                      </p:tavLst>
                                    </p:anim>
                                    <p:anim calcmode="lin" valueType="num">
                                      <p:cBhvr>
                                        <p:cTn id="38" dur="500" fill="hold"/>
                                        <p:tgtEl>
                                          <p:spTgt spid="48"/>
                                        </p:tgtEl>
                                        <p:attrNameLst>
                                          <p:attrName>ppt_h</p:attrName>
                                        </p:attrNameLst>
                                      </p:cBhvr>
                                      <p:tavLst>
                                        <p:tav tm="0">
                                          <p:val>
                                            <p:fltVal val="0"/>
                                          </p:val>
                                        </p:tav>
                                        <p:tav tm="100000">
                                          <p:val>
                                            <p:strVal val="#ppt_h"/>
                                          </p:val>
                                        </p:tav>
                                      </p:tavLst>
                                    </p:anim>
                                    <p:animEffect transition="in" filter="fade">
                                      <p:cBhvr>
                                        <p:cTn id="39" dur="500"/>
                                        <p:tgtEl>
                                          <p:spTgt spid="48"/>
                                        </p:tgtEl>
                                      </p:cBhvr>
                                    </p:animEffect>
                                  </p:childTnLst>
                                </p:cTn>
                              </p:par>
                            </p:childTnLst>
                          </p:cTn>
                        </p:par>
                        <p:par>
                          <p:cTn id="40" fill="hold">
                            <p:stCondLst>
                              <p:cond delay="3000"/>
                            </p:stCondLst>
                            <p:childTnLst>
                              <p:par>
                                <p:cTn id="41" presetID="53" presetClass="entr" presetSubtype="16" fill="hold" grpId="0" nodeType="afterEffect">
                                  <p:stCondLst>
                                    <p:cond delay="0"/>
                                  </p:stCondLst>
                                  <p:childTnLst>
                                    <p:set>
                                      <p:cBhvr>
                                        <p:cTn id="42" dur="1" fill="hold">
                                          <p:stCondLst>
                                            <p:cond delay="0"/>
                                          </p:stCondLst>
                                        </p:cTn>
                                        <p:tgtEl>
                                          <p:spTgt spid="44"/>
                                        </p:tgtEl>
                                        <p:attrNameLst>
                                          <p:attrName>style.visibility</p:attrName>
                                        </p:attrNameLst>
                                      </p:cBhvr>
                                      <p:to>
                                        <p:strVal val="visible"/>
                                      </p:to>
                                    </p:set>
                                    <p:anim calcmode="lin" valueType="num">
                                      <p:cBhvr>
                                        <p:cTn id="43" dur="500" fill="hold"/>
                                        <p:tgtEl>
                                          <p:spTgt spid="44"/>
                                        </p:tgtEl>
                                        <p:attrNameLst>
                                          <p:attrName>ppt_w</p:attrName>
                                        </p:attrNameLst>
                                      </p:cBhvr>
                                      <p:tavLst>
                                        <p:tav tm="0">
                                          <p:val>
                                            <p:fltVal val="0"/>
                                          </p:val>
                                        </p:tav>
                                        <p:tav tm="100000">
                                          <p:val>
                                            <p:strVal val="#ppt_w"/>
                                          </p:val>
                                        </p:tav>
                                      </p:tavLst>
                                    </p:anim>
                                    <p:anim calcmode="lin" valueType="num">
                                      <p:cBhvr>
                                        <p:cTn id="44" dur="500" fill="hold"/>
                                        <p:tgtEl>
                                          <p:spTgt spid="44"/>
                                        </p:tgtEl>
                                        <p:attrNameLst>
                                          <p:attrName>ppt_h</p:attrName>
                                        </p:attrNameLst>
                                      </p:cBhvr>
                                      <p:tavLst>
                                        <p:tav tm="0">
                                          <p:val>
                                            <p:fltVal val="0"/>
                                          </p:val>
                                        </p:tav>
                                        <p:tav tm="100000">
                                          <p:val>
                                            <p:strVal val="#ppt_h"/>
                                          </p:val>
                                        </p:tav>
                                      </p:tavLst>
                                    </p:anim>
                                    <p:animEffect transition="in" filter="fade">
                                      <p:cBhvr>
                                        <p:cTn id="45" dur="500"/>
                                        <p:tgtEl>
                                          <p:spTgt spid="44"/>
                                        </p:tgtEl>
                                      </p:cBhvr>
                                    </p:animEffect>
                                  </p:childTnLst>
                                </p:cTn>
                              </p:par>
                            </p:childTnLst>
                          </p:cTn>
                        </p:par>
                        <p:par>
                          <p:cTn id="46" fill="hold">
                            <p:stCondLst>
                              <p:cond delay="3500"/>
                            </p:stCondLst>
                            <p:childTnLst>
                              <p:par>
                                <p:cTn id="47" presetID="53" presetClass="entr" presetSubtype="16" fill="hold" grpId="0" nodeType="afterEffect">
                                  <p:stCondLst>
                                    <p:cond delay="0"/>
                                  </p:stCondLst>
                                  <p:childTnLst>
                                    <p:set>
                                      <p:cBhvr>
                                        <p:cTn id="48" dur="1" fill="hold">
                                          <p:stCondLst>
                                            <p:cond delay="0"/>
                                          </p:stCondLst>
                                        </p:cTn>
                                        <p:tgtEl>
                                          <p:spTgt spid="49"/>
                                        </p:tgtEl>
                                        <p:attrNameLst>
                                          <p:attrName>style.visibility</p:attrName>
                                        </p:attrNameLst>
                                      </p:cBhvr>
                                      <p:to>
                                        <p:strVal val="visible"/>
                                      </p:to>
                                    </p:set>
                                    <p:anim calcmode="lin" valueType="num">
                                      <p:cBhvr>
                                        <p:cTn id="49" dur="500" fill="hold"/>
                                        <p:tgtEl>
                                          <p:spTgt spid="49"/>
                                        </p:tgtEl>
                                        <p:attrNameLst>
                                          <p:attrName>ppt_w</p:attrName>
                                        </p:attrNameLst>
                                      </p:cBhvr>
                                      <p:tavLst>
                                        <p:tav tm="0">
                                          <p:val>
                                            <p:fltVal val="0"/>
                                          </p:val>
                                        </p:tav>
                                        <p:tav tm="100000">
                                          <p:val>
                                            <p:strVal val="#ppt_w"/>
                                          </p:val>
                                        </p:tav>
                                      </p:tavLst>
                                    </p:anim>
                                    <p:anim calcmode="lin" valueType="num">
                                      <p:cBhvr>
                                        <p:cTn id="50" dur="500" fill="hold"/>
                                        <p:tgtEl>
                                          <p:spTgt spid="49"/>
                                        </p:tgtEl>
                                        <p:attrNameLst>
                                          <p:attrName>ppt_h</p:attrName>
                                        </p:attrNameLst>
                                      </p:cBhvr>
                                      <p:tavLst>
                                        <p:tav tm="0">
                                          <p:val>
                                            <p:fltVal val="0"/>
                                          </p:val>
                                        </p:tav>
                                        <p:tav tm="100000">
                                          <p:val>
                                            <p:strVal val="#ppt_h"/>
                                          </p:val>
                                        </p:tav>
                                      </p:tavLst>
                                    </p:anim>
                                    <p:animEffect transition="in" filter="fade">
                                      <p:cBhvr>
                                        <p:cTn id="51" dur="500"/>
                                        <p:tgtEl>
                                          <p:spTgt spid="49"/>
                                        </p:tgtEl>
                                      </p:cBhvr>
                                    </p:animEffect>
                                  </p:childTnLst>
                                </p:cTn>
                              </p:par>
                            </p:childTnLst>
                          </p:cTn>
                        </p:par>
                        <p:par>
                          <p:cTn id="52" fill="hold">
                            <p:stCondLst>
                              <p:cond delay="4000"/>
                            </p:stCondLst>
                            <p:childTnLst>
                              <p:par>
                                <p:cTn id="53" presetID="53" presetClass="entr" presetSubtype="16" fill="hold" grpId="0" nodeType="afterEffect">
                                  <p:stCondLst>
                                    <p:cond delay="0"/>
                                  </p:stCondLst>
                                  <p:childTnLst>
                                    <p:set>
                                      <p:cBhvr>
                                        <p:cTn id="54" dur="1" fill="hold">
                                          <p:stCondLst>
                                            <p:cond delay="0"/>
                                          </p:stCondLst>
                                        </p:cTn>
                                        <p:tgtEl>
                                          <p:spTgt spid="50"/>
                                        </p:tgtEl>
                                        <p:attrNameLst>
                                          <p:attrName>style.visibility</p:attrName>
                                        </p:attrNameLst>
                                      </p:cBhvr>
                                      <p:to>
                                        <p:strVal val="visible"/>
                                      </p:to>
                                    </p:set>
                                    <p:anim calcmode="lin" valueType="num">
                                      <p:cBhvr>
                                        <p:cTn id="55" dur="500" fill="hold"/>
                                        <p:tgtEl>
                                          <p:spTgt spid="50"/>
                                        </p:tgtEl>
                                        <p:attrNameLst>
                                          <p:attrName>ppt_w</p:attrName>
                                        </p:attrNameLst>
                                      </p:cBhvr>
                                      <p:tavLst>
                                        <p:tav tm="0">
                                          <p:val>
                                            <p:fltVal val="0"/>
                                          </p:val>
                                        </p:tav>
                                        <p:tav tm="100000">
                                          <p:val>
                                            <p:strVal val="#ppt_w"/>
                                          </p:val>
                                        </p:tav>
                                      </p:tavLst>
                                    </p:anim>
                                    <p:anim calcmode="lin" valueType="num">
                                      <p:cBhvr>
                                        <p:cTn id="56" dur="500" fill="hold"/>
                                        <p:tgtEl>
                                          <p:spTgt spid="50"/>
                                        </p:tgtEl>
                                        <p:attrNameLst>
                                          <p:attrName>ppt_h</p:attrName>
                                        </p:attrNameLst>
                                      </p:cBhvr>
                                      <p:tavLst>
                                        <p:tav tm="0">
                                          <p:val>
                                            <p:fltVal val="0"/>
                                          </p:val>
                                        </p:tav>
                                        <p:tav tm="100000">
                                          <p:val>
                                            <p:strVal val="#ppt_h"/>
                                          </p:val>
                                        </p:tav>
                                      </p:tavLst>
                                    </p:anim>
                                    <p:animEffect transition="in" filter="fade">
                                      <p:cBhvr>
                                        <p:cTn id="57" dur="500"/>
                                        <p:tgtEl>
                                          <p:spTgt spid="50"/>
                                        </p:tgtEl>
                                      </p:cBhvr>
                                    </p:animEffect>
                                  </p:childTnLst>
                                </p:cTn>
                              </p:par>
                            </p:childTnLst>
                          </p:cTn>
                        </p:par>
                        <p:par>
                          <p:cTn id="58" fill="hold">
                            <p:stCondLst>
                              <p:cond delay="4500"/>
                            </p:stCondLst>
                            <p:childTnLst>
                              <p:par>
                                <p:cTn id="59" presetID="53" presetClass="entr" presetSubtype="16" fill="hold" grpId="0" nodeType="afterEffect">
                                  <p:stCondLst>
                                    <p:cond delay="0"/>
                                  </p:stCondLst>
                                  <p:childTnLst>
                                    <p:set>
                                      <p:cBhvr>
                                        <p:cTn id="60" dur="1" fill="hold">
                                          <p:stCondLst>
                                            <p:cond delay="0"/>
                                          </p:stCondLst>
                                        </p:cTn>
                                        <p:tgtEl>
                                          <p:spTgt spid="51"/>
                                        </p:tgtEl>
                                        <p:attrNameLst>
                                          <p:attrName>style.visibility</p:attrName>
                                        </p:attrNameLst>
                                      </p:cBhvr>
                                      <p:to>
                                        <p:strVal val="visible"/>
                                      </p:to>
                                    </p:set>
                                    <p:anim calcmode="lin" valueType="num">
                                      <p:cBhvr>
                                        <p:cTn id="61" dur="500" fill="hold"/>
                                        <p:tgtEl>
                                          <p:spTgt spid="51"/>
                                        </p:tgtEl>
                                        <p:attrNameLst>
                                          <p:attrName>ppt_w</p:attrName>
                                        </p:attrNameLst>
                                      </p:cBhvr>
                                      <p:tavLst>
                                        <p:tav tm="0">
                                          <p:val>
                                            <p:fltVal val="0"/>
                                          </p:val>
                                        </p:tav>
                                        <p:tav tm="100000">
                                          <p:val>
                                            <p:strVal val="#ppt_w"/>
                                          </p:val>
                                        </p:tav>
                                      </p:tavLst>
                                    </p:anim>
                                    <p:anim calcmode="lin" valueType="num">
                                      <p:cBhvr>
                                        <p:cTn id="62" dur="500" fill="hold"/>
                                        <p:tgtEl>
                                          <p:spTgt spid="51"/>
                                        </p:tgtEl>
                                        <p:attrNameLst>
                                          <p:attrName>ppt_h</p:attrName>
                                        </p:attrNameLst>
                                      </p:cBhvr>
                                      <p:tavLst>
                                        <p:tav tm="0">
                                          <p:val>
                                            <p:fltVal val="0"/>
                                          </p:val>
                                        </p:tav>
                                        <p:tav tm="100000">
                                          <p:val>
                                            <p:strVal val="#ppt_h"/>
                                          </p:val>
                                        </p:tav>
                                      </p:tavLst>
                                    </p:anim>
                                    <p:animEffect transition="in" filter="fade">
                                      <p:cBhvr>
                                        <p:cTn id="63" dur="500"/>
                                        <p:tgtEl>
                                          <p:spTgt spid="51"/>
                                        </p:tgtEl>
                                      </p:cBhvr>
                                    </p:animEffect>
                                  </p:childTnLst>
                                </p:cTn>
                              </p:par>
                              <p:par>
                                <p:cTn id="64" presetID="53" presetClass="entr" presetSubtype="16" fill="hold" grpId="0" nodeType="withEffect">
                                  <p:stCondLst>
                                    <p:cond delay="500"/>
                                  </p:stCondLst>
                                  <p:childTnLst>
                                    <p:set>
                                      <p:cBhvr>
                                        <p:cTn id="65" dur="1" fill="hold">
                                          <p:stCondLst>
                                            <p:cond delay="0"/>
                                          </p:stCondLst>
                                        </p:cTn>
                                        <p:tgtEl>
                                          <p:spTgt spid="122"/>
                                        </p:tgtEl>
                                        <p:attrNameLst>
                                          <p:attrName>style.visibility</p:attrName>
                                        </p:attrNameLst>
                                      </p:cBhvr>
                                      <p:to>
                                        <p:strVal val="visible"/>
                                      </p:to>
                                    </p:set>
                                    <p:anim calcmode="lin" valueType="num">
                                      <p:cBhvr>
                                        <p:cTn id="66" dur="1000" fill="hold"/>
                                        <p:tgtEl>
                                          <p:spTgt spid="122"/>
                                        </p:tgtEl>
                                        <p:attrNameLst>
                                          <p:attrName>ppt_w</p:attrName>
                                        </p:attrNameLst>
                                      </p:cBhvr>
                                      <p:tavLst>
                                        <p:tav tm="0">
                                          <p:val>
                                            <p:fltVal val="0"/>
                                          </p:val>
                                        </p:tav>
                                        <p:tav tm="100000">
                                          <p:val>
                                            <p:strVal val="#ppt_w"/>
                                          </p:val>
                                        </p:tav>
                                      </p:tavLst>
                                    </p:anim>
                                    <p:anim calcmode="lin" valueType="num">
                                      <p:cBhvr>
                                        <p:cTn id="67" dur="1000" fill="hold"/>
                                        <p:tgtEl>
                                          <p:spTgt spid="122"/>
                                        </p:tgtEl>
                                        <p:attrNameLst>
                                          <p:attrName>ppt_h</p:attrName>
                                        </p:attrNameLst>
                                      </p:cBhvr>
                                      <p:tavLst>
                                        <p:tav tm="0">
                                          <p:val>
                                            <p:fltVal val="0"/>
                                          </p:val>
                                        </p:tav>
                                        <p:tav tm="100000">
                                          <p:val>
                                            <p:strVal val="#ppt_h"/>
                                          </p:val>
                                        </p:tav>
                                      </p:tavLst>
                                    </p:anim>
                                    <p:animEffect transition="in" filter="fade">
                                      <p:cBhvr>
                                        <p:cTn id="68" dur="1000"/>
                                        <p:tgtEl>
                                          <p:spTgt spid="122"/>
                                        </p:tgtEl>
                                      </p:cBhvr>
                                    </p:animEffect>
                                  </p:childTnLst>
                                </p:cTn>
                              </p:par>
                              <p:par>
                                <p:cTn id="69" presetID="53" presetClass="entr" presetSubtype="16" fill="hold" grpId="0" nodeType="withEffect">
                                  <p:stCondLst>
                                    <p:cond delay="500"/>
                                  </p:stCondLst>
                                  <p:childTnLst>
                                    <p:set>
                                      <p:cBhvr>
                                        <p:cTn id="70" dur="1" fill="hold">
                                          <p:stCondLst>
                                            <p:cond delay="0"/>
                                          </p:stCondLst>
                                        </p:cTn>
                                        <p:tgtEl>
                                          <p:spTgt spid="123"/>
                                        </p:tgtEl>
                                        <p:attrNameLst>
                                          <p:attrName>style.visibility</p:attrName>
                                        </p:attrNameLst>
                                      </p:cBhvr>
                                      <p:to>
                                        <p:strVal val="visible"/>
                                      </p:to>
                                    </p:set>
                                    <p:anim calcmode="lin" valueType="num">
                                      <p:cBhvr>
                                        <p:cTn id="71" dur="1000" fill="hold"/>
                                        <p:tgtEl>
                                          <p:spTgt spid="123"/>
                                        </p:tgtEl>
                                        <p:attrNameLst>
                                          <p:attrName>ppt_w</p:attrName>
                                        </p:attrNameLst>
                                      </p:cBhvr>
                                      <p:tavLst>
                                        <p:tav tm="0">
                                          <p:val>
                                            <p:fltVal val="0"/>
                                          </p:val>
                                        </p:tav>
                                        <p:tav tm="100000">
                                          <p:val>
                                            <p:strVal val="#ppt_w"/>
                                          </p:val>
                                        </p:tav>
                                      </p:tavLst>
                                    </p:anim>
                                    <p:anim calcmode="lin" valueType="num">
                                      <p:cBhvr>
                                        <p:cTn id="72" dur="1000" fill="hold"/>
                                        <p:tgtEl>
                                          <p:spTgt spid="123"/>
                                        </p:tgtEl>
                                        <p:attrNameLst>
                                          <p:attrName>ppt_h</p:attrName>
                                        </p:attrNameLst>
                                      </p:cBhvr>
                                      <p:tavLst>
                                        <p:tav tm="0">
                                          <p:val>
                                            <p:fltVal val="0"/>
                                          </p:val>
                                        </p:tav>
                                        <p:tav tm="100000">
                                          <p:val>
                                            <p:strVal val="#ppt_h"/>
                                          </p:val>
                                        </p:tav>
                                      </p:tavLst>
                                    </p:anim>
                                    <p:animEffect transition="in" filter="fade">
                                      <p:cBhvr>
                                        <p:cTn id="73" dur="1000"/>
                                        <p:tgtEl>
                                          <p:spTgt spid="123"/>
                                        </p:tgtEl>
                                      </p:cBhvr>
                                    </p:animEffect>
                                  </p:childTnLst>
                                </p:cTn>
                              </p:par>
                              <p:par>
                                <p:cTn id="74" presetID="53" presetClass="entr" presetSubtype="16" fill="hold" grpId="0" nodeType="withEffect">
                                  <p:stCondLst>
                                    <p:cond delay="500"/>
                                  </p:stCondLst>
                                  <p:childTnLst>
                                    <p:set>
                                      <p:cBhvr>
                                        <p:cTn id="75" dur="1" fill="hold">
                                          <p:stCondLst>
                                            <p:cond delay="0"/>
                                          </p:stCondLst>
                                        </p:cTn>
                                        <p:tgtEl>
                                          <p:spTgt spid="121"/>
                                        </p:tgtEl>
                                        <p:attrNameLst>
                                          <p:attrName>style.visibility</p:attrName>
                                        </p:attrNameLst>
                                      </p:cBhvr>
                                      <p:to>
                                        <p:strVal val="visible"/>
                                      </p:to>
                                    </p:set>
                                    <p:anim calcmode="lin" valueType="num">
                                      <p:cBhvr>
                                        <p:cTn id="76" dur="1000" fill="hold"/>
                                        <p:tgtEl>
                                          <p:spTgt spid="121"/>
                                        </p:tgtEl>
                                        <p:attrNameLst>
                                          <p:attrName>ppt_w</p:attrName>
                                        </p:attrNameLst>
                                      </p:cBhvr>
                                      <p:tavLst>
                                        <p:tav tm="0">
                                          <p:val>
                                            <p:fltVal val="0"/>
                                          </p:val>
                                        </p:tav>
                                        <p:tav tm="100000">
                                          <p:val>
                                            <p:strVal val="#ppt_w"/>
                                          </p:val>
                                        </p:tav>
                                      </p:tavLst>
                                    </p:anim>
                                    <p:anim calcmode="lin" valueType="num">
                                      <p:cBhvr>
                                        <p:cTn id="77" dur="1000" fill="hold"/>
                                        <p:tgtEl>
                                          <p:spTgt spid="121"/>
                                        </p:tgtEl>
                                        <p:attrNameLst>
                                          <p:attrName>ppt_h</p:attrName>
                                        </p:attrNameLst>
                                      </p:cBhvr>
                                      <p:tavLst>
                                        <p:tav tm="0">
                                          <p:val>
                                            <p:fltVal val="0"/>
                                          </p:val>
                                        </p:tav>
                                        <p:tav tm="100000">
                                          <p:val>
                                            <p:strVal val="#ppt_h"/>
                                          </p:val>
                                        </p:tav>
                                      </p:tavLst>
                                    </p:anim>
                                    <p:animEffect transition="in" filter="fade">
                                      <p:cBhvr>
                                        <p:cTn id="78" dur="1000"/>
                                        <p:tgtEl>
                                          <p:spTgt spid="121"/>
                                        </p:tgtEl>
                                      </p:cBhvr>
                                    </p:animEffect>
                                  </p:childTnLst>
                                </p:cTn>
                              </p:par>
                              <p:par>
                                <p:cTn id="79" presetID="53" presetClass="entr" presetSubtype="16" fill="hold" grpId="0" nodeType="withEffect">
                                  <p:stCondLst>
                                    <p:cond delay="500"/>
                                  </p:stCondLst>
                                  <p:childTnLst>
                                    <p:set>
                                      <p:cBhvr>
                                        <p:cTn id="80" dur="1" fill="hold">
                                          <p:stCondLst>
                                            <p:cond delay="0"/>
                                          </p:stCondLst>
                                        </p:cTn>
                                        <p:tgtEl>
                                          <p:spTgt spid="124"/>
                                        </p:tgtEl>
                                        <p:attrNameLst>
                                          <p:attrName>style.visibility</p:attrName>
                                        </p:attrNameLst>
                                      </p:cBhvr>
                                      <p:to>
                                        <p:strVal val="visible"/>
                                      </p:to>
                                    </p:set>
                                    <p:anim calcmode="lin" valueType="num">
                                      <p:cBhvr>
                                        <p:cTn id="81" dur="1000" fill="hold"/>
                                        <p:tgtEl>
                                          <p:spTgt spid="124"/>
                                        </p:tgtEl>
                                        <p:attrNameLst>
                                          <p:attrName>ppt_w</p:attrName>
                                        </p:attrNameLst>
                                      </p:cBhvr>
                                      <p:tavLst>
                                        <p:tav tm="0">
                                          <p:val>
                                            <p:fltVal val="0"/>
                                          </p:val>
                                        </p:tav>
                                        <p:tav tm="100000">
                                          <p:val>
                                            <p:strVal val="#ppt_w"/>
                                          </p:val>
                                        </p:tav>
                                      </p:tavLst>
                                    </p:anim>
                                    <p:anim calcmode="lin" valueType="num">
                                      <p:cBhvr>
                                        <p:cTn id="82" dur="1000" fill="hold"/>
                                        <p:tgtEl>
                                          <p:spTgt spid="124"/>
                                        </p:tgtEl>
                                        <p:attrNameLst>
                                          <p:attrName>ppt_h</p:attrName>
                                        </p:attrNameLst>
                                      </p:cBhvr>
                                      <p:tavLst>
                                        <p:tav tm="0">
                                          <p:val>
                                            <p:fltVal val="0"/>
                                          </p:val>
                                        </p:tav>
                                        <p:tav tm="100000">
                                          <p:val>
                                            <p:strVal val="#ppt_h"/>
                                          </p:val>
                                        </p:tav>
                                      </p:tavLst>
                                    </p:anim>
                                    <p:animEffect transition="in" filter="fade">
                                      <p:cBhvr>
                                        <p:cTn id="83" dur="1000"/>
                                        <p:tgtEl>
                                          <p:spTgt spid="124"/>
                                        </p:tgtEl>
                                      </p:cBhvr>
                                    </p:animEffect>
                                  </p:childTnLst>
                                </p:cTn>
                              </p:par>
                            </p:childTnLst>
                          </p:cTn>
                        </p:par>
                        <p:par>
                          <p:cTn id="84" fill="hold">
                            <p:stCondLst>
                              <p:cond delay="5000"/>
                            </p:stCondLst>
                            <p:childTnLst>
                              <p:par>
                                <p:cTn id="85" presetID="22" presetClass="entr" presetSubtype="1" fill="hold" nodeType="afterEffect">
                                  <p:stCondLst>
                                    <p:cond delay="0"/>
                                  </p:stCondLst>
                                  <p:childTnLst>
                                    <p:set>
                                      <p:cBhvr>
                                        <p:cTn id="86" dur="1" fill="hold">
                                          <p:stCondLst>
                                            <p:cond delay="0"/>
                                          </p:stCondLst>
                                        </p:cTn>
                                        <p:tgtEl>
                                          <p:spTgt spid="56"/>
                                        </p:tgtEl>
                                        <p:attrNameLst>
                                          <p:attrName>style.visibility</p:attrName>
                                        </p:attrNameLst>
                                      </p:cBhvr>
                                      <p:to>
                                        <p:strVal val="visible"/>
                                      </p:to>
                                    </p:set>
                                    <p:animEffect transition="in" filter="wipe(up)">
                                      <p:cBhvr>
                                        <p:cTn id="87" dur="500"/>
                                        <p:tgtEl>
                                          <p:spTgt spid="56"/>
                                        </p:tgtEl>
                                      </p:cBhvr>
                                    </p:animEffect>
                                  </p:childTnLst>
                                </p:cTn>
                              </p:par>
                            </p:childTnLst>
                          </p:cTn>
                        </p:par>
                        <p:par>
                          <p:cTn id="88" fill="hold">
                            <p:stCondLst>
                              <p:cond delay="5500"/>
                            </p:stCondLst>
                            <p:childTnLst>
                              <p:par>
                                <p:cTn id="89" presetID="22" presetClass="entr" presetSubtype="4" fill="hold" nodeType="afterEffect">
                                  <p:stCondLst>
                                    <p:cond delay="0"/>
                                  </p:stCondLst>
                                  <p:childTnLst>
                                    <p:set>
                                      <p:cBhvr>
                                        <p:cTn id="90" dur="1" fill="hold">
                                          <p:stCondLst>
                                            <p:cond delay="0"/>
                                          </p:stCondLst>
                                        </p:cTn>
                                        <p:tgtEl>
                                          <p:spTgt spid="59"/>
                                        </p:tgtEl>
                                        <p:attrNameLst>
                                          <p:attrName>style.visibility</p:attrName>
                                        </p:attrNameLst>
                                      </p:cBhvr>
                                      <p:to>
                                        <p:strVal val="visible"/>
                                      </p:to>
                                    </p:set>
                                    <p:animEffect transition="in" filter="wipe(down)">
                                      <p:cBhvr>
                                        <p:cTn id="91" dur="500"/>
                                        <p:tgtEl>
                                          <p:spTgt spid="59"/>
                                        </p:tgtEl>
                                      </p:cBhvr>
                                    </p:animEffect>
                                  </p:childTnLst>
                                </p:cTn>
                              </p:par>
                            </p:childTnLst>
                          </p:cTn>
                        </p:par>
                        <p:par>
                          <p:cTn id="92" fill="hold">
                            <p:stCondLst>
                              <p:cond delay="6000"/>
                            </p:stCondLst>
                            <p:childTnLst>
                              <p:par>
                                <p:cTn id="93" presetID="22" presetClass="entr" presetSubtype="1" fill="hold" nodeType="afterEffect">
                                  <p:stCondLst>
                                    <p:cond delay="0"/>
                                  </p:stCondLst>
                                  <p:childTnLst>
                                    <p:set>
                                      <p:cBhvr>
                                        <p:cTn id="94" dur="1" fill="hold">
                                          <p:stCondLst>
                                            <p:cond delay="0"/>
                                          </p:stCondLst>
                                        </p:cTn>
                                        <p:tgtEl>
                                          <p:spTgt spid="77"/>
                                        </p:tgtEl>
                                        <p:attrNameLst>
                                          <p:attrName>style.visibility</p:attrName>
                                        </p:attrNameLst>
                                      </p:cBhvr>
                                      <p:to>
                                        <p:strVal val="visible"/>
                                      </p:to>
                                    </p:set>
                                    <p:animEffect transition="in" filter="wipe(up)">
                                      <p:cBhvr>
                                        <p:cTn id="95" dur="500"/>
                                        <p:tgtEl>
                                          <p:spTgt spid="77"/>
                                        </p:tgtEl>
                                      </p:cBhvr>
                                    </p:animEffect>
                                  </p:childTnLst>
                                </p:cTn>
                              </p:par>
                            </p:childTnLst>
                          </p:cTn>
                        </p:par>
                        <p:par>
                          <p:cTn id="96" fill="hold">
                            <p:stCondLst>
                              <p:cond delay="6500"/>
                            </p:stCondLst>
                            <p:childTnLst>
                              <p:par>
                                <p:cTn id="97" presetID="22" presetClass="entr" presetSubtype="4" fill="hold" nodeType="afterEffect">
                                  <p:stCondLst>
                                    <p:cond delay="0"/>
                                  </p:stCondLst>
                                  <p:childTnLst>
                                    <p:set>
                                      <p:cBhvr>
                                        <p:cTn id="98" dur="1" fill="hold">
                                          <p:stCondLst>
                                            <p:cond delay="0"/>
                                          </p:stCondLst>
                                        </p:cTn>
                                        <p:tgtEl>
                                          <p:spTgt spid="62"/>
                                        </p:tgtEl>
                                        <p:attrNameLst>
                                          <p:attrName>style.visibility</p:attrName>
                                        </p:attrNameLst>
                                      </p:cBhvr>
                                      <p:to>
                                        <p:strVal val="visible"/>
                                      </p:to>
                                    </p:set>
                                    <p:animEffect transition="in" filter="wipe(down)">
                                      <p:cBhvr>
                                        <p:cTn id="99" dur="500"/>
                                        <p:tgtEl>
                                          <p:spTgt spid="62"/>
                                        </p:tgtEl>
                                      </p:cBhvr>
                                    </p:animEffect>
                                  </p:childTnLst>
                                </p:cTn>
                              </p:par>
                            </p:childTnLst>
                          </p:cTn>
                        </p:par>
                        <p:par>
                          <p:cTn id="100" fill="hold">
                            <p:stCondLst>
                              <p:cond delay="7000"/>
                            </p:stCondLst>
                            <p:childTnLst>
                              <p:par>
                                <p:cTn id="101" presetID="22" presetClass="entr" presetSubtype="1" fill="hold" nodeType="afterEffect">
                                  <p:stCondLst>
                                    <p:cond delay="0"/>
                                  </p:stCondLst>
                                  <p:childTnLst>
                                    <p:set>
                                      <p:cBhvr>
                                        <p:cTn id="102" dur="1" fill="hold">
                                          <p:stCondLst>
                                            <p:cond delay="0"/>
                                          </p:stCondLst>
                                        </p:cTn>
                                        <p:tgtEl>
                                          <p:spTgt spid="84"/>
                                        </p:tgtEl>
                                        <p:attrNameLst>
                                          <p:attrName>style.visibility</p:attrName>
                                        </p:attrNameLst>
                                      </p:cBhvr>
                                      <p:to>
                                        <p:strVal val="visible"/>
                                      </p:to>
                                    </p:set>
                                    <p:animEffect transition="in" filter="wipe(up)">
                                      <p:cBhvr>
                                        <p:cTn id="103" dur="500"/>
                                        <p:tgtEl>
                                          <p:spTgt spid="84"/>
                                        </p:tgtEl>
                                      </p:cBhvr>
                                    </p:animEffect>
                                  </p:childTnLst>
                                </p:cTn>
                              </p:par>
                            </p:childTnLst>
                          </p:cTn>
                        </p:par>
                        <p:par>
                          <p:cTn id="104" fill="hold">
                            <p:stCondLst>
                              <p:cond delay="7500"/>
                            </p:stCondLst>
                            <p:childTnLst>
                              <p:par>
                                <p:cTn id="105" presetID="22" presetClass="entr" presetSubtype="4" fill="hold" nodeType="afterEffect">
                                  <p:stCondLst>
                                    <p:cond delay="0"/>
                                  </p:stCondLst>
                                  <p:childTnLst>
                                    <p:set>
                                      <p:cBhvr>
                                        <p:cTn id="106" dur="1" fill="hold">
                                          <p:stCondLst>
                                            <p:cond delay="0"/>
                                          </p:stCondLst>
                                        </p:cTn>
                                        <p:tgtEl>
                                          <p:spTgt spid="65"/>
                                        </p:tgtEl>
                                        <p:attrNameLst>
                                          <p:attrName>style.visibility</p:attrName>
                                        </p:attrNameLst>
                                      </p:cBhvr>
                                      <p:to>
                                        <p:strVal val="visible"/>
                                      </p:to>
                                    </p:set>
                                    <p:animEffect transition="in" filter="wipe(down)">
                                      <p:cBhvr>
                                        <p:cTn id="107" dur="500"/>
                                        <p:tgtEl>
                                          <p:spTgt spid="65"/>
                                        </p:tgtEl>
                                      </p:cBhvr>
                                    </p:animEffect>
                                  </p:childTnLst>
                                </p:cTn>
                              </p:par>
                            </p:childTnLst>
                          </p:cTn>
                        </p:par>
                        <p:par>
                          <p:cTn id="108" fill="hold">
                            <p:stCondLst>
                              <p:cond delay="8000"/>
                            </p:stCondLst>
                            <p:childTnLst>
                              <p:par>
                                <p:cTn id="109" presetID="22" presetClass="entr" presetSubtype="1" fill="hold" nodeType="afterEffect">
                                  <p:stCondLst>
                                    <p:cond delay="0"/>
                                  </p:stCondLst>
                                  <p:childTnLst>
                                    <p:set>
                                      <p:cBhvr>
                                        <p:cTn id="110" dur="1" fill="hold">
                                          <p:stCondLst>
                                            <p:cond delay="0"/>
                                          </p:stCondLst>
                                        </p:cTn>
                                        <p:tgtEl>
                                          <p:spTgt spid="87"/>
                                        </p:tgtEl>
                                        <p:attrNameLst>
                                          <p:attrName>style.visibility</p:attrName>
                                        </p:attrNameLst>
                                      </p:cBhvr>
                                      <p:to>
                                        <p:strVal val="visible"/>
                                      </p:to>
                                    </p:set>
                                    <p:animEffect transition="in" filter="wipe(up)">
                                      <p:cBhvr>
                                        <p:cTn id="111" dur="500"/>
                                        <p:tgtEl>
                                          <p:spTgt spid="87"/>
                                        </p:tgtEl>
                                      </p:cBhvr>
                                    </p:animEffect>
                                  </p:childTnLst>
                                </p:cTn>
                              </p:par>
                            </p:childTnLst>
                          </p:cTn>
                        </p:par>
                        <p:par>
                          <p:cTn id="112" fill="hold">
                            <p:stCondLst>
                              <p:cond delay="8500"/>
                            </p:stCondLst>
                            <p:childTnLst>
                              <p:par>
                                <p:cTn id="113" presetID="22" presetClass="entr" presetSubtype="4" fill="hold" nodeType="afterEffect">
                                  <p:stCondLst>
                                    <p:cond delay="0"/>
                                  </p:stCondLst>
                                  <p:childTnLst>
                                    <p:set>
                                      <p:cBhvr>
                                        <p:cTn id="114" dur="1" fill="hold">
                                          <p:stCondLst>
                                            <p:cond delay="0"/>
                                          </p:stCondLst>
                                        </p:cTn>
                                        <p:tgtEl>
                                          <p:spTgt spid="68"/>
                                        </p:tgtEl>
                                        <p:attrNameLst>
                                          <p:attrName>style.visibility</p:attrName>
                                        </p:attrNameLst>
                                      </p:cBhvr>
                                      <p:to>
                                        <p:strVal val="visible"/>
                                      </p:to>
                                    </p:set>
                                    <p:animEffect transition="in" filter="wipe(down)">
                                      <p:cBhvr>
                                        <p:cTn id="115" dur="500"/>
                                        <p:tgtEl>
                                          <p:spTgt spid="68"/>
                                        </p:tgtEl>
                                      </p:cBhvr>
                                    </p:animEffect>
                                  </p:childTnLst>
                                </p:cTn>
                              </p:par>
                            </p:childTnLst>
                          </p:cTn>
                        </p:par>
                        <p:par>
                          <p:cTn id="116" fill="hold">
                            <p:stCondLst>
                              <p:cond delay="9000"/>
                            </p:stCondLst>
                            <p:childTnLst>
                              <p:par>
                                <p:cTn id="117" presetID="22" presetClass="entr" presetSubtype="1" fill="hold" nodeType="afterEffect">
                                  <p:stCondLst>
                                    <p:cond delay="0"/>
                                  </p:stCondLst>
                                  <p:childTnLst>
                                    <p:set>
                                      <p:cBhvr>
                                        <p:cTn id="118" dur="1" fill="hold">
                                          <p:stCondLst>
                                            <p:cond delay="0"/>
                                          </p:stCondLst>
                                        </p:cTn>
                                        <p:tgtEl>
                                          <p:spTgt spid="90"/>
                                        </p:tgtEl>
                                        <p:attrNameLst>
                                          <p:attrName>style.visibility</p:attrName>
                                        </p:attrNameLst>
                                      </p:cBhvr>
                                      <p:to>
                                        <p:strVal val="visible"/>
                                      </p:to>
                                    </p:set>
                                    <p:animEffect transition="in" filter="wipe(up)">
                                      <p:cBhvr>
                                        <p:cTn id="119" dur="500"/>
                                        <p:tgtEl>
                                          <p:spTgt spid="90"/>
                                        </p:tgtEl>
                                      </p:cBhvr>
                                    </p:animEffect>
                                  </p:childTnLst>
                                </p:cTn>
                              </p:par>
                            </p:childTnLst>
                          </p:cTn>
                        </p:par>
                        <p:par>
                          <p:cTn id="120" fill="hold">
                            <p:stCondLst>
                              <p:cond delay="9500"/>
                            </p:stCondLst>
                            <p:childTnLst>
                              <p:par>
                                <p:cTn id="121" presetID="22" presetClass="entr" presetSubtype="4" fill="hold" nodeType="afterEffect">
                                  <p:stCondLst>
                                    <p:cond delay="0"/>
                                  </p:stCondLst>
                                  <p:childTnLst>
                                    <p:set>
                                      <p:cBhvr>
                                        <p:cTn id="122" dur="1" fill="hold">
                                          <p:stCondLst>
                                            <p:cond delay="0"/>
                                          </p:stCondLst>
                                        </p:cTn>
                                        <p:tgtEl>
                                          <p:spTgt spid="71"/>
                                        </p:tgtEl>
                                        <p:attrNameLst>
                                          <p:attrName>style.visibility</p:attrName>
                                        </p:attrNameLst>
                                      </p:cBhvr>
                                      <p:to>
                                        <p:strVal val="visible"/>
                                      </p:to>
                                    </p:set>
                                    <p:animEffect transition="in" filter="wipe(down)">
                                      <p:cBhvr>
                                        <p:cTn id="123" dur="500"/>
                                        <p:tgtEl>
                                          <p:spTgt spid="71"/>
                                        </p:tgtEl>
                                      </p:cBhvr>
                                    </p:animEffect>
                                  </p:childTnLst>
                                </p:cTn>
                              </p:par>
                            </p:childTnLst>
                          </p:cTn>
                        </p:par>
                        <p:par>
                          <p:cTn id="124" fill="hold">
                            <p:stCondLst>
                              <p:cond delay="10000"/>
                            </p:stCondLst>
                            <p:childTnLst>
                              <p:par>
                                <p:cTn id="125" presetID="2" presetClass="entr" presetSubtype="2" fill="hold" grpId="0" nodeType="afterEffect">
                                  <p:stCondLst>
                                    <p:cond delay="0"/>
                                  </p:stCondLst>
                                  <p:childTnLst>
                                    <p:set>
                                      <p:cBhvr>
                                        <p:cTn id="126" dur="1" fill="hold">
                                          <p:stCondLst>
                                            <p:cond delay="0"/>
                                          </p:stCondLst>
                                        </p:cTn>
                                        <p:tgtEl>
                                          <p:spTgt spid="128"/>
                                        </p:tgtEl>
                                        <p:attrNameLst>
                                          <p:attrName>style.visibility</p:attrName>
                                        </p:attrNameLst>
                                      </p:cBhvr>
                                      <p:to>
                                        <p:strVal val="visible"/>
                                      </p:to>
                                    </p:set>
                                    <p:anim calcmode="lin" valueType="num">
                                      <p:cBhvr additive="base">
                                        <p:cTn id="127" dur="300" fill="hold"/>
                                        <p:tgtEl>
                                          <p:spTgt spid="128"/>
                                        </p:tgtEl>
                                        <p:attrNameLst>
                                          <p:attrName>ppt_x</p:attrName>
                                        </p:attrNameLst>
                                      </p:cBhvr>
                                      <p:tavLst>
                                        <p:tav tm="0">
                                          <p:val>
                                            <p:strVal val="1+#ppt_w/2"/>
                                          </p:val>
                                        </p:tav>
                                        <p:tav tm="100000">
                                          <p:val>
                                            <p:strVal val="#ppt_x"/>
                                          </p:val>
                                        </p:tav>
                                      </p:tavLst>
                                    </p:anim>
                                    <p:anim calcmode="lin" valueType="num">
                                      <p:cBhvr additive="base">
                                        <p:cTn id="128" dur="300" fill="hold"/>
                                        <p:tgtEl>
                                          <p:spTgt spid="128"/>
                                        </p:tgtEl>
                                        <p:attrNameLst>
                                          <p:attrName>ppt_y</p:attrName>
                                        </p:attrNameLst>
                                      </p:cBhvr>
                                      <p:tavLst>
                                        <p:tav tm="0">
                                          <p:val>
                                            <p:strVal val="#ppt_y"/>
                                          </p:val>
                                        </p:tav>
                                        <p:tav tm="100000">
                                          <p:val>
                                            <p:strVal val="#ppt_y"/>
                                          </p:val>
                                        </p:tav>
                                      </p:tavLst>
                                    </p:anim>
                                  </p:childTnLst>
                                </p:cTn>
                              </p:par>
                            </p:childTnLst>
                          </p:cTn>
                        </p:par>
                        <p:par>
                          <p:cTn id="129" fill="hold">
                            <p:stCondLst>
                              <p:cond delay="10500"/>
                            </p:stCondLst>
                            <p:childTnLst>
                              <p:par>
                                <p:cTn id="130" presetID="2" presetClass="entr" presetSubtype="2" fill="hold" grpId="0" nodeType="afterEffect">
                                  <p:stCondLst>
                                    <p:cond delay="0"/>
                                  </p:stCondLst>
                                  <p:childTnLst>
                                    <p:set>
                                      <p:cBhvr>
                                        <p:cTn id="131" dur="1" fill="hold">
                                          <p:stCondLst>
                                            <p:cond delay="0"/>
                                          </p:stCondLst>
                                        </p:cTn>
                                        <p:tgtEl>
                                          <p:spTgt spid="127"/>
                                        </p:tgtEl>
                                        <p:attrNameLst>
                                          <p:attrName>style.visibility</p:attrName>
                                        </p:attrNameLst>
                                      </p:cBhvr>
                                      <p:to>
                                        <p:strVal val="visible"/>
                                      </p:to>
                                    </p:set>
                                    <p:anim calcmode="lin" valueType="num">
                                      <p:cBhvr additive="base">
                                        <p:cTn id="132" dur="300" fill="hold"/>
                                        <p:tgtEl>
                                          <p:spTgt spid="127"/>
                                        </p:tgtEl>
                                        <p:attrNameLst>
                                          <p:attrName>ppt_x</p:attrName>
                                        </p:attrNameLst>
                                      </p:cBhvr>
                                      <p:tavLst>
                                        <p:tav tm="0">
                                          <p:val>
                                            <p:strVal val="1+#ppt_w/2"/>
                                          </p:val>
                                        </p:tav>
                                        <p:tav tm="100000">
                                          <p:val>
                                            <p:strVal val="#ppt_x"/>
                                          </p:val>
                                        </p:tav>
                                      </p:tavLst>
                                    </p:anim>
                                    <p:anim calcmode="lin" valueType="num">
                                      <p:cBhvr additive="base">
                                        <p:cTn id="133" dur="300" fill="hold"/>
                                        <p:tgtEl>
                                          <p:spTgt spid="12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animBg="1"/>
      <p:bldP spid="44" grpId="0" animBg="1"/>
      <p:bldP spid="45" grpId="0" animBg="1"/>
      <p:bldP spid="46" grpId="0" animBg="1"/>
      <p:bldP spid="47" grpId="0" animBg="1"/>
      <p:bldP spid="48" grpId="0" animBg="1"/>
      <p:bldP spid="49" grpId="0" animBg="1"/>
      <p:bldP spid="50" grpId="0" animBg="1"/>
      <p:bldP spid="51" grpId="0" animBg="1"/>
      <p:bldP spid="55" grpId="0" animBg="1"/>
      <p:bldP spid="121" grpId="0" animBg="1"/>
      <p:bldP spid="122" grpId="0" animBg="1"/>
      <p:bldP spid="123" grpId="0" animBg="1"/>
      <p:bldP spid="124" grpId="0" animBg="1"/>
      <p:bldP spid="127" grpId="0"/>
      <p:bldP spid="128"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p:cNvPicPr>
            <a:picLocks noChangeAspect="1"/>
          </p:cNvPicPr>
          <p:nvPr/>
        </p:nvPicPr>
        <p:blipFill>
          <a:blip r:embed="rId2" cstate="email"/>
          <a:stretch>
            <a:fillRect/>
          </a:stretch>
        </p:blipFill>
        <p:spPr>
          <a:xfrm>
            <a:off x="-1681" y="0"/>
            <a:ext cx="9145681" cy="5137275"/>
          </a:xfrm>
          <a:prstGeom prst="rect">
            <a:avLst/>
          </a:prstGeom>
        </p:spPr>
      </p:pic>
      <p:pic>
        <p:nvPicPr>
          <p:cNvPr id="2" name="图片 1"/>
          <p:cNvPicPr>
            <a:picLocks noChangeAspect="1"/>
          </p:cNvPicPr>
          <p:nvPr/>
        </p:nvPicPr>
        <p:blipFill>
          <a:blip r:embed="rId3" cstate="email"/>
          <a:stretch>
            <a:fillRect/>
          </a:stretch>
        </p:blipFill>
        <p:spPr>
          <a:xfrm>
            <a:off x="2907680" y="86483"/>
            <a:ext cx="3168352" cy="3490558"/>
          </a:xfrm>
          <a:prstGeom prst="rect">
            <a:avLst/>
          </a:prstGeom>
        </p:spPr>
      </p:pic>
      <p:pic>
        <p:nvPicPr>
          <p:cNvPr id="3" name="图片 2"/>
          <p:cNvPicPr>
            <a:picLocks noChangeAspect="1"/>
          </p:cNvPicPr>
          <p:nvPr/>
        </p:nvPicPr>
        <p:blipFill>
          <a:blip r:embed="rId4" cstate="email"/>
          <a:stretch>
            <a:fillRect/>
          </a:stretch>
        </p:blipFill>
        <p:spPr>
          <a:xfrm>
            <a:off x="4491856" y="-39791"/>
            <a:ext cx="4638672" cy="1725025"/>
          </a:xfrm>
          <a:prstGeom prst="rect">
            <a:avLst/>
          </a:prstGeom>
        </p:spPr>
      </p:pic>
      <p:pic>
        <p:nvPicPr>
          <p:cNvPr id="4" name="图片 3"/>
          <p:cNvPicPr>
            <a:picLocks noChangeAspect="1"/>
          </p:cNvPicPr>
          <p:nvPr/>
        </p:nvPicPr>
        <p:blipFill>
          <a:blip r:embed="rId5" cstate="email"/>
          <a:stretch>
            <a:fillRect/>
          </a:stretch>
        </p:blipFill>
        <p:spPr>
          <a:xfrm>
            <a:off x="-1681" y="3771885"/>
            <a:ext cx="9143244" cy="1365391"/>
          </a:xfrm>
          <a:prstGeom prst="rect">
            <a:avLst/>
          </a:prstGeom>
        </p:spPr>
      </p:pic>
      <p:pic>
        <p:nvPicPr>
          <p:cNvPr id="5" name="图片 4"/>
          <p:cNvPicPr>
            <a:picLocks noChangeAspect="1"/>
          </p:cNvPicPr>
          <p:nvPr/>
        </p:nvPicPr>
        <p:blipFill>
          <a:blip r:embed="rId6" cstate="email"/>
          <a:stretch>
            <a:fillRect/>
          </a:stretch>
        </p:blipFill>
        <p:spPr>
          <a:xfrm>
            <a:off x="91233" y="3003798"/>
            <a:ext cx="2089701" cy="1981706"/>
          </a:xfrm>
          <a:prstGeom prst="rect">
            <a:avLst/>
          </a:prstGeom>
        </p:spPr>
      </p:pic>
      <p:sp>
        <p:nvSpPr>
          <p:cNvPr id="7" name="文本框 6"/>
          <p:cNvSpPr txBox="1"/>
          <p:nvPr/>
        </p:nvSpPr>
        <p:spPr>
          <a:xfrm>
            <a:off x="2796928" y="3075806"/>
            <a:ext cx="3719288" cy="707886"/>
          </a:xfrm>
          <a:prstGeom prst="rect">
            <a:avLst/>
          </a:prstGeom>
          <a:noFill/>
        </p:spPr>
        <p:txBody>
          <a:bodyPr wrap="none" rtlCol="0">
            <a:spAutoFit/>
          </a:bodyPr>
          <a:lstStyle/>
          <a:p>
            <a:r>
              <a:rPr lang="zh-CN" altLang="en-US" sz="4000" b="1" dirty="0">
                <a:solidFill>
                  <a:srgbClr val="FF0000"/>
                </a:solidFill>
                <a:latin typeface="微软雅黑" panose="020B0503020204020204" pitchFamily="34" charset="-122"/>
                <a:ea typeface="微软雅黑" panose="020B0503020204020204" pitchFamily="34" charset="-122"/>
              </a:rPr>
              <a:t>少年强   则国强</a:t>
            </a:r>
          </a:p>
        </p:txBody>
      </p:sp>
      <p:sp>
        <p:nvSpPr>
          <p:cNvPr id="13" name="文本框 12"/>
          <p:cNvSpPr txBox="1"/>
          <p:nvPr/>
        </p:nvSpPr>
        <p:spPr>
          <a:xfrm>
            <a:off x="971600" y="1517679"/>
            <a:ext cx="7920879" cy="1107996"/>
          </a:xfrm>
          <a:prstGeom prst="rect">
            <a:avLst/>
          </a:prstGeom>
          <a:noFill/>
        </p:spPr>
        <p:txBody>
          <a:bodyPr wrap="square" rtlCol="0">
            <a:spAutoFit/>
          </a:bodyPr>
          <a:lstStyle/>
          <a:p>
            <a:r>
              <a:rPr lang="zh-CN" altLang="en-US" sz="6600" b="1" dirty="0">
                <a:solidFill>
                  <a:srgbClr val="FF0000"/>
                </a:solidFill>
                <a:latin typeface="MStiffHei PRC UltraBold" panose="00000500000000000000" pitchFamily="2" charset="-122"/>
                <a:ea typeface="MStiffHei PRC UltraBold" panose="00000500000000000000" pitchFamily="2" charset="-122"/>
              </a:rPr>
              <a:t>红领巾    心向党</a:t>
            </a:r>
          </a:p>
        </p:txBody>
      </p:sp>
    </p:spTree>
  </p:cSld>
  <p:clrMapOvr>
    <a:masterClrMapping/>
  </p:clrMapOvr>
  <mc:AlternateContent xmlns:mc="http://schemas.openxmlformats.org/markup-compatibility/2006" xmlns:p14="http://schemas.microsoft.com/office/powerpoint/2010/main">
    <mc:Choice Requires="p14">
      <p:transition spd="slow" p14:dur="1250" advClick="0" advTm="0">
        <p14:switch dir="r"/>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childTnLst>
                                </p:cTn>
                              </p:par>
                            </p:childTnLst>
                          </p:cTn>
                        </p:par>
                        <p:par>
                          <p:cTn id="8" fill="hold">
                            <p:stCondLst>
                              <p:cond delay="1000"/>
                            </p:stCondLst>
                            <p:childTnLst>
                              <p:par>
                                <p:cTn id="9" presetID="22" presetClass="entr" presetSubtype="8"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wipe(left)">
                                      <p:cBhvr>
                                        <p:cTn id="11" dur="1000"/>
                                        <p:tgtEl>
                                          <p:spTgt spid="4"/>
                                        </p:tgtEl>
                                      </p:cBhvr>
                                    </p:animEffect>
                                  </p:childTnLst>
                                </p:cTn>
                              </p:par>
                            </p:childTnLst>
                          </p:cTn>
                        </p:par>
                        <p:par>
                          <p:cTn id="12" fill="hold">
                            <p:stCondLst>
                              <p:cond delay="2000"/>
                            </p:stCondLst>
                            <p:childTnLst>
                              <p:par>
                                <p:cTn id="13" presetID="2" presetClass="entr" presetSubtype="8" fill="hold" nodeType="after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additive="base">
                                        <p:cTn id="15" dur="1000" fill="hold"/>
                                        <p:tgtEl>
                                          <p:spTgt spid="5"/>
                                        </p:tgtEl>
                                        <p:attrNameLst>
                                          <p:attrName>ppt_x</p:attrName>
                                        </p:attrNameLst>
                                      </p:cBhvr>
                                      <p:tavLst>
                                        <p:tav tm="0">
                                          <p:val>
                                            <p:strVal val="0-#ppt_w/2"/>
                                          </p:val>
                                        </p:tav>
                                        <p:tav tm="100000">
                                          <p:val>
                                            <p:strVal val="#ppt_x"/>
                                          </p:val>
                                        </p:tav>
                                      </p:tavLst>
                                    </p:anim>
                                    <p:anim calcmode="lin" valueType="num">
                                      <p:cBhvr additive="base">
                                        <p:cTn id="16" dur="1000" fill="hold"/>
                                        <p:tgtEl>
                                          <p:spTgt spid="5"/>
                                        </p:tgtEl>
                                        <p:attrNameLst>
                                          <p:attrName>ppt_y</p:attrName>
                                        </p:attrNameLst>
                                      </p:cBhvr>
                                      <p:tavLst>
                                        <p:tav tm="0">
                                          <p:val>
                                            <p:strVal val="#ppt_y"/>
                                          </p:val>
                                        </p:tav>
                                        <p:tav tm="100000">
                                          <p:val>
                                            <p:strVal val="#ppt_y"/>
                                          </p:val>
                                        </p:tav>
                                      </p:tavLst>
                                    </p:anim>
                                  </p:childTnLst>
                                </p:cTn>
                              </p:par>
                            </p:childTnLst>
                          </p:cTn>
                        </p:par>
                        <p:par>
                          <p:cTn id="17" fill="hold">
                            <p:stCondLst>
                              <p:cond delay="3000"/>
                            </p:stCondLst>
                            <p:childTnLst>
                              <p:par>
                                <p:cTn id="18" presetID="22" presetClass="entr" presetSubtype="2" fill="hold" nodeType="afterEffect">
                                  <p:stCondLst>
                                    <p:cond delay="0"/>
                                  </p:stCondLst>
                                  <p:childTnLst>
                                    <p:set>
                                      <p:cBhvr>
                                        <p:cTn id="19" dur="1" fill="hold">
                                          <p:stCondLst>
                                            <p:cond delay="0"/>
                                          </p:stCondLst>
                                        </p:cTn>
                                        <p:tgtEl>
                                          <p:spTgt spid="3"/>
                                        </p:tgtEl>
                                        <p:attrNameLst>
                                          <p:attrName>style.visibility</p:attrName>
                                        </p:attrNameLst>
                                      </p:cBhvr>
                                      <p:to>
                                        <p:strVal val="visible"/>
                                      </p:to>
                                    </p:set>
                                    <p:animEffect transition="in" filter="wipe(right)">
                                      <p:cBhvr>
                                        <p:cTn id="20" dur="1000"/>
                                        <p:tgtEl>
                                          <p:spTgt spid="3"/>
                                        </p:tgtEl>
                                      </p:cBhvr>
                                    </p:animEffect>
                                  </p:childTnLst>
                                </p:cTn>
                              </p:par>
                            </p:childTnLst>
                          </p:cTn>
                        </p:par>
                        <p:par>
                          <p:cTn id="21" fill="hold">
                            <p:stCondLst>
                              <p:cond delay="4000"/>
                            </p:stCondLst>
                            <p:childTnLst>
                              <p:par>
                                <p:cTn id="22" presetID="42" presetClass="entr" presetSubtype="0" fill="hold" nodeType="afterEffect">
                                  <p:stCondLst>
                                    <p:cond delay="0"/>
                                  </p:stCondLst>
                                  <p:childTnLst>
                                    <p:set>
                                      <p:cBhvr>
                                        <p:cTn id="23" dur="1" fill="hold">
                                          <p:stCondLst>
                                            <p:cond delay="0"/>
                                          </p:stCondLst>
                                        </p:cTn>
                                        <p:tgtEl>
                                          <p:spTgt spid="2"/>
                                        </p:tgtEl>
                                        <p:attrNameLst>
                                          <p:attrName>style.visibility</p:attrName>
                                        </p:attrNameLst>
                                      </p:cBhvr>
                                      <p:to>
                                        <p:strVal val="visible"/>
                                      </p:to>
                                    </p:set>
                                    <p:animEffect transition="in" filter="fade">
                                      <p:cBhvr>
                                        <p:cTn id="24" dur="1000"/>
                                        <p:tgtEl>
                                          <p:spTgt spid="2"/>
                                        </p:tgtEl>
                                      </p:cBhvr>
                                    </p:animEffect>
                                    <p:anim calcmode="lin" valueType="num">
                                      <p:cBhvr>
                                        <p:cTn id="25" dur="1000" fill="hold"/>
                                        <p:tgtEl>
                                          <p:spTgt spid="2"/>
                                        </p:tgtEl>
                                        <p:attrNameLst>
                                          <p:attrName>ppt_x</p:attrName>
                                        </p:attrNameLst>
                                      </p:cBhvr>
                                      <p:tavLst>
                                        <p:tav tm="0">
                                          <p:val>
                                            <p:strVal val="#ppt_x"/>
                                          </p:val>
                                        </p:tav>
                                        <p:tav tm="100000">
                                          <p:val>
                                            <p:strVal val="#ppt_x"/>
                                          </p:val>
                                        </p:tav>
                                      </p:tavLst>
                                    </p:anim>
                                    <p:anim calcmode="lin" valueType="num">
                                      <p:cBhvr>
                                        <p:cTn id="26" dur="1000" fill="hold"/>
                                        <p:tgtEl>
                                          <p:spTgt spid="2"/>
                                        </p:tgtEl>
                                        <p:attrNameLst>
                                          <p:attrName>ppt_y</p:attrName>
                                        </p:attrNameLst>
                                      </p:cBhvr>
                                      <p:tavLst>
                                        <p:tav tm="0">
                                          <p:val>
                                            <p:strVal val="#ppt_y+.1"/>
                                          </p:val>
                                        </p:tav>
                                        <p:tav tm="100000">
                                          <p:val>
                                            <p:strVal val="#ppt_y"/>
                                          </p:val>
                                        </p:tav>
                                      </p:tavLst>
                                    </p:anim>
                                  </p:childTnLst>
                                </p:cTn>
                              </p:par>
                            </p:childTnLst>
                          </p:cTn>
                        </p:par>
                        <p:par>
                          <p:cTn id="27" fill="hold">
                            <p:stCondLst>
                              <p:cond delay="5000"/>
                            </p:stCondLst>
                            <p:childTnLst>
                              <p:par>
                                <p:cTn id="28" presetID="50" presetClass="entr" presetSubtype="0" decel="100000" fill="hold" grpId="0" nodeType="afterEffect">
                                  <p:stCondLst>
                                    <p:cond delay="0"/>
                                  </p:stCondLst>
                                  <p:childTnLst>
                                    <p:set>
                                      <p:cBhvr>
                                        <p:cTn id="29" dur="1" fill="hold">
                                          <p:stCondLst>
                                            <p:cond delay="0"/>
                                          </p:stCondLst>
                                        </p:cTn>
                                        <p:tgtEl>
                                          <p:spTgt spid="13"/>
                                        </p:tgtEl>
                                        <p:attrNameLst>
                                          <p:attrName>style.visibility</p:attrName>
                                        </p:attrNameLst>
                                      </p:cBhvr>
                                      <p:to>
                                        <p:strVal val="visible"/>
                                      </p:to>
                                    </p:set>
                                    <p:anim calcmode="lin" valueType="num">
                                      <p:cBhvr>
                                        <p:cTn id="30" dur="1000" fill="hold"/>
                                        <p:tgtEl>
                                          <p:spTgt spid="13"/>
                                        </p:tgtEl>
                                        <p:attrNameLst>
                                          <p:attrName>ppt_w</p:attrName>
                                        </p:attrNameLst>
                                      </p:cBhvr>
                                      <p:tavLst>
                                        <p:tav tm="0">
                                          <p:val>
                                            <p:strVal val="#ppt_w+.3"/>
                                          </p:val>
                                        </p:tav>
                                        <p:tav tm="100000">
                                          <p:val>
                                            <p:strVal val="#ppt_w"/>
                                          </p:val>
                                        </p:tav>
                                      </p:tavLst>
                                    </p:anim>
                                    <p:anim calcmode="lin" valueType="num">
                                      <p:cBhvr>
                                        <p:cTn id="31" dur="1000" fill="hold"/>
                                        <p:tgtEl>
                                          <p:spTgt spid="13"/>
                                        </p:tgtEl>
                                        <p:attrNameLst>
                                          <p:attrName>ppt_h</p:attrName>
                                        </p:attrNameLst>
                                      </p:cBhvr>
                                      <p:tavLst>
                                        <p:tav tm="0">
                                          <p:val>
                                            <p:strVal val="#ppt_h"/>
                                          </p:val>
                                        </p:tav>
                                        <p:tav tm="100000">
                                          <p:val>
                                            <p:strVal val="#ppt_h"/>
                                          </p:val>
                                        </p:tav>
                                      </p:tavLst>
                                    </p:anim>
                                    <p:animEffect transition="in" filter="fade">
                                      <p:cBhvr>
                                        <p:cTn id="32" dur="1000"/>
                                        <p:tgtEl>
                                          <p:spTgt spid="13"/>
                                        </p:tgtEl>
                                      </p:cBhvr>
                                    </p:animEffect>
                                  </p:childTnLst>
                                </p:cTn>
                              </p:par>
                            </p:childTnLst>
                          </p:cTn>
                        </p:par>
                        <p:par>
                          <p:cTn id="33" fill="hold">
                            <p:stCondLst>
                              <p:cond delay="6000"/>
                            </p:stCondLst>
                            <p:childTnLst>
                              <p:par>
                                <p:cTn id="34" presetID="23" presetClass="entr" presetSubtype="36" fill="hold" grpId="0" nodeType="afterEffect">
                                  <p:stCondLst>
                                    <p:cond delay="0"/>
                                  </p:stCondLst>
                                  <p:childTnLst>
                                    <p:set>
                                      <p:cBhvr>
                                        <p:cTn id="35" dur="1" fill="hold">
                                          <p:stCondLst>
                                            <p:cond delay="0"/>
                                          </p:stCondLst>
                                        </p:cTn>
                                        <p:tgtEl>
                                          <p:spTgt spid="7"/>
                                        </p:tgtEl>
                                        <p:attrNameLst>
                                          <p:attrName>style.visibility</p:attrName>
                                        </p:attrNameLst>
                                      </p:cBhvr>
                                      <p:to>
                                        <p:strVal val="visible"/>
                                      </p:to>
                                    </p:set>
                                    <p:anim calcmode="lin" valueType="num">
                                      <p:cBhvr>
                                        <p:cTn id="36" dur="750" fill="hold"/>
                                        <p:tgtEl>
                                          <p:spTgt spid="7"/>
                                        </p:tgtEl>
                                        <p:attrNameLst>
                                          <p:attrName>ppt_w</p:attrName>
                                        </p:attrNameLst>
                                      </p:cBhvr>
                                      <p:tavLst>
                                        <p:tav tm="0">
                                          <p:val>
                                            <p:strVal val="(6*min(max(#ppt_w*#ppt_h,.3),1)-7.4)/-.7*#ppt_w"/>
                                          </p:val>
                                        </p:tav>
                                        <p:tav tm="100000">
                                          <p:val>
                                            <p:strVal val="#ppt_w"/>
                                          </p:val>
                                        </p:tav>
                                      </p:tavLst>
                                    </p:anim>
                                    <p:anim calcmode="lin" valueType="num">
                                      <p:cBhvr>
                                        <p:cTn id="37" dur="750" fill="hold"/>
                                        <p:tgtEl>
                                          <p:spTgt spid="7"/>
                                        </p:tgtEl>
                                        <p:attrNameLst>
                                          <p:attrName>ppt_h</p:attrName>
                                        </p:attrNameLst>
                                      </p:cBhvr>
                                      <p:tavLst>
                                        <p:tav tm="0">
                                          <p:val>
                                            <p:strVal val="(6*min(max(#ppt_w*#ppt_h,.3),1)-7.4)/-.7*#ppt_h"/>
                                          </p:val>
                                        </p:tav>
                                        <p:tav tm="100000">
                                          <p:val>
                                            <p:strVal val="#ppt_h"/>
                                          </p:val>
                                        </p:tav>
                                      </p:tavLst>
                                    </p:anim>
                                    <p:anim calcmode="lin" valueType="num">
                                      <p:cBhvr>
                                        <p:cTn id="38" dur="750" fill="hold"/>
                                        <p:tgtEl>
                                          <p:spTgt spid="7"/>
                                        </p:tgtEl>
                                        <p:attrNameLst>
                                          <p:attrName>ppt_x</p:attrName>
                                        </p:attrNameLst>
                                      </p:cBhvr>
                                      <p:tavLst>
                                        <p:tav tm="0">
                                          <p:val>
                                            <p:fltVal val="0.5"/>
                                          </p:val>
                                        </p:tav>
                                        <p:tav tm="100000">
                                          <p:val>
                                            <p:strVal val="#ppt_x"/>
                                          </p:val>
                                        </p:tav>
                                      </p:tavLst>
                                    </p:anim>
                                    <p:anim calcmode="lin" valueType="num">
                                      <p:cBhvr>
                                        <p:cTn id="39" dur="750" fill="hold"/>
                                        <p:tgtEl>
                                          <p:spTgt spid="7"/>
                                        </p:tgtEl>
                                        <p:attrNameLst>
                                          <p:attrName>ppt_y</p:attrName>
                                        </p:attrNameLst>
                                      </p:cBhvr>
                                      <p:tavLst>
                                        <p:tav tm="0">
                                          <p:val>
                                            <p:strVal val="1+(6*min(max(#ppt_w*#ppt_h,.3),1)-7.4)/-.7*#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组合 22"/>
          <p:cNvGrpSpPr/>
          <p:nvPr/>
        </p:nvGrpSpPr>
        <p:grpSpPr>
          <a:xfrm>
            <a:off x="-1681" y="0"/>
            <a:ext cx="9145681" cy="5137276"/>
            <a:chOff x="-1681" y="0"/>
            <a:chExt cx="9145681" cy="5137276"/>
          </a:xfrm>
        </p:grpSpPr>
        <p:pic>
          <p:nvPicPr>
            <p:cNvPr id="24" name="图片 23"/>
            <p:cNvPicPr>
              <a:picLocks noChangeAspect="1"/>
            </p:cNvPicPr>
            <p:nvPr/>
          </p:nvPicPr>
          <p:blipFill>
            <a:blip r:embed="rId2" cstate="email"/>
            <a:stretch>
              <a:fillRect/>
            </a:stretch>
          </p:blipFill>
          <p:spPr>
            <a:xfrm>
              <a:off x="-1681" y="0"/>
              <a:ext cx="9145681" cy="5137275"/>
            </a:xfrm>
            <a:prstGeom prst="rect">
              <a:avLst/>
            </a:prstGeom>
          </p:spPr>
        </p:pic>
        <p:pic>
          <p:nvPicPr>
            <p:cNvPr id="25" name="图片 24"/>
            <p:cNvPicPr>
              <a:picLocks noChangeAspect="1"/>
            </p:cNvPicPr>
            <p:nvPr/>
          </p:nvPicPr>
          <p:blipFill>
            <a:blip r:embed="rId3" cstate="email"/>
            <a:stretch>
              <a:fillRect/>
            </a:stretch>
          </p:blipFill>
          <p:spPr>
            <a:xfrm>
              <a:off x="-1681" y="3771885"/>
              <a:ext cx="9143244" cy="1365391"/>
            </a:xfrm>
            <a:prstGeom prst="rect">
              <a:avLst/>
            </a:prstGeom>
          </p:spPr>
        </p:pic>
        <p:pic>
          <p:nvPicPr>
            <p:cNvPr id="26" name="图片 25"/>
            <p:cNvPicPr>
              <a:picLocks noChangeAspect="1"/>
            </p:cNvPicPr>
            <p:nvPr/>
          </p:nvPicPr>
          <p:blipFill>
            <a:blip r:embed="rId4" cstate="email"/>
            <a:stretch>
              <a:fillRect/>
            </a:stretch>
          </p:blipFill>
          <p:spPr>
            <a:xfrm>
              <a:off x="34027" y="2860373"/>
              <a:ext cx="2358957" cy="2237047"/>
            </a:xfrm>
            <a:prstGeom prst="rect">
              <a:avLst/>
            </a:prstGeom>
          </p:spPr>
        </p:pic>
      </p:grpSp>
      <p:sp>
        <p:nvSpPr>
          <p:cNvPr id="10" name="圆角矩形 9"/>
          <p:cNvSpPr/>
          <p:nvPr/>
        </p:nvSpPr>
        <p:spPr>
          <a:xfrm>
            <a:off x="2843808" y="2241028"/>
            <a:ext cx="4665810" cy="722852"/>
          </a:xfrm>
          <a:prstGeom prst="roundRect">
            <a:avLst>
              <a:gd name="adj" fmla="val 50000"/>
            </a:avLst>
          </a:prstGeom>
          <a:solidFill>
            <a:srgbClr val="C100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prstClr val="white"/>
              </a:solidFill>
              <a:effectLst/>
              <a:uLnTx/>
              <a:uFillTx/>
              <a:latin typeface="Calibri" panose="020F0502020204030204"/>
              <a:ea typeface="等线" panose="02010600030101010101" charset="-122"/>
              <a:cs typeface="+mn-cs"/>
            </a:endParaRPr>
          </a:p>
        </p:txBody>
      </p:sp>
      <p:sp>
        <p:nvSpPr>
          <p:cNvPr id="11" name="椭圆 10"/>
          <p:cNvSpPr/>
          <p:nvPr/>
        </p:nvSpPr>
        <p:spPr>
          <a:xfrm>
            <a:off x="4521330" y="813677"/>
            <a:ext cx="1276659" cy="1276659"/>
          </a:xfrm>
          <a:prstGeom prst="ellipse">
            <a:avLst/>
          </a:prstGeom>
          <a:solidFill>
            <a:srgbClr val="C10001"/>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8000" b="0" i="0" u="none" strike="noStrike" kern="1200" cap="none" spc="0" normalizeH="0" baseline="0" noProof="0">
              <a:ln>
                <a:noFill/>
              </a:ln>
              <a:solidFill>
                <a:prstClr val="white"/>
              </a:solidFill>
              <a:effectLst/>
              <a:uLnTx/>
              <a:uFillTx/>
              <a:latin typeface="Calibri" panose="020F0502020204030204"/>
              <a:ea typeface="等线" panose="02010600030101010101" charset="-122"/>
              <a:cs typeface="+mn-cs"/>
            </a:endParaRPr>
          </a:p>
        </p:txBody>
      </p:sp>
      <p:sp>
        <p:nvSpPr>
          <p:cNvPr id="12" name="标题 4"/>
          <p:cNvSpPr txBox="1"/>
          <p:nvPr/>
        </p:nvSpPr>
        <p:spPr>
          <a:xfrm>
            <a:off x="4521330" y="959063"/>
            <a:ext cx="1276659" cy="110322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defRPr/>
            </a:pPr>
            <a:r>
              <a:rPr kumimoji="0" lang="en-US" altLang="zh-CN" sz="8000" b="1"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j-cs"/>
              </a:rPr>
              <a:t>1</a:t>
            </a:r>
          </a:p>
        </p:txBody>
      </p:sp>
      <p:sp>
        <p:nvSpPr>
          <p:cNvPr id="13" name="标题 4"/>
          <p:cNvSpPr txBox="1"/>
          <p:nvPr/>
        </p:nvSpPr>
        <p:spPr>
          <a:xfrm>
            <a:off x="3229978" y="2247952"/>
            <a:ext cx="3893470" cy="712017"/>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defRPr/>
            </a:pPr>
            <a:r>
              <a:rPr kumimoji="0" lang="zh-CN" altLang="en-US" sz="3600" b="1"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j-cs"/>
              </a:rPr>
              <a:t>单击添加文字标题</a:t>
            </a:r>
            <a:endParaRPr kumimoji="0" lang="en-US" altLang="zh-CN" sz="3600" b="1"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j-cs"/>
            </a:endParaRPr>
          </a:p>
        </p:txBody>
      </p:sp>
    </p:spTree>
  </p:cSld>
  <p:clrMapOvr>
    <a:masterClrMapping/>
  </p:clrMapOvr>
  <mc:AlternateContent xmlns:mc="http://schemas.openxmlformats.org/markup-compatibility/2006" xmlns:p14="http://schemas.microsoft.com/office/powerpoint/2010/main">
    <mc:Choice Requires="p14">
      <p:transition spd="slow" p14:dur="1250" advClick="0" advTm="0">
        <p14:switch dir="r"/>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000"/>
                                        <p:tgtEl>
                                          <p:spTgt spid="11"/>
                                        </p:tgtEl>
                                      </p:cBhvr>
                                    </p:animEffect>
                                    <p:anim calcmode="lin" valueType="num">
                                      <p:cBhvr>
                                        <p:cTn id="8" dur="1000" fill="hold"/>
                                        <p:tgtEl>
                                          <p:spTgt spid="11"/>
                                        </p:tgtEl>
                                        <p:attrNameLst>
                                          <p:attrName>ppt_x</p:attrName>
                                        </p:attrNameLst>
                                      </p:cBhvr>
                                      <p:tavLst>
                                        <p:tav tm="0">
                                          <p:val>
                                            <p:strVal val="#ppt_x"/>
                                          </p:val>
                                        </p:tav>
                                        <p:tav tm="100000">
                                          <p:val>
                                            <p:strVal val="#ppt_x"/>
                                          </p:val>
                                        </p:tav>
                                      </p:tavLst>
                                    </p:anim>
                                    <p:anim calcmode="lin" valueType="num">
                                      <p:cBhvr>
                                        <p:cTn id="9" dur="1000" fill="hold"/>
                                        <p:tgtEl>
                                          <p:spTgt spid="11"/>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1000"/>
                                        <p:tgtEl>
                                          <p:spTgt spid="12"/>
                                        </p:tgtEl>
                                      </p:cBhvr>
                                    </p:animEffect>
                                    <p:anim calcmode="lin" valueType="num">
                                      <p:cBhvr>
                                        <p:cTn id="13" dur="1000" fill="hold"/>
                                        <p:tgtEl>
                                          <p:spTgt spid="12"/>
                                        </p:tgtEl>
                                        <p:attrNameLst>
                                          <p:attrName>ppt_x</p:attrName>
                                        </p:attrNameLst>
                                      </p:cBhvr>
                                      <p:tavLst>
                                        <p:tav tm="0">
                                          <p:val>
                                            <p:strVal val="#ppt_x"/>
                                          </p:val>
                                        </p:tav>
                                        <p:tav tm="100000">
                                          <p:val>
                                            <p:strVal val="#ppt_x"/>
                                          </p:val>
                                        </p:tav>
                                      </p:tavLst>
                                    </p:anim>
                                    <p:anim calcmode="lin" valueType="num">
                                      <p:cBhvr>
                                        <p:cTn id="14" dur="1000" fill="hold"/>
                                        <p:tgtEl>
                                          <p:spTgt spid="12"/>
                                        </p:tgtEl>
                                        <p:attrNameLst>
                                          <p:attrName>ppt_y</p:attrName>
                                        </p:attrNameLst>
                                      </p:cBhvr>
                                      <p:tavLst>
                                        <p:tav tm="0">
                                          <p:val>
                                            <p:strVal val="#ppt_y+.1"/>
                                          </p:val>
                                        </p:tav>
                                        <p:tav tm="100000">
                                          <p:val>
                                            <p:strVal val="#ppt_y"/>
                                          </p:val>
                                        </p:tav>
                                      </p:tavLst>
                                    </p:anim>
                                  </p:childTnLst>
                                </p:cTn>
                              </p:par>
                            </p:childTnLst>
                          </p:cTn>
                        </p:par>
                        <p:par>
                          <p:cTn id="15" fill="hold">
                            <p:stCondLst>
                              <p:cond delay="1000"/>
                            </p:stCondLst>
                            <p:childTnLst>
                              <p:par>
                                <p:cTn id="16" presetID="16" presetClass="entr" presetSubtype="21" fill="hold" grpId="0" nodeType="after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barn(inVertical)">
                                      <p:cBhvr>
                                        <p:cTn id="18" dur="750"/>
                                        <p:tgtEl>
                                          <p:spTgt spid="10"/>
                                        </p:tgtEl>
                                      </p:cBhvr>
                                    </p:animEffect>
                                  </p:childTnLst>
                                </p:cTn>
                              </p:par>
                            </p:childTnLst>
                          </p:cTn>
                        </p:par>
                        <p:par>
                          <p:cTn id="19" fill="hold">
                            <p:stCondLst>
                              <p:cond delay="2000"/>
                            </p:stCondLst>
                            <p:childTnLst>
                              <p:par>
                                <p:cTn id="20" presetID="17" presetClass="entr" presetSubtype="10" fill="hold" grpId="0" nodeType="afterEffect">
                                  <p:stCondLst>
                                    <p:cond delay="0"/>
                                  </p:stCondLst>
                                  <p:iterate type="lt">
                                    <p:tmPct val="15000"/>
                                  </p:iterate>
                                  <p:childTnLst>
                                    <p:set>
                                      <p:cBhvr>
                                        <p:cTn id="21" dur="1" fill="hold">
                                          <p:stCondLst>
                                            <p:cond delay="0"/>
                                          </p:stCondLst>
                                        </p:cTn>
                                        <p:tgtEl>
                                          <p:spTgt spid="13"/>
                                        </p:tgtEl>
                                        <p:attrNameLst>
                                          <p:attrName>style.visibility</p:attrName>
                                        </p:attrNameLst>
                                      </p:cBhvr>
                                      <p:to>
                                        <p:strVal val="visible"/>
                                      </p:to>
                                    </p:set>
                                    <p:anim calcmode="lin" valueType="num">
                                      <p:cBhvr>
                                        <p:cTn id="22" dur="500" fill="hold"/>
                                        <p:tgtEl>
                                          <p:spTgt spid="13"/>
                                        </p:tgtEl>
                                        <p:attrNameLst>
                                          <p:attrName>ppt_w</p:attrName>
                                        </p:attrNameLst>
                                      </p:cBhvr>
                                      <p:tavLst>
                                        <p:tav tm="0">
                                          <p:val>
                                            <p:fltVal val="0"/>
                                          </p:val>
                                        </p:tav>
                                        <p:tav tm="100000">
                                          <p:val>
                                            <p:strVal val="#ppt_w"/>
                                          </p:val>
                                        </p:tav>
                                      </p:tavLst>
                                    </p:anim>
                                    <p:anim calcmode="lin" valueType="num">
                                      <p:cBhvr>
                                        <p:cTn id="23" dur="500" fill="hold"/>
                                        <p:tgtEl>
                                          <p:spTgt spid="1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p:bldP spid="1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5" name="组合 64"/>
          <p:cNvGrpSpPr/>
          <p:nvPr/>
        </p:nvGrpSpPr>
        <p:grpSpPr>
          <a:xfrm>
            <a:off x="2430624" y="2008732"/>
            <a:ext cx="623725" cy="622534"/>
            <a:chOff x="3241675" y="2678113"/>
            <a:chExt cx="831850" cy="830262"/>
          </a:xfrm>
        </p:grpSpPr>
        <p:sp>
          <p:nvSpPr>
            <p:cNvPr id="66" name="Oval 7"/>
            <p:cNvSpPr>
              <a:spLocks noChangeArrowheads="1"/>
            </p:cNvSpPr>
            <p:nvPr/>
          </p:nvSpPr>
          <p:spPr bwMode="auto">
            <a:xfrm>
              <a:off x="3241675" y="2678113"/>
              <a:ext cx="831850" cy="830262"/>
            </a:xfrm>
            <a:prstGeom prst="ellipse">
              <a:avLst/>
            </a:prstGeom>
            <a:solidFill>
              <a:srgbClr val="E62A2A"/>
            </a:solidFill>
            <a:ln>
              <a:noFill/>
            </a:ln>
          </p:spPr>
          <p:txBody>
            <a:bodyPr vert="horz" wrap="square" lIns="68562" tIns="34281" rIns="68562" bIns="34281"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01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67" name="Freeform 10"/>
            <p:cNvSpPr>
              <a:spLocks noEditPoints="1"/>
            </p:cNvSpPr>
            <p:nvPr/>
          </p:nvSpPr>
          <p:spPr bwMode="auto">
            <a:xfrm>
              <a:off x="3376613" y="2879725"/>
              <a:ext cx="396875" cy="361950"/>
            </a:xfrm>
            <a:custGeom>
              <a:avLst/>
              <a:gdLst>
                <a:gd name="T0" fmla="*/ 568 w 580"/>
                <a:gd name="T1" fmla="*/ 207 h 528"/>
                <a:gd name="T2" fmla="*/ 580 w 580"/>
                <a:gd name="T3" fmla="*/ 207 h 528"/>
                <a:gd name="T4" fmla="*/ 292 w 580"/>
                <a:gd name="T5" fmla="*/ 0 h 528"/>
                <a:gd name="T6" fmla="*/ 0 w 580"/>
                <a:gd name="T7" fmla="*/ 244 h 528"/>
                <a:gd name="T8" fmla="*/ 114 w 580"/>
                <a:gd name="T9" fmla="*/ 438 h 528"/>
                <a:gd name="T10" fmla="*/ 117 w 580"/>
                <a:gd name="T11" fmla="*/ 440 h 528"/>
                <a:gd name="T12" fmla="*/ 89 w 580"/>
                <a:gd name="T13" fmla="*/ 528 h 528"/>
                <a:gd name="T14" fmla="*/ 194 w 580"/>
                <a:gd name="T15" fmla="*/ 475 h 528"/>
                <a:gd name="T16" fmla="*/ 199 w 580"/>
                <a:gd name="T17" fmla="*/ 476 h 528"/>
                <a:gd name="T18" fmla="*/ 292 w 580"/>
                <a:gd name="T19" fmla="*/ 488 h 528"/>
                <a:gd name="T20" fmla="*/ 311 w 580"/>
                <a:gd name="T21" fmla="*/ 488 h 528"/>
                <a:gd name="T22" fmla="*/ 302 w 580"/>
                <a:gd name="T23" fmla="*/ 430 h 528"/>
                <a:gd name="T24" fmla="*/ 568 w 580"/>
                <a:gd name="T25" fmla="*/ 207 h 528"/>
                <a:gd name="T26" fmla="*/ 393 w 580"/>
                <a:gd name="T27" fmla="*/ 121 h 528"/>
                <a:gd name="T28" fmla="*/ 393 w 580"/>
                <a:gd name="T29" fmla="*/ 121 h 528"/>
                <a:gd name="T30" fmla="*/ 434 w 580"/>
                <a:gd name="T31" fmla="*/ 160 h 528"/>
                <a:gd name="T32" fmla="*/ 393 w 580"/>
                <a:gd name="T33" fmla="*/ 200 h 528"/>
                <a:gd name="T34" fmla="*/ 352 w 580"/>
                <a:gd name="T35" fmla="*/ 160 h 528"/>
                <a:gd name="T36" fmla="*/ 393 w 580"/>
                <a:gd name="T37" fmla="*/ 121 h 528"/>
                <a:gd name="T38" fmla="*/ 190 w 580"/>
                <a:gd name="T39" fmla="*/ 200 h 528"/>
                <a:gd name="T40" fmla="*/ 190 w 580"/>
                <a:gd name="T41" fmla="*/ 200 h 528"/>
                <a:gd name="T42" fmla="*/ 149 w 580"/>
                <a:gd name="T43" fmla="*/ 160 h 528"/>
                <a:gd name="T44" fmla="*/ 190 w 580"/>
                <a:gd name="T45" fmla="*/ 121 h 528"/>
                <a:gd name="T46" fmla="*/ 231 w 580"/>
                <a:gd name="T47" fmla="*/ 160 h 528"/>
                <a:gd name="T48" fmla="*/ 190 w 580"/>
                <a:gd name="T49" fmla="*/ 200 h 5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580" h="528">
                  <a:moveTo>
                    <a:pt x="568" y="207"/>
                  </a:moveTo>
                  <a:cubicBezTo>
                    <a:pt x="572" y="207"/>
                    <a:pt x="576" y="207"/>
                    <a:pt x="580" y="207"/>
                  </a:cubicBezTo>
                  <a:cubicBezTo>
                    <a:pt x="559" y="90"/>
                    <a:pt x="438" y="0"/>
                    <a:pt x="292" y="0"/>
                  </a:cubicBezTo>
                  <a:cubicBezTo>
                    <a:pt x="130" y="0"/>
                    <a:pt x="0" y="110"/>
                    <a:pt x="0" y="244"/>
                  </a:cubicBezTo>
                  <a:cubicBezTo>
                    <a:pt x="0" y="323"/>
                    <a:pt x="45" y="394"/>
                    <a:pt x="114" y="438"/>
                  </a:cubicBezTo>
                  <a:cubicBezTo>
                    <a:pt x="115" y="439"/>
                    <a:pt x="117" y="440"/>
                    <a:pt x="117" y="440"/>
                  </a:cubicBezTo>
                  <a:lnTo>
                    <a:pt x="89" y="528"/>
                  </a:lnTo>
                  <a:lnTo>
                    <a:pt x="194" y="475"/>
                  </a:lnTo>
                  <a:cubicBezTo>
                    <a:pt x="194" y="475"/>
                    <a:pt x="198" y="476"/>
                    <a:pt x="199" y="476"/>
                  </a:cubicBezTo>
                  <a:cubicBezTo>
                    <a:pt x="228" y="484"/>
                    <a:pt x="259" y="488"/>
                    <a:pt x="292" y="488"/>
                  </a:cubicBezTo>
                  <a:cubicBezTo>
                    <a:pt x="298" y="488"/>
                    <a:pt x="305" y="488"/>
                    <a:pt x="311" y="488"/>
                  </a:cubicBezTo>
                  <a:cubicBezTo>
                    <a:pt x="305" y="469"/>
                    <a:pt x="302" y="450"/>
                    <a:pt x="302" y="430"/>
                  </a:cubicBezTo>
                  <a:cubicBezTo>
                    <a:pt x="302" y="307"/>
                    <a:pt x="421" y="207"/>
                    <a:pt x="568" y="207"/>
                  </a:cubicBezTo>
                  <a:close/>
                  <a:moveTo>
                    <a:pt x="393" y="121"/>
                  </a:moveTo>
                  <a:lnTo>
                    <a:pt x="393" y="121"/>
                  </a:lnTo>
                  <a:cubicBezTo>
                    <a:pt x="416" y="121"/>
                    <a:pt x="434" y="138"/>
                    <a:pt x="434" y="160"/>
                  </a:cubicBezTo>
                  <a:cubicBezTo>
                    <a:pt x="434" y="182"/>
                    <a:pt x="416" y="200"/>
                    <a:pt x="393" y="200"/>
                  </a:cubicBezTo>
                  <a:cubicBezTo>
                    <a:pt x="370" y="200"/>
                    <a:pt x="352" y="182"/>
                    <a:pt x="352" y="160"/>
                  </a:cubicBezTo>
                  <a:cubicBezTo>
                    <a:pt x="352" y="138"/>
                    <a:pt x="370" y="121"/>
                    <a:pt x="393" y="121"/>
                  </a:cubicBezTo>
                  <a:close/>
                  <a:moveTo>
                    <a:pt x="190" y="200"/>
                  </a:moveTo>
                  <a:lnTo>
                    <a:pt x="190" y="200"/>
                  </a:lnTo>
                  <a:cubicBezTo>
                    <a:pt x="167" y="200"/>
                    <a:pt x="149" y="182"/>
                    <a:pt x="149" y="160"/>
                  </a:cubicBezTo>
                  <a:cubicBezTo>
                    <a:pt x="149" y="138"/>
                    <a:pt x="167" y="121"/>
                    <a:pt x="190" y="121"/>
                  </a:cubicBezTo>
                  <a:cubicBezTo>
                    <a:pt x="213" y="121"/>
                    <a:pt x="231" y="138"/>
                    <a:pt x="231" y="160"/>
                  </a:cubicBezTo>
                  <a:cubicBezTo>
                    <a:pt x="231" y="182"/>
                    <a:pt x="213" y="200"/>
                    <a:pt x="190" y="20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68562" tIns="34281" rIns="68562" bIns="34281"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01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68" name="Freeform 11"/>
            <p:cNvSpPr>
              <a:spLocks noEditPoints="1"/>
            </p:cNvSpPr>
            <p:nvPr/>
          </p:nvSpPr>
          <p:spPr bwMode="auto">
            <a:xfrm>
              <a:off x="3598863" y="3033713"/>
              <a:ext cx="336550" cy="306387"/>
            </a:xfrm>
            <a:custGeom>
              <a:avLst/>
              <a:gdLst>
                <a:gd name="T0" fmla="*/ 0 w 493"/>
                <a:gd name="T1" fmla="*/ 206 h 446"/>
                <a:gd name="T2" fmla="*/ 247 w 493"/>
                <a:gd name="T3" fmla="*/ 412 h 446"/>
                <a:gd name="T4" fmla="*/ 325 w 493"/>
                <a:gd name="T5" fmla="*/ 402 h 446"/>
                <a:gd name="T6" fmla="*/ 329 w 493"/>
                <a:gd name="T7" fmla="*/ 401 h 446"/>
                <a:gd name="T8" fmla="*/ 418 w 493"/>
                <a:gd name="T9" fmla="*/ 446 h 446"/>
                <a:gd name="T10" fmla="*/ 394 w 493"/>
                <a:gd name="T11" fmla="*/ 371 h 446"/>
                <a:gd name="T12" fmla="*/ 397 w 493"/>
                <a:gd name="T13" fmla="*/ 370 h 446"/>
                <a:gd name="T14" fmla="*/ 493 w 493"/>
                <a:gd name="T15" fmla="*/ 206 h 446"/>
                <a:gd name="T16" fmla="*/ 247 w 493"/>
                <a:gd name="T17" fmla="*/ 0 h 446"/>
                <a:gd name="T18" fmla="*/ 0 w 493"/>
                <a:gd name="T19" fmla="*/ 206 h 446"/>
                <a:gd name="T20" fmla="*/ 298 w 493"/>
                <a:gd name="T21" fmla="*/ 135 h 446"/>
                <a:gd name="T22" fmla="*/ 298 w 493"/>
                <a:gd name="T23" fmla="*/ 135 h 446"/>
                <a:gd name="T24" fmla="*/ 333 w 493"/>
                <a:gd name="T25" fmla="*/ 102 h 446"/>
                <a:gd name="T26" fmla="*/ 367 w 493"/>
                <a:gd name="T27" fmla="*/ 135 h 446"/>
                <a:gd name="T28" fmla="*/ 333 w 493"/>
                <a:gd name="T29" fmla="*/ 169 h 446"/>
                <a:gd name="T30" fmla="*/ 298 w 493"/>
                <a:gd name="T31" fmla="*/ 135 h 446"/>
                <a:gd name="T32" fmla="*/ 127 w 493"/>
                <a:gd name="T33" fmla="*/ 135 h 446"/>
                <a:gd name="T34" fmla="*/ 127 w 493"/>
                <a:gd name="T35" fmla="*/ 135 h 446"/>
                <a:gd name="T36" fmla="*/ 161 w 493"/>
                <a:gd name="T37" fmla="*/ 102 h 446"/>
                <a:gd name="T38" fmla="*/ 196 w 493"/>
                <a:gd name="T39" fmla="*/ 135 h 446"/>
                <a:gd name="T40" fmla="*/ 161 w 493"/>
                <a:gd name="T41" fmla="*/ 169 h 446"/>
                <a:gd name="T42" fmla="*/ 127 w 493"/>
                <a:gd name="T43" fmla="*/ 135 h 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493" h="446">
                  <a:moveTo>
                    <a:pt x="0" y="206"/>
                  </a:moveTo>
                  <a:cubicBezTo>
                    <a:pt x="0" y="320"/>
                    <a:pt x="111" y="412"/>
                    <a:pt x="247" y="412"/>
                  </a:cubicBezTo>
                  <a:cubicBezTo>
                    <a:pt x="274" y="412"/>
                    <a:pt x="300" y="409"/>
                    <a:pt x="325" y="402"/>
                  </a:cubicBezTo>
                  <a:cubicBezTo>
                    <a:pt x="326" y="401"/>
                    <a:pt x="329" y="401"/>
                    <a:pt x="329" y="401"/>
                  </a:cubicBezTo>
                  <a:lnTo>
                    <a:pt x="418" y="446"/>
                  </a:lnTo>
                  <a:lnTo>
                    <a:pt x="394" y="371"/>
                  </a:lnTo>
                  <a:cubicBezTo>
                    <a:pt x="394" y="371"/>
                    <a:pt x="396" y="370"/>
                    <a:pt x="397" y="370"/>
                  </a:cubicBezTo>
                  <a:cubicBezTo>
                    <a:pt x="455" y="332"/>
                    <a:pt x="493" y="273"/>
                    <a:pt x="493" y="206"/>
                  </a:cubicBezTo>
                  <a:cubicBezTo>
                    <a:pt x="493" y="92"/>
                    <a:pt x="383" y="0"/>
                    <a:pt x="247" y="0"/>
                  </a:cubicBezTo>
                  <a:cubicBezTo>
                    <a:pt x="111" y="0"/>
                    <a:pt x="0" y="92"/>
                    <a:pt x="0" y="206"/>
                  </a:cubicBezTo>
                  <a:close/>
                  <a:moveTo>
                    <a:pt x="298" y="135"/>
                  </a:moveTo>
                  <a:lnTo>
                    <a:pt x="298" y="135"/>
                  </a:lnTo>
                  <a:cubicBezTo>
                    <a:pt x="298" y="117"/>
                    <a:pt x="314" y="102"/>
                    <a:pt x="333" y="102"/>
                  </a:cubicBezTo>
                  <a:cubicBezTo>
                    <a:pt x="352" y="102"/>
                    <a:pt x="367" y="117"/>
                    <a:pt x="367" y="135"/>
                  </a:cubicBezTo>
                  <a:cubicBezTo>
                    <a:pt x="367" y="154"/>
                    <a:pt x="352" y="169"/>
                    <a:pt x="333" y="169"/>
                  </a:cubicBezTo>
                  <a:cubicBezTo>
                    <a:pt x="314" y="169"/>
                    <a:pt x="298" y="154"/>
                    <a:pt x="298" y="135"/>
                  </a:cubicBezTo>
                  <a:close/>
                  <a:moveTo>
                    <a:pt x="127" y="135"/>
                  </a:moveTo>
                  <a:lnTo>
                    <a:pt x="127" y="135"/>
                  </a:lnTo>
                  <a:cubicBezTo>
                    <a:pt x="127" y="117"/>
                    <a:pt x="142" y="102"/>
                    <a:pt x="161" y="102"/>
                  </a:cubicBezTo>
                  <a:cubicBezTo>
                    <a:pt x="180" y="102"/>
                    <a:pt x="196" y="117"/>
                    <a:pt x="196" y="135"/>
                  </a:cubicBezTo>
                  <a:cubicBezTo>
                    <a:pt x="196" y="154"/>
                    <a:pt x="180" y="169"/>
                    <a:pt x="161" y="169"/>
                  </a:cubicBezTo>
                  <a:cubicBezTo>
                    <a:pt x="142" y="169"/>
                    <a:pt x="127" y="154"/>
                    <a:pt x="127" y="135"/>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68562" tIns="34281" rIns="68562" bIns="34281"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01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grpSp>
      <p:grpSp>
        <p:nvGrpSpPr>
          <p:cNvPr id="69" name="组合 68"/>
          <p:cNvGrpSpPr/>
          <p:nvPr/>
        </p:nvGrpSpPr>
        <p:grpSpPr>
          <a:xfrm>
            <a:off x="2043772" y="1113615"/>
            <a:ext cx="623725" cy="623725"/>
            <a:chOff x="2725738" y="1484313"/>
            <a:chExt cx="831850" cy="831850"/>
          </a:xfrm>
        </p:grpSpPr>
        <p:sp>
          <p:nvSpPr>
            <p:cNvPr id="70" name="Oval 6"/>
            <p:cNvSpPr>
              <a:spLocks noChangeArrowheads="1"/>
            </p:cNvSpPr>
            <p:nvPr/>
          </p:nvSpPr>
          <p:spPr bwMode="auto">
            <a:xfrm>
              <a:off x="2725738" y="1484313"/>
              <a:ext cx="831850" cy="831850"/>
            </a:xfrm>
            <a:prstGeom prst="ellipse">
              <a:avLst/>
            </a:prstGeom>
            <a:solidFill>
              <a:srgbClr val="E62A2A"/>
            </a:solidFill>
            <a:ln>
              <a:noFill/>
            </a:ln>
          </p:spPr>
          <p:txBody>
            <a:bodyPr vert="horz" wrap="square" lIns="68562" tIns="34281" rIns="68562" bIns="34281"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01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71" name="Freeform 12"/>
            <p:cNvSpPr/>
            <p:nvPr/>
          </p:nvSpPr>
          <p:spPr bwMode="auto">
            <a:xfrm>
              <a:off x="2851150" y="1598613"/>
              <a:ext cx="573087" cy="544512"/>
            </a:xfrm>
            <a:custGeom>
              <a:avLst/>
              <a:gdLst>
                <a:gd name="T0" fmla="*/ 244 w 836"/>
                <a:gd name="T1" fmla="*/ 537 h 795"/>
                <a:gd name="T2" fmla="*/ 510 w 836"/>
                <a:gd name="T3" fmla="*/ 376 h 795"/>
                <a:gd name="T4" fmla="*/ 187 w 836"/>
                <a:gd name="T5" fmla="*/ 332 h 795"/>
                <a:gd name="T6" fmla="*/ 619 w 836"/>
                <a:gd name="T7" fmla="*/ 327 h 795"/>
                <a:gd name="T8" fmla="*/ 619 w 836"/>
                <a:gd name="T9" fmla="*/ 358 h 795"/>
                <a:gd name="T10" fmla="*/ 374 w 836"/>
                <a:gd name="T11" fmla="*/ 533 h 795"/>
                <a:gd name="T12" fmla="*/ 635 w 836"/>
                <a:gd name="T13" fmla="*/ 554 h 795"/>
                <a:gd name="T14" fmla="*/ 627 w 836"/>
                <a:gd name="T15" fmla="*/ 508 h 795"/>
                <a:gd name="T16" fmla="*/ 836 w 836"/>
                <a:gd name="T17" fmla="*/ 304 h 795"/>
                <a:gd name="T18" fmla="*/ 547 w 836"/>
                <a:gd name="T19" fmla="*/ 262 h 795"/>
                <a:gd name="T20" fmla="*/ 418 w 836"/>
                <a:gd name="T21" fmla="*/ 0 h 795"/>
                <a:gd name="T22" fmla="*/ 289 w 836"/>
                <a:gd name="T23" fmla="*/ 262 h 795"/>
                <a:gd name="T24" fmla="*/ 0 w 836"/>
                <a:gd name="T25" fmla="*/ 304 h 795"/>
                <a:gd name="T26" fmla="*/ 209 w 836"/>
                <a:gd name="T27" fmla="*/ 508 h 795"/>
                <a:gd name="T28" fmla="*/ 159 w 836"/>
                <a:gd name="T29" fmla="*/ 795 h 795"/>
                <a:gd name="T30" fmla="*/ 418 w 836"/>
                <a:gd name="T31" fmla="*/ 660 h 795"/>
                <a:gd name="T32" fmla="*/ 676 w 836"/>
                <a:gd name="T33" fmla="*/ 795 h 795"/>
                <a:gd name="T34" fmla="*/ 636 w 836"/>
                <a:gd name="T35" fmla="*/ 559 h 795"/>
                <a:gd name="T36" fmla="*/ 244 w 836"/>
                <a:gd name="T37" fmla="*/ 576 h 795"/>
                <a:gd name="T38" fmla="*/ 244 w 836"/>
                <a:gd name="T39" fmla="*/ 537 h 7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836" h="795">
                  <a:moveTo>
                    <a:pt x="244" y="537"/>
                  </a:moveTo>
                  <a:cubicBezTo>
                    <a:pt x="263" y="515"/>
                    <a:pt x="510" y="376"/>
                    <a:pt x="510" y="376"/>
                  </a:cubicBezTo>
                  <a:lnTo>
                    <a:pt x="187" y="332"/>
                  </a:lnTo>
                  <a:lnTo>
                    <a:pt x="619" y="327"/>
                  </a:lnTo>
                  <a:cubicBezTo>
                    <a:pt x="619" y="327"/>
                    <a:pt x="634" y="340"/>
                    <a:pt x="619" y="358"/>
                  </a:cubicBezTo>
                  <a:cubicBezTo>
                    <a:pt x="603" y="376"/>
                    <a:pt x="374" y="533"/>
                    <a:pt x="374" y="533"/>
                  </a:cubicBezTo>
                  <a:lnTo>
                    <a:pt x="635" y="554"/>
                  </a:lnTo>
                  <a:lnTo>
                    <a:pt x="627" y="508"/>
                  </a:lnTo>
                  <a:lnTo>
                    <a:pt x="836" y="304"/>
                  </a:lnTo>
                  <a:lnTo>
                    <a:pt x="547" y="262"/>
                  </a:lnTo>
                  <a:lnTo>
                    <a:pt x="418" y="0"/>
                  </a:lnTo>
                  <a:lnTo>
                    <a:pt x="289" y="262"/>
                  </a:lnTo>
                  <a:lnTo>
                    <a:pt x="0" y="304"/>
                  </a:lnTo>
                  <a:lnTo>
                    <a:pt x="209" y="508"/>
                  </a:lnTo>
                  <a:lnTo>
                    <a:pt x="159" y="795"/>
                  </a:lnTo>
                  <a:lnTo>
                    <a:pt x="418" y="660"/>
                  </a:lnTo>
                  <a:lnTo>
                    <a:pt x="676" y="795"/>
                  </a:lnTo>
                  <a:lnTo>
                    <a:pt x="636" y="559"/>
                  </a:lnTo>
                  <a:lnTo>
                    <a:pt x="244" y="576"/>
                  </a:lnTo>
                  <a:cubicBezTo>
                    <a:pt x="244" y="576"/>
                    <a:pt x="225" y="559"/>
                    <a:pt x="244" y="537"/>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68562" tIns="34281" rIns="68562" bIns="34281"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01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72" name="Freeform 13"/>
            <p:cNvSpPr/>
            <p:nvPr/>
          </p:nvSpPr>
          <p:spPr bwMode="auto">
            <a:xfrm>
              <a:off x="3286125" y="1978025"/>
              <a:ext cx="30162" cy="3175"/>
            </a:xfrm>
            <a:custGeom>
              <a:avLst/>
              <a:gdLst>
                <a:gd name="T0" fmla="*/ 0 w 43"/>
                <a:gd name="T1" fmla="*/ 0 h 5"/>
                <a:gd name="T2" fmla="*/ 1 w 43"/>
                <a:gd name="T3" fmla="*/ 5 h 5"/>
                <a:gd name="T4" fmla="*/ 43 w 43"/>
                <a:gd name="T5" fmla="*/ 3 h 5"/>
                <a:gd name="T6" fmla="*/ 0 w 43"/>
                <a:gd name="T7" fmla="*/ 0 h 5"/>
              </a:gdLst>
              <a:ahLst/>
              <a:cxnLst>
                <a:cxn ang="0">
                  <a:pos x="T0" y="T1"/>
                </a:cxn>
                <a:cxn ang="0">
                  <a:pos x="T2" y="T3"/>
                </a:cxn>
                <a:cxn ang="0">
                  <a:pos x="T4" y="T5"/>
                </a:cxn>
                <a:cxn ang="0">
                  <a:pos x="T6" y="T7"/>
                </a:cxn>
              </a:cxnLst>
              <a:rect l="0" t="0" r="r" b="b"/>
              <a:pathLst>
                <a:path w="43" h="5">
                  <a:moveTo>
                    <a:pt x="0" y="0"/>
                  </a:moveTo>
                  <a:lnTo>
                    <a:pt x="1" y="5"/>
                  </a:lnTo>
                  <a:lnTo>
                    <a:pt x="43" y="3"/>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68562" tIns="34281" rIns="68562" bIns="34281"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01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grpSp>
      <p:grpSp>
        <p:nvGrpSpPr>
          <p:cNvPr id="73" name="组合 72"/>
          <p:cNvGrpSpPr/>
          <p:nvPr/>
        </p:nvGrpSpPr>
        <p:grpSpPr>
          <a:xfrm>
            <a:off x="2430624" y="3100250"/>
            <a:ext cx="623725" cy="623725"/>
            <a:chOff x="3241675" y="4133850"/>
            <a:chExt cx="831850" cy="831850"/>
          </a:xfrm>
        </p:grpSpPr>
        <p:sp>
          <p:nvSpPr>
            <p:cNvPr id="74" name="Oval 9"/>
            <p:cNvSpPr>
              <a:spLocks noChangeArrowheads="1"/>
            </p:cNvSpPr>
            <p:nvPr/>
          </p:nvSpPr>
          <p:spPr bwMode="auto">
            <a:xfrm>
              <a:off x="3241675" y="4133850"/>
              <a:ext cx="831850" cy="831850"/>
            </a:xfrm>
            <a:prstGeom prst="ellipse">
              <a:avLst/>
            </a:prstGeom>
            <a:solidFill>
              <a:srgbClr val="E62A2A"/>
            </a:solidFill>
            <a:ln>
              <a:noFill/>
            </a:ln>
          </p:spPr>
          <p:txBody>
            <a:bodyPr vert="horz" wrap="square" lIns="68562" tIns="34281" rIns="68562" bIns="34281"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01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75" name="Freeform 14"/>
            <p:cNvSpPr>
              <a:spLocks noEditPoints="1"/>
            </p:cNvSpPr>
            <p:nvPr/>
          </p:nvSpPr>
          <p:spPr bwMode="auto">
            <a:xfrm>
              <a:off x="3379788" y="4394200"/>
              <a:ext cx="482600" cy="384175"/>
            </a:xfrm>
            <a:custGeom>
              <a:avLst/>
              <a:gdLst>
                <a:gd name="T0" fmla="*/ 580 w 704"/>
                <a:gd name="T1" fmla="*/ 236 h 561"/>
                <a:gd name="T2" fmla="*/ 564 w 704"/>
                <a:gd name="T3" fmla="*/ 214 h 561"/>
                <a:gd name="T4" fmla="*/ 558 w 704"/>
                <a:gd name="T5" fmla="*/ 130 h 561"/>
                <a:gd name="T6" fmla="*/ 409 w 704"/>
                <a:gd name="T7" fmla="*/ 136 h 561"/>
                <a:gd name="T8" fmla="*/ 385 w 704"/>
                <a:gd name="T9" fmla="*/ 99 h 561"/>
                <a:gd name="T10" fmla="*/ 264 w 704"/>
                <a:gd name="T11" fmla="*/ 37 h 561"/>
                <a:gd name="T12" fmla="*/ 64 w 704"/>
                <a:gd name="T13" fmla="*/ 203 h 561"/>
                <a:gd name="T14" fmla="*/ 8 w 704"/>
                <a:gd name="T15" fmla="*/ 355 h 561"/>
                <a:gd name="T16" fmla="*/ 301 w 704"/>
                <a:gd name="T17" fmla="*/ 551 h 561"/>
                <a:gd name="T18" fmla="*/ 652 w 704"/>
                <a:gd name="T19" fmla="*/ 396 h 561"/>
                <a:gd name="T20" fmla="*/ 580 w 704"/>
                <a:gd name="T21" fmla="*/ 236 h 561"/>
                <a:gd name="T22" fmla="*/ 310 w 704"/>
                <a:gd name="T23" fmla="*/ 510 h 561"/>
                <a:gd name="T24" fmla="*/ 310 w 704"/>
                <a:gd name="T25" fmla="*/ 510 h 561"/>
                <a:gd name="T26" fmla="*/ 82 w 704"/>
                <a:gd name="T27" fmla="*/ 368 h 561"/>
                <a:gd name="T28" fmla="*/ 310 w 704"/>
                <a:gd name="T29" fmla="*/ 210 h 561"/>
                <a:gd name="T30" fmla="*/ 539 w 704"/>
                <a:gd name="T31" fmla="*/ 340 h 561"/>
                <a:gd name="T32" fmla="*/ 310 w 704"/>
                <a:gd name="T33" fmla="*/ 510 h 5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704" h="561">
                  <a:moveTo>
                    <a:pt x="580" y="236"/>
                  </a:moveTo>
                  <a:cubicBezTo>
                    <a:pt x="550" y="230"/>
                    <a:pt x="564" y="214"/>
                    <a:pt x="564" y="214"/>
                  </a:cubicBezTo>
                  <a:cubicBezTo>
                    <a:pt x="564" y="214"/>
                    <a:pt x="594" y="165"/>
                    <a:pt x="558" y="130"/>
                  </a:cubicBezTo>
                  <a:cubicBezTo>
                    <a:pt x="515" y="86"/>
                    <a:pt x="409" y="136"/>
                    <a:pt x="409" y="136"/>
                  </a:cubicBezTo>
                  <a:cubicBezTo>
                    <a:pt x="368" y="148"/>
                    <a:pt x="379" y="130"/>
                    <a:pt x="385" y="99"/>
                  </a:cubicBezTo>
                  <a:cubicBezTo>
                    <a:pt x="385" y="62"/>
                    <a:pt x="372" y="0"/>
                    <a:pt x="264" y="37"/>
                  </a:cubicBezTo>
                  <a:cubicBezTo>
                    <a:pt x="157" y="74"/>
                    <a:pt x="64" y="203"/>
                    <a:pt x="64" y="203"/>
                  </a:cubicBezTo>
                  <a:cubicBezTo>
                    <a:pt x="0" y="289"/>
                    <a:pt x="8" y="355"/>
                    <a:pt x="8" y="355"/>
                  </a:cubicBezTo>
                  <a:cubicBezTo>
                    <a:pt x="24" y="501"/>
                    <a:pt x="180" y="542"/>
                    <a:pt x="301" y="551"/>
                  </a:cubicBezTo>
                  <a:cubicBezTo>
                    <a:pt x="428" y="561"/>
                    <a:pt x="600" y="507"/>
                    <a:pt x="652" y="396"/>
                  </a:cubicBezTo>
                  <a:cubicBezTo>
                    <a:pt x="704" y="286"/>
                    <a:pt x="610" y="242"/>
                    <a:pt x="580" y="236"/>
                  </a:cubicBezTo>
                  <a:close/>
                  <a:moveTo>
                    <a:pt x="310" y="510"/>
                  </a:moveTo>
                  <a:lnTo>
                    <a:pt x="310" y="510"/>
                  </a:lnTo>
                  <a:cubicBezTo>
                    <a:pt x="184" y="516"/>
                    <a:pt x="82" y="452"/>
                    <a:pt x="82" y="368"/>
                  </a:cubicBezTo>
                  <a:cubicBezTo>
                    <a:pt x="82" y="283"/>
                    <a:pt x="184" y="216"/>
                    <a:pt x="310" y="210"/>
                  </a:cubicBezTo>
                  <a:cubicBezTo>
                    <a:pt x="437" y="204"/>
                    <a:pt x="539" y="256"/>
                    <a:pt x="539" y="340"/>
                  </a:cubicBezTo>
                  <a:cubicBezTo>
                    <a:pt x="539" y="425"/>
                    <a:pt x="437" y="504"/>
                    <a:pt x="310" y="51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68562" tIns="34281" rIns="68562" bIns="34281"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01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76" name="Freeform 15"/>
            <p:cNvSpPr>
              <a:spLocks noEditPoints="1"/>
            </p:cNvSpPr>
            <p:nvPr/>
          </p:nvSpPr>
          <p:spPr bwMode="auto">
            <a:xfrm>
              <a:off x="3487738" y="4565650"/>
              <a:ext cx="190500" cy="169862"/>
            </a:xfrm>
            <a:custGeom>
              <a:avLst/>
              <a:gdLst>
                <a:gd name="T0" fmla="*/ 127 w 277"/>
                <a:gd name="T1" fmla="*/ 15 h 246"/>
                <a:gd name="T2" fmla="*/ 15 w 277"/>
                <a:gd name="T3" fmla="*/ 148 h 246"/>
                <a:gd name="T4" fmla="*/ 49 w 277"/>
                <a:gd name="T5" fmla="*/ 205 h 246"/>
                <a:gd name="T6" fmla="*/ 239 w 277"/>
                <a:gd name="T7" fmla="*/ 171 h 246"/>
                <a:gd name="T8" fmla="*/ 127 w 277"/>
                <a:gd name="T9" fmla="*/ 15 h 246"/>
                <a:gd name="T10" fmla="*/ 95 w 277"/>
                <a:gd name="T11" fmla="*/ 182 h 246"/>
                <a:gd name="T12" fmla="*/ 95 w 277"/>
                <a:gd name="T13" fmla="*/ 182 h 246"/>
                <a:gd name="T14" fmla="*/ 52 w 277"/>
                <a:gd name="T15" fmla="*/ 151 h 246"/>
                <a:gd name="T16" fmla="*/ 93 w 277"/>
                <a:gd name="T17" fmla="*/ 108 h 246"/>
                <a:gd name="T18" fmla="*/ 138 w 277"/>
                <a:gd name="T19" fmla="*/ 141 h 246"/>
                <a:gd name="T20" fmla="*/ 95 w 277"/>
                <a:gd name="T21" fmla="*/ 182 h 246"/>
                <a:gd name="T22" fmla="*/ 170 w 277"/>
                <a:gd name="T23" fmla="*/ 118 h 246"/>
                <a:gd name="T24" fmla="*/ 170 w 277"/>
                <a:gd name="T25" fmla="*/ 118 h 246"/>
                <a:gd name="T26" fmla="*/ 148 w 277"/>
                <a:gd name="T27" fmla="*/ 116 h 246"/>
                <a:gd name="T28" fmla="*/ 153 w 277"/>
                <a:gd name="T29" fmla="*/ 92 h 246"/>
                <a:gd name="T30" fmla="*/ 177 w 277"/>
                <a:gd name="T31" fmla="*/ 94 h 246"/>
                <a:gd name="T32" fmla="*/ 170 w 277"/>
                <a:gd name="T33" fmla="*/ 118 h 2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77" h="246">
                  <a:moveTo>
                    <a:pt x="127" y="15"/>
                  </a:moveTo>
                  <a:cubicBezTo>
                    <a:pt x="0" y="29"/>
                    <a:pt x="15" y="148"/>
                    <a:pt x="15" y="148"/>
                  </a:cubicBezTo>
                  <a:cubicBezTo>
                    <a:pt x="15" y="148"/>
                    <a:pt x="13" y="186"/>
                    <a:pt x="49" y="205"/>
                  </a:cubicBezTo>
                  <a:cubicBezTo>
                    <a:pt x="123" y="246"/>
                    <a:pt x="200" y="221"/>
                    <a:pt x="239" y="171"/>
                  </a:cubicBezTo>
                  <a:cubicBezTo>
                    <a:pt x="277" y="121"/>
                    <a:pt x="255" y="0"/>
                    <a:pt x="127" y="15"/>
                  </a:cubicBezTo>
                  <a:close/>
                  <a:moveTo>
                    <a:pt x="95" y="182"/>
                  </a:moveTo>
                  <a:lnTo>
                    <a:pt x="95" y="182"/>
                  </a:lnTo>
                  <a:cubicBezTo>
                    <a:pt x="71" y="184"/>
                    <a:pt x="52" y="171"/>
                    <a:pt x="52" y="151"/>
                  </a:cubicBezTo>
                  <a:cubicBezTo>
                    <a:pt x="52" y="131"/>
                    <a:pt x="69" y="110"/>
                    <a:pt x="93" y="108"/>
                  </a:cubicBezTo>
                  <a:cubicBezTo>
                    <a:pt x="120" y="105"/>
                    <a:pt x="138" y="121"/>
                    <a:pt x="138" y="141"/>
                  </a:cubicBezTo>
                  <a:cubicBezTo>
                    <a:pt x="138" y="161"/>
                    <a:pt x="119" y="179"/>
                    <a:pt x="95" y="182"/>
                  </a:cubicBezTo>
                  <a:close/>
                  <a:moveTo>
                    <a:pt x="170" y="118"/>
                  </a:moveTo>
                  <a:lnTo>
                    <a:pt x="170" y="118"/>
                  </a:lnTo>
                  <a:cubicBezTo>
                    <a:pt x="162" y="124"/>
                    <a:pt x="152" y="123"/>
                    <a:pt x="148" y="116"/>
                  </a:cubicBezTo>
                  <a:cubicBezTo>
                    <a:pt x="143" y="109"/>
                    <a:pt x="145" y="98"/>
                    <a:pt x="153" y="92"/>
                  </a:cubicBezTo>
                  <a:cubicBezTo>
                    <a:pt x="163" y="85"/>
                    <a:pt x="173" y="87"/>
                    <a:pt x="177" y="94"/>
                  </a:cubicBezTo>
                  <a:cubicBezTo>
                    <a:pt x="181" y="101"/>
                    <a:pt x="178" y="112"/>
                    <a:pt x="170" y="118"/>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68562" tIns="34281" rIns="68562" bIns="34281"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01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77" name="Freeform 16"/>
            <p:cNvSpPr/>
            <p:nvPr/>
          </p:nvSpPr>
          <p:spPr bwMode="auto">
            <a:xfrm>
              <a:off x="3727450" y="4325938"/>
              <a:ext cx="177800" cy="200025"/>
            </a:xfrm>
            <a:custGeom>
              <a:avLst/>
              <a:gdLst>
                <a:gd name="T0" fmla="*/ 256 w 259"/>
                <a:gd name="T1" fmla="*/ 269 h 293"/>
                <a:gd name="T2" fmla="*/ 257 w 259"/>
                <a:gd name="T3" fmla="*/ 262 h 293"/>
                <a:gd name="T4" fmla="*/ 259 w 259"/>
                <a:gd name="T5" fmla="*/ 228 h 293"/>
                <a:gd name="T6" fmla="*/ 32 w 259"/>
                <a:gd name="T7" fmla="*/ 0 h 293"/>
                <a:gd name="T8" fmla="*/ 0 w 259"/>
                <a:gd name="T9" fmla="*/ 31 h 293"/>
                <a:gd name="T10" fmla="*/ 32 w 259"/>
                <a:gd name="T11" fmla="*/ 63 h 293"/>
                <a:gd name="T12" fmla="*/ 196 w 259"/>
                <a:gd name="T13" fmla="*/ 228 h 293"/>
                <a:gd name="T14" fmla="*/ 194 w 259"/>
                <a:gd name="T15" fmla="*/ 258 h 293"/>
                <a:gd name="T16" fmla="*/ 194 w 259"/>
                <a:gd name="T17" fmla="*/ 258 h 293"/>
                <a:gd name="T18" fmla="*/ 194 w 259"/>
                <a:gd name="T19" fmla="*/ 261 h 293"/>
                <a:gd name="T20" fmla="*/ 225 w 259"/>
                <a:gd name="T21" fmla="*/ 293 h 293"/>
                <a:gd name="T22" fmla="*/ 256 w 259"/>
                <a:gd name="T23" fmla="*/ 269 h 293"/>
                <a:gd name="T24" fmla="*/ 256 w 259"/>
                <a:gd name="T25" fmla="*/ 269 h 293"/>
                <a:gd name="T26" fmla="*/ 256 w 259"/>
                <a:gd name="T27" fmla="*/ 269 h 2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59" h="293">
                  <a:moveTo>
                    <a:pt x="256" y="269"/>
                  </a:moveTo>
                  <a:cubicBezTo>
                    <a:pt x="256" y="267"/>
                    <a:pt x="257" y="264"/>
                    <a:pt x="257" y="262"/>
                  </a:cubicBezTo>
                  <a:cubicBezTo>
                    <a:pt x="258" y="250"/>
                    <a:pt x="259" y="239"/>
                    <a:pt x="259" y="228"/>
                  </a:cubicBezTo>
                  <a:cubicBezTo>
                    <a:pt x="259" y="102"/>
                    <a:pt x="157" y="0"/>
                    <a:pt x="32" y="0"/>
                  </a:cubicBezTo>
                  <a:cubicBezTo>
                    <a:pt x="14" y="0"/>
                    <a:pt x="0" y="14"/>
                    <a:pt x="0" y="31"/>
                  </a:cubicBezTo>
                  <a:cubicBezTo>
                    <a:pt x="0" y="49"/>
                    <a:pt x="14" y="63"/>
                    <a:pt x="32" y="63"/>
                  </a:cubicBezTo>
                  <a:cubicBezTo>
                    <a:pt x="123" y="63"/>
                    <a:pt x="196" y="137"/>
                    <a:pt x="196" y="228"/>
                  </a:cubicBezTo>
                  <a:cubicBezTo>
                    <a:pt x="196" y="238"/>
                    <a:pt x="196" y="248"/>
                    <a:pt x="194" y="258"/>
                  </a:cubicBezTo>
                  <a:lnTo>
                    <a:pt x="194" y="258"/>
                  </a:lnTo>
                  <a:cubicBezTo>
                    <a:pt x="194" y="259"/>
                    <a:pt x="194" y="260"/>
                    <a:pt x="194" y="261"/>
                  </a:cubicBezTo>
                  <a:cubicBezTo>
                    <a:pt x="194" y="279"/>
                    <a:pt x="208" y="293"/>
                    <a:pt x="225" y="293"/>
                  </a:cubicBezTo>
                  <a:cubicBezTo>
                    <a:pt x="240" y="293"/>
                    <a:pt x="252" y="283"/>
                    <a:pt x="256" y="269"/>
                  </a:cubicBezTo>
                  <a:lnTo>
                    <a:pt x="256" y="269"/>
                  </a:lnTo>
                  <a:cubicBezTo>
                    <a:pt x="256" y="269"/>
                    <a:pt x="256" y="269"/>
                    <a:pt x="256" y="269"/>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68562" tIns="34281" rIns="68562" bIns="34281"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01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78" name="Freeform 17"/>
            <p:cNvSpPr/>
            <p:nvPr/>
          </p:nvSpPr>
          <p:spPr bwMode="auto">
            <a:xfrm>
              <a:off x="3732213" y="4395788"/>
              <a:ext cx="103187" cy="112712"/>
            </a:xfrm>
            <a:custGeom>
              <a:avLst/>
              <a:gdLst>
                <a:gd name="T0" fmla="*/ 151 w 152"/>
                <a:gd name="T1" fmla="*/ 137 h 164"/>
                <a:gd name="T2" fmla="*/ 152 w 152"/>
                <a:gd name="T3" fmla="*/ 126 h 164"/>
                <a:gd name="T4" fmla="*/ 26 w 152"/>
                <a:gd name="T5" fmla="*/ 0 h 164"/>
                <a:gd name="T6" fmla="*/ 0 w 152"/>
                <a:gd name="T7" fmla="*/ 26 h 164"/>
                <a:gd name="T8" fmla="*/ 26 w 152"/>
                <a:gd name="T9" fmla="*/ 52 h 164"/>
                <a:gd name="T10" fmla="*/ 99 w 152"/>
                <a:gd name="T11" fmla="*/ 126 h 164"/>
                <a:gd name="T12" fmla="*/ 99 w 152"/>
                <a:gd name="T13" fmla="*/ 135 h 164"/>
                <a:gd name="T14" fmla="*/ 99 w 152"/>
                <a:gd name="T15" fmla="*/ 135 h 164"/>
                <a:gd name="T16" fmla="*/ 99 w 152"/>
                <a:gd name="T17" fmla="*/ 138 h 164"/>
                <a:gd name="T18" fmla="*/ 125 w 152"/>
                <a:gd name="T19" fmla="*/ 164 h 164"/>
                <a:gd name="T20" fmla="*/ 151 w 152"/>
                <a:gd name="T21" fmla="*/ 142 h 164"/>
                <a:gd name="T22" fmla="*/ 151 w 152"/>
                <a:gd name="T23" fmla="*/ 142 h 164"/>
                <a:gd name="T24" fmla="*/ 151 w 152"/>
                <a:gd name="T25" fmla="*/ 140 h 164"/>
                <a:gd name="T26" fmla="*/ 151 w 152"/>
                <a:gd name="T27" fmla="*/ 138 h 164"/>
                <a:gd name="T28" fmla="*/ 151 w 152"/>
                <a:gd name="T29" fmla="*/ 137 h 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52" h="164">
                  <a:moveTo>
                    <a:pt x="151" y="137"/>
                  </a:moveTo>
                  <a:cubicBezTo>
                    <a:pt x="152" y="133"/>
                    <a:pt x="152" y="130"/>
                    <a:pt x="152" y="126"/>
                  </a:cubicBezTo>
                  <a:cubicBezTo>
                    <a:pt x="152" y="56"/>
                    <a:pt x="95" y="0"/>
                    <a:pt x="26" y="0"/>
                  </a:cubicBezTo>
                  <a:cubicBezTo>
                    <a:pt x="11" y="0"/>
                    <a:pt x="0" y="11"/>
                    <a:pt x="0" y="26"/>
                  </a:cubicBezTo>
                  <a:cubicBezTo>
                    <a:pt x="0" y="40"/>
                    <a:pt x="11" y="52"/>
                    <a:pt x="26" y="52"/>
                  </a:cubicBezTo>
                  <a:cubicBezTo>
                    <a:pt x="66" y="52"/>
                    <a:pt x="99" y="85"/>
                    <a:pt x="99" y="126"/>
                  </a:cubicBezTo>
                  <a:cubicBezTo>
                    <a:pt x="99" y="129"/>
                    <a:pt x="99" y="132"/>
                    <a:pt x="99" y="135"/>
                  </a:cubicBezTo>
                  <a:lnTo>
                    <a:pt x="99" y="135"/>
                  </a:lnTo>
                  <a:cubicBezTo>
                    <a:pt x="99" y="136"/>
                    <a:pt x="99" y="137"/>
                    <a:pt x="99" y="138"/>
                  </a:cubicBezTo>
                  <a:cubicBezTo>
                    <a:pt x="99" y="153"/>
                    <a:pt x="111" y="164"/>
                    <a:pt x="125" y="164"/>
                  </a:cubicBezTo>
                  <a:cubicBezTo>
                    <a:pt x="138" y="164"/>
                    <a:pt x="149" y="154"/>
                    <a:pt x="151" y="142"/>
                  </a:cubicBezTo>
                  <a:lnTo>
                    <a:pt x="151" y="142"/>
                  </a:lnTo>
                  <a:cubicBezTo>
                    <a:pt x="151" y="141"/>
                    <a:pt x="151" y="140"/>
                    <a:pt x="151" y="140"/>
                  </a:cubicBezTo>
                  <a:cubicBezTo>
                    <a:pt x="151" y="139"/>
                    <a:pt x="151" y="139"/>
                    <a:pt x="151" y="138"/>
                  </a:cubicBezTo>
                  <a:cubicBezTo>
                    <a:pt x="151" y="138"/>
                    <a:pt x="151" y="138"/>
                    <a:pt x="151" y="137"/>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68562" tIns="34281" rIns="68562" bIns="34281"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01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grpSp>
      <p:grpSp>
        <p:nvGrpSpPr>
          <p:cNvPr id="79" name="组合 78"/>
          <p:cNvGrpSpPr/>
          <p:nvPr/>
        </p:nvGrpSpPr>
        <p:grpSpPr>
          <a:xfrm>
            <a:off x="2043772" y="3995367"/>
            <a:ext cx="623725" cy="622534"/>
            <a:chOff x="2725738" y="5327650"/>
            <a:chExt cx="831850" cy="830262"/>
          </a:xfrm>
        </p:grpSpPr>
        <p:sp>
          <p:nvSpPr>
            <p:cNvPr id="84" name="Oval 8"/>
            <p:cNvSpPr>
              <a:spLocks noChangeArrowheads="1"/>
            </p:cNvSpPr>
            <p:nvPr/>
          </p:nvSpPr>
          <p:spPr bwMode="auto">
            <a:xfrm>
              <a:off x="2725738" y="5327650"/>
              <a:ext cx="831850" cy="830262"/>
            </a:xfrm>
            <a:prstGeom prst="ellipse">
              <a:avLst/>
            </a:prstGeom>
            <a:solidFill>
              <a:srgbClr val="E62A2A"/>
            </a:solidFill>
            <a:ln>
              <a:noFill/>
            </a:ln>
          </p:spPr>
          <p:txBody>
            <a:bodyPr vert="horz" wrap="square" lIns="68562" tIns="34281" rIns="68562" bIns="34281"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01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85" name="Freeform 18"/>
            <p:cNvSpPr>
              <a:spLocks noEditPoints="1"/>
            </p:cNvSpPr>
            <p:nvPr/>
          </p:nvSpPr>
          <p:spPr bwMode="auto">
            <a:xfrm>
              <a:off x="2870200" y="5516563"/>
              <a:ext cx="538162" cy="471487"/>
            </a:xfrm>
            <a:custGeom>
              <a:avLst/>
              <a:gdLst>
                <a:gd name="T0" fmla="*/ 417 w 785"/>
                <a:gd name="T1" fmla="*/ 0 h 690"/>
                <a:gd name="T2" fmla="*/ 417 w 785"/>
                <a:gd name="T3" fmla="*/ 593 h 690"/>
                <a:gd name="T4" fmla="*/ 646 w 785"/>
                <a:gd name="T5" fmla="*/ 690 h 690"/>
                <a:gd name="T6" fmla="*/ 626 w 785"/>
                <a:gd name="T7" fmla="*/ 540 h 690"/>
                <a:gd name="T8" fmla="*/ 30 w 785"/>
                <a:gd name="T9" fmla="*/ 315 h 690"/>
                <a:gd name="T10" fmla="*/ 0 w 785"/>
                <a:gd name="T11" fmla="*/ 396 h 690"/>
                <a:gd name="T12" fmla="*/ 122 w 785"/>
                <a:gd name="T13" fmla="*/ 600 h 690"/>
                <a:gd name="T14" fmla="*/ 214 w 785"/>
                <a:gd name="T15" fmla="*/ 613 h 690"/>
                <a:gd name="T16" fmla="*/ 355 w 785"/>
                <a:gd name="T17" fmla="*/ 609 h 690"/>
                <a:gd name="T18" fmla="*/ 189 w 785"/>
                <a:gd name="T19" fmla="*/ 400 h 690"/>
                <a:gd name="T20" fmla="*/ 257 w 785"/>
                <a:gd name="T21" fmla="*/ 219 h 690"/>
                <a:gd name="T22" fmla="*/ 310 w 785"/>
                <a:gd name="T23" fmla="*/ 241 h 690"/>
                <a:gd name="T24" fmla="*/ 311 w 785"/>
                <a:gd name="T25" fmla="*/ 287 h 690"/>
                <a:gd name="T26" fmla="*/ 317 w 785"/>
                <a:gd name="T27" fmla="*/ 320 h 690"/>
                <a:gd name="T28" fmla="*/ 320 w 785"/>
                <a:gd name="T29" fmla="*/ 371 h 690"/>
                <a:gd name="T30" fmla="*/ 287 w 785"/>
                <a:gd name="T31" fmla="*/ 397 h 690"/>
                <a:gd name="T32" fmla="*/ 189 w 785"/>
                <a:gd name="T33" fmla="*/ 400 h 690"/>
                <a:gd name="T34" fmla="*/ 252 w 785"/>
                <a:gd name="T35" fmla="*/ 295 h 690"/>
                <a:gd name="T36" fmla="*/ 289 w 785"/>
                <a:gd name="T37" fmla="*/ 284 h 690"/>
                <a:gd name="T38" fmla="*/ 289 w 785"/>
                <a:gd name="T39" fmla="*/ 252 h 690"/>
                <a:gd name="T40" fmla="*/ 249 w 785"/>
                <a:gd name="T41" fmla="*/ 240 h 690"/>
                <a:gd name="T42" fmla="*/ 213 w 785"/>
                <a:gd name="T43" fmla="*/ 295 h 690"/>
                <a:gd name="T44" fmla="*/ 258 w 785"/>
                <a:gd name="T45" fmla="*/ 379 h 690"/>
                <a:gd name="T46" fmla="*/ 288 w 785"/>
                <a:gd name="T47" fmla="*/ 373 h 690"/>
                <a:gd name="T48" fmla="*/ 301 w 785"/>
                <a:gd name="T49" fmla="*/ 348 h 690"/>
                <a:gd name="T50" fmla="*/ 281 w 785"/>
                <a:gd name="T51" fmla="*/ 320 h 690"/>
                <a:gd name="T52" fmla="*/ 213 w 785"/>
                <a:gd name="T53" fmla="*/ 317 h 690"/>
                <a:gd name="T54" fmla="*/ 372 w 785"/>
                <a:gd name="T55" fmla="*/ 400 h 690"/>
                <a:gd name="T56" fmla="*/ 440 w 785"/>
                <a:gd name="T57" fmla="*/ 219 h 690"/>
                <a:gd name="T58" fmla="*/ 493 w 785"/>
                <a:gd name="T59" fmla="*/ 241 h 690"/>
                <a:gd name="T60" fmla="*/ 494 w 785"/>
                <a:gd name="T61" fmla="*/ 287 h 690"/>
                <a:gd name="T62" fmla="*/ 500 w 785"/>
                <a:gd name="T63" fmla="*/ 320 h 690"/>
                <a:gd name="T64" fmla="*/ 503 w 785"/>
                <a:gd name="T65" fmla="*/ 371 h 690"/>
                <a:gd name="T66" fmla="*/ 470 w 785"/>
                <a:gd name="T67" fmla="*/ 397 h 690"/>
                <a:gd name="T68" fmla="*/ 372 w 785"/>
                <a:gd name="T69" fmla="*/ 400 h 690"/>
                <a:gd name="T70" fmla="*/ 435 w 785"/>
                <a:gd name="T71" fmla="*/ 295 h 690"/>
                <a:gd name="T72" fmla="*/ 472 w 785"/>
                <a:gd name="T73" fmla="*/ 284 h 690"/>
                <a:gd name="T74" fmla="*/ 472 w 785"/>
                <a:gd name="T75" fmla="*/ 252 h 690"/>
                <a:gd name="T76" fmla="*/ 432 w 785"/>
                <a:gd name="T77" fmla="*/ 240 h 690"/>
                <a:gd name="T78" fmla="*/ 396 w 785"/>
                <a:gd name="T79" fmla="*/ 295 h 690"/>
                <a:gd name="T80" fmla="*/ 441 w 785"/>
                <a:gd name="T81" fmla="*/ 379 h 690"/>
                <a:gd name="T82" fmla="*/ 471 w 785"/>
                <a:gd name="T83" fmla="*/ 373 h 690"/>
                <a:gd name="T84" fmla="*/ 484 w 785"/>
                <a:gd name="T85" fmla="*/ 348 h 690"/>
                <a:gd name="T86" fmla="*/ 464 w 785"/>
                <a:gd name="T87" fmla="*/ 320 h 690"/>
                <a:gd name="T88" fmla="*/ 396 w 785"/>
                <a:gd name="T89" fmla="*/ 317 h 690"/>
                <a:gd name="T90" fmla="*/ 548 w 785"/>
                <a:gd name="T91" fmla="*/ 342 h 690"/>
                <a:gd name="T92" fmla="*/ 578 w 785"/>
                <a:gd name="T93" fmla="*/ 362 h 690"/>
                <a:gd name="T94" fmla="*/ 624 w 785"/>
                <a:gd name="T95" fmla="*/ 382 h 690"/>
                <a:gd name="T96" fmla="*/ 664 w 785"/>
                <a:gd name="T97" fmla="*/ 367 h 690"/>
                <a:gd name="T98" fmla="*/ 664 w 785"/>
                <a:gd name="T99" fmla="*/ 336 h 690"/>
                <a:gd name="T100" fmla="*/ 615 w 785"/>
                <a:gd name="T101" fmla="*/ 317 h 690"/>
                <a:gd name="T102" fmla="*/ 561 w 785"/>
                <a:gd name="T103" fmla="*/ 288 h 690"/>
                <a:gd name="T104" fmla="*/ 562 w 785"/>
                <a:gd name="T105" fmla="*/ 240 h 690"/>
                <a:gd name="T106" fmla="*/ 618 w 785"/>
                <a:gd name="T107" fmla="*/ 216 h 690"/>
                <a:gd name="T108" fmla="*/ 678 w 785"/>
                <a:gd name="T109" fmla="*/ 241 h 690"/>
                <a:gd name="T110" fmla="*/ 664 w 785"/>
                <a:gd name="T111" fmla="*/ 272 h 690"/>
                <a:gd name="T112" fmla="*/ 619 w 785"/>
                <a:gd name="T113" fmla="*/ 237 h 690"/>
                <a:gd name="T114" fmla="*/ 578 w 785"/>
                <a:gd name="T115" fmla="*/ 264 h 690"/>
                <a:gd name="T116" fmla="*/ 621 w 785"/>
                <a:gd name="T117" fmla="*/ 293 h 690"/>
                <a:gd name="T118" fmla="*/ 685 w 785"/>
                <a:gd name="T119" fmla="*/ 323 h 690"/>
                <a:gd name="T120" fmla="*/ 684 w 785"/>
                <a:gd name="T121" fmla="*/ 376 h 690"/>
                <a:gd name="T122" fmla="*/ 625 w 785"/>
                <a:gd name="T123" fmla="*/ 403 h 690"/>
                <a:gd name="T124" fmla="*/ 558 w 785"/>
                <a:gd name="T125" fmla="*/ 375 h 6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785" h="690">
                  <a:moveTo>
                    <a:pt x="785" y="297"/>
                  </a:moveTo>
                  <a:cubicBezTo>
                    <a:pt x="785" y="133"/>
                    <a:pt x="620" y="0"/>
                    <a:pt x="417" y="0"/>
                  </a:cubicBezTo>
                  <a:cubicBezTo>
                    <a:pt x="213" y="0"/>
                    <a:pt x="49" y="133"/>
                    <a:pt x="49" y="297"/>
                  </a:cubicBezTo>
                  <a:cubicBezTo>
                    <a:pt x="49" y="460"/>
                    <a:pt x="213" y="593"/>
                    <a:pt x="417" y="593"/>
                  </a:cubicBezTo>
                  <a:cubicBezTo>
                    <a:pt x="436" y="593"/>
                    <a:pt x="455" y="592"/>
                    <a:pt x="473" y="589"/>
                  </a:cubicBezTo>
                  <a:cubicBezTo>
                    <a:pt x="507" y="646"/>
                    <a:pt x="571" y="685"/>
                    <a:pt x="646" y="690"/>
                  </a:cubicBezTo>
                  <a:cubicBezTo>
                    <a:pt x="626" y="664"/>
                    <a:pt x="615" y="632"/>
                    <a:pt x="615" y="598"/>
                  </a:cubicBezTo>
                  <a:cubicBezTo>
                    <a:pt x="615" y="577"/>
                    <a:pt x="619" y="559"/>
                    <a:pt x="626" y="540"/>
                  </a:cubicBezTo>
                  <a:cubicBezTo>
                    <a:pt x="722" y="487"/>
                    <a:pt x="785" y="398"/>
                    <a:pt x="785" y="297"/>
                  </a:cubicBezTo>
                  <a:close/>
                  <a:moveTo>
                    <a:pt x="30" y="315"/>
                  </a:moveTo>
                  <a:cubicBezTo>
                    <a:pt x="30" y="307"/>
                    <a:pt x="31" y="300"/>
                    <a:pt x="32" y="293"/>
                  </a:cubicBezTo>
                  <a:cubicBezTo>
                    <a:pt x="11" y="324"/>
                    <a:pt x="0" y="359"/>
                    <a:pt x="0" y="396"/>
                  </a:cubicBezTo>
                  <a:cubicBezTo>
                    <a:pt x="0" y="473"/>
                    <a:pt x="48" y="541"/>
                    <a:pt x="121" y="581"/>
                  </a:cubicBezTo>
                  <a:cubicBezTo>
                    <a:pt x="122" y="587"/>
                    <a:pt x="122" y="593"/>
                    <a:pt x="122" y="600"/>
                  </a:cubicBezTo>
                  <a:cubicBezTo>
                    <a:pt x="122" y="625"/>
                    <a:pt x="114" y="649"/>
                    <a:pt x="99" y="669"/>
                  </a:cubicBezTo>
                  <a:cubicBezTo>
                    <a:pt x="146" y="666"/>
                    <a:pt x="187" y="645"/>
                    <a:pt x="214" y="613"/>
                  </a:cubicBezTo>
                  <a:cubicBezTo>
                    <a:pt x="234" y="617"/>
                    <a:pt x="255" y="619"/>
                    <a:pt x="276" y="619"/>
                  </a:cubicBezTo>
                  <a:cubicBezTo>
                    <a:pt x="303" y="619"/>
                    <a:pt x="330" y="616"/>
                    <a:pt x="355" y="609"/>
                  </a:cubicBezTo>
                  <a:cubicBezTo>
                    <a:pt x="172" y="592"/>
                    <a:pt x="30" y="467"/>
                    <a:pt x="30" y="315"/>
                  </a:cubicBezTo>
                  <a:close/>
                  <a:moveTo>
                    <a:pt x="189" y="400"/>
                  </a:moveTo>
                  <a:lnTo>
                    <a:pt x="189" y="219"/>
                  </a:lnTo>
                  <a:lnTo>
                    <a:pt x="257" y="219"/>
                  </a:lnTo>
                  <a:cubicBezTo>
                    <a:pt x="271" y="219"/>
                    <a:pt x="282" y="221"/>
                    <a:pt x="290" y="224"/>
                  </a:cubicBezTo>
                  <a:cubicBezTo>
                    <a:pt x="299" y="228"/>
                    <a:pt x="305" y="234"/>
                    <a:pt x="310" y="241"/>
                  </a:cubicBezTo>
                  <a:cubicBezTo>
                    <a:pt x="315" y="249"/>
                    <a:pt x="317" y="257"/>
                    <a:pt x="317" y="265"/>
                  </a:cubicBezTo>
                  <a:cubicBezTo>
                    <a:pt x="317" y="273"/>
                    <a:pt x="315" y="280"/>
                    <a:pt x="311" y="287"/>
                  </a:cubicBezTo>
                  <a:cubicBezTo>
                    <a:pt x="306" y="294"/>
                    <a:pt x="300" y="300"/>
                    <a:pt x="292" y="304"/>
                  </a:cubicBezTo>
                  <a:cubicBezTo>
                    <a:pt x="303" y="307"/>
                    <a:pt x="311" y="312"/>
                    <a:pt x="317" y="320"/>
                  </a:cubicBezTo>
                  <a:cubicBezTo>
                    <a:pt x="323" y="328"/>
                    <a:pt x="326" y="337"/>
                    <a:pt x="326" y="348"/>
                  </a:cubicBezTo>
                  <a:cubicBezTo>
                    <a:pt x="326" y="356"/>
                    <a:pt x="324" y="364"/>
                    <a:pt x="320" y="371"/>
                  </a:cubicBezTo>
                  <a:cubicBezTo>
                    <a:pt x="317" y="379"/>
                    <a:pt x="312" y="384"/>
                    <a:pt x="307" y="388"/>
                  </a:cubicBezTo>
                  <a:cubicBezTo>
                    <a:pt x="302" y="392"/>
                    <a:pt x="295" y="395"/>
                    <a:pt x="287" y="397"/>
                  </a:cubicBezTo>
                  <a:cubicBezTo>
                    <a:pt x="279" y="399"/>
                    <a:pt x="270" y="400"/>
                    <a:pt x="258" y="400"/>
                  </a:cubicBezTo>
                  <a:lnTo>
                    <a:pt x="189" y="400"/>
                  </a:lnTo>
                  <a:close/>
                  <a:moveTo>
                    <a:pt x="213" y="295"/>
                  </a:moveTo>
                  <a:lnTo>
                    <a:pt x="252" y="295"/>
                  </a:lnTo>
                  <a:cubicBezTo>
                    <a:pt x="263" y="295"/>
                    <a:pt x="270" y="294"/>
                    <a:pt x="275" y="293"/>
                  </a:cubicBezTo>
                  <a:cubicBezTo>
                    <a:pt x="281" y="291"/>
                    <a:pt x="286" y="288"/>
                    <a:pt x="289" y="284"/>
                  </a:cubicBezTo>
                  <a:cubicBezTo>
                    <a:pt x="292" y="280"/>
                    <a:pt x="293" y="274"/>
                    <a:pt x="293" y="268"/>
                  </a:cubicBezTo>
                  <a:cubicBezTo>
                    <a:pt x="293" y="262"/>
                    <a:pt x="292" y="257"/>
                    <a:pt x="289" y="252"/>
                  </a:cubicBezTo>
                  <a:cubicBezTo>
                    <a:pt x="286" y="248"/>
                    <a:pt x="282" y="245"/>
                    <a:pt x="277" y="243"/>
                  </a:cubicBezTo>
                  <a:cubicBezTo>
                    <a:pt x="271" y="241"/>
                    <a:pt x="262" y="240"/>
                    <a:pt x="249" y="240"/>
                  </a:cubicBezTo>
                  <a:lnTo>
                    <a:pt x="213" y="240"/>
                  </a:lnTo>
                  <a:lnTo>
                    <a:pt x="213" y="295"/>
                  </a:lnTo>
                  <a:close/>
                  <a:moveTo>
                    <a:pt x="213" y="379"/>
                  </a:moveTo>
                  <a:lnTo>
                    <a:pt x="258" y="379"/>
                  </a:lnTo>
                  <a:cubicBezTo>
                    <a:pt x="266" y="379"/>
                    <a:pt x="271" y="379"/>
                    <a:pt x="274" y="378"/>
                  </a:cubicBezTo>
                  <a:cubicBezTo>
                    <a:pt x="280" y="377"/>
                    <a:pt x="284" y="375"/>
                    <a:pt x="288" y="373"/>
                  </a:cubicBezTo>
                  <a:cubicBezTo>
                    <a:pt x="292" y="371"/>
                    <a:pt x="295" y="367"/>
                    <a:pt x="297" y="363"/>
                  </a:cubicBezTo>
                  <a:cubicBezTo>
                    <a:pt x="300" y="359"/>
                    <a:pt x="301" y="353"/>
                    <a:pt x="301" y="348"/>
                  </a:cubicBezTo>
                  <a:cubicBezTo>
                    <a:pt x="301" y="341"/>
                    <a:pt x="299" y="335"/>
                    <a:pt x="296" y="330"/>
                  </a:cubicBezTo>
                  <a:cubicBezTo>
                    <a:pt x="292" y="325"/>
                    <a:pt x="287" y="322"/>
                    <a:pt x="281" y="320"/>
                  </a:cubicBezTo>
                  <a:cubicBezTo>
                    <a:pt x="275" y="318"/>
                    <a:pt x="266" y="317"/>
                    <a:pt x="255" y="317"/>
                  </a:cubicBezTo>
                  <a:lnTo>
                    <a:pt x="213" y="317"/>
                  </a:lnTo>
                  <a:lnTo>
                    <a:pt x="213" y="379"/>
                  </a:lnTo>
                  <a:close/>
                  <a:moveTo>
                    <a:pt x="372" y="400"/>
                  </a:moveTo>
                  <a:lnTo>
                    <a:pt x="372" y="219"/>
                  </a:lnTo>
                  <a:lnTo>
                    <a:pt x="440" y="219"/>
                  </a:lnTo>
                  <a:cubicBezTo>
                    <a:pt x="454" y="219"/>
                    <a:pt x="465" y="221"/>
                    <a:pt x="473" y="224"/>
                  </a:cubicBezTo>
                  <a:cubicBezTo>
                    <a:pt x="482" y="228"/>
                    <a:pt x="488" y="234"/>
                    <a:pt x="493" y="241"/>
                  </a:cubicBezTo>
                  <a:cubicBezTo>
                    <a:pt x="498" y="249"/>
                    <a:pt x="500" y="257"/>
                    <a:pt x="500" y="265"/>
                  </a:cubicBezTo>
                  <a:cubicBezTo>
                    <a:pt x="500" y="273"/>
                    <a:pt x="498" y="280"/>
                    <a:pt x="494" y="287"/>
                  </a:cubicBezTo>
                  <a:cubicBezTo>
                    <a:pt x="489" y="294"/>
                    <a:pt x="483" y="300"/>
                    <a:pt x="475" y="304"/>
                  </a:cubicBezTo>
                  <a:cubicBezTo>
                    <a:pt x="486" y="307"/>
                    <a:pt x="494" y="312"/>
                    <a:pt x="500" y="320"/>
                  </a:cubicBezTo>
                  <a:cubicBezTo>
                    <a:pt x="506" y="328"/>
                    <a:pt x="509" y="337"/>
                    <a:pt x="509" y="348"/>
                  </a:cubicBezTo>
                  <a:cubicBezTo>
                    <a:pt x="509" y="356"/>
                    <a:pt x="507" y="364"/>
                    <a:pt x="503" y="371"/>
                  </a:cubicBezTo>
                  <a:cubicBezTo>
                    <a:pt x="500" y="379"/>
                    <a:pt x="495" y="384"/>
                    <a:pt x="490" y="388"/>
                  </a:cubicBezTo>
                  <a:cubicBezTo>
                    <a:pt x="485" y="392"/>
                    <a:pt x="478" y="395"/>
                    <a:pt x="470" y="397"/>
                  </a:cubicBezTo>
                  <a:cubicBezTo>
                    <a:pt x="462" y="399"/>
                    <a:pt x="453" y="400"/>
                    <a:pt x="441" y="400"/>
                  </a:cubicBezTo>
                  <a:lnTo>
                    <a:pt x="372" y="400"/>
                  </a:lnTo>
                  <a:close/>
                  <a:moveTo>
                    <a:pt x="396" y="295"/>
                  </a:moveTo>
                  <a:lnTo>
                    <a:pt x="435" y="295"/>
                  </a:lnTo>
                  <a:cubicBezTo>
                    <a:pt x="446" y="295"/>
                    <a:pt x="453" y="294"/>
                    <a:pt x="458" y="293"/>
                  </a:cubicBezTo>
                  <a:cubicBezTo>
                    <a:pt x="464" y="291"/>
                    <a:pt x="469" y="288"/>
                    <a:pt x="472" y="284"/>
                  </a:cubicBezTo>
                  <a:cubicBezTo>
                    <a:pt x="475" y="280"/>
                    <a:pt x="476" y="274"/>
                    <a:pt x="476" y="268"/>
                  </a:cubicBezTo>
                  <a:cubicBezTo>
                    <a:pt x="476" y="262"/>
                    <a:pt x="475" y="257"/>
                    <a:pt x="472" y="252"/>
                  </a:cubicBezTo>
                  <a:cubicBezTo>
                    <a:pt x="469" y="248"/>
                    <a:pt x="465" y="245"/>
                    <a:pt x="460" y="243"/>
                  </a:cubicBezTo>
                  <a:cubicBezTo>
                    <a:pt x="454" y="241"/>
                    <a:pt x="445" y="240"/>
                    <a:pt x="432" y="240"/>
                  </a:cubicBezTo>
                  <a:lnTo>
                    <a:pt x="396" y="240"/>
                  </a:lnTo>
                  <a:lnTo>
                    <a:pt x="396" y="295"/>
                  </a:lnTo>
                  <a:close/>
                  <a:moveTo>
                    <a:pt x="396" y="379"/>
                  </a:moveTo>
                  <a:lnTo>
                    <a:pt x="441" y="379"/>
                  </a:lnTo>
                  <a:cubicBezTo>
                    <a:pt x="449" y="379"/>
                    <a:pt x="454" y="379"/>
                    <a:pt x="457" y="378"/>
                  </a:cubicBezTo>
                  <a:cubicBezTo>
                    <a:pt x="463" y="377"/>
                    <a:pt x="467" y="375"/>
                    <a:pt x="471" y="373"/>
                  </a:cubicBezTo>
                  <a:cubicBezTo>
                    <a:pt x="475" y="371"/>
                    <a:pt x="478" y="367"/>
                    <a:pt x="480" y="363"/>
                  </a:cubicBezTo>
                  <a:cubicBezTo>
                    <a:pt x="483" y="359"/>
                    <a:pt x="484" y="353"/>
                    <a:pt x="484" y="348"/>
                  </a:cubicBezTo>
                  <a:cubicBezTo>
                    <a:pt x="484" y="341"/>
                    <a:pt x="482" y="335"/>
                    <a:pt x="479" y="330"/>
                  </a:cubicBezTo>
                  <a:cubicBezTo>
                    <a:pt x="475" y="325"/>
                    <a:pt x="470" y="322"/>
                    <a:pt x="464" y="320"/>
                  </a:cubicBezTo>
                  <a:cubicBezTo>
                    <a:pt x="458" y="318"/>
                    <a:pt x="449" y="317"/>
                    <a:pt x="438" y="317"/>
                  </a:cubicBezTo>
                  <a:lnTo>
                    <a:pt x="396" y="317"/>
                  </a:lnTo>
                  <a:lnTo>
                    <a:pt x="396" y="379"/>
                  </a:lnTo>
                  <a:close/>
                  <a:moveTo>
                    <a:pt x="548" y="342"/>
                  </a:moveTo>
                  <a:lnTo>
                    <a:pt x="570" y="340"/>
                  </a:lnTo>
                  <a:cubicBezTo>
                    <a:pt x="571" y="349"/>
                    <a:pt x="574" y="357"/>
                    <a:pt x="578" y="362"/>
                  </a:cubicBezTo>
                  <a:cubicBezTo>
                    <a:pt x="582" y="368"/>
                    <a:pt x="588" y="373"/>
                    <a:pt x="596" y="376"/>
                  </a:cubicBezTo>
                  <a:cubicBezTo>
                    <a:pt x="604" y="380"/>
                    <a:pt x="614" y="382"/>
                    <a:pt x="624" y="382"/>
                  </a:cubicBezTo>
                  <a:cubicBezTo>
                    <a:pt x="633" y="382"/>
                    <a:pt x="641" y="380"/>
                    <a:pt x="648" y="378"/>
                  </a:cubicBezTo>
                  <a:cubicBezTo>
                    <a:pt x="655" y="375"/>
                    <a:pt x="660" y="371"/>
                    <a:pt x="664" y="367"/>
                  </a:cubicBezTo>
                  <a:cubicBezTo>
                    <a:pt x="667" y="362"/>
                    <a:pt x="669" y="357"/>
                    <a:pt x="669" y="351"/>
                  </a:cubicBezTo>
                  <a:cubicBezTo>
                    <a:pt x="669" y="345"/>
                    <a:pt x="667" y="340"/>
                    <a:pt x="664" y="336"/>
                  </a:cubicBezTo>
                  <a:cubicBezTo>
                    <a:pt x="661" y="332"/>
                    <a:pt x="655" y="328"/>
                    <a:pt x="648" y="325"/>
                  </a:cubicBezTo>
                  <a:cubicBezTo>
                    <a:pt x="643" y="324"/>
                    <a:pt x="632" y="321"/>
                    <a:pt x="615" y="317"/>
                  </a:cubicBezTo>
                  <a:cubicBezTo>
                    <a:pt x="599" y="313"/>
                    <a:pt x="587" y="309"/>
                    <a:pt x="580" y="305"/>
                  </a:cubicBezTo>
                  <a:cubicBezTo>
                    <a:pt x="572" y="301"/>
                    <a:pt x="565" y="295"/>
                    <a:pt x="561" y="288"/>
                  </a:cubicBezTo>
                  <a:cubicBezTo>
                    <a:pt x="557" y="282"/>
                    <a:pt x="555" y="274"/>
                    <a:pt x="555" y="266"/>
                  </a:cubicBezTo>
                  <a:cubicBezTo>
                    <a:pt x="555" y="257"/>
                    <a:pt x="557" y="248"/>
                    <a:pt x="562" y="240"/>
                  </a:cubicBezTo>
                  <a:cubicBezTo>
                    <a:pt x="568" y="232"/>
                    <a:pt x="575" y="226"/>
                    <a:pt x="585" y="222"/>
                  </a:cubicBezTo>
                  <a:cubicBezTo>
                    <a:pt x="595" y="218"/>
                    <a:pt x="606" y="216"/>
                    <a:pt x="618" y="216"/>
                  </a:cubicBezTo>
                  <a:cubicBezTo>
                    <a:pt x="632" y="216"/>
                    <a:pt x="644" y="218"/>
                    <a:pt x="654" y="222"/>
                  </a:cubicBezTo>
                  <a:cubicBezTo>
                    <a:pt x="664" y="227"/>
                    <a:pt x="672" y="233"/>
                    <a:pt x="678" y="241"/>
                  </a:cubicBezTo>
                  <a:cubicBezTo>
                    <a:pt x="683" y="250"/>
                    <a:pt x="686" y="259"/>
                    <a:pt x="687" y="270"/>
                  </a:cubicBezTo>
                  <a:lnTo>
                    <a:pt x="664" y="272"/>
                  </a:lnTo>
                  <a:cubicBezTo>
                    <a:pt x="662" y="260"/>
                    <a:pt x="658" y="252"/>
                    <a:pt x="651" y="246"/>
                  </a:cubicBezTo>
                  <a:cubicBezTo>
                    <a:pt x="644" y="240"/>
                    <a:pt x="633" y="237"/>
                    <a:pt x="619" y="237"/>
                  </a:cubicBezTo>
                  <a:cubicBezTo>
                    <a:pt x="605" y="237"/>
                    <a:pt x="594" y="240"/>
                    <a:pt x="588" y="245"/>
                  </a:cubicBezTo>
                  <a:cubicBezTo>
                    <a:pt x="581" y="250"/>
                    <a:pt x="578" y="257"/>
                    <a:pt x="578" y="264"/>
                  </a:cubicBezTo>
                  <a:cubicBezTo>
                    <a:pt x="578" y="271"/>
                    <a:pt x="580" y="276"/>
                    <a:pt x="585" y="280"/>
                  </a:cubicBezTo>
                  <a:cubicBezTo>
                    <a:pt x="589" y="284"/>
                    <a:pt x="601" y="289"/>
                    <a:pt x="621" y="293"/>
                  </a:cubicBezTo>
                  <a:cubicBezTo>
                    <a:pt x="640" y="298"/>
                    <a:pt x="654" y="301"/>
                    <a:pt x="661" y="305"/>
                  </a:cubicBezTo>
                  <a:cubicBezTo>
                    <a:pt x="672" y="310"/>
                    <a:pt x="679" y="316"/>
                    <a:pt x="685" y="323"/>
                  </a:cubicBezTo>
                  <a:cubicBezTo>
                    <a:pt x="690" y="331"/>
                    <a:pt x="692" y="339"/>
                    <a:pt x="692" y="349"/>
                  </a:cubicBezTo>
                  <a:cubicBezTo>
                    <a:pt x="692" y="359"/>
                    <a:pt x="689" y="368"/>
                    <a:pt x="684" y="376"/>
                  </a:cubicBezTo>
                  <a:cubicBezTo>
                    <a:pt x="678" y="385"/>
                    <a:pt x="670" y="391"/>
                    <a:pt x="660" y="396"/>
                  </a:cubicBezTo>
                  <a:cubicBezTo>
                    <a:pt x="650" y="401"/>
                    <a:pt x="638" y="403"/>
                    <a:pt x="625" y="403"/>
                  </a:cubicBezTo>
                  <a:cubicBezTo>
                    <a:pt x="609" y="403"/>
                    <a:pt x="595" y="401"/>
                    <a:pt x="584" y="396"/>
                  </a:cubicBezTo>
                  <a:cubicBezTo>
                    <a:pt x="573" y="391"/>
                    <a:pt x="564" y="384"/>
                    <a:pt x="558" y="375"/>
                  </a:cubicBezTo>
                  <a:cubicBezTo>
                    <a:pt x="551" y="365"/>
                    <a:pt x="548" y="354"/>
                    <a:pt x="548" y="34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68562" tIns="34281" rIns="68562" bIns="34281"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01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grpSp>
      <p:grpSp>
        <p:nvGrpSpPr>
          <p:cNvPr id="86" name="组合 85"/>
          <p:cNvGrpSpPr/>
          <p:nvPr/>
        </p:nvGrpSpPr>
        <p:grpSpPr>
          <a:xfrm>
            <a:off x="658245" y="2209895"/>
            <a:ext cx="1454565" cy="1454565"/>
            <a:chOff x="877888" y="2946400"/>
            <a:chExt cx="1939925" cy="1939925"/>
          </a:xfrm>
        </p:grpSpPr>
        <p:sp>
          <p:nvSpPr>
            <p:cNvPr id="87" name="Oval 5"/>
            <p:cNvSpPr>
              <a:spLocks noChangeArrowheads="1"/>
            </p:cNvSpPr>
            <p:nvPr/>
          </p:nvSpPr>
          <p:spPr bwMode="auto">
            <a:xfrm>
              <a:off x="877888" y="2946400"/>
              <a:ext cx="1939925" cy="1939925"/>
            </a:xfrm>
            <a:prstGeom prst="ellipse">
              <a:avLst/>
            </a:prstGeom>
            <a:solidFill>
              <a:srgbClr val="C00000"/>
            </a:solidFill>
            <a:ln>
              <a:noFill/>
            </a:ln>
          </p:spPr>
          <p:txBody>
            <a:bodyPr vert="horz" wrap="square" lIns="68562" tIns="34281" rIns="68562" bIns="34281"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01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88" name="TextBox 87"/>
            <p:cNvSpPr txBox="1"/>
            <p:nvPr/>
          </p:nvSpPr>
          <p:spPr>
            <a:xfrm>
              <a:off x="1078684" y="3193087"/>
              <a:ext cx="1538332" cy="1477370"/>
            </a:xfrm>
            <a:prstGeom prst="rect">
              <a:avLst/>
            </a:prstGeom>
            <a:noFill/>
          </p:spPr>
          <p:txBody>
            <a:bodyPr wrap="square" rtlCol="0">
              <a:spAutoFit/>
            </a:bodyPr>
            <a:lstStyle/>
            <a:p>
              <a:pPr marL="0" marR="0" lvl="0" indent="0" algn="ctr" defTabSz="685800" rtl="0" eaLnBrk="1" fontAlgn="auto" latinLnBrk="0" hangingPunct="1">
                <a:lnSpc>
                  <a:spcPct val="100000"/>
                </a:lnSpc>
                <a:spcBef>
                  <a:spcPts val="0"/>
                </a:spcBef>
                <a:spcAft>
                  <a:spcPts val="0"/>
                </a:spcAft>
                <a:buClrTx/>
                <a:buSzTx/>
                <a:buFontTx/>
                <a:buNone/>
                <a:defRPr/>
              </a:pPr>
              <a:r>
                <a:rPr kumimoji="0" lang="zh-CN" altLang="en-US" sz="3300" b="1"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添加</a:t>
              </a:r>
              <a:endParaRPr kumimoji="0" lang="en-US" altLang="zh-CN" sz="3300" b="1"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endParaRPr>
            </a:p>
            <a:p>
              <a:pPr marL="0" marR="0" lvl="0" indent="0" algn="ctr" defTabSz="685800" rtl="0" eaLnBrk="1" fontAlgn="auto" latinLnBrk="0" hangingPunct="1">
                <a:lnSpc>
                  <a:spcPct val="100000"/>
                </a:lnSpc>
                <a:spcBef>
                  <a:spcPts val="0"/>
                </a:spcBef>
                <a:spcAft>
                  <a:spcPts val="0"/>
                </a:spcAft>
                <a:buClrTx/>
                <a:buSzTx/>
                <a:buFontTx/>
                <a:buNone/>
                <a:defRPr/>
              </a:pPr>
              <a:r>
                <a:rPr kumimoji="0" lang="zh-CN" altLang="en-US" sz="3300" b="1"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文字</a:t>
              </a:r>
            </a:p>
          </p:txBody>
        </p:sp>
      </p:grpSp>
      <p:sp>
        <p:nvSpPr>
          <p:cNvPr id="89" name="TextBox 88"/>
          <p:cNvSpPr txBox="1"/>
          <p:nvPr/>
        </p:nvSpPr>
        <p:spPr>
          <a:xfrm>
            <a:off x="2682878" y="945025"/>
            <a:ext cx="1497619" cy="248081"/>
          </a:xfrm>
          <a:prstGeom prst="rect">
            <a:avLst/>
          </a:prstGeom>
          <a:noFill/>
        </p:spPr>
        <p:txBody>
          <a:bodyPr wrap="square" rtlCol="0">
            <a:spAutoFit/>
          </a:body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en-US" altLang="zh-CN" sz="1010" b="1" i="0" u="none" strike="noStrike" kern="1200" cap="none" spc="0" normalizeH="0" baseline="0" noProof="0" dirty="0">
                <a:ln>
                  <a:noFill/>
                </a:ln>
                <a:solidFill>
                  <a:srgbClr val="2C3637"/>
                </a:solidFill>
                <a:effectLst/>
                <a:uLnTx/>
                <a:uFillTx/>
                <a:latin typeface="微软雅黑" panose="020B0503020204020204" pitchFamily="34" charset="-122"/>
                <a:ea typeface="微软雅黑" panose="020B0503020204020204" pitchFamily="34" charset="-122"/>
                <a:cs typeface="+mn-cs"/>
              </a:rPr>
              <a:t>QQ</a:t>
            </a:r>
            <a:r>
              <a:rPr kumimoji="0" lang="zh-CN" altLang="en-US" sz="1010" b="1" i="0" u="none" strike="noStrike" kern="1200" cap="none" spc="0" normalizeH="0" baseline="0" noProof="0" dirty="0">
                <a:ln>
                  <a:noFill/>
                </a:ln>
                <a:solidFill>
                  <a:srgbClr val="2C3637"/>
                </a:solidFill>
                <a:effectLst/>
                <a:uLnTx/>
                <a:uFillTx/>
                <a:latin typeface="微软雅黑" panose="020B0503020204020204" pitchFamily="34" charset="-122"/>
                <a:ea typeface="微软雅黑" panose="020B0503020204020204" pitchFamily="34" charset="-122"/>
                <a:cs typeface="+mn-cs"/>
              </a:rPr>
              <a:t>空间</a:t>
            </a:r>
          </a:p>
        </p:txBody>
      </p:sp>
      <p:sp>
        <p:nvSpPr>
          <p:cNvPr id="90" name="TextBox 89"/>
          <p:cNvSpPr txBox="1"/>
          <p:nvPr/>
        </p:nvSpPr>
        <p:spPr>
          <a:xfrm>
            <a:off x="2729669" y="1213718"/>
            <a:ext cx="5512425" cy="646331"/>
          </a:xfrm>
          <a:prstGeom prst="rect">
            <a:avLst/>
          </a:prstGeom>
          <a:noFill/>
        </p:spPr>
        <p:txBody>
          <a:bodyPr wrap="square" rtlCol="0">
            <a:spAutoFit/>
          </a:body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zh-CN" altLang="en-US" sz="1200" b="0" i="0" u="none" strike="noStrike" kern="1200" cap="none" spc="0" normalizeH="0" baseline="0" noProof="0" dirty="0">
                <a:ln>
                  <a:noFill/>
                </a:ln>
                <a:solidFill>
                  <a:srgbClr val="2C3637"/>
                </a:solidFill>
                <a:effectLst/>
                <a:uLnTx/>
                <a:uFillTx/>
                <a:latin typeface="微软雅黑" panose="020B0503020204020204" pitchFamily="34" charset="-122"/>
                <a:ea typeface="微软雅黑" panose="020B0503020204020204" pitchFamily="34" charset="-122"/>
                <a:cs typeface="+mn-cs"/>
              </a:rPr>
              <a:t>利用</a:t>
            </a:r>
            <a:r>
              <a:rPr kumimoji="0" lang="en-US" altLang="zh-CN" sz="1200" b="0" i="0" u="none" strike="noStrike" kern="1200" cap="none" spc="0" normalizeH="0" baseline="0" noProof="0" dirty="0">
                <a:ln>
                  <a:noFill/>
                </a:ln>
                <a:solidFill>
                  <a:srgbClr val="2C3637"/>
                </a:solidFill>
                <a:effectLst/>
                <a:uLnTx/>
                <a:uFillTx/>
                <a:latin typeface="微软雅黑" panose="020B0503020204020204" pitchFamily="34" charset="-122"/>
                <a:ea typeface="微软雅黑" panose="020B0503020204020204" pitchFamily="34" charset="-122"/>
                <a:cs typeface="+mn-cs"/>
              </a:rPr>
              <a:t>QQ</a:t>
            </a:r>
            <a:r>
              <a:rPr kumimoji="0" lang="zh-CN" altLang="en-US" sz="1200" b="0" i="0" u="none" strike="noStrike" kern="1200" cap="none" spc="0" normalizeH="0" baseline="0" noProof="0" dirty="0">
                <a:ln>
                  <a:noFill/>
                </a:ln>
                <a:solidFill>
                  <a:srgbClr val="2C3637"/>
                </a:solidFill>
                <a:effectLst/>
                <a:uLnTx/>
                <a:uFillTx/>
                <a:latin typeface="微软雅黑" panose="020B0503020204020204" pitchFamily="34" charset="-122"/>
                <a:ea typeface="微软雅黑" panose="020B0503020204020204" pitchFamily="34" charset="-122"/>
                <a:cs typeface="+mn-cs"/>
              </a:rPr>
              <a:t>空间来进行朋友圈间的传播，达到广告目的。利用</a:t>
            </a:r>
            <a:r>
              <a:rPr kumimoji="0" lang="en-US" altLang="zh-CN" sz="1200" b="0" i="0" u="none" strike="noStrike" kern="1200" cap="none" spc="0" normalizeH="0" baseline="0" noProof="0" dirty="0">
                <a:ln>
                  <a:noFill/>
                </a:ln>
                <a:solidFill>
                  <a:srgbClr val="2C3637"/>
                </a:solidFill>
                <a:effectLst/>
                <a:uLnTx/>
                <a:uFillTx/>
                <a:latin typeface="微软雅黑" panose="020B0503020204020204" pitchFamily="34" charset="-122"/>
                <a:ea typeface="微软雅黑" panose="020B0503020204020204" pitchFamily="34" charset="-122"/>
                <a:cs typeface="+mn-cs"/>
              </a:rPr>
              <a:t>QQ</a:t>
            </a:r>
            <a:r>
              <a:rPr kumimoji="0" lang="zh-CN" altLang="en-US" sz="1200" b="0" i="0" u="none" strike="noStrike" kern="1200" cap="none" spc="0" normalizeH="0" baseline="0" noProof="0" dirty="0">
                <a:ln>
                  <a:noFill/>
                </a:ln>
                <a:solidFill>
                  <a:srgbClr val="2C3637"/>
                </a:solidFill>
                <a:effectLst/>
                <a:uLnTx/>
                <a:uFillTx/>
                <a:latin typeface="微软雅黑" panose="020B0503020204020204" pitchFamily="34" charset="-122"/>
                <a:ea typeface="微软雅黑" panose="020B0503020204020204" pitchFamily="34" charset="-122"/>
                <a:cs typeface="+mn-cs"/>
              </a:rPr>
              <a:t>空间来进行朋友圈间的传播，达到广告目的。利用</a:t>
            </a:r>
            <a:r>
              <a:rPr kumimoji="0" lang="en-US" altLang="zh-CN" sz="1200" b="0" i="0" u="none" strike="noStrike" kern="1200" cap="none" spc="0" normalizeH="0" baseline="0" noProof="0" dirty="0">
                <a:ln>
                  <a:noFill/>
                </a:ln>
                <a:solidFill>
                  <a:srgbClr val="2C3637"/>
                </a:solidFill>
                <a:effectLst/>
                <a:uLnTx/>
                <a:uFillTx/>
                <a:latin typeface="微软雅黑" panose="020B0503020204020204" pitchFamily="34" charset="-122"/>
                <a:ea typeface="微软雅黑" panose="020B0503020204020204" pitchFamily="34" charset="-122"/>
                <a:cs typeface="+mn-cs"/>
              </a:rPr>
              <a:t>QQ</a:t>
            </a:r>
            <a:r>
              <a:rPr kumimoji="0" lang="zh-CN" altLang="en-US" sz="1200" b="0" i="0" u="none" strike="noStrike" kern="1200" cap="none" spc="0" normalizeH="0" baseline="0" noProof="0" dirty="0">
                <a:ln>
                  <a:noFill/>
                </a:ln>
                <a:solidFill>
                  <a:srgbClr val="2C3637"/>
                </a:solidFill>
                <a:effectLst/>
                <a:uLnTx/>
                <a:uFillTx/>
                <a:latin typeface="微软雅黑" panose="020B0503020204020204" pitchFamily="34" charset="-122"/>
                <a:ea typeface="微软雅黑" panose="020B0503020204020204" pitchFamily="34" charset="-122"/>
                <a:cs typeface="+mn-cs"/>
              </a:rPr>
              <a:t>空间来进行朋友圈间的传播，达到广告目的。</a:t>
            </a:r>
          </a:p>
        </p:txBody>
      </p:sp>
      <p:sp>
        <p:nvSpPr>
          <p:cNvPr id="91" name="TextBox 90"/>
          <p:cNvSpPr txBox="1"/>
          <p:nvPr/>
        </p:nvSpPr>
        <p:spPr>
          <a:xfrm>
            <a:off x="2682878" y="4022566"/>
            <a:ext cx="1497619" cy="248081"/>
          </a:xfrm>
          <a:prstGeom prst="rect">
            <a:avLst/>
          </a:prstGeom>
          <a:noFill/>
        </p:spPr>
        <p:txBody>
          <a:bodyPr wrap="square" rtlCol="0">
            <a:spAutoFit/>
          </a:body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zh-CN" altLang="en-US" sz="1010" b="1" i="0" u="none" strike="noStrike" kern="1200" cap="none" spc="0" normalizeH="0" baseline="0" noProof="0" dirty="0">
                <a:ln>
                  <a:noFill/>
                </a:ln>
                <a:solidFill>
                  <a:srgbClr val="2C3637"/>
                </a:solidFill>
                <a:effectLst/>
                <a:uLnTx/>
                <a:uFillTx/>
                <a:latin typeface="微软雅黑" panose="020B0503020204020204" pitchFamily="34" charset="-122"/>
                <a:ea typeface="微软雅黑" panose="020B0503020204020204" pitchFamily="34" charset="-122"/>
                <a:cs typeface="+mn-cs"/>
              </a:rPr>
              <a:t>本地论坛社区</a:t>
            </a:r>
          </a:p>
        </p:txBody>
      </p:sp>
      <p:sp>
        <p:nvSpPr>
          <p:cNvPr id="92" name="TextBox 91"/>
          <p:cNvSpPr txBox="1"/>
          <p:nvPr/>
        </p:nvSpPr>
        <p:spPr>
          <a:xfrm>
            <a:off x="2729669" y="4252965"/>
            <a:ext cx="5512425" cy="646331"/>
          </a:xfrm>
          <a:prstGeom prst="rect">
            <a:avLst/>
          </a:prstGeom>
          <a:noFill/>
        </p:spPr>
        <p:txBody>
          <a:bodyPr wrap="square" rtlCol="0">
            <a:spAutoFit/>
          </a:body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zh-CN" altLang="en-US" sz="1200" b="0" i="0" u="none" strike="noStrike" kern="1200" cap="none" spc="0" normalizeH="0" baseline="0" noProof="0" dirty="0">
                <a:ln>
                  <a:noFill/>
                </a:ln>
                <a:solidFill>
                  <a:srgbClr val="2C3637"/>
                </a:solidFill>
                <a:effectLst/>
                <a:uLnTx/>
                <a:uFillTx/>
                <a:latin typeface="微软雅黑" panose="020B0503020204020204" pitchFamily="34" charset="-122"/>
                <a:ea typeface="微软雅黑" panose="020B0503020204020204" pitchFamily="34" charset="-122"/>
                <a:cs typeface="+mn-cs"/>
              </a:rPr>
              <a:t>利用</a:t>
            </a:r>
            <a:r>
              <a:rPr kumimoji="0" lang="en-US" altLang="zh-CN" sz="1200" b="0" i="0" u="none" strike="noStrike" kern="1200" cap="none" spc="0" normalizeH="0" baseline="0" noProof="0" dirty="0">
                <a:ln>
                  <a:noFill/>
                </a:ln>
                <a:solidFill>
                  <a:srgbClr val="2C3637"/>
                </a:solidFill>
                <a:effectLst/>
                <a:uLnTx/>
                <a:uFillTx/>
                <a:latin typeface="微软雅黑" panose="020B0503020204020204" pitchFamily="34" charset="-122"/>
                <a:ea typeface="微软雅黑" panose="020B0503020204020204" pitchFamily="34" charset="-122"/>
                <a:cs typeface="+mn-cs"/>
              </a:rPr>
              <a:t>QQ</a:t>
            </a:r>
            <a:r>
              <a:rPr kumimoji="0" lang="zh-CN" altLang="en-US" sz="1200" b="0" i="0" u="none" strike="noStrike" kern="1200" cap="none" spc="0" normalizeH="0" baseline="0" noProof="0" dirty="0">
                <a:ln>
                  <a:noFill/>
                </a:ln>
                <a:solidFill>
                  <a:srgbClr val="2C3637"/>
                </a:solidFill>
                <a:effectLst/>
                <a:uLnTx/>
                <a:uFillTx/>
                <a:latin typeface="微软雅黑" panose="020B0503020204020204" pitchFamily="34" charset="-122"/>
                <a:ea typeface="微软雅黑" panose="020B0503020204020204" pitchFamily="34" charset="-122"/>
                <a:cs typeface="+mn-cs"/>
              </a:rPr>
              <a:t>空间来进行朋友圈间的传播，达到广告目的。利用</a:t>
            </a:r>
            <a:r>
              <a:rPr kumimoji="0" lang="en-US" altLang="zh-CN" sz="1200" b="0" i="0" u="none" strike="noStrike" kern="1200" cap="none" spc="0" normalizeH="0" baseline="0" noProof="0" dirty="0">
                <a:ln>
                  <a:noFill/>
                </a:ln>
                <a:solidFill>
                  <a:srgbClr val="2C3637"/>
                </a:solidFill>
                <a:effectLst/>
                <a:uLnTx/>
                <a:uFillTx/>
                <a:latin typeface="微软雅黑" panose="020B0503020204020204" pitchFamily="34" charset="-122"/>
                <a:ea typeface="微软雅黑" panose="020B0503020204020204" pitchFamily="34" charset="-122"/>
                <a:cs typeface="+mn-cs"/>
              </a:rPr>
              <a:t>QQ</a:t>
            </a:r>
            <a:r>
              <a:rPr kumimoji="0" lang="zh-CN" altLang="en-US" sz="1200" b="0" i="0" u="none" strike="noStrike" kern="1200" cap="none" spc="0" normalizeH="0" baseline="0" noProof="0" dirty="0">
                <a:ln>
                  <a:noFill/>
                </a:ln>
                <a:solidFill>
                  <a:srgbClr val="2C3637"/>
                </a:solidFill>
                <a:effectLst/>
                <a:uLnTx/>
                <a:uFillTx/>
                <a:latin typeface="微软雅黑" panose="020B0503020204020204" pitchFamily="34" charset="-122"/>
                <a:ea typeface="微软雅黑" panose="020B0503020204020204" pitchFamily="34" charset="-122"/>
                <a:cs typeface="+mn-cs"/>
              </a:rPr>
              <a:t>空间来进行朋友圈间的传播，达到广告目的。利用</a:t>
            </a:r>
            <a:r>
              <a:rPr kumimoji="0" lang="en-US" altLang="zh-CN" sz="1200" b="0" i="0" u="none" strike="noStrike" kern="1200" cap="none" spc="0" normalizeH="0" baseline="0" noProof="0" dirty="0">
                <a:ln>
                  <a:noFill/>
                </a:ln>
                <a:solidFill>
                  <a:srgbClr val="2C3637"/>
                </a:solidFill>
                <a:effectLst/>
                <a:uLnTx/>
                <a:uFillTx/>
                <a:latin typeface="微软雅黑" panose="020B0503020204020204" pitchFamily="34" charset="-122"/>
                <a:ea typeface="微软雅黑" panose="020B0503020204020204" pitchFamily="34" charset="-122"/>
                <a:cs typeface="+mn-cs"/>
              </a:rPr>
              <a:t>QQ</a:t>
            </a:r>
            <a:r>
              <a:rPr kumimoji="0" lang="zh-CN" altLang="en-US" sz="1200" b="0" i="0" u="none" strike="noStrike" kern="1200" cap="none" spc="0" normalizeH="0" baseline="0" noProof="0" dirty="0">
                <a:ln>
                  <a:noFill/>
                </a:ln>
                <a:solidFill>
                  <a:srgbClr val="2C3637"/>
                </a:solidFill>
                <a:effectLst/>
                <a:uLnTx/>
                <a:uFillTx/>
                <a:latin typeface="微软雅黑" panose="020B0503020204020204" pitchFamily="34" charset="-122"/>
                <a:ea typeface="微软雅黑" panose="020B0503020204020204" pitchFamily="34" charset="-122"/>
                <a:cs typeface="+mn-cs"/>
              </a:rPr>
              <a:t>空间来进行朋友圈间的传播，达到广告目的。</a:t>
            </a:r>
          </a:p>
        </p:txBody>
      </p:sp>
      <p:sp>
        <p:nvSpPr>
          <p:cNvPr id="93" name="TextBox 92"/>
          <p:cNvSpPr txBox="1"/>
          <p:nvPr/>
        </p:nvSpPr>
        <p:spPr>
          <a:xfrm>
            <a:off x="3061504" y="2949694"/>
            <a:ext cx="1497619" cy="248081"/>
          </a:xfrm>
          <a:prstGeom prst="rect">
            <a:avLst/>
          </a:prstGeom>
          <a:noFill/>
        </p:spPr>
        <p:txBody>
          <a:bodyPr wrap="square" rtlCol="0">
            <a:spAutoFit/>
          </a:body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zh-CN" altLang="en-US" sz="1010" b="1" i="0" u="none" strike="noStrike" kern="1200" cap="none" spc="0" normalizeH="0" baseline="0" noProof="0" dirty="0">
                <a:ln>
                  <a:noFill/>
                </a:ln>
                <a:solidFill>
                  <a:srgbClr val="2C3637"/>
                </a:solidFill>
                <a:effectLst/>
                <a:uLnTx/>
                <a:uFillTx/>
                <a:latin typeface="微软雅黑" panose="020B0503020204020204" pitchFamily="34" charset="-122"/>
                <a:ea typeface="微软雅黑" panose="020B0503020204020204" pitchFamily="34" charset="-122"/>
                <a:cs typeface="+mn-cs"/>
              </a:rPr>
              <a:t>微博营销</a:t>
            </a:r>
          </a:p>
        </p:txBody>
      </p:sp>
      <p:sp>
        <p:nvSpPr>
          <p:cNvPr id="94" name="TextBox 93"/>
          <p:cNvSpPr txBox="1"/>
          <p:nvPr/>
        </p:nvSpPr>
        <p:spPr>
          <a:xfrm>
            <a:off x="3108296" y="3180094"/>
            <a:ext cx="5512425" cy="646331"/>
          </a:xfrm>
          <a:prstGeom prst="rect">
            <a:avLst/>
          </a:prstGeom>
          <a:noFill/>
        </p:spPr>
        <p:txBody>
          <a:bodyPr wrap="square" rtlCol="0">
            <a:spAutoFit/>
          </a:body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zh-CN" altLang="en-US" sz="1200" b="0" i="0" u="none" strike="noStrike" kern="1200" cap="none" spc="0" normalizeH="0" baseline="0" noProof="0" dirty="0">
                <a:ln>
                  <a:noFill/>
                </a:ln>
                <a:solidFill>
                  <a:srgbClr val="2C3637"/>
                </a:solidFill>
                <a:effectLst/>
                <a:uLnTx/>
                <a:uFillTx/>
                <a:latin typeface="微软雅黑" panose="020B0503020204020204" pitchFamily="34" charset="-122"/>
                <a:ea typeface="微软雅黑" panose="020B0503020204020204" pitchFamily="34" charset="-122"/>
                <a:cs typeface="+mn-cs"/>
              </a:rPr>
              <a:t>利用新浪微博来进行传播利用新浪微博来进行传播利用新浪微博来进行传播，利用新浪微博来进行传播利用新浪微博来进行传播利用新浪微博来进行传播，利用新浪微博来进行传播利用新浪微博来进行传播利用新浪微博来进行传播。</a:t>
            </a:r>
          </a:p>
        </p:txBody>
      </p:sp>
      <p:sp>
        <p:nvSpPr>
          <p:cNvPr id="95" name="TextBox 94"/>
          <p:cNvSpPr txBox="1"/>
          <p:nvPr/>
        </p:nvSpPr>
        <p:spPr>
          <a:xfrm>
            <a:off x="3061504" y="1875213"/>
            <a:ext cx="1497619" cy="248081"/>
          </a:xfrm>
          <a:prstGeom prst="rect">
            <a:avLst/>
          </a:prstGeom>
          <a:noFill/>
        </p:spPr>
        <p:txBody>
          <a:bodyPr wrap="square" rtlCol="0">
            <a:spAutoFit/>
          </a:body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zh-CN" altLang="en-US" sz="1010" b="1" i="0" u="none" strike="noStrike" kern="1200" cap="none" spc="0" normalizeH="0" baseline="0" noProof="0" dirty="0">
                <a:ln>
                  <a:noFill/>
                </a:ln>
                <a:solidFill>
                  <a:srgbClr val="2C3637"/>
                </a:solidFill>
                <a:effectLst/>
                <a:uLnTx/>
                <a:uFillTx/>
                <a:latin typeface="微软雅黑" panose="020B0503020204020204" pitchFamily="34" charset="-122"/>
                <a:ea typeface="微软雅黑" panose="020B0503020204020204" pitchFamily="34" charset="-122"/>
                <a:cs typeface="+mn-cs"/>
              </a:rPr>
              <a:t>微信营销</a:t>
            </a:r>
          </a:p>
        </p:txBody>
      </p:sp>
      <p:sp>
        <p:nvSpPr>
          <p:cNvPr id="96" name="TextBox 95"/>
          <p:cNvSpPr txBox="1"/>
          <p:nvPr/>
        </p:nvSpPr>
        <p:spPr>
          <a:xfrm>
            <a:off x="3108296" y="2105612"/>
            <a:ext cx="5512425" cy="461665"/>
          </a:xfrm>
          <a:prstGeom prst="rect">
            <a:avLst/>
          </a:prstGeom>
          <a:noFill/>
        </p:spPr>
        <p:txBody>
          <a:bodyPr wrap="square" rtlCol="0">
            <a:spAutoFit/>
          </a:body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zh-CN" altLang="en-US" sz="1200" b="0" i="0" u="none" strike="noStrike" kern="1200" cap="none" spc="0" normalizeH="0" baseline="0" noProof="0" dirty="0">
                <a:ln>
                  <a:noFill/>
                </a:ln>
                <a:solidFill>
                  <a:srgbClr val="2C3637"/>
                </a:solidFill>
                <a:effectLst/>
                <a:uLnTx/>
                <a:uFillTx/>
                <a:latin typeface="微软雅黑" panose="020B0503020204020204" pitchFamily="34" charset="-122"/>
                <a:ea typeface="微软雅黑" panose="020B0503020204020204" pitchFamily="34" charset="-122"/>
                <a:cs typeface="+mn-cs"/>
              </a:rPr>
              <a:t>利用微信朋友圈间的传播，达到广告目的。利用微信朋友圈间的传播，达到广告目的，利用微信朋友圈间的传播，达到广告目。</a:t>
            </a:r>
          </a:p>
        </p:txBody>
      </p:sp>
    </p:spTree>
  </p:cSld>
  <p:clrMapOvr>
    <a:masterClrMapping/>
  </p:clrMapOvr>
  <mc:AlternateContent xmlns:mc="http://schemas.openxmlformats.org/markup-compatibility/2006" xmlns:p14="http://schemas.microsoft.com/office/powerpoint/2010/main">
    <mc:Choice Requires="p14">
      <p:transition spd="slow" p14:dur="1250" advClick="0" advTm="0">
        <p14:switch dir="r"/>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2" presetClass="entr" presetSubtype="0" fill="hold" nodeType="afterEffect">
                                  <p:stCondLst>
                                    <p:cond delay="0"/>
                                  </p:stCondLst>
                                  <p:childTnLst>
                                    <p:set>
                                      <p:cBhvr>
                                        <p:cTn id="6" dur="1" fill="hold">
                                          <p:stCondLst>
                                            <p:cond delay="0"/>
                                          </p:stCondLst>
                                        </p:cTn>
                                        <p:tgtEl>
                                          <p:spTgt spid="86"/>
                                        </p:tgtEl>
                                        <p:attrNameLst>
                                          <p:attrName>style.visibility</p:attrName>
                                        </p:attrNameLst>
                                      </p:cBhvr>
                                      <p:to>
                                        <p:strVal val="visible"/>
                                      </p:to>
                                    </p:set>
                                    <p:animScale>
                                      <p:cBhvr>
                                        <p:cTn id="7" dur="1000" decel="50000" fill="hold">
                                          <p:stCondLst>
                                            <p:cond delay="0"/>
                                          </p:stCondLst>
                                        </p:cTn>
                                        <p:tgtEl>
                                          <p:spTgt spid="86"/>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86"/>
                                        </p:tgtEl>
                                        <p:attrNameLst>
                                          <p:attrName>ppt_x</p:attrName>
                                          <p:attrName>ppt_y</p:attrName>
                                        </p:attrNameLst>
                                      </p:cBhvr>
                                    </p:animMotion>
                                    <p:animEffect transition="in" filter="fade">
                                      <p:cBhvr>
                                        <p:cTn id="9" dur="1000"/>
                                        <p:tgtEl>
                                          <p:spTgt spid="86"/>
                                        </p:tgtEl>
                                      </p:cBhvr>
                                    </p:animEffect>
                                  </p:childTnLst>
                                </p:cTn>
                              </p:par>
                            </p:childTnLst>
                          </p:cTn>
                        </p:par>
                        <p:par>
                          <p:cTn id="10" fill="hold">
                            <p:stCondLst>
                              <p:cond delay="1000"/>
                            </p:stCondLst>
                            <p:childTnLst>
                              <p:par>
                                <p:cTn id="11" presetID="1" presetClass="entr" presetSubtype="0" fill="hold" nodeType="afterEffect">
                                  <p:stCondLst>
                                    <p:cond delay="0"/>
                                  </p:stCondLst>
                                  <p:childTnLst>
                                    <p:set>
                                      <p:cBhvr>
                                        <p:cTn id="12" dur="1" fill="hold">
                                          <p:stCondLst>
                                            <p:cond delay="0"/>
                                          </p:stCondLst>
                                        </p:cTn>
                                        <p:tgtEl>
                                          <p:spTgt spid="69"/>
                                        </p:tgtEl>
                                        <p:attrNameLst>
                                          <p:attrName>style.visibility</p:attrName>
                                        </p:attrNameLst>
                                      </p:cBhvr>
                                      <p:to>
                                        <p:strVal val="visible"/>
                                      </p:to>
                                    </p:set>
                                  </p:childTnLst>
                                </p:cTn>
                              </p:par>
                              <p:par>
                                <p:cTn id="13" presetID="56" presetClass="path" presetSubtype="0" accel="50000" decel="50000" fill="hold" nodeType="withEffect">
                                  <p:stCondLst>
                                    <p:cond delay="0"/>
                                  </p:stCondLst>
                                  <p:childTnLst>
                                    <p:animMotion origin="layout" path="M 2.36113E-6 -3.33333E-6 L -0.1059 0.29653 " pathEditMode="relative" rAng="0" ptsTypes="AA">
                                      <p:cBhvr>
                                        <p:cTn id="14" dur="500" spd="-100000" fill="hold"/>
                                        <p:tgtEl>
                                          <p:spTgt spid="69"/>
                                        </p:tgtEl>
                                        <p:attrNameLst>
                                          <p:attrName>ppt_x</p:attrName>
                                          <p:attrName>ppt_y</p:attrName>
                                        </p:attrNameLst>
                                      </p:cBhvr>
                                      <p:rCtr x="-5295" y="14815"/>
                                    </p:animMotion>
                                  </p:childTnLst>
                                </p:cTn>
                              </p:par>
                              <p:par>
                                <p:cTn id="15" presetID="1" presetClass="entr" presetSubtype="0" fill="hold" nodeType="withEffect">
                                  <p:stCondLst>
                                    <p:cond delay="0"/>
                                  </p:stCondLst>
                                  <p:childTnLst>
                                    <p:set>
                                      <p:cBhvr>
                                        <p:cTn id="16" dur="1" fill="hold">
                                          <p:stCondLst>
                                            <p:cond delay="0"/>
                                          </p:stCondLst>
                                        </p:cTn>
                                        <p:tgtEl>
                                          <p:spTgt spid="65"/>
                                        </p:tgtEl>
                                        <p:attrNameLst>
                                          <p:attrName>style.visibility</p:attrName>
                                        </p:attrNameLst>
                                      </p:cBhvr>
                                      <p:to>
                                        <p:strVal val="visible"/>
                                      </p:to>
                                    </p:set>
                                  </p:childTnLst>
                                </p:cTn>
                              </p:par>
                              <p:par>
                                <p:cTn id="17" presetID="56" presetClass="path" presetSubtype="0" accel="50000" decel="50000" fill="hold" nodeType="withEffect">
                                  <p:stCondLst>
                                    <p:cond delay="0"/>
                                  </p:stCondLst>
                                  <p:childTnLst>
                                    <p:animMotion origin="layout" path="M 3.1885E-6 4.07407E-6 L -0.14818 0.12268 " pathEditMode="relative" rAng="0" ptsTypes="AA">
                                      <p:cBhvr>
                                        <p:cTn id="18" dur="500" spd="-100000" fill="hold"/>
                                        <p:tgtEl>
                                          <p:spTgt spid="65"/>
                                        </p:tgtEl>
                                        <p:attrNameLst>
                                          <p:attrName>ppt_x</p:attrName>
                                          <p:attrName>ppt_y</p:attrName>
                                        </p:attrNameLst>
                                      </p:cBhvr>
                                      <p:rCtr x="-7415" y="6134"/>
                                    </p:animMotion>
                                  </p:childTnLst>
                                </p:cTn>
                              </p:par>
                              <p:par>
                                <p:cTn id="19" presetID="1" presetClass="entr" presetSubtype="0" fill="hold" nodeType="withEffect">
                                  <p:stCondLst>
                                    <p:cond delay="0"/>
                                  </p:stCondLst>
                                  <p:childTnLst>
                                    <p:set>
                                      <p:cBhvr>
                                        <p:cTn id="20" dur="1" fill="hold">
                                          <p:stCondLst>
                                            <p:cond delay="0"/>
                                          </p:stCondLst>
                                        </p:cTn>
                                        <p:tgtEl>
                                          <p:spTgt spid="73"/>
                                        </p:tgtEl>
                                        <p:attrNameLst>
                                          <p:attrName>style.visibility</p:attrName>
                                        </p:attrNameLst>
                                      </p:cBhvr>
                                      <p:to>
                                        <p:strVal val="visible"/>
                                      </p:to>
                                    </p:set>
                                  </p:childTnLst>
                                </p:cTn>
                              </p:par>
                              <p:par>
                                <p:cTn id="21" presetID="56" presetClass="path" presetSubtype="0" accel="50000" decel="50000" fill="hold" nodeType="withEffect">
                                  <p:stCondLst>
                                    <p:cond delay="0"/>
                                  </p:stCondLst>
                                  <p:childTnLst>
                                    <p:animMotion origin="layout" path="M 3.1885E-6 4.07407E-6 L -0.14818 -0.08982 " pathEditMode="relative" rAng="0" ptsTypes="AA">
                                      <p:cBhvr>
                                        <p:cTn id="22" dur="500" spd="-100000" fill="hold"/>
                                        <p:tgtEl>
                                          <p:spTgt spid="73"/>
                                        </p:tgtEl>
                                        <p:attrNameLst>
                                          <p:attrName>ppt_x</p:attrName>
                                          <p:attrName>ppt_y</p:attrName>
                                        </p:attrNameLst>
                                      </p:cBhvr>
                                      <p:rCtr x="-7415" y="-4491"/>
                                    </p:animMotion>
                                  </p:childTnLst>
                                </p:cTn>
                              </p:par>
                              <p:par>
                                <p:cTn id="23" presetID="1" presetClass="entr" presetSubtype="0" fill="hold" nodeType="withEffect">
                                  <p:stCondLst>
                                    <p:cond delay="0"/>
                                  </p:stCondLst>
                                  <p:childTnLst>
                                    <p:set>
                                      <p:cBhvr>
                                        <p:cTn id="24" dur="1" fill="hold">
                                          <p:stCondLst>
                                            <p:cond delay="0"/>
                                          </p:stCondLst>
                                        </p:cTn>
                                        <p:tgtEl>
                                          <p:spTgt spid="79"/>
                                        </p:tgtEl>
                                        <p:attrNameLst>
                                          <p:attrName>style.visibility</p:attrName>
                                        </p:attrNameLst>
                                      </p:cBhvr>
                                      <p:to>
                                        <p:strVal val="visible"/>
                                      </p:to>
                                    </p:set>
                                  </p:childTnLst>
                                </p:cTn>
                              </p:par>
                              <p:par>
                                <p:cTn id="25" presetID="56" presetClass="path" presetSubtype="0" accel="50000" decel="50000" fill="hold" nodeType="withEffect">
                                  <p:stCondLst>
                                    <p:cond delay="0"/>
                                  </p:stCondLst>
                                  <p:childTnLst>
                                    <p:animMotion origin="layout" path="M 2.36113E-6 1.48148E-6 L -0.1059 -0.26366 " pathEditMode="relative" rAng="0" ptsTypes="AA">
                                      <p:cBhvr>
                                        <p:cTn id="26" dur="500" spd="-100000" fill="hold"/>
                                        <p:tgtEl>
                                          <p:spTgt spid="79"/>
                                        </p:tgtEl>
                                        <p:attrNameLst>
                                          <p:attrName>ppt_x</p:attrName>
                                          <p:attrName>ppt_y</p:attrName>
                                        </p:attrNameLst>
                                      </p:cBhvr>
                                      <p:rCtr x="-5295" y="-13194"/>
                                    </p:animMotion>
                                  </p:childTnLst>
                                </p:cTn>
                              </p:par>
                            </p:childTnLst>
                          </p:cTn>
                        </p:par>
                        <p:par>
                          <p:cTn id="27" fill="hold">
                            <p:stCondLst>
                              <p:cond delay="1000"/>
                            </p:stCondLst>
                            <p:childTnLst>
                              <p:par>
                                <p:cTn id="28" presetID="31" presetClass="entr" presetSubtype="0" fill="hold" grpId="0" nodeType="afterEffect">
                                  <p:stCondLst>
                                    <p:cond delay="0"/>
                                  </p:stCondLst>
                                  <p:childTnLst>
                                    <p:set>
                                      <p:cBhvr>
                                        <p:cTn id="29" dur="1" fill="hold">
                                          <p:stCondLst>
                                            <p:cond delay="0"/>
                                          </p:stCondLst>
                                        </p:cTn>
                                        <p:tgtEl>
                                          <p:spTgt spid="89"/>
                                        </p:tgtEl>
                                        <p:attrNameLst>
                                          <p:attrName>style.visibility</p:attrName>
                                        </p:attrNameLst>
                                      </p:cBhvr>
                                      <p:to>
                                        <p:strVal val="visible"/>
                                      </p:to>
                                    </p:set>
                                    <p:anim calcmode="lin" valueType="num">
                                      <p:cBhvr>
                                        <p:cTn id="30" dur="300" fill="hold"/>
                                        <p:tgtEl>
                                          <p:spTgt spid="89"/>
                                        </p:tgtEl>
                                        <p:attrNameLst>
                                          <p:attrName>ppt_w</p:attrName>
                                        </p:attrNameLst>
                                      </p:cBhvr>
                                      <p:tavLst>
                                        <p:tav tm="0">
                                          <p:val>
                                            <p:fltVal val="0"/>
                                          </p:val>
                                        </p:tav>
                                        <p:tav tm="100000">
                                          <p:val>
                                            <p:strVal val="#ppt_w"/>
                                          </p:val>
                                        </p:tav>
                                      </p:tavLst>
                                    </p:anim>
                                    <p:anim calcmode="lin" valueType="num">
                                      <p:cBhvr>
                                        <p:cTn id="31" dur="300" fill="hold"/>
                                        <p:tgtEl>
                                          <p:spTgt spid="89"/>
                                        </p:tgtEl>
                                        <p:attrNameLst>
                                          <p:attrName>ppt_h</p:attrName>
                                        </p:attrNameLst>
                                      </p:cBhvr>
                                      <p:tavLst>
                                        <p:tav tm="0">
                                          <p:val>
                                            <p:fltVal val="0"/>
                                          </p:val>
                                        </p:tav>
                                        <p:tav tm="100000">
                                          <p:val>
                                            <p:strVal val="#ppt_h"/>
                                          </p:val>
                                        </p:tav>
                                      </p:tavLst>
                                    </p:anim>
                                    <p:anim calcmode="lin" valueType="num">
                                      <p:cBhvr>
                                        <p:cTn id="32" dur="300" fill="hold"/>
                                        <p:tgtEl>
                                          <p:spTgt spid="89"/>
                                        </p:tgtEl>
                                        <p:attrNameLst>
                                          <p:attrName>style.rotation</p:attrName>
                                        </p:attrNameLst>
                                      </p:cBhvr>
                                      <p:tavLst>
                                        <p:tav tm="0">
                                          <p:val>
                                            <p:fltVal val="90"/>
                                          </p:val>
                                        </p:tav>
                                        <p:tav tm="100000">
                                          <p:val>
                                            <p:fltVal val="0"/>
                                          </p:val>
                                        </p:tav>
                                      </p:tavLst>
                                    </p:anim>
                                    <p:animEffect transition="in" filter="fade">
                                      <p:cBhvr>
                                        <p:cTn id="33" dur="300"/>
                                        <p:tgtEl>
                                          <p:spTgt spid="89"/>
                                        </p:tgtEl>
                                      </p:cBhvr>
                                    </p:animEffect>
                                  </p:childTnLst>
                                </p:cTn>
                              </p:par>
                            </p:childTnLst>
                          </p:cTn>
                        </p:par>
                        <p:par>
                          <p:cTn id="34" fill="hold">
                            <p:stCondLst>
                              <p:cond delay="1500"/>
                            </p:stCondLst>
                            <p:childTnLst>
                              <p:par>
                                <p:cTn id="35" presetID="22" presetClass="entr" presetSubtype="1" fill="hold" grpId="0" nodeType="afterEffect">
                                  <p:stCondLst>
                                    <p:cond delay="0"/>
                                  </p:stCondLst>
                                  <p:childTnLst>
                                    <p:set>
                                      <p:cBhvr>
                                        <p:cTn id="36" dur="1" fill="hold">
                                          <p:stCondLst>
                                            <p:cond delay="0"/>
                                          </p:stCondLst>
                                        </p:cTn>
                                        <p:tgtEl>
                                          <p:spTgt spid="90"/>
                                        </p:tgtEl>
                                        <p:attrNameLst>
                                          <p:attrName>style.visibility</p:attrName>
                                        </p:attrNameLst>
                                      </p:cBhvr>
                                      <p:to>
                                        <p:strVal val="visible"/>
                                      </p:to>
                                    </p:set>
                                    <p:animEffect transition="in" filter="wipe(up)">
                                      <p:cBhvr>
                                        <p:cTn id="37" dur="500"/>
                                        <p:tgtEl>
                                          <p:spTgt spid="90"/>
                                        </p:tgtEl>
                                      </p:cBhvr>
                                    </p:animEffect>
                                  </p:childTnLst>
                                </p:cTn>
                              </p:par>
                            </p:childTnLst>
                          </p:cTn>
                        </p:par>
                        <p:par>
                          <p:cTn id="38" fill="hold">
                            <p:stCondLst>
                              <p:cond delay="2000"/>
                            </p:stCondLst>
                            <p:childTnLst>
                              <p:par>
                                <p:cTn id="39" presetID="31" presetClass="entr" presetSubtype="0" fill="hold" grpId="0" nodeType="afterEffect">
                                  <p:stCondLst>
                                    <p:cond delay="0"/>
                                  </p:stCondLst>
                                  <p:childTnLst>
                                    <p:set>
                                      <p:cBhvr>
                                        <p:cTn id="40" dur="1" fill="hold">
                                          <p:stCondLst>
                                            <p:cond delay="0"/>
                                          </p:stCondLst>
                                        </p:cTn>
                                        <p:tgtEl>
                                          <p:spTgt spid="95"/>
                                        </p:tgtEl>
                                        <p:attrNameLst>
                                          <p:attrName>style.visibility</p:attrName>
                                        </p:attrNameLst>
                                      </p:cBhvr>
                                      <p:to>
                                        <p:strVal val="visible"/>
                                      </p:to>
                                    </p:set>
                                    <p:anim calcmode="lin" valueType="num">
                                      <p:cBhvr>
                                        <p:cTn id="41" dur="300" fill="hold"/>
                                        <p:tgtEl>
                                          <p:spTgt spid="95"/>
                                        </p:tgtEl>
                                        <p:attrNameLst>
                                          <p:attrName>ppt_w</p:attrName>
                                        </p:attrNameLst>
                                      </p:cBhvr>
                                      <p:tavLst>
                                        <p:tav tm="0">
                                          <p:val>
                                            <p:fltVal val="0"/>
                                          </p:val>
                                        </p:tav>
                                        <p:tav tm="100000">
                                          <p:val>
                                            <p:strVal val="#ppt_w"/>
                                          </p:val>
                                        </p:tav>
                                      </p:tavLst>
                                    </p:anim>
                                    <p:anim calcmode="lin" valueType="num">
                                      <p:cBhvr>
                                        <p:cTn id="42" dur="300" fill="hold"/>
                                        <p:tgtEl>
                                          <p:spTgt spid="95"/>
                                        </p:tgtEl>
                                        <p:attrNameLst>
                                          <p:attrName>ppt_h</p:attrName>
                                        </p:attrNameLst>
                                      </p:cBhvr>
                                      <p:tavLst>
                                        <p:tav tm="0">
                                          <p:val>
                                            <p:fltVal val="0"/>
                                          </p:val>
                                        </p:tav>
                                        <p:tav tm="100000">
                                          <p:val>
                                            <p:strVal val="#ppt_h"/>
                                          </p:val>
                                        </p:tav>
                                      </p:tavLst>
                                    </p:anim>
                                    <p:anim calcmode="lin" valueType="num">
                                      <p:cBhvr>
                                        <p:cTn id="43" dur="300" fill="hold"/>
                                        <p:tgtEl>
                                          <p:spTgt spid="95"/>
                                        </p:tgtEl>
                                        <p:attrNameLst>
                                          <p:attrName>style.rotation</p:attrName>
                                        </p:attrNameLst>
                                      </p:cBhvr>
                                      <p:tavLst>
                                        <p:tav tm="0">
                                          <p:val>
                                            <p:fltVal val="90"/>
                                          </p:val>
                                        </p:tav>
                                        <p:tav tm="100000">
                                          <p:val>
                                            <p:fltVal val="0"/>
                                          </p:val>
                                        </p:tav>
                                      </p:tavLst>
                                    </p:anim>
                                    <p:animEffect transition="in" filter="fade">
                                      <p:cBhvr>
                                        <p:cTn id="44" dur="300"/>
                                        <p:tgtEl>
                                          <p:spTgt spid="95"/>
                                        </p:tgtEl>
                                      </p:cBhvr>
                                    </p:animEffect>
                                  </p:childTnLst>
                                </p:cTn>
                              </p:par>
                            </p:childTnLst>
                          </p:cTn>
                        </p:par>
                        <p:par>
                          <p:cTn id="45" fill="hold">
                            <p:stCondLst>
                              <p:cond delay="2500"/>
                            </p:stCondLst>
                            <p:childTnLst>
                              <p:par>
                                <p:cTn id="46" presetID="22" presetClass="entr" presetSubtype="1" fill="hold" grpId="0" nodeType="afterEffect">
                                  <p:stCondLst>
                                    <p:cond delay="0"/>
                                  </p:stCondLst>
                                  <p:childTnLst>
                                    <p:set>
                                      <p:cBhvr>
                                        <p:cTn id="47" dur="1" fill="hold">
                                          <p:stCondLst>
                                            <p:cond delay="0"/>
                                          </p:stCondLst>
                                        </p:cTn>
                                        <p:tgtEl>
                                          <p:spTgt spid="96"/>
                                        </p:tgtEl>
                                        <p:attrNameLst>
                                          <p:attrName>style.visibility</p:attrName>
                                        </p:attrNameLst>
                                      </p:cBhvr>
                                      <p:to>
                                        <p:strVal val="visible"/>
                                      </p:to>
                                    </p:set>
                                    <p:animEffect transition="in" filter="wipe(up)">
                                      <p:cBhvr>
                                        <p:cTn id="48" dur="500"/>
                                        <p:tgtEl>
                                          <p:spTgt spid="96"/>
                                        </p:tgtEl>
                                      </p:cBhvr>
                                    </p:animEffect>
                                  </p:childTnLst>
                                </p:cTn>
                              </p:par>
                            </p:childTnLst>
                          </p:cTn>
                        </p:par>
                        <p:par>
                          <p:cTn id="49" fill="hold">
                            <p:stCondLst>
                              <p:cond delay="3000"/>
                            </p:stCondLst>
                            <p:childTnLst>
                              <p:par>
                                <p:cTn id="50" presetID="31" presetClass="entr" presetSubtype="0" fill="hold" grpId="0" nodeType="afterEffect">
                                  <p:stCondLst>
                                    <p:cond delay="0"/>
                                  </p:stCondLst>
                                  <p:childTnLst>
                                    <p:set>
                                      <p:cBhvr>
                                        <p:cTn id="51" dur="1" fill="hold">
                                          <p:stCondLst>
                                            <p:cond delay="0"/>
                                          </p:stCondLst>
                                        </p:cTn>
                                        <p:tgtEl>
                                          <p:spTgt spid="93"/>
                                        </p:tgtEl>
                                        <p:attrNameLst>
                                          <p:attrName>style.visibility</p:attrName>
                                        </p:attrNameLst>
                                      </p:cBhvr>
                                      <p:to>
                                        <p:strVal val="visible"/>
                                      </p:to>
                                    </p:set>
                                    <p:anim calcmode="lin" valueType="num">
                                      <p:cBhvr>
                                        <p:cTn id="52" dur="300" fill="hold"/>
                                        <p:tgtEl>
                                          <p:spTgt spid="93"/>
                                        </p:tgtEl>
                                        <p:attrNameLst>
                                          <p:attrName>ppt_w</p:attrName>
                                        </p:attrNameLst>
                                      </p:cBhvr>
                                      <p:tavLst>
                                        <p:tav tm="0">
                                          <p:val>
                                            <p:fltVal val="0"/>
                                          </p:val>
                                        </p:tav>
                                        <p:tav tm="100000">
                                          <p:val>
                                            <p:strVal val="#ppt_w"/>
                                          </p:val>
                                        </p:tav>
                                      </p:tavLst>
                                    </p:anim>
                                    <p:anim calcmode="lin" valueType="num">
                                      <p:cBhvr>
                                        <p:cTn id="53" dur="300" fill="hold"/>
                                        <p:tgtEl>
                                          <p:spTgt spid="93"/>
                                        </p:tgtEl>
                                        <p:attrNameLst>
                                          <p:attrName>ppt_h</p:attrName>
                                        </p:attrNameLst>
                                      </p:cBhvr>
                                      <p:tavLst>
                                        <p:tav tm="0">
                                          <p:val>
                                            <p:fltVal val="0"/>
                                          </p:val>
                                        </p:tav>
                                        <p:tav tm="100000">
                                          <p:val>
                                            <p:strVal val="#ppt_h"/>
                                          </p:val>
                                        </p:tav>
                                      </p:tavLst>
                                    </p:anim>
                                    <p:anim calcmode="lin" valueType="num">
                                      <p:cBhvr>
                                        <p:cTn id="54" dur="300" fill="hold"/>
                                        <p:tgtEl>
                                          <p:spTgt spid="93"/>
                                        </p:tgtEl>
                                        <p:attrNameLst>
                                          <p:attrName>style.rotation</p:attrName>
                                        </p:attrNameLst>
                                      </p:cBhvr>
                                      <p:tavLst>
                                        <p:tav tm="0">
                                          <p:val>
                                            <p:fltVal val="90"/>
                                          </p:val>
                                        </p:tav>
                                        <p:tav tm="100000">
                                          <p:val>
                                            <p:fltVal val="0"/>
                                          </p:val>
                                        </p:tav>
                                      </p:tavLst>
                                    </p:anim>
                                    <p:animEffect transition="in" filter="fade">
                                      <p:cBhvr>
                                        <p:cTn id="55" dur="300"/>
                                        <p:tgtEl>
                                          <p:spTgt spid="93"/>
                                        </p:tgtEl>
                                      </p:cBhvr>
                                    </p:animEffect>
                                  </p:childTnLst>
                                </p:cTn>
                              </p:par>
                            </p:childTnLst>
                          </p:cTn>
                        </p:par>
                        <p:par>
                          <p:cTn id="56" fill="hold">
                            <p:stCondLst>
                              <p:cond delay="3500"/>
                            </p:stCondLst>
                            <p:childTnLst>
                              <p:par>
                                <p:cTn id="57" presetID="22" presetClass="entr" presetSubtype="1" fill="hold" grpId="0" nodeType="afterEffect">
                                  <p:stCondLst>
                                    <p:cond delay="0"/>
                                  </p:stCondLst>
                                  <p:childTnLst>
                                    <p:set>
                                      <p:cBhvr>
                                        <p:cTn id="58" dur="1" fill="hold">
                                          <p:stCondLst>
                                            <p:cond delay="0"/>
                                          </p:stCondLst>
                                        </p:cTn>
                                        <p:tgtEl>
                                          <p:spTgt spid="94"/>
                                        </p:tgtEl>
                                        <p:attrNameLst>
                                          <p:attrName>style.visibility</p:attrName>
                                        </p:attrNameLst>
                                      </p:cBhvr>
                                      <p:to>
                                        <p:strVal val="visible"/>
                                      </p:to>
                                    </p:set>
                                    <p:animEffect transition="in" filter="wipe(up)">
                                      <p:cBhvr>
                                        <p:cTn id="59" dur="500"/>
                                        <p:tgtEl>
                                          <p:spTgt spid="94"/>
                                        </p:tgtEl>
                                      </p:cBhvr>
                                    </p:animEffect>
                                  </p:childTnLst>
                                </p:cTn>
                              </p:par>
                            </p:childTnLst>
                          </p:cTn>
                        </p:par>
                        <p:par>
                          <p:cTn id="60" fill="hold">
                            <p:stCondLst>
                              <p:cond delay="4000"/>
                            </p:stCondLst>
                            <p:childTnLst>
                              <p:par>
                                <p:cTn id="61" presetID="31" presetClass="entr" presetSubtype="0" fill="hold" grpId="0" nodeType="afterEffect">
                                  <p:stCondLst>
                                    <p:cond delay="0"/>
                                  </p:stCondLst>
                                  <p:childTnLst>
                                    <p:set>
                                      <p:cBhvr>
                                        <p:cTn id="62" dur="1" fill="hold">
                                          <p:stCondLst>
                                            <p:cond delay="0"/>
                                          </p:stCondLst>
                                        </p:cTn>
                                        <p:tgtEl>
                                          <p:spTgt spid="91"/>
                                        </p:tgtEl>
                                        <p:attrNameLst>
                                          <p:attrName>style.visibility</p:attrName>
                                        </p:attrNameLst>
                                      </p:cBhvr>
                                      <p:to>
                                        <p:strVal val="visible"/>
                                      </p:to>
                                    </p:set>
                                    <p:anim calcmode="lin" valueType="num">
                                      <p:cBhvr>
                                        <p:cTn id="63" dur="300" fill="hold"/>
                                        <p:tgtEl>
                                          <p:spTgt spid="91"/>
                                        </p:tgtEl>
                                        <p:attrNameLst>
                                          <p:attrName>ppt_w</p:attrName>
                                        </p:attrNameLst>
                                      </p:cBhvr>
                                      <p:tavLst>
                                        <p:tav tm="0">
                                          <p:val>
                                            <p:fltVal val="0"/>
                                          </p:val>
                                        </p:tav>
                                        <p:tav tm="100000">
                                          <p:val>
                                            <p:strVal val="#ppt_w"/>
                                          </p:val>
                                        </p:tav>
                                      </p:tavLst>
                                    </p:anim>
                                    <p:anim calcmode="lin" valueType="num">
                                      <p:cBhvr>
                                        <p:cTn id="64" dur="300" fill="hold"/>
                                        <p:tgtEl>
                                          <p:spTgt spid="91"/>
                                        </p:tgtEl>
                                        <p:attrNameLst>
                                          <p:attrName>ppt_h</p:attrName>
                                        </p:attrNameLst>
                                      </p:cBhvr>
                                      <p:tavLst>
                                        <p:tav tm="0">
                                          <p:val>
                                            <p:fltVal val="0"/>
                                          </p:val>
                                        </p:tav>
                                        <p:tav tm="100000">
                                          <p:val>
                                            <p:strVal val="#ppt_h"/>
                                          </p:val>
                                        </p:tav>
                                      </p:tavLst>
                                    </p:anim>
                                    <p:anim calcmode="lin" valueType="num">
                                      <p:cBhvr>
                                        <p:cTn id="65" dur="300" fill="hold"/>
                                        <p:tgtEl>
                                          <p:spTgt spid="91"/>
                                        </p:tgtEl>
                                        <p:attrNameLst>
                                          <p:attrName>style.rotation</p:attrName>
                                        </p:attrNameLst>
                                      </p:cBhvr>
                                      <p:tavLst>
                                        <p:tav tm="0">
                                          <p:val>
                                            <p:fltVal val="90"/>
                                          </p:val>
                                        </p:tav>
                                        <p:tav tm="100000">
                                          <p:val>
                                            <p:fltVal val="0"/>
                                          </p:val>
                                        </p:tav>
                                      </p:tavLst>
                                    </p:anim>
                                    <p:animEffect transition="in" filter="fade">
                                      <p:cBhvr>
                                        <p:cTn id="66" dur="300"/>
                                        <p:tgtEl>
                                          <p:spTgt spid="91"/>
                                        </p:tgtEl>
                                      </p:cBhvr>
                                    </p:animEffect>
                                  </p:childTnLst>
                                </p:cTn>
                              </p:par>
                            </p:childTnLst>
                          </p:cTn>
                        </p:par>
                        <p:par>
                          <p:cTn id="67" fill="hold">
                            <p:stCondLst>
                              <p:cond delay="4500"/>
                            </p:stCondLst>
                            <p:childTnLst>
                              <p:par>
                                <p:cTn id="68" presetID="22" presetClass="entr" presetSubtype="1" fill="hold" grpId="0" nodeType="afterEffect">
                                  <p:stCondLst>
                                    <p:cond delay="0"/>
                                  </p:stCondLst>
                                  <p:childTnLst>
                                    <p:set>
                                      <p:cBhvr>
                                        <p:cTn id="69" dur="1" fill="hold">
                                          <p:stCondLst>
                                            <p:cond delay="0"/>
                                          </p:stCondLst>
                                        </p:cTn>
                                        <p:tgtEl>
                                          <p:spTgt spid="92"/>
                                        </p:tgtEl>
                                        <p:attrNameLst>
                                          <p:attrName>style.visibility</p:attrName>
                                        </p:attrNameLst>
                                      </p:cBhvr>
                                      <p:to>
                                        <p:strVal val="visible"/>
                                      </p:to>
                                    </p:set>
                                    <p:animEffect transition="in" filter="wipe(up)">
                                      <p:cBhvr>
                                        <p:cTn id="70" dur="500"/>
                                        <p:tgtEl>
                                          <p:spTgt spid="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 grpId="0"/>
      <p:bldP spid="90" grpId="0"/>
      <p:bldP spid="91" grpId="0"/>
      <p:bldP spid="92" grpId="0"/>
      <p:bldP spid="93" grpId="0"/>
      <p:bldP spid="94" grpId="0"/>
      <p:bldP spid="95" grpId="0"/>
      <p:bldP spid="9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椭圆 19"/>
          <p:cNvSpPr/>
          <p:nvPr/>
        </p:nvSpPr>
        <p:spPr>
          <a:xfrm>
            <a:off x="1548452" y="2463767"/>
            <a:ext cx="1863481" cy="1863481"/>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500" b="0" i="0" u="none" strike="noStrike" kern="1200" cap="none" spc="0" normalizeH="0" baseline="0" noProof="0">
              <a:ln>
                <a:noFill/>
              </a:ln>
              <a:solidFill>
                <a:prstClr val="white"/>
              </a:solidFill>
              <a:effectLst/>
              <a:uLnTx/>
              <a:uFillTx/>
              <a:latin typeface="Calibri" panose="020F0502020204030204"/>
              <a:ea typeface="等线" panose="02010600030101010101" charset="-122"/>
              <a:cs typeface="+mn-cs"/>
            </a:endParaRPr>
          </a:p>
        </p:txBody>
      </p:sp>
      <p:sp>
        <p:nvSpPr>
          <p:cNvPr id="21" name="椭圆 20"/>
          <p:cNvSpPr/>
          <p:nvPr/>
        </p:nvSpPr>
        <p:spPr>
          <a:xfrm>
            <a:off x="3762121" y="1059976"/>
            <a:ext cx="432354" cy="432476"/>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r>
              <a:rPr kumimoji="0" lang="en-US" altLang="zh-CN" sz="1010" b="0" i="0" u="none" strike="noStrike" kern="1200" cap="none" spc="0" normalizeH="0" baseline="0" noProof="0" dirty="0">
                <a:ln>
                  <a:noFill/>
                </a:ln>
                <a:solidFill>
                  <a:prstClr val="white"/>
                </a:solidFill>
                <a:effectLst/>
                <a:uLnTx/>
                <a:uFillTx/>
                <a:latin typeface="Impact MT Std" pitchFamily="34" charset="0"/>
                <a:ea typeface="微软雅黑" panose="020B0503020204020204" pitchFamily="34" charset="-122"/>
                <a:cs typeface="+mn-cs"/>
              </a:rPr>
              <a:t>1</a:t>
            </a:r>
            <a:endParaRPr kumimoji="0" lang="zh-CN" altLang="en-US" sz="1010" b="0" i="0" u="none" strike="noStrike" kern="1200" cap="none" spc="0" normalizeH="0" baseline="0" noProof="0" dirty="0">
              <a:ln>
                <a:noFill/>
              </a:ln>
              <a:solidFill>
                <a:prstClr val="white"/>
              </a:solidFill>
              <a:effectLst/>
              <a:uLnTx/>
              <a:uFillTx/>
              <a:latin typeface="Impact MT Std" pitchFamily="34" charset="0"/>
              <a:ea typeface="微软雅黑" panose="020B0503020204020204" pitchFamily="34" charset="-122"/>
              <a:cs typeface="+mn-cs"/>
            </a:endParaRPr>
          </a:p>
        </p:txBody>
      </p:sp>
      <p:cxnSp>
        <p:nvCxnSpPr>
          <p:cNvPr id="22" name="直接连接符 21"/>
          <p:cNvCxnSpPr/>
          <p:nvPr/>
        </p:nvCxnSpPr>
        <p:spPr>
          <a:xfrm>
            <a:off x="4194862" y="1288540"/>
            <a:ext cx="755083" cy="0"/>
          </a:xfrm>
          <a:prstGeom prst="line">
            <a:avLst/>
          </a:prstGeom>
          <a:ln w="6350">
            <a:solidFill>
              <a:schemeClr val="bg1">
                <a:lumMod val="50000"/>
              </a:schemeClr>
            </a:solidFill>
            <a:prstDash val="dash"/>
            <a:tailEnd type="oval" w="sm" len="sm"/>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1727741" y="3240442"/>
            <a:ext cx="1501081" cy="276999"/>
          </a:xfrm>
          <a:prstGeom prst="rect">
            <a:avLst/>
          </a:prstGeom>
          <a:noFill/>
        </p:spPr>
        <p:txBody>
          <a:bodyPr wrap="square" lIns="0" tIns="0" rIns="0" bIns="0" rtlCol="0">
            <a:spAutoFit/>
          </a:bodyPr>
          <a:lstStyle>
            <a:defPPr>
              <a:defRPr lang="zh-CN"/>
            </a:defPPr>
            <a:lvl1pPr algn="just">
              <a:lnSpc>
                <a:spcPts val="1300"/>
              </a:lnSpc>
              <a:defRPr sz="1000">
                <a:solidFill>
                  <a:schemeClr val="tx1">
                    <a:lumMod val="65000"/>
                    <a:lumOff val="35000"/>
                  </a:schemeClr>
                </a:solidFill>
                <a:latin typeface="微软雅黑" panose="020B0503020204020204" pitchFamily="34" charset="-122"/>
                <a:ea typeface="微软雅黑" panose="020B0503020204020204" pitchFamily="34" charset="-122"/>
              </a:defRPr>
            </a:lvl1pPr>
          </a:lstStyle>
          <a:p>
            <a:pPr marL="0" marR="0" lvl="0" indent="0" algn="ctr" defTabSz="685800" rtl="0" eaLnBrk="1" fontAlgn="auto" latinLnBrk="0" hangingPunct="1">
              <a:lnSpc>
                <a:spcPct val="100000"/>
              </a:lnSpc>
              <a:spcBef>
                <a:spcPts val="0"/>
              </a:spcBef>
              <a:spcAft>
                <a:spcPts val="0"/>
              </a:spcAft>
              <a:buClrTx/>
              <a:buSzTx/>
              <a:buFontTx/>
              <a:buNone/>
              <a:defRPr/>
            </a:pPr>
            <a:r>
              <a:rPr kumimoji="0" lang="zh-CN" altLang="en-US" sz="1800" b="1"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市场推广方案</a:t>
            </a:r>
            <a:endParaRPr kumimoji="0" lang="en-US" altLang="zh-CN" sz="1800" b="1"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sp>
        <p:nvSpPr>
          <p:cNvPr id="24" name="椭圆 23"/>
          <p:cNvSpPr/>
          <p:nvPr/>
        </p:nvSpPr>
        <p:spPr>
          <a:xfrm>
            <a:off x="1548452" y="951992"/>
            <a:ext cx="1863481" cy="1863481"/>
          </a:xfrm>
          <a:prstGeom prst="ellipse">
            <a:avLst/>
          </a:prstGeom>
          <a:solidFill>
            <a:srgbClr val="C00000"/>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010" b="0" i="0" u="none" strike="noStrike" kern="1200" cap="none" spc="0" normalizeH="0" baseline="0" noProof="0">
              <a:ln>
                <a:noFill/>
              </a:ln>
              <a:solidFill>
                <a:prstClr val="white"/>
              </a:solidFill>
              <a:effectLst/>
              <a:uLnTx/>
              <a:uFillTx/>
              <a:latin typeface="Calibri" panose="020F0502020204030204"/>
              <a:ea typeface="等线" panose="02010600030101010101" charset="-122"/>
              <a:cs typeface="+mn-cs"/>
            </a:endParaRPr>
          </a:p>
        </p:txBody>
      </p:sp>
      <p:sp>
        <p:nvSpPr>
          <p:cNvPr id="25" name="KSO_Shape"/>
          <p:cNvSpPr/>
          <p:nvPr/>
        </p:nvSpPr>
        <p:spPr bwMode="auto">
          <a:xfrm>
            <a:off x="1851912" y="1483073"/>
            <a:ext cx="1235770" cy="862980"/>
          </a:xfrm>
          <a:custGeom>
            <a:avLst/>
            <a:gdLst>
              <a:gd name="T0" fmla="*/ 1733867 w 2074863"/>
              <a:gd name="T1" fmla="*/ 579834 h 1449388"/>
              <a:gd name="T2" fmla="*/ 1791884 w 2074863"/>
              <a:gd name="T3" fmla="*/ 600246 h 1449388"/>
              <a:gd name="T4" fmla="*/ 1794804 w 2074863"/>
              <a:gd name="T5" fmla="*/ 538648 h 1449388"/>
              <a:gd name="T6" fmla="*/ 510830 w 2074863"/>
              <a:gd name="T7" fmla="*/ 162256 h 1449388"/>
              <a:gd name="T8" fmla="*/ 492893 w 2074863"/>
              <a:gd name="T9" fmla="*/ 222976 h 1449388"/>
              <a:gd name="T10" fmla="*/ 438718 w 2074863"/>
              <a:gd name="T11" fmla="*/ 188484 h 1449388"/>
              <a:gd name="T12" fmla="*/ 1598128 w 2074863"/>
              <a:gd name="T13" fmla="*/ 142089 h 1449388"/>
              <a:gd name="T14" fmla="*/ 1885296 w 2074863"/>
              <a:gd name="T15" fmla="*/ 549583 h 1449388"/>
              <a:gd name="T16" fmla="*/ 1586087 w 2074863"/>
              <a:gd name="T17" fmla="*/ 450078 h 1449388"/>
              <a:gd name="T18" fmla="*/ 486453 w 2074863"/>
              <a:gd name="T19" fmla="*/ 72185 h 1449388"/>
              <a:gd name="T20" fmla="*/ 151219 w 2074863"/>
              <a:gd name="T21" fmla="*/ 357281 h 1449388"/>
              <a:gd name="T22" fmla="*/ 295879 w 2074863"/>
              <a:gd name="T23" fmla="*/ 407592 h 1449388"/>
              <a:gd name="T24" fmla="*/ 486453 w 2074863"/>
              <a:gd name="T25" fmla="*/ 72185 h 1449388"/>
              <a:gd name="T26" fmla="*/ 681762 w 2074863"/>
              <a:gd name="T27" fmla="*/ 209994 h 1449388"/>
              <a:gd name="T28" fmla="*/ 910960 w 2074863"/>
              <a:gd name="T29" fmla="*/ 275617 h 1449388"/>
              <a:gd name="T30" fmla="*/ 1184248 w 2074863"/>
              <a:gd name="T31" fmla="*/ 351448 h 1449388"/>
              <a:gd name="T32" fmla="*/ 1396319 w 2074863"/>
              <a:gd name="T33" fmla="*/ 332855 h 1449388"/>
              <a:gd name="T34" fmla="*/ 1606205 w 2074863"/>
              <a:gd name="T35" fmla="*/ 562536 h 1449388"/>
              <a:gd name="T36" fmla="*/ 1640821 w 2074863"/>
              <a:gd name="T37" fmla="*/ 739718 h 1449388"/>
              <a:gd name="T38" fmla="*/ 1379558 w 2074863"/>
              <a:gd name="T39" fmla="*/ 843985 h 1449388"/>
              <a:gd name="T40" fmla="*/ 1124853 w 2074863"/>
              <a:gd name="T41" fmla="*/ 641283 h 1449388"/>
              <a:gd name="T42" fmla="*/ 720387 w 2074863"/>
              <a:gd name="T43" fmla="*/ 519516 h 1449388"/>
              <a:gd name="T44" fmla="*/ 653705 w 2074863"/>
              <a:gd name="T45" fmla="*/ 311345 h 1449388"/>
              <a:gd name="T46" fmla="*/ 325395 w 2074863"/>
              <a:gd name="T47" fmla="*/ 480871 h 1449388"/>
              <a:gd name="T48" fmla="*/ 435438 w 2074863"/>
              <a:gd name="T49" fmla="*/ 683574 h 1449388"/>
              <a:gd name="T50" fmla="*/ 530543 w 2074863"/>
              <a:gd name="T51" fmla="*/ 794768 h 1449388"/>
              <a:gd name="T52" fmla="*/ 611436 w 2074863"/>
              <a:gd name="T53" fmla="*/ 890286 h 1449388"/>
              <a:gd name="T54" fmla="*/ 688686 w 2074863"/>
              <a:gd name="T55" fmla="*/ 1001480 h 1449388"/>
              <a:gd name="T56" fmla="*/ 800188 w 2074863"/>
              <a:gd name="T57" fmla="*/ 1230068 h 1449388"/>
              <a:gd name="T58" fmla="*/ 913511 w 2074863"/>
              <a:gd name="T59" fmla="*/ 1255588 h 1449388"/>
              <a:gd name="T60" fmla="*/ 768486 w 2074863"/>
              <a:gd name="T61" fmla="*/ 1063458 h 1449388"/>
              <a:gd name="T62" fmla="*/ 798730 w 2074863"/>
              <a:gd name="T63" fmla="*/ 1022261 h 1449388"/>
              <a:gd name="T64" fmla="*/ 1047604 w 2074863"/>
              <a:gd name="T65" fmla="*/ 1245015 h 1449388"/>
              <a:gd name="T66" fmla="*/ 1112465 w 2074863"/>
              <a:gd name="T67" fmla="*/ 1184496 h 1449388"/>
              <a:gd name="T68" fmla="*/ 841727 w 2074863"/>
              <a:gd name="T69" fmla="*/ 896119 h 1449388"/>
              <a:gd name="T70" fmla="*/ 886182 w 2074863"/>
              <a:gd name="T71" fmla="*/ 868047 h 1449388"/>
              <a:gd name="T72" fmla="*/ 1205383 w 2074863"/>
              <a:gd name="T73" fmla="*/ 1138195 h 1449388"/>
              <a:gd name="T74" fmla="*/ 1202468 w 2074863"/>
              <a:gd name="T75" fmla="*/ 1026636 h 1449388"/>
              <a:gd name="T76" fmla="*/ 955779 w 2074863"/>
              <a:gd name="T77" fmla="*/ 749197 h 1449388"/>
              <a:gd name="T78" fmla="*/ 1006793 w 2074863"/>
              <a:gd name="T79" fmla="*/ 736437 h 1449388"/>
              <a:gd name="T80" fmla="*/ 1311053 w 2074863"/>
              <a:gd name="T81" fmla="*/ 1001480 h 1449388"/>
              <a:gd name="T82" fmla="*/ 1303037 w 2074863"/>
              <a:gd name="T83" fmla="*/ 890286 h 1449388"/>
              <a:gd name="T84" fmla="*/ 1310325 w 2074863"/>
              <a:gd name="T85" fmla="*/ 838516 h 1449388"/>
              <a:gd name="T86" fmla="*/ 1409802 w 2074863"/>
              <a:gd name="T87" fmla="*/ 919087 h 1449388"/>
              <a:gd name="T88" fmla="*/ 1378829 w 2074863"/>
              <a:gd name="T89" fmla="*/ 1028094 h 1449388"/>
              <a:gd name="T90" fmla="*/ 1306317 w 2074863"/>
              <a:gd name="T91" fmla="*/ 1123248 h 1449388"/>
              <a:gd name="T92" fmla="*/ 1210119 w 2074863"/>
              <a:gd name="T93" fmla="*/ 1205641 h 1449388"/>
              <a:gd name="T94" fmla="*/ 1113922 w 2074863"/>
              <a:gd name="T95" fmla="*/ 1290222 h 1449388"/>
              <a:gd name="T96" fmla="*/ 1016631 w 2074863"/>
              <a:gd name="T97" fmla="*/ 1300795 h 1449388"/>
              <a:gd name="T98" fmla="*/ 897478 w 2074863"/>
              <a:gd name="T99" fmla="*/ 1327044 h 1449388"/>
              <a:gd name="T100" fmla="*/ 625648 w 2074863"/>
              <a:gd name="T101" fmla="*/ 1160798 h 1449388"/>
              <a:gd name="T102" fmla="*/ 491918 w 2074863"/>
              <a:gd name="T103" fmla="*/ 1202360 h 1449388"/>
              <a:gd name="T104" fmla="*/ 458760 w 2074863"/>
              <a:gd name="T105" fmla="*/ 1134550 h 1449388"/>
              <a:gd name="T106" fmla="*/ 365477 w 2074863"/>
              <a:gd name="T107" fmla="*/ 1057260 h 1449388"/>
              <a:gd name="T108" fmla="*/ 317378 w 2074863"/>
              <a:gd name="T109" fmla="*/ 969763 h 1449388"/>
              <a:gd name="T110" fmla="*/ 233206 w 2074863"/>
              <a:gd name="T111" fmla="*/ 865131 h 1449388"/>
              <a:gd name="T112" fmla="*/ 268916 w 2074863"/>
              <a:gd name="T113" fmla="*/ 733520 h 1449388"/>
              <a:gd name="T114" fmla="*/ 186565 w 2074863"/>
              <a:gd name="T115" fmla="*/ 647845 h 1449388"/>
              <a:gd name="T116" fmla="*/ 1822 w 2074863"/>
              <a:gd name="T117" fmla="*/ 438580 h 1449388"/>
              <a:gd name="T118" fmla="*/ 272923 w 2074863"/>
              <a:gd name="T119" fmla="*/ 139996 h 1449388"/>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2074863" h="1449388">
                <a:moveTo>
                  <a:pt x="1923841" y="577723"/>
                </a:moveTo>
                <a:lnTo>
                  <a:pt x="1919867" y="578517"/>
                </a:lnTo>
                <a:lnTo>
                  <a:pt x="1915893" y="579312"/>
                </a:lnTo>
                <a:lnTo>
                  <a:pt x="1911919" y="580503"/>
                </a:lnTo>
                <a:lnTo>
                  <a:pt x="1907944" y="582488"/>
                </a:lnTo>
                <a:lnTo>
                  <a:pt x="1904765" y="584871"/>
                </a:lnTo>
                <a:lnTo>
                  <a:pt x="1901983" y="586857"/>
                </a:lnTo>
                <a:lnTo>
                  <a:pt x="1898804" y="589636"/>
                </a:lnTo>
                <a:lnTo>
                  <a:pt x="1896022" y="592813"/>
                </a:lnTo>
                <a:lnTo>
                  <a:pt x="1893240" y="595593"/>
                </a:lnTo>
                <a:lnTo>
                  <a:pt x="1891253" y="599167"/>
                </a:lnTo>
                <a:lnTo>
                  <a:pt x="1889663" y="602741"/>
                </a:lnTo>
                <a:lnTo>
                  <a:pt x="1888471" y="606712"/>
                </a:lnTo>
                <a:lnTo>
                  <a:pt x="1887278" y="610683"/>
                </a:lnTo>
                <a:lnTo>
                  <a:pt x="1886483" y="615051"/>
                </a:lnTo>
                <a:lnTo>
                  <a:pt x="1886483" y="619419"/>
                </a:lnTo>
                <a:lnTo>
                  <a:pt x="1886483" y="623390"/>
                </a:lnTo>
                <a:lnTo>
                  <a:pt x="1887278" y="627758"/>
                </a:lnTo>
                <a:lnTo>
                  <a:pt x="1888471" y="631729"/>
                </a:lnTo>
                <a:lnTo>
                  <a:pt x="1889663" y="635303"/>
                </a:lnTo>
                <a:lnTo>
                  <a:pt x="1891253" y="639274"/>
                </a:lnTo>
                <a:lnTo>
                  <a:pt x="1893240" y="642451"/>
                </a:lnTo>
                <a:lnTo>
                  <a:pt x="1896022" y="646025"/>
                </a:lnTo>
                <a:lnTo>
                  <a:pt x="1898804" y="648805"/>
                </a:lnTo>
                <a:lnTo>
                  <a:pt x="1901983" y="651188"/>
                </a:lnTo>
                <a:lnTo>
                  <a:pt x="1904765" y="653967"/>
                </a:lnTo>
                <a:lnTo>
                  <a:pt x="1907944" y="655953"/>
                </a:lnTo>
                <a:lnTo>
                  <a:pt x="1911919" y="657541"/>
                </a:lnTo>
                <a:lnTo>
                  <a:pt x="1915893" y="659130"/>
                </a:lnTo>
                <a:lnTo>
                  <a:pt x="1919867" y="660321"/>
                </a:lnTo>
                <a:lnTo>
                  <a:pt x="1923841" y="660718"/>
                </a:lnTo>
                <a:lnTo>
                  <a:pt x="1928213" y="661115"/>
                </a:lnTo>
                <a:lnTo>
                  <a:pt x="1932585" y="660718"/>
                </a:lnTo>
                <a:lnTo>
                  <a:pt x="1936956" y="660321"/>
                </a:lnTo>
                <a:lnTo>
                  <a:pt x="1940533" y="659130"/>
                </a:lnTo>
                <a:lnTo>
                  <a:pt x="1944508" y="657541"/>
                </a:lnTo>
                <a:lnTo>
                  <a:pt x="1948084" y="655953"/>
                </a:lnTo>
                <a:lnTo>
                  <a:pt x="1951661" y="653967"/>
                </a:lnTo>
                <a:lnTo>
                  <a:pt x="1954841" y="651188"/>
                </a:lnTo>
                <a:lnTo>
                  <a:pt x="1958020" y="648805"/>
                </a:lnTo>
                <a:lnTo>
                  <a:pt x="1960405" y="646025"/>
                </a:lnTo>
                <a:lnTo>
                  <a:pt x="1963187" y="642451"/>
                </a:lnTo>
                <a:lnTo>
                  <a:pt x="1965174" y="639274"/>
                </a:lnTo>
                <a:lnTo>
                  <a:pt x="1966763" y="635303"/>
                </a:lnTo>
                <a:lnTo>
                  <a:pt x="1967956" y="631729"/>
                </a:lnTo>
                <a:lnTo>
                  <a:pt x="1969148" y="627758"/>
                </a:lnTo>
                <a:lnTo>
                  <a:pt x="1969943" y="623390"/>
                </a:lnTo>
                <a:lnTo>
                  <a:pt x="1970340" y="619419"/>
                </a:lnTo>
                <a:lnTo>
                  <a:pt x="1969943" y="615051"/>
                </a:lnTo>
                <a:lnTo>
                  <a:pt x="1969148" y="610683"/>
                </a:lnTo>
                <a:lnTo>
                  <a:pt x="1967956" y="606712"/>
                </a:lnTo>
                <a:lnTo>
                  <a:pt x="1966763" y="602741"/>
                </a:lnTo>
                <a:lnTo>
                  <a:pt x="1965174" y="599167"/>
                </a:lnTo>
                <a:lnTo>
                  <a:pt x="1963187" y="595593"/>
                </a:lnTo>
                <a:lnTo>
                  <a:pt x="1960405" y="592813"/>
                </a:lnTo>
                <a:lnTo>
                  <a:pt x="1958020" y="589636"/>
                </a:lnTo>
                <a:lnTo>
                  <a:pt x="1954841" y="586857"/>
                </a:lnTo>
                <a:lnTo>
                  <a:pt x="1951661" y="584871"/>
                </a:lnTo>
                <a:lnTo>
                  <a:pt x="1948084" y="582488"/>
                </a:lnTo>
                <a:lnTo>
                  <a:pt x="1944508" y="580503"/>
                </a:lnTo>
                <a:lnTo>
                  <a:pt x="1940533" y="579312"/>
                </a:lnTo>
                <a:lnTo>
                  <a:pt x="1936956" y="578517"/>
                </a:lnTo>
                <a:lnTo>
                  <a:pt x="1932585" y="577723"/>
                </a:lnTo>
                <a:lnTo>
                  <a:pt x="1928213" y="577723"/>
                </a:lnTo>
                <a:lnTo>
                  <a:pt x="1923841" y="577723"/>
                </a:lnTo>
                <a:close/>
                <a:moveTo>
                  <a:pt x="519301" y="160338"/>
                </a:moveTo>
                <a:lnTo>
                  <a:pt x="523687" y="160338"/>
                </a:lnTo>
                <a:lnTo>
                  <a:pt x="528072" y="160729"/>
                </a:lnTo>
                <a:lnTo>
                  <a:pt x="532059" y="161512"/>
                </a:lnTo>
                <a:lnTo>
                  <a:pt x="536445" y="162687"/>
                </a:lnTo>
                <a:lnTo>
                  <a:pt x="540033" y="163861"/>
                </a:lnTo>
                <a:lnTo>
                  <a:pt x="544020" y="166210"/>
                </a:lnTo>
                <a:lnTo>
                  <a:pt x="547209" y="168558"/>
                </a:lnTo>
                <a:lnTo>
                  <a:pt x="550399" y="170907"/>
                </a:lnTo>
                <a:lnTo>
                  <a:pt x="553588" y="174038"/>
                </a:lnTo>
                <a:lnTo>
                  <a:pt x="556379" y="176778"/>
                </a:lnTo>
                <a:lnTo>
                  <a:pt x="558771" y="180693"/>
                </a:lnTo>
                <a:lnTo>
                  <a:pt x="560366" y="183824"/>
                </a:lnTo>
                <a:lnTo>
                  <a:pt x="562359" y="188130"/>
                </a:lnTo>
                <a:lnTo>
                  <a:pt x="563954" y="192436"/>
                </a:lnTo>
                <a:lnTo>
                  <a:pt x="564752" y="196350"/>
                </a:lnTo>
                <a:lnTo>
                  <a:pt x="565150" y="201048"/>
                </a:lnTo>
                <a:lnTo>
                  <a:pt x="565150" y="205353"/>
                </a:lnTo>
                <a:lnTo>
                  <a:pt x="564752" y="209268"/>
                </a:lnTo>
                <a:lnTo>
                  <a:pt x="563954" y="213574"/>
                </a:lnTo>
                <a:lnTo>
                  <a:pt x="562758" y="217488"/>
                </a:lnTo>
                <a:lnTo>
                  <a:pt x="560765" y="221402"/>
                </a:lnTo>
                <a:lnTo>
                  <a:pt x="558771" y="224925"/>
                </a:lnTo>
                <a:lnTo>
                  <a:pt x="556778" y="228448"/>
                </a:lnTo>
                <a:lnTo>
                  <a:pt x="553987" y="231188"/>
                </a:lnTo>
                <a:lnTo>
                  <a:pt x="551196" y="234711"/>
                </a:lnTo>
                <a:lnTo>
                  <a:pt x="547608" y="237060"/>
                </a:lnTo>
                <a:lnTo>
                  <a:pt x="544418" y="239800"/>
                </a:lnTo>
                <a:lnTo>
                  <a:pt x="540431" y="241366"/>
                </a:lnTo>
                <a:lnTo>
                  <a:pt x="536843" y="242932"/>
                </a:lnTo>
                <a:lnTo>
                  <a:pt x="532458" y="244497"/>
                </a:lnTo>
                <a:lnTo>
                  <a:pt x="528072" y="245672"/>
                </a:lnTo>
                <a:lnTo>
                  <a:pt x="523687" y="246063"/>
                </a:lnTo>
                <a:lnTo>
                  <a:pt x="518902" y="246063"/>
                </a:lnTo>
                <a:lnTo>
                  <a:pt x="514915" y="245672"/>
                </a:lnTo>
                <a:lnTo>
                  <a:pt x="510530" y="244497"/>
                </a:lnTo>
                <a:lnTo>
                  <a:pt x="506543" y="243323"/>
                </a:lnTo>
                <a:lnTo>
                  <a:pt x="502955" y="241757"/>
                </a:lnTo>
                <a:lnTo>
                  <a:pt x="498968" y="239800"/>
                </a:lnTo>
                <a:lnTo>
                  <a:pt x="495778" y="237451"/>
                </a:lnTo>
                <a:lnTo>
                  <a:pt x="492190" y="235103"/>
                </a:lnTo>
                <a:lnTo>
                  <a:pt x="489399" y="232363"/>
                </a:lnTo>
                <a:lnTo>
                  <a:pt x="486210" y="228840"/>
                </a:lnTo>
                <a:lnTo>
                  <a:pt x="484216" y="225708"/>
                </a:lnTo>
                <a:lnTo>
                  <a:pt x="482223" y="221794"/>
                </a:lnTo>
                <a:lnTo>
                  <a:pt x="480628" y="217879"/>
                </a:lnTo>
                <a:lnTo>
                  <a:pt x="479033" y="213965"/>
                </a:lnTo>
                <a:lnTo>
                  <a:pt x="478236" y="209268"/>
                </a:lnTo>
                <a:lnTo>
                  <a:pt x="477837" y="205353"/>
                </a:lnTo>
                <a:lnTo>
                  <a:pt x="477837" y="200656"/>
                </a:lnTo>
                <a:lnTo>
                  <a:pt x="478236" y="196350"/>
                </a:lnTo>
                <a:lnTo>
                  <a:pt x="479033" y="192436"/>
                </a:lnTo>
                <a:lnTo>
                  <a:pt x="480628" y="188522"/>
                </a:lnTo>
                <a:lnTo>
                  <a:pt x="481824" y="184607"/>
                </a:lnTo>
                <a:lnTo>
                  <a:pt x="483818" y="181084"/>
                </a:lnTo>
                <a:lnTo>
                  <a:pt x="486210" y="177561"/>
                </a:lnTo>
                <a:lnTo>
                  <a:pt x="489001" y="174430"/>
                </a:lnTo>
                <a:lnTo>
                  <a:pt x="491791" y="171298"/>
                </a:lnTo>
                <a:lnTo>
                  <a:pt x="494981" y="168558"/>
                </a:lnTo>
                <a:lnTo>
                  <a:pt x="498569" y="166601"/>
                </a:lnTo>
                <a:lnTo>
                  <a:pt x="502157" y="164252"/>
                </a:lnTo>
                <a:lnTo>
                  <a:pt x="506144" y="162687"/>
                </a:lnTo>
                <a:lnTo>
                  <a:pt x="510530" y="161512"/>
                </a:lnTo>
                <a:lnTo>
                  <a:pt x="514915" y="160729"/>
                </a:lnTo>
                <a:lnTo>
                  <a:pt x="519301" y="160338"/>
                </a:lnTo>
                <a:close/>
                <a:moveTo>
                  <a:pt x="1699693" y="111125"/>
                </a:moveTo>
                <a:lnTo>
                  <a:pt x="1718770" y="131377"/>
                </a:lnTo>
                <a:lnTo>
                  <a:pt x="1740628" y="154806"/>
                </a:lnTo>
                <a:lnTo>
                  <a:pt x="1768448" y="186178"/>
                </a:lnTo>
                <a:lnTo>
                  <a:pt x="1784345" y="204842"/>
                </a:lnTo>
                <a:lnTo>
                  <a:pt x="1801832" y="224697"/>
                </a:lnTo>
                <a:lnTo>
                  <a:pt x="1819318" y="246538"/>
                </a:lnTo>
                <a:lnTo>
                  <a:pt x="1838395" y="269173"/>
                </a:lnTo>
                <a:lnTo>
                  <a:pt x="1857471" y="293793"/>
                </a:lnTo>
                <a:lnTo>
                  <a:pt x="1877343" y="318811"/>
                </a:lnTo>
                <a:lnTo>
                  <a:pt x="1897611" y="345417"/>
                </a:lnTo>
                <a:lnTo>
                  <a:pt x="1917483" y="372420"/>
                </a:lnTo>
                <a:lnTo>
                  <a:pt x="1936956" y="400217"/>
                </a:lnTo>
                <a:lnTo>
                  <a:pt x="1954841" y="426823"/>
                </a:lnTo>
                <a:lnTo>
                  <a:pt x="1971930" y="453032"/>
                </a:lnTo>
                <a:lnTo>
                  <a:pt x="1987032" y="478050"/>
                </a:lnTo>
                <a:lnTo>
                  <a:pt x="2001339" y="501479"/>
                </a:lnTo>
                <a:lnTo>
                  <a:pt x="2014057" y="524511"/>
                </a:lnTo>
                <a:lnTo>
                  <a:pt x="2025980" y="545558"/>
                </a:lnTo>
                <a:lnTo>
                  <a:pt x="2036313" y="565016"/>
                </a:lnTo>
                <a:lnTo>
                  <a:pt x="2045454" y="582488"/>
                </a:lnTo>
                <a:lnTo>
                  <a:pt x="2053402" y="598770"/>
                </a:lnTo>
                <a:lnTo>
                  <a:pt x="2065325" y="623787"/>
                </a:lnTo>
                <a:lnTo>
                  <a:pt x="2072479" y="640069"/>
                </a:lnTo>
                <a:lnTo>
                  <a:pt x="2074863" y="646025"/>
                </a:lnTo>
                <a:lnTo>
                  <a:pt x="1870189" y="796925"/>
                </a:lnTo>
                <a:lnTo>
                  <a:pt x="1867407" y="789380"/>
                </a:lnTo>
                <a:lnTo>
                  <a:pt x="1859856" y="767142"/>
                </a:lnTo>
                <a:lnTo>
                  <a:pt x="1854689" y="751258"/>
                </a:lnTo>
                <a:lnTo>
                  <a:pt x="1847933" y="733388"/>
                </a:lnTo>
                <a:lnTo>
                  <a:pt x="1839985" y="712342"/>
                </a:lnTo>
                <a:lnTo>
                  <a:pt x="1830844" y="690104"/>
                </a:lnTo>
                <a:lnTo>
                  <a:pt x="1820908" y="666278"/>
                </a:lnTo>
                <a:lnTo>
                  <a:pt x="1809383" y="640466"/>
                </a:lnTo>
                <a:lnTo>
                  <a:pt x="1797063" y="614257"/>
                </a:lnTo>
                <a:lnTo>
                  <a:pt x="1783550" y="586857"/>
                </a:lnTo>
                <a:lnTo>
                  <a:pt x="1768845" y="559059"/>
                </a:lnTo>
                <a:lnTo>
                  <a:pt x="1753346" y="531262"/>
                </a:lnTo>
                <a:lnTo>
                  <a:pt x="1744602" y="517363"/>
                </a:lnTo>
                <a:lnTo>
                  <a:pt x="1736256" y="503862"/>
                </a:lnTo>
                <a:lnTo>
                  <a:pt x="1727513" y="490360"/>
                </a:lnTo>
                <a:lnTo>
                  <a:pt x="1718770" y="476859"/>
                </a:lnTo>
                <a:lnTo>
                  <a:pt x="1709232" y="463357"/>
                </a:lnTo>
                <a:lnTo>
                  <a:pt x="1700091" y="450650"/>
                </a:lnTo>
                <a:lnTo>
                  <a:pt x="1690552" y="438339"/>
                </a:lnTo>
                <a:lnTo>
                  <a:pt x="1681014" y="426029"/>
                </a:lnTo>
                <a:lnTo>
                  <a:pt x="1661938" y="403394"/>
                </a:lnTo>
                <a:lnTo>
                  <a:pt x="1643259" y="381951"/>
                </a:lnTo>
                <a:lnTo>
                  <a:pt x="1624977" y="362095"/>
                </a:lnTo>
                <a:lnTo>
                  <a:pt x="1606696" y="343431"/>
                </a:lnTo>
                <a:lnTo>
                  <a:pt x="1590004" y="327150"/>
                </a:lnTo>
                <a:lnTo>
                  <a:pt x="1573312" y="311663"/>
                </a:lnTo>
                <a:lnTo>
                  <a:pt x="1558210" y="298559"/>
                </a:lnTo>
                <a:lnTo>
                  <a:pt x="1544697" y="287042"/>
                </a:lnTo>
                <a:lnTo>
                  <a:pt x="1532377" y="276718"/>
                </a:lnTo>
                <a:lnTo>
                  <a:pt x="1522044" y="268776"/>
                </a:lnTo>
                <a:lnTo>
                  <a:pt x="1506942" y="257657"/>
                </a:lnTo>
                <a:lnTo>
                  <a:pt x="1501775" y="254083"/>
                </a:lnTo>
                <a:lnTo>
                  <a:pt x="1699693" y="111125"/>
                </a:lnTo>
                <a:close/>
                <a:moveTo>
                  <a:pt x="529828" y="78646"/>
                </a:moveTo>
                <a:lnTo>
                  <a:pt x="511572" y="88179"/>
                </a:lnTo>
                <a:lnTo>
                  <a:pt x="489347" y="100889"/>
                </a:lnTo>
                <a:lnTo>
                  <a:pt x="476647" y="108436"/>
                </a:lnTo>
                <a:lnTo>
                  <a:pt x="463153" y="116777"/>
                </a:lnTo>
                <a:lnTo>
                  <a:pt x="448865" y="126310"/>
                </a:lnTo>
                <a:lnTo>
                  <a:pt x="433784" y="136240"/>
                </a:lnTo>
                <a:lnTo>
                  <a:pt x="417512" y="147759"/>
                </a:lnTo>
                <a:lnTo>
                  <a:pt x="401637" y="159675"/>
                </a:lnTo>
                <a:lnTo>
                  <a:pt x="384175" y="172783"/>
                </a:lnTo>
                <a:lnTo>
                  <a:pt x="367109" y="186288"/>
                </a:lnTo>
                <a:lnTo>
                  <a:pt x="349250" y="200984"/>
                </a:lnTo>
                <a:lnTo>
                  <a:pt x="331787" y="216475"/>
                </a:lnTo>
                <a:lnTo>
                  <a:pt x="313531" y="233157"/>
                </a:lnTo>
                <a:lnTo>
                  <a:pt x="294878" y="250634"/>
                </a:lnTo>
                <a:lnTo>
                  <a:pt x="277019" y="268905"/>
                </a:lnTo>
                <a:lnTo>
                  <a:pt x="259159" y="287177"/>
                </a:lnTo>
                <a:lnTo>
                  <a:pt x="225028" y="322528"/>
                </a:lnTo>
                <a:lnTo>
                  <a:pt x="193278" y="356687"/>
                </a:lnTo>
                <a:lnTo>
                  <a:pt x="164703" y="389257"/>
                </a:lnTo>
                <a:lnTo>
                  <a:pt x="138906" y="419445"/>
                </a:lnTo>
                <a:lnTo>
                  <a:pt x="116284" y="446057"/>
                </a:lnTo>
                <a:lnTo>
                  <a:pt x="97234" y="469095"/>
                </a:lnTo>
                <a:lnTo>
                  <a:pt x="82550" y="488161"/>
                </a:lnTo>
                <a:lnTo>
                  <a:pt x="205184" y="612882"/>
                </a:lnTo>
                <a:lnTo>
                  <a:pt x="213915" y="597391"/>
                </a:lnTo>
                <a:lnTo>
                  <a:pt x="224631" y="581106"/>
                </a:lnTo>
                <a:lnTo>
                  <a:pt x="236934" y="562437"/>
                </a:lnTo>
                <a:lnTo>
                  <a:pt x="250428" y="542974"/>
                </a:lnTo>
                <a:lnTo>
                  <a:pt x="256381" y="531456"/>
                </a:lnTo>
                <a:lnTo>
                  <a:pt x="260350" y="524306"/>
                </a:lnTo>
                <a:lnTo>
                  <a:pt x="265112" y="515965"/>
                </a:lnTo>
                <a:lnTo>
                  <a:pt x="270669" y="507623"/>
                </a:lnTo>
                <a:lnTo>
                  <a:pt x="277019" y="498885"/>
                </a:lnTo>
                <a:lnTo>
                  <a:pt x="284162" y="488558"/>
                </a:lnTo>
                <a:lnTo>
                  <a:pt x="292100" y="478628"/>
                </a:lnTo>
                <a:lnTo>
                  <a:pt x="301228" y="467506"/>
                </a:lnTo>
                <a:lnTo>
                  <a:pt x="311547" y="456385"/>
                </a:lnTo>
                <a:lnTo>
                  <a:pt x="322262" y="444071"/>
                </a:lnTo>
                <a:lnTo>
                  <a:pt x="334565" y="431758"/>
                </a:lnTo>
                <a:lnTo>
                  <a:pt x="348059" y="418650"/>
                </a:lnTo>
                <a:lnTo>
                  <a:pt x="362347" y="405543"/>
                </a:lnTo>
                <a:lnTo>
                  <a:pt x="378619" y="391641"/>
                </a:lnTo>
                <a:lnTo>
                  <a:pt x="395684" y="377739"/>
                </a:lnTo>
                <a:lnTo>
                  <a:pt x="413147" y="362248"/>
                </a:lnTo>
                <a:lnTo>
                  <a:pt x="430609" y="347154"/>
                </a:lnTo>
                <a:lnTo>
                  <a:pt x="448469" y="332855"/>
                </a:lnTo>
                <a:lnTo>
                  <a:pt x="466328" y="318953"/>
                </a:lnTo>
                <a:lnTo>
                  <a:pt x="484188" y="305448"/>
                </a:lnTo>
                <a:lnTo>
                  <a:pt x="502047" y="292737"/>
                </a:lnTo>
                <a:lnTo>
                  <a:pt x="519510" y="280821"/>
                </a:lnTo>
                <a:lnTo>
                  <a:pt x="536972" y="268905"/>
                </a:lnTo>
                <a:lnTo>
                  <a:pt x="553641" y="257784"/>
                </a:lnTo>
                <a:lnTo>
                  <a:pt x="570310" y="247457"/>
                </a:lnTo>
                <a:lnTo>
                  <a:pt x="601663" y="228391"/>
                </a:lnTo>
                <a:lnTo>
                  <a:pt x="629841" y="212106"/>
                </a:lnTo>
                <a:lnTo>
                  <a:pt x="654050" y="198601"/>
                </a:lnTo>
                <a:lnTo>
                  <a:pt x="529828" y="78646"/>
                </a:lnTo>
                <a:close/>
                <a:moveTo>
                  <a:pt x="537766" y="0"/>
                </a:moveTo>
                <a:lnTo>
                  <a:pt x="542925" y="794"/>
                </a:lnTo>
                <a:lnTo>
                  <a:pt x="548085" y="2383"/>
                </a:lnTo>
                <a:lnTo>
                  <a:pt x="552450" y="4369"/>
                </a:lnTo>
                <a:lnTo>
                  <a:pt x="557213" y="6752"/>
                </a:lnTo>
                <a:lnTo>
                  <a:pt x="561181" y="10327"/>
                </a:lnTo>
                <a:lnTo>
                  <a:pt x="738981" y="181521"/>
                </a:lnTo>
                <a:lnTo>
                  <a:pt x="741760" y="185096"/>
                </a:lnTo>
                <a:lnTo>
                  <a:pt x="744538" y="188274"/>
                </a:lnTo>
                <a:lnTo>
                  <a:pt x="746522" y="192246"/>
                </a:lnTo>
                <a:lnTo>
                  <a:pt x="748110" y="195820"/>
                </a:lnTo>
                <a:lnTo>
                  <a:pt x="748903" y="200190"/>
                </a:lnTo>
                <a:lnTo>
                  <a:pt x="749697" y="204162"/>
                </a:lnTo>
                <a:lnTo>
                  <a:pt x="749697" y="208531"/>
                </a:lnTo>
                <a:lnTo>
                  <a:pt x="749300" y="213297"/>
                </a:lnTo>
                <a:lnTo>
                  <a:pt x="748506" y="217269"/>
                </a:lnTo>
                <a:lnTo>
                  <a:pt x="746919" y="221241"/>
                </a:lnTo>
                <a:lnTo>
                  <a:pt x="745331" y="224816"/>
                </a:lnTo>
                <a:lnTo>
                  <a:pt x="742553" y="228788"/>
                </a:lnTo>
                <a:lnTo>
                  <a:pt x="740172" y="231568"/>
                </a:lnTo>
                <a:lnTo>
                  <a:pt x="736600" y="234746"/>
                </a:lnTo>
                <a:lnTo>
                  <a:pt x="733425" y="237129"/>
                </a:lnTo>
                <a:lnTo>
                  <a:pt x="729456" y="239512"/>
                </a:lnTo>
                <a:lnTo>
                  <a:pt x="722710" y="242690"/>
                </a:lnTo>
                <a:lnTo>
                  <a:pt x="705247" y="251429"/>
                </a:lnTo>
                <a:lnTo>
                  <a:pt x="776685" y="295915"/>
                </a:lnTo>
                <a:lnTo>
                  <a:pt x="813594" y="318953"/>
                </a:lnTo>
                <a:lnTo>
                  <a:pt x="843756" y="338416"/>
                </a:lnTo>
                <a:lnTo>
                  <a:pt x="855266" y="332458"/>
                </a:lnTo>
                <a:lnTo>
                  <a:pt x="867569" y="326500"/>
                </a:lnTo>
                <a:lnTo>
                  <a:pt x="879872" y="321733"/>
                </a:lnTo>
                <a:lnTo>
                  <a:pt x="892175" y="317364"/>
                </a:lnTo>
                <a:lnTo>
                  <a:pt x="905669" y="312995"/>
                </a:lnTo>
                <a:lnTo>
                  <a:pt x="919163" y="309817"/>
                </a:lnTo>
                <a:lnTo>
                  <a:pt x="933847" y="307037"/>
                </a:lnTo>
                <a:lnTo>
                  <a:pt x="948135" y="304256"/>
                </a:lnTo>
                <a:lnTo>
                  <a:pt x="970756" y="301873"/>
                </a:lnTo>
                <a:lnTo>
                  <a:pt x="992188" y="300284"/>
                </a:lnTo>
                <a:lnTo>
                  <a:pt x="1013222" y="299093"/>
                </a:lnTo>
                <a:lnTo>
                  <a:pt x="1033066" y="298696"/>
                </a:lnTo>
                <a:lnTo>
                  <a:pt x="1052513" y="299490"/>
                </a:lnTo>
                <a:lnTo>
                  <a:pt x="1070769" y="301079"/>
                </a:lnTo>
                <a:lnTo>
                  <a:pt x="1088231" y="302668"/>
                </a:lnTo>
                <a:lnTo>
                  <a:pt x="1105297" y="305051"/>
                </a:lnTo>
                <a:lnTo>
                  <a:pt x="1121172" y="308228"/>
                </a:lnTo>
                <a:lnTo>
                  <a:pt x="1137047" y="311803"/>
                </a:lnTo>
                <a:lnTo>
                  <a:pt x="1151731" y="315775"/>
                </a:lnTo>
                <a:lnTo>
                  <a:pt x="1165622" y="320542"/>
                </a:lnTo>
                <a:lnTo>
                  <a:pt x="1179116" y="324911"/>
                </a:lnTo>
                <a:lnTo>
                  <a:pt x="1191816" y="329677"/>
                </a:lnTo>
                <a:lnTo>
                  <a:pt x="1203722" y="335238"/>
                </a:lnTo>
                <a:lnTo>
                  <a:pt x="1215231" y="340004"/>
                </a:lnTo>
                <a:lnTo>
                  <a:pt x="1226741" y="345565"/>
                </a:lnTo>
                <a:lnTo>
                  <a:pt x="1237060" y="351126"/>
                </a:lnTo>
                <a:lnTo>
                  <a:pt x="1256506" y="362645"/>
                </a:lnTo>
                <a:lnTo>
                  <a:pt x="1274366" y="372972"/>
                </a:lnTo>
                <a:lnTo>
                  <a:pt x="1289844" y="382902"/>
                </a:lnTo>
                <a:lnTo>
                  <a:pt x="1304131" y="391641"/>
                </a:lnTo>
                <a:lnTo>
                  <a:pt x="1310878" y="395613"/>
                </a:lnTo>
                <a:lnTo>
                  <a:pt x="1317228" y="398790"/>
                </a:lnTo>
                <a:lnTo>
                  <a:pt x="1323578" y="401968"/>
                </a:lnTo>
                <a:lnTo>
                  <a:pt x="1329135" y="403954"/>
                </a:lnTo>
                <a:lnTo>
                  <a:pt x="1334691" y="405543"/>
                </a:lnTo>
                <a:lnTo>
                  <a:pt x="1340247" y="406337"/>
                </a:lnTo>
                <a:lnTo>
                  <a:pt x="1345406" y="407132"/>
                </a:lnTo>
                <a:lnTo>
                  <a:pt x="1351360" y="407132"/>
                </a:lnTo>
                <a:lnTo>
                  <a:pt x="1358106" y="406734"/>
                </a:lnTo>
                <a:lnTo>
                  <a:pt x="1364853" y="406337"/>
                </a:lnTo>
                <a:lnTo>
                  <a:pt x="1379538" y="404351"/>
                </a:lnTo>
                <a:lnTo>
                  <a:pt x="1395810" y="401173"/>
                </a:lnTo>
                <a:lnTo>
                  <a:pt x="1412081" y="397201"/>
                </a:lnTo>
                <a:lnTo>
                  <a:pt x="1429544" y="392832"/>
                </a:lnTo>
                <a:lnTo>
                  <a:pt x="1446610" y="387669"/>
                </a:lnTo>
                <a:lnTo>
                  <a:pt x="1463675" y="382505"/>
                </a:lnTo>
                <a:lnTo>
                  <a:pt x="1494631" y="371781"/>
                </a:lnTo>
                <a:lnTo>
                  <a:pt x="1520825" y="362645"/>
                </a:lnTo>
                <a:lnTo>
                  <a:pt x="1545035" y="353112"/>
                </a:lnTo>
                <a:lnTo>
                  <a:pt x="1550988" y="357481"/>
                </a:lnTo>
                <a:lnTo>
                  <a:pt x="1557338" y="363439"/>
                </a:lnTo>
                <a:lnTo>
                  <a:pt x="1566069" y="371383"/>
                </a:lnTo>
                <a:lnTo>
                  <a:pt x="1577578" y="382108"/>
                </a:lnTo>
                <a:lnTo>
                  <a:pt x="1589881" y="395215"/>
                </a:lnTo>
                <a:lnTo>
                  <a:pt x="1604963" y="410309"/>
                </a:lnTo>
                <a:lnTo>
                  <a:pt x="1620838" y="428183"/>
                </a:lnTo>
                <a:lnTo>
                  <a:pt x="1638697" y="449235"/>
                </a:lnTo>
                <a:lnTo>
                  <a:pt x="1656953" y="472670"/>
                </a:lnTo>
                <a:lnTo>
                  <a:pt x="1666875" y="485380"/>
                </a:lnTo>
                <a:lnTo>
                  <a:pt x="1676400" y="498885"/>
                </a:lnTo>
                <a:lnTo>
                  <a:pt x="1686719" y="512787"/>
                </a:lnTo>
                <a:lnTo>
                  <a:pt x="1696641" y="527881"/>
                </a:lnTo>
                <a:lnTo>
                  <a:pt x="1707356" y="542974"/>
                </a:lnTo>
                <a:lnTo>
                  <a:pt x="1717675" y="559657"/>
                </a:lnTo>
                <a:lnTo>
                  <a:pt x="1727994" y="576339"/>
                </a:lnTo>
                <a:lnTo>
                  <a:pt x="1738710" y="594213"/>
                </a:lnTo>
                <a:lnTo>
                  <a:pt x="1749425" y="612882"/>
                </a:lnTo>
                <a:lnTo>
                  <a:pt x="1760141" y="632345"/>
                </a:lnTo>
                <a:lnTo>
                  <a:pt x="1770460" y="651808"/>
                </a:lnTo>
                <a:lnTo>
                  <a:pt x="1781175" y="672859"/>
                </a:lnTo>
                <a:lnTo>
                  <a:pt x="1802606" y="715360"/>
                </a:lnTo>
                <a:lnTo>
                  <a:pt x="1810544" y="731645"/>
                </a:lnTo>
                <a:lnTo>
                  <a:pt x="1813322" y="739192"/>
                </a:lnTo>
                <a:lnTo>
                  <a:pt x="1816100" y="745944"/>
                </a:lnTo>
                <a:lnTo>
                  <a:pt x="1817688" y="752300"/>
                </a:lnTo>
                <a:lnTo>
                  <a:pt x="1818878" y="758258"/>
                </a:lnTo>
                <a:lnTo>
                  <a:pt x="1819275" y="764216"/>
                </a:lnTo>
                <a:lnTo>
                  <a:pt x="1819275" y="769379"/>
                </a:lnTo>
                <a:lnTo>
                  <a:pt x="1818481" y="774543"/>
                </a:lnTo>
                <a:lnTo>
                  <a:pt x="1816497" y="778912"/>
                </a:lnTo>
                <a:lnTo>
                  <a:pt x="1814116" y="783679"/>
                </a:lnTo>
                <a:lnTo>
                  <a:pt x="1810544" y="788445"/>
                </a:lnTo>
                <a:lnTo>
                  <a:pt x="1805781" y="792417"/>
                </a:lnTo>
                <a:lnTo>
                  <a:pt x="1801019" y="796786"/>
                </a:lnTo>
                <a:lnTo>
                  <a:pt x="1794272" y="801155"/>
                </a:lnTo>
                <a:lnTo>
                  <a:pt x="1787128" y="805922"/>
                </a:lnTo>
                <a:lnTo>
                  <a:pt x="1778397" y="810688"/>
                </a:lnTo>
                <a:lnTo>
                  <a:pt x="1769269" y="815852"/>
                </a:lnTo>
                <a:lnTo>
                  <a:pt x="1747044" y="826179"/>
                </a:lnTo>
                <a:lnTo>
                  <a:pt x="1720056" y="838492"/>
                </a:lnTo>
                <a:lnTo>
                  <a:pt x="1687910" y="852394"/>
                </a:lnTo>
                <a:lnTo>
                  <a:pt x="1650206" y="868680"/>
                </a:lnTo>
                <a:lnTo>
                  <a:pt x="1607741" y="888142"/>
                </a:lnTo>
                <a:lnTo>
                  <a:pt x="1568450" y="905619"/>
                </a:lnTo>
                <a:lnTo>
                  <a:pt x="1553766" y="911975"/>
                </a:lnTo>
                <a:lnTo>
                  <a:pt x="1541463" y="916344"/>
                </a:lnTo>
                <a:lnTo>
                  <a:pt x="1531144" y="919521"/>
                </a:lnTo>
                <a:lnTo>
                  <a:pt x="1526778" y="920713"/>
                </a:lnTo>
                <a:lnTo>
                  <a:pt x="1522810" y="921507"/>
                </a:lnTo>
                <a:lnTo>
                  <a:pt x="1518841" y="921905"/>
                </a:lnTo>
                <a:lnTo>
                  <a:pt x="1514872" y="921905"/>
                </a:lnTo>
                <a:lnTo>
                  <a:pt x="1511697" y="921507"/>
                </a:lnTo>
                <a:lnTo>
                  <a:pt x="1508522" y="921110"/>
                </a:lnTo>
                <a:lnTo>
                  <a:pt x="1505347" y="920316"/>
                </a:lnTo>
                <a:lnTo>
                  <a:pt x="1502569" y="919521"/>
                </a:lnTo>
                <a:lnTo>
                  <a:pt x="1496219" y="916344"/>
                </a:lnTo>
                <a:lnTo>
                  <a:pt x="1489869" y="912769"/>
                </a:lnTo>
                <a:lnTo>
                  <a:pt x="1482328" y="907605"/>
                </a:lnTo>
                <a:lnTo>
                  <a:pt x="1472803" y="902045"/>
                </a:lnTo>
                <a:lnTo>
                  <a:pt x="1462485" y="895689"/>
                </a:lnTo>
                <a:lnTo>
                  <a:pt x="1449785" y="888540"/>
                </a:lnTo>
                <a:lnTo>
                  <a:pt x="1433910" y="880993"/>
                </a:lnTo>
                <a:lnTo>
                  <a:pt x="1425178" y="876624"/>
                </a:lnTo>
                <a:lnTo>
                  <a:pt x="1415653" y="870666"/>
                </a:lnTo>
                <a:lnTo>
                  <a:pt x="1404541" y="863516"/>
                </a:lnTo>
                <a:lnTo>
                  <a:pt x="1393428" y="854778"/>
                </a:lnTo>
                <a:lnTo>
                  <a:pt x="1381522" y="845642"/>
                </a:lnTo>
                <a:lnTo>
                  <a:pt x="1368822" y="834917"/>
                </a:lnTo>
                <a:lnTo>
                  <a:pt x="1355725" y="823796"/>
                </a:lnTo>
                <a:lnTo>
                  <a:pt x="1342231" y="811483"/>
                </a:lnTo>
                <a:lnTo>
                  <a:pt x="1314053" y="785267"/>
                </a:lnTo>
                <a:lnTo>
                  <a:pt x="1284288" y="757463"/>
                </a:lnTo>
                <a:lnTo>
                  <a:pt x="1254522" y="728468"/>
                </a:lnTo>
                <a:lnTo>
                  <a:pt x="1225153" y="698677"/>
                </a:lnTo>
                <a:lnTo>
                  <a:pt x="1167606" y="642275"/>
                </a:lnTo>
                <a:lnTo>
                  <a:pt x="1141016" y="616457"/>
                </a:lnTo>
                <a:lnTo>
                  <a:pt x="1116806" y="593816"/>
                </a:lnTo>
                <a:lnTo>
                  <a:pt x="1105694" y="583886"/>
                </a:lnTo>
                <a:lnTo>
                  <a:pt x="1094978" y="574751"/>
                </a:lnTo>
                <a:lnTo>
                  <a:pt x="1085453" y="567204"/>
                </a:lnTo>
                <a:lnTo>
                  <a:pt x="1077119" y="560451"/>
                </a:lnTo>
                <a:lnTo>
                  <a:pt x="1069181" y="554890"/>
                </a:lnTo>
                <a:lnTo>
                  <a:pt x="1062435" y="551316"/>
                </a:lnTo>
                <a:lnTo>
                  <a:pt x="1056878" y="548535"/>
                </a:lnTo>
                <a:lnTo>
                  <a:pt x="1054100" y="547741"/>
                </a:lnTo>
                <a:lnTo>
                  <a:pt x="1052116" y="547741"/>
                </a:lnTo>
                <a:lnTo>
                  <a:pt x="1042591" y="547741"/>
                </a:lnTo>
                <a:lnTo>
                  <a:pt x="1028700" y="548535"/>
                </a:lnTo>
                <a:lnTo>
                  <a:pt x="992585" y="550918"/>
                </a:lnTo>
                <a:lnTo>
                  <a:pt x="949325" y="553302"/>
                </a:lnTo>
                <a:lnTo>
                  <a:pt x="902494" y="556479"/>
                </a:lnTo>
                <a:lnTo>
                  <a:pt x="820341" y="562835"/>
                </a:lnTo>
                <a:lnTo>
                  <a:pt x="784622" y="566012"/>
                </a:lnTo>
                <a:lnTo>
                  <a:pt x="760810" y="542180"/>
                </a:lnTo>
                <a:lnTo>
                  <a:pt x="755650" y="532250"/>
                </a:lnTo>
                <a:lnTo>
                  <a:pt x="752078" y="521526"/>
                </a:lnTo>
                <a:lnTo>
                  <a:pt x="748506" y="511596"/>
                </a:lnTo>
                <a:lnTo>
                  <a:pt x="746522" y="500871"/>
                </a:lnTo>
                <a:lnTo>
                  <a:pt x="745331" y="490544"/>
                </a:lnTo>
                <a:lnTo>
                  <a:pt x="744935" y="480217"/>
                </a:lnTo>
                <a:lnTo>
                  <a:pt x="745728" y="470287"/>
                </a:lnTo>
                <a:lnTo>
                  <a:pt x="746919" y="459959"/>
                </a:lnTo>
                <a:lnTo>
                  <a:pt x="748903" y="450029"/>
                </a:lnTo>
                <a:lnTo>
                  <a:pt x="752078" y="440099"/>
                </a:lnTo>
                <a:lnTo>
                  <a:pt x="755650" y="430566"/>
                </a:lnTo>
                <a:lnTo>
                  <a:pt x="760016" y="420636"/>
                </a:lnTo>
                <a:lnTo>
                  <a:pt x="765175" y="411501"/>
                </a:lnTo>
                <a:lnTo>
                  <a:pt x="771128" y="402365"/>
                </a:lnTo>
                <a:lnTo>
                  <a:pt x="777875" y="393229"/>
                </a:lnTo>
                <a:lnTo>
                  <a:pt x="785019" y="384888"/>
                </a:lnTo>
                <a:lnTo>
                  <a:pt x="749697" y="362645"/>
                </a:lnTo>
                <a:lnTo>
                  <a:pt x="711994" y="339210"/>
                </a:lnTo>
                <a:lnTo>
                  <a:pt x="648494" y="300682"/>
                </a:lnTo>
                <a:lnTo>
                  <a:pt x="635000" y="307037"/>
                </a:lnTo>
                <a:lnTo>
                  <a:pt x="617538" y="316172"/>
                </a:lnTo>
                <a:lnTo>
                  <a:pt x="596503" y="327691"/>
                </a:lnTo>
                <a:lnTo>
                  <a:pt x="572294" y="341593"/>
                </a:lnTo>
                <a:lnTo>
                  <a:pt x="545306" y="357879"/>
                </a:lnTo>
                <a:lnTo>
                  <a:pt x="531019" y="367014"/>
                </a:lnTo>
                <a:lnTo>
                  <a:pt x="516335" y="377341"/>
                </a:lnTo>
                <a:lnTo>
                  <a:pt x="500856" y="387669"/>
                </a:lnTo>
                <a:lnTo>
                  <a:pt x="484585" y="399187"/>
                </a:lnTo>
                <a:lnTo>
                  <a:pt x="467915" y="411501"/>
                </a:lnTo>
                <a:lnTo>
                  <a:pt x="450850" y="424211"/>
                </a:lnTo>
                <a:lnTo>
                  <a:pt x="438150" y="434141"/>
                </a:lnTo>
                <a:lnTo>
                  <a:pt x="432990" y="439702"/>
                </a:lnTo>
                <a:lnTo>
                  <a:pt x="415131" y="456782"/>
                </a:lnTo>
                <a:lnTo>
                  <a:pt x="398859" y="473464"/>
                </a:lnTo>
                <a:lnTo>
                  <a:pt x="382984" y="490544"/>
                </a:lnTo>
                <a:lnTo>
                  <a:pt x="368300" y="506829"/>
                </a:lnTo>
                <a:lnTo>
                  <a:pt x="354409" y="523909"/>
                </a:lnTo>
                <a:lnTo>
                  <a:pt x="341312" y="539797"/>
                </a:lnTo>
                <a:lnTo>
                  <a:pt x="329009" y="555685"/>
                </a:lnTo>
                <a:lnTo>
                  <a:pt x="317500" y="570779"/>
                </a:lnTo>
                <a:lnTo>
                  <a:pt x="387350" y="732042"/>
                </a:lnTo>
                <a:lnTo>
                  <a:pt x="401240" y="724098"/>
                </a:lnTo>
                <a:lnTo>
                  <a:pt x="406400" y="721318"/>
                </a:lnTo>
                <a:lnTo>
                  <a:pt x="413147" y="720523"/>
                </a:lnTo>
                <a:lnTo>
                  <a:pt x="419497" y="719729"/>
                </a:lnTo>
                <a:lnTo>
                  <a:pt x="425053" y="719729"/>
                </a:lnTo>
                <a:lnTo>
                  <a:pt x="430609" y="720523"/>
                </a:lnTo>
                <a:lnTo>
                  <a:pt x="436165" y="721715"/>
                </a:lnTo>
                <a:lnTo>
                  <a:pt x="441325" y="722907"/>
                </a:lnTo>
                <a:lnTo>
                  <a:pt x="446484" y="724495"/>
                </a:lnTo>
                <a:lnTo>
                  <a:pt x="450850" y="726482"/>
                </a:lnTo>
                <a:lnTo>
                  <a:pt x="455215" y="729262"/>
                </a:lnTo>
                <a:lnTo>
                  <a:pt x="459581" y="731645"/>
                </a:lnTo>
                <a:lnTo>
                  <a:pt x="463550" y="734823"/>
                </a:lnTo>
                <a:lnTo>
                  <a:pt x="467519" y="738000"/>
                </a:lnTo>
                <a:lnTo>
                  <a:pt x="474265" y="744753"/>
                </a:lnTo>
                <a:lnTo>
                  <a:pt x="481013" y="752300"/>
                </a:lnTo>
                <a:lnTo>
                  <a:pt x="486966" y="759846"/>
                </a:lnTo>
                <a:lnTo>
                  <a:pt x="492125" y="768188"/>
                </a:lnTo>
                <a:lnTo>
                  <a:pt x="502047" y="783281"/>
                </a:lnTo>
                <a:lnTo>
                  <a:pt x="506413" y="790034"/>
                </a:lnTo>
                <a:lnTo>
                  <a:pt x="510778" y="795992"/>
                </a:lnTo>
                <a:lnTo>
                  <a:pt x="515541" y="800361"/>
                </a:lnTo>
                <a:lnTo>
                  <a:pt x="517525" y="802744"/>
                </a:lnTo>
                <a:lnTo>
                  <a:pt x="519510" y="803936"/>
                </a:lnTo>
                <a:lnTo>
                  <a:pt x="525860" y="807511"/>
                </a:lnTo>
                <a:lnTo>
                  <a:pt x="531416" y="811483"/>
                </a:lnTo>
                <a:lnTo>
                  <a:pt x="536972" y="815852"/>
                </a:lnTo>
                <a:lnTo>
                  <a:pt x="541735" y="819427"/>
                </a:lnTo>
                <a:lnTo>
                  <a:pt x="550466" y="827371"/>
                </a:lnTo>
                <a:lnTo>
                  <a:pt x="558006" y="834917"/>
                </a:lnTo>
                <a:lnTo>
                  <a:pt x="564356" y="843259"/>
                </a:lnTo>
                <a:lnTo>
                  <a:pt x="569516" y="850806"/>
                </a:lnTo>
                <a:lnTo>
                  <a:pt x="573881" y="858352"/>
                </a:lnTo>
                <a:lnTo>
                  <a:pt x="577850" y="865899"/>
                </a:lnTo>
                <a:lnTo>
                  <a:pt x="584597" y="879404"/>
                </a:lnTo>
                <a:lnTo>
                  <a:pt x="587375" y="885759"/>
                </a:lnTo>
                <a:lnTo>
                  <a:pt x="590550" y="891717"/>
                </a:lnTo>
                <a:lnTo>
                  <a:pt x="594122" y="896881"/>
                </a:lnTo>
                <a:lnTo>
                  <a:pt x="598091" y="901250"/>
                </a:lnTo>
                <a:lnTo>
                  <a:pt x="602456" y="905619"/>
                </a:lnTo>
                <a:lnTo>
                  <a:pt x="604838" y="907208"/>
                </a:lnTo>
                <a:lnTo>
                  <a:pt x="607616" y="908797"/>
                </a:lnTo>
                <a:lnTo>
                  <a:pt x="613569" y="912372"/>
                </a:lnTo>
                <a:lnTo>
                  <a:pt x="618728" y="915549"/>
                </a:lnTo>
                <a:lnTo>
                  <a:pt x="624285" y="919124"/>
                </a:lnTo>
                <a:lnTo>
                  <a:pt x="629047" y="922699"/>
                </a:lnTo>
                <a:lnTo>
                  <a:pt x="633413" y="926274"/>
                </a:lnTo>
                <a:lnTo>
                  <a:pt x="637778" y="929849"/>
                </a:lnTo>
                <a:lnTo>
                  <a:pt x="645319" y="938190"/>
                </a:lnTo>
                <a:lnTo>
                  <a:pt x="651669" y="946134"/>
                </a:lnTo>
                <a:lnTo>
                  <a:pt x="657622" y="954078"/>
                </a:lnTo>
                <a:lnTo>
                  <a:pt x="661988" y="962022"/>
                </a:lnTo>
                <a:lnTo>
                  <a:pt x="665956" y="969966"/>
                </a:lnTo>
                <a:lnTo>
                  <a:pt x="669528" y="977116"/>
                </a:lnTo>
                <a:lnTo>
                  <a:pt x="671910" y="983868"/>
                </a:lnTo>
                <a:lnTo>
                  <a:pt x="673894" y="990223"/>
                </a:lnTo>
                <a:lnTo>
                  <a:pt x="675085" y="995784"/>
                </a:lnTo>
                <a:lnTo>
                  <a:pt x="677069" y="1003331"/>
                </a:lnTo>
                <a:lnTo>
                  <a:pt x="677466" y="1006509"/>
                </a:lnTo>
                <a:lnTo>
                  <a:pt x="681038" y="1008892"/>
                </a:lnTo>
                <a:lnTo>
                  <a:pt x="691356" y="1016439"/>
                </a:lnTo>
                <a:lnTo>
                  <a:pt x="698103" y="1021999"/>
                </a:lnTo>
                <a:lnTo>
                  <a:pt x="705644" y="1028752"/>
                </a:lnTo>
                <a:lnTo>
                  <a:pt x="713185" y="1036299"/>
                </a:lnTo>
                <a:lnTo>
                  <a:pt x="721519" y="1045037"/>
                </a:lnTo>
                <a:lnTo>
                  <a:pt x="729456" y="1055364"/>
                </a:lnTo>
                <a:lnTo>
                  <a:pt x="733425" y="1060925"/>
                </a:lnTo>
                <a:lnTo>
                  <a:pt x="737394" y="1066486"/>
                </a:lnTo>
                <a:lnTo>
                  <a:pt x="740966" y="1072047"/>
                </a:lnTo>
                <a:lnTo>
                  <a:pt x="744538" y="1078005"/>
                </a:lnTo>
                <a:lnTo>
                  <a:pt x="747316" y="1084757"/>
                </a:lnTo>
                <a:lnTo>
                  <a:pt x="750094" y="1091112"/>
                </a:lnTo>
                <a:lnTo>
                  <a:pt x="753269" y="1097865"/>
                </a:lnTo>
                <a:lnTo>
                  <a:pt x="755253" y="1105014"/>
                </a:lnTo>
                <a:lnTo>
                  <a:pt x="757635" y="1112164"/>
                </a:lnTo>
                <a:lnTo>
                  <a:pt x="759222" y="1120108"/>
                </a:lnTo>
                <a:lnTo>
                  <a:pt x="760016" y="1128052"/>
                </a:lnTo>
                <a:lnTo>
                  <a:pt x="760810" y="1135599"/>
                </a:lnTo>
                <a:lnTo>
                  <a:pt x="760810" y="1143940"/>
                </a:lnTo>
                <a:lnTo>
                  <a:pt x="760413" y="1152281"/>
                </a:lnTo>
                <a:lnTo>
                  <a:pt x="760016" y="1157048"/>
                </a:lnTo>
                <a:lnTo>
                  <a:pt x="759222" y="1162211"/>
                </a:lnTo>
                <a:lnTo>
                  <a:pt x="756841" y="1171347"/>
                </a:lnTo>
                <a:lnTo>
                  <a:pt x="753666" y="1181277"/>
                </a:lnTo>
                <a:lnTo>
                  <a:pt x="749697" y="1190016"/>
                </a:lnTo>
                <a:lnTo>
                  <a:pt x="744935" y="1199151"/>
                </a:lnTo>
                <a:lnTo>
                  <a:pt x="739378" y="1207492"/>
                </a:lnTo>
                <a:lnTo>
                  <a:pt x="733028" y="1216628"/>
                </a:lnTo>
                <a:lnTo>
                  <a:pt x="726281" y="1224572"/>
                </a:lnTo>
                <a:lnTo>
                  <a:pt x="864394" y="1334200"/>
                </a:lnTo>
                <a:lnTo>
                  <a:pt x="871538" y="1340158"/>
                </a:lnTo>
                <a:lnTo>
                  <a:pt x="871935" y="1340555"/>
                </a:lnTo>
                <a:lnTo>
                  <a:pt x="872728" y="1340555"/>
                </a:lnTo>
                <a:lnTo>
                  <a:pt x="891381" y="1356046"/>
                </a:lnTo>
                <a:lnTo>
                  <a:pt x="908050" y="1369153"/>
                </a:lnTo>
                <a:lnTo>
                  <a:pt x="915194" y="1374317"/>
                </a:lnTo>
                <a:lnTo>
                  <a:pt x="921941" y="1379083"/>
                </a:lnTo>
                <a:lnTo>
                  <a:pt x="927894" y="1382658"/>
                </a:lnTo>
                <a:lnTo>
                  <a:pt x="933847" y="1386233"/>
                </a:lnTo>
                <a:lnTo>
                  <a:pt x="939006" y="1388219"/>
                </a:lnTo>
                <a:lnTo>
                  <a:pt x="944563" y="1389808"/>
                </a:lnTo>
                <a:lnTo>
                  <a:pt x="949722" y="1390205"/>
                </a:lnTo>
                <a:lnTo>
                  <a:pt x="954881" y="1390205"/>
                </a:lnTo>
                <a:lnTo>
                  <a:pt x="960041" y="1389411"/>
                </a:lnTo>
                <a:lnTo>
                  <a:pt x="965200" y="1387822"/>
                </a:lnTo>
                <a:lnTo>
                  <a:pt x="971153" y="1385041"/>
                </a:lnTo>
                <a:lnTo>
                  <a:pt x="977106" y="1381467"/>
                </a:lnTo>
                <a:lnTo>
                  <a:pt x="983456" y="1376700"/>
                </a:lnTo>
                <a:lnTo>
                  <a:pt x="990203" y="1371934"/>
                </a:lnTo>
                <a:lnTo>
                  <a:pt x="994966" y="1367962"/>
                </a:lnTo>
                <a:lnTo>
                  <a:pt x="998538" y="1364387"/>
                </a:lnTo>
                <a:lnTo>
                  <a:pt x="1002506" y="1360415"/>
                </a:lnTo>
                <a:lnTo>
                  <a:pt x="1005285" y="1356443"/>
                </a:lnTo>
                <a:lnTo>
                  <a:pt x="1008063" y="1353265"/>
                </a:lnTo>
                <a:lnTo>
                  <a:pt x="1009650" y="1349691"/>
                </a:lnTo>
                <a:lnTo>
                  <a:pt x="1010841" y="1346513"/>
                </a:lnTo>
                <a:lnTo>
                  <a:pt x="1011238" y="1343732"/>
                </a:lnTo>
                <a:lnTo>
                  <a:pt x="1011238" y="1341746"/>
                </a:lnTo>
                <a:lnTo>
                  <a:pt x="1010841" y="1339760"/>
                </a:lnTo>
                <a:lnTo>
                  <a:pt x="1009650" y="1336980"/>
                </a:lnTo>
                <a:lnTo>
                  <a:pt x="1008460" y="1334994"/>
                </a:lnTo>
                <a:lnTo>
                  <a:pt x="1007269" y="1334200"/>
                </a:lnTo>
                <a:lnTo>
                  <a:pt x="972344" y="1296466"/>
                </a:lnTo>
                <a:lnTo>
                  <a:pt x="846138" y="1173333"/>
                </a:lnTo>
                <a:lnTo>
                  <a:pt x="843756" y="1170950"/>
                </a:lnTo>
                <a:lnTo>
                  <a:pt x="841772" y="1168169"/>
                </a:lnTo>
                <a:lnTo>
                  <a:pt x="839788" y="1164992"/>
                </a:lnTo>
                <a:lnTo>
                  <a:pt x="838200" y="1162211"/>
                </a:lnTo>
                <a:lnTo>
                  <a:pt x="837010" y="1158637"/>
                </a:lnTo>
                <a:lnTo>
                  <a:pt x="836216" y="1155856"/>
                </a:lnTo>
                <a:lnTo>
                  <a:pt x="835819" y="1152281"/>
                </a:lnTo>
                <a:lnTo>
                  <a:pt x="835422" y="1149104"/>
                </a:lnTo>
                <a:lnTo>
                  <a:pt x="835819" y="1145529"/>
                </a:lnTo>
                <a:lnTo>
                  <a:pt x="836216" y="1142351"/>
                </a:lnTo>
                <a:lnTo>
                  <a:pt x="836613" y="1138777"/>
                </a:lnTo>
                <a:lnTo>
                  <a:pt x="837803" y="1135996"/>
                </a:lnTo>
                <a:lnTo>
                  <a:pt x="839391" y="1132421"/>
                </a:lnTo>
                <a:lnTo>
                  <a:pt x="840978" y="1129641"/>
                </a:lnTo>
                <a:lnTo>
                  <a:pt x="842963" y="1126861"/>
                </a:lnTo>
                <a:lnTo>
                  <a:pt x="845741" y="1124080"/>
                </a:lnTo>
                <a:lnTo>
                  <a:pt x="848122" y="1121697"/>
                </a:lnTo>
                <a:lnTo>
                  <a:pt x="850900" y="1119314"/>
                </a:lnTo>
                <a:lnTo>
                  <a:pt x="854075" y="1117725"/>
                </a:lnTo>
                <a:lnTo>
                  <a:pt x="856853" y="1116136"/>
                </a:lnTo>
                <a:lnTo>
                  <a:pt x="860028" y="1115342"/>
                </a:lnTo>
                <a:lnTo>
                  <a:pt x="863203" y="1114547"/>
                </a:lnTo>
                <a:lnTo>
                  <a:pt x="866775" y="1113753"/>
                </a:lnTo>
                <a:lnTo>
                  <a:pt x="869950" y="1113753"/>
                </a:lnTo>
                <a:lnTo>
                  <a:pt x="873522" y="1113753"/>
                </a:lnTo>
                <a:lnTo>
                  <a:pt x="876697" y="1114150"/>
                </a:lnTo>
                <a:lnTo>
                  <a:pt x="879872" y="1114944"/>
                </a:lnTo>
                <a:lnTo>
                  <a:pt x="883047" y="1116136"/>
                </a:lnTo>
                <a:lnTo>
                  <a:pt x="886222" y="1117328"/>
                </a:lnTo>
                <a:lnTo>
                  <a:pt x="889000" y="1118916"/>
                </a:lnTo>
                <a:lnTo>
                  <a:pt x="891778" y="1121300"/>
                </a:lnTo>
                <a:lnTo>
                  <a:pt x="894953" y="1123286"/>
                </a:lnTo>
                <a:lnTo>
                  <a:pt x="1063625" y="1287330"/>
                </a:lnTo>
                <a:lnTo>
                  <a:pt x="1063625" y="1286933"/>
                </a:lnTo>
                <a:lnTo>
                  <a:pt x="1071563" y="1294877"/>
                </a:lnTo>
                <a:lnTo>
                  <a:pt x="1073944" y="1298054"/>
                </a:lnTo>
                <a:lnTo>
                  <a:pt x="1092200" y="1315531"/>
                </a:lnTo>
                <a:lnTo>
                  <a:pt x="1110060" y="1332611"/>
                </a:lnTo>
                <a:lnTo>
                  <a:pt x="1117203" y="1339760"/>
                </a:lnTo>
                <a:lnTo>
                  <a:pt x="1123950" y="1345718"/>
                </a:lnTo>
                <a:lnTo>
                  <a:pt x="1130300" y="1350485"/>
                </a:lnTo>
                <a:lnTo>
                  <a:pt x="1135460" y="1354060"/>
                </a:lnTo>
                <a:lnTo>
                  <a:pt x="1141016" y="1356443"/>
                </a:lnTo>
                <a:lnTo>
                  <a:pt x="1145778" y="1358429"/>
                </a:lnTo>
                <a:lnTo>
                  <a:pt x="1150938" y="1359223"/>
                </a:lnTo>
                <a:lnTo>
                  <a:pt x="1155303" y="1358826"/>
                </a:lnTo>
                <a:lnTo>
                  <a:pt x="1160066" y="1357635"/>
                </a:lnTo>
                <a:lnTo>
                  <a:pt x="1164828" y="1354854"/>
                </a:lnTo>
                <a:lnTo>
                  <a:pt x="1169591" y="1351677"/>
                </a:lnTo>
                <a:lnTo>
                  <a:pt x="1175147" y="1347307"/>
                </a:lnTo>
                <a:lnTo>
                  <a:pt x="1181100" y="1341746"/>
                </a:lnTo>
                <a:lnTo>
                  <a:pt x="1187847" y="1335788"/>
                </a:lnTo>
                <a:lnTo>
                  <a:pt x="1193403" y="1330228"/>
                </a:lnTo>
                <a:lnTo>
                  <a:pt x="1198166" y="1324667"/>
                </a:lnTo>
                <a:lnTo>
                  <a:pt x="1201738" y="1319106"/>
                </a:lnTo>
                <a:lnTo>
                  <a:pt x="1205310" y="1313942"/>
                </a:lnTo>
                <a:lnTo>
                  <a:pt x="1207294" y="1309176"/>
                </a:lnTo>
                <a:lnTo>
                  <a:pt x="1209278" y="1304807"/>
                </a:lnTo>
                <a:lnTo>
                  <a:pt x="1210469" y="1300835"/>
                </a:lnTo>
                <a:lnTo>
                  <a:pt x="1211263" y="1297260"/>
                </a:lnTo>
                <a:lnTo>
                  <a:pt x="1211660" y="1293288"/>
                </a:lnTo>
                <a:lnTo>
                  <a:pt x="1211660" y="1290507"/>
                </a:lnTo>
                <a:lnTo>
                  <a:pt x="1211263" y="1287330"/>
                </a:lnTo>
                <a:lnTo>
                  <a:pt x="1210072" y="1284947"/>
                </a:lnTo>
                <a:lnTo>
                  <a:pt x="1208485" y="1280180"/>
                </a:lnTo>
                <a:lnTo>
                  <a:pt x="1206897" y="1277400"/>
                </a:lnTo>
                <a:lnTo>
                  <a:pt x="1161653" y="1233310"/>
                </a:lnTo>
                <a:lnTo>
                  <a:pt x="1159272" y="1230530"/>
                </a:lnTo>
                <a:lnTo>
                  <a:pt x="1156494" y="1227352"/>
                </a:lnTo>
                <a:lnTo>
                  <a:pt x="1154906" y="1224175"/>
                </a:lnTo>
                <a:lnTo>
                  <a:pt x="1153319" y="1220600"/>
                </a:lnTo>
                <a:lnTo>
                  <a:pt x="927894" y="1004920"/>
                </a:lnTo>
                <a:lnTo>
                  <a:pt x="925116" y="1002139"/>
                </a:lnTo>
                <a:lnTo>
                  <a:pt x="923131" y="999359"/>
                </a:lnTo>
                <a:lnTo>
                  <a:pt x="921544" y="996181"/>
                </a:lnTo>
                <a:lnTo>
                  <a:pt x="919560" y="993401"/>
                </a:lnTo>
                <a:lnTo>
                  <a:pt x="918369" y="989826"/>
                </a:lnTo>
                <a:lnTo>
                  <a:pt x="917575" y="986648"/>
                </a:lnTo>
                <a:lnTo>
                  <a:pt x="917178" y="983074"/>
                </a:lnTo>
                <a:lnTo>
                  <a:pt x="916781" y="979896"/>
                </a:lnTo>
                <a:lnTo>
                  <a:pt x="916781" y="976321"/>
                </a:lnTo>
                <a:lnTo>
                  <a:pt x="917178" y="973144"/>
                </a:lnTo>
                <a:lnTo>
                  <a:pt x="917972" y="969569"/>
                </a:lnTo>
                <a:lnTo>
                  <a:pt x="919163" y="966391"/>
                </a:lnTo>
                <a:lnTo>
                  <a:pt x="920750" y="962816"/>
                </a:lnTo>
                <a:lnTo>
                  <a:pt x="922338" y="960036"/>
                </a:lnTo>
                <a:lnTo>
                  <a:pt x="924322" y="956858"/>
                </a:lnTo>
                <a:lnTo>
                  <a:pt x="927100" y="954078"/>
                </a:lnTo>
                <a:lnTo>
                  <a:pt x="929481" y="952092"/>
                </a:lnTo>
                <a:lnTo>
                  <a:pt x="932260" y="949311"/>
                </a:lnTo>
                <a:lnTo>
                  <a:pt x="935435" y="947723"/>
                </a:lnTo>
                <a:lnTo>
                  <a:pt x="938213" y="946134"/>
                </a:lnTo>
                <a:lnTo>
                  <a:pt x="941785" y="944942"/>
                </a:lnTo>
                <a:lnTo>
                  <a:pt x="944960" y="944148"/>
                </a:lnTo>
                <a:lnTo>
                  <a:pt x="948531" y="943353"/>
                </a:lnTo>
                <a:lnTo>
                  <a:pt x="951706" y="942956"/>
                </a:lnTo>
                <a:lnTo>
                  <a:pt x="955278" y="942956"/>
                </a:lnTo>
                <a:lnTo>
                  <a:pt x="958453" y="943353"/>
                </a:lnTo>
                <a:lnTo>
                  <a:pt x="962025" y="944545"/>
                </a:lnTo>
                <a:lnTo>
                  <a:pt x="965200" y="945737"/>
                </a:lnTo>
                <a:lnTo>
                  <a:pt x="968772" y="946928"/>
                </a:lnTo>
                <a:lnTo>
                  <a:pt x="971550" y="948517"/>
                </a:lnTo>
                <a:lnTo>
                  <a:pt x="974725" y="950900"/>
                </a:lnTo>
                <a:lnTo>
                  <a:pt x="977503" y="953284"/>
                </a:lnTo>
                <a:lnTo>
                  <a:pt x="1214041" y="1179291"/>
                </a:lnTo>
                <a:lnTo>
                  <a:pt x="1216819" y="1182469"/>
                </a:lnTo>
                <a:lnTo>
                  <a:pt x="1235472" y="1199946"/>
                </a:lnTo>
                <a:lnTo>
                  <a:pt x="1254125" y="1217422"/>
                </a:lnTo>
                <a:lnTo>
                  <a:pt x="1262063" y="1224572"/>
                </a:lnTo>
                <a:lnTo>
                  <a:pt x="1268810" y="1230530"/>
                </a:lnTo>
                <a:lnTo>
                  <a:pt x="1275556" y="1235694"/>
                </a:lnTo>
                <a:lnTo>
                  <a:pt x="1281510" y="1239269"/>
                </a:lnTo>
                <a:lnTo>
                  <a:pt x="1287066" y="1242049"/>
                </a:lnTo>
                <a:lnTo>
                  <a:pt x="1292622" y="1244035"/>
                </a:lnTo>
                <a:lnTo>
                  <a:pt x="1297385" y="1244432"/>
                </a:lnTo>
                <a:lnTo>
                  <a:pt x="1299766" y="1244432"/>
                </a:lnTo>
                <a:lnTo>
                  <a:pt x="1302147" y="1244035"/>
                </a:lnTo>
                <a:lnTo>
                  <a:pt x="1307306" y="1242843"/>
                </a:lnTo>
                <a:lnTo>
                  <a:pt x="1312863" y="1240063"/>
                </a:lnTo>
                <a:lnTo>
                  <a:pt x="1317625" y="1236885"/>
                </a:lnTo>
                <a:lnTo>
                  <a:pt x="1323578" y="1232516"/>
                </a:lnTo>
                <a:lnTo>
                  <a:pt x="1329928" y="1226955"/>
                </a:lnTo>
                <a:lnTo>
                  <a:pt x="1336675" y="1220600"/>
                </a:lnTo>
                <a:lnTo>
                  <a:pt x="1343422" y="1213848"/>
                </a:lnTo>
                <a:lnTo>
                  <a:pt x="1348978" y="1207492"/>
                </a:lnTo>
                <a:lnTo>
                  <a:pt x="1352947" y="1201932"/>
                </a:lnTo>
                <a:lnTo>
                  <a:pt x="1356122" y="1196371"/>
                </a:lnTo>
                <a:lnTo>
                  <a:pt x="1358503" y="1191207"/>
                </a:lnTo>
                <a:lnTo>
                  <a:pt x="1360488" y="1186044"/>
                </a:lnTo>
                <a:lnTo>
                  <a:pt x="1361281" y="1182072"/>
                </a:lnTo>
                <a:lnTo>
                  <a:pt x="1361678" y="1178099"/>
                </a:lnTo>
                <a:lnTo>
                  <a:pt x="1361281" y="1174922"/>
                </a:lnTo>
                <a:lnTo>
                  <a:pt x="1360885" y="1171744"/>
                </a:lnTo>
                <a:lnTo>
                  <a:pt x="1359694" y="1168964"/>
                </a:lnTo>
                <a:lnTo>
                  <a:pt x="1359297" y="1166581"/>
                </a:lnTo>
                <a:lnTo>
                  <a:pt x="1357710" y="1164197"/>
                </a:lnTo>
                <a:lnTo>
                  <a:pt x="1356916" y="1163006"/>
                </a:lnTo>
                <a:lnTo>
                  <a:pt x="1309688" y="1118519"/>
                </a:lnTo>
                <a:lnTo>
                  <a:pt x="1307703" y="1116533"/>
                </a:lnTo>
                <a:lnTo>
                  <a:pt x="1306116" y="1114150"/>
                </a:lnTo>
                <a:lnTo>
                  <a:pt x="1302544" y="1108986"/>
                </a:lnTo>
                <a:lnTo>
                  <a:pt x="1299369" y="1105412"/>
                </a:lnTo>
                <a:lnTo>
                  <a:pt x="1279128" y="1084757"/>
                </a:lnTo>
                <a:lnTo>
                  <a:pt x="1278335" y="1084360"/>
                </a:lnTo>
                <a:lnTo>
                  <a:pt x="1048941" y="854778"/>
                </a:lnTo>
                <a:lnTo>
                  <a:pt x="1046163" y="851997"/>
                </a:lnTo>
                <a:lnTo>
                  <a:pt x="1044178" y="849217"/>
                </a:lnTo>
                <a:lnTo>
                  <a:pt x="1042591" y="846039"/>
                </a:lnTo>
                <a:lnTo>
                  <a:pt x="1041003" y="843259"/>
                </a:lnTo>
                <a:lnTo>
                  <a:pt x="1039813" y="839684"/>
                </a:lnTo>
                <a:lnTo>
                  <a:pt x="1039019" y="836506"/>
                </a:lnTo>
                <a:lnTo>
                  <a:pt x="1038622" y="832931"/>
                </a:lnTo>
                <a:lnTo>
                  <a:pt x="1038622" y="829754"/>
                </a:lnTo>
                <a:lnTo>
                  <a:pt x="1038622" y="826179"/>
                </a:lnTo>
                <a:lnTo>
                  <a:pt x="1039019" y="823001"/>
                </a:lnTo>
                <a:lnTo>
                  <a:pt x="1039813" y="819427"/>
                </a:lnTo>
                <a:lnTo>
                  <a:pt x="1041003" y="816249"/>
                </a:lnTo>
                <a:lnTo>
                  <a:pt x="1042591" y="813071"/>
                </a:lnTo>
                <a:lnTo>
                  <a:pt x="1044178" y="810291"/>
                </a:lnTo>
                <a:lnTo>
                  <a:pt x="1046163" y="807113"/>
                </a:lnTo>
                <a:lnTo>
                  <a:pt x="1048941" y="804730"/>
                </a:lnTo>
                <a:lnTo>
                  <a:pt x="1051719" y="802347"/>
                </a:lnTo>
                <a:lnTo>
                  <a:pt x="1054100" y="799964"/>
                </a:lnTo>
                <a:lnTo>
                  <a:pt x="1057672" y="798375"/>
                </a:lnTo>
                <a:lnTo>
                  <a:pt x="1060450" y="796786"/>
                </a:lnTo>
                <a:lnTo>
                  <a:pt x="1064022" y="795595"/>
                </a:lnTo>
                <a:lnTo>
                  <a:pt x="1067197" y="794800"/>
                </a:lnTo>
                <a:lnTo>
                  <a:pt x="1070769" y="794006"/>
                </a:lnTo>
                <a:lnTo>
                  <a:pt x="1073944" y="794006"/>
                </a:lnTo>
                <a:lnTo>
                  <a:pt x="1077516" y="794006"/>
                </a:lnTo>
                <a:lnTo>
                  <a:pt x="1080691" y="794800"/>
                </a:lnTo>
                <a:lnTo>
                  <a:pt x="1084263" y="795595"/>
                </a:lnTo>
                <a:lnTo>
                  <a:pt x="1087041" y="796786"/>
                </a:lnTo>
                <a:lnTo>
                  <a:pt x="1090613" y="798375"/>
                </a:lnTo>
                <a:lnTo>
                  <a:pt x="1093391" y="799964"/>
                </a:lnTo>
                <a:lnTo>
                  <a:pt x="1096566" y="802347"/>
                </a:lnTo>
                <a:lnTo>
                  <a:pt x="1098947" y="804730"/>
                </a:lnTo>
                <a:lnTo>
                  <a:pt x="1328738" y="1034313"/>
                </a:lnTo>
                <a:lnTo>
                  <a:pt x="1331119" y="1037093"/>
                </a:lnTo>
                <a:lnTo>
                  <a:pt x="1349375" y="1055364"/>
                </a:lnTo>
                <a:lnTo>
                  <a:pt x="1364456" y="1070061"/>
                </a:lnTo>
                <a:lnTo>
                  <a:pt x="1371600" y="1076813"/>
                </a:lnTo>
                <a:lnTo>
                  <a:pt x="1378347" y="1083168"/>
                </a:lnTo>
                <a:lnTo>
                  <a:pt x="1385094" y="1088729"/>
                </a:lnTo>
                <a:lnTo>
                  <a:pt x="1391444" y="1093496"/>
                </a:lnTo>
                <a:lnTo>
                  <a:pt x="1397397" y="1096673"/>
                </a:lnTo>
                <a:lnTo>
                  <a:pt x="1400175" y="1097865"/>
                </a:lnTo>
                <a:lnTo>
                  <a:pt x="1402953" y="1098659"/>
                </a:lnTo>
                <a:lnTo>
                  <a:pt x="1404541" y="1099056"/>
                </a:lnTo>
                <a:lnTo>
                  <a:pt x="1407716" y="1099851"/>
                </a:lnTo>
                <a:lnTo>
                  <a:pt x="1410891" y="1099056"/>
                </a:lnTo>
                <a:lnTo>
                  <a:pt x="1415653" y="1098262"/>
                </a:lnTo>
                <a:lnTo>
                  <a:pt x="1421210" y="1095879"/>
                </a:lnTo>
                <a:lnTo>
                  <a:pt x="1424385" y="1093893"/>
                </a:lnTo>
                <a:lnTo>
                  <a:pt x="1427956" y="1091112"/>
                </a:lnTo>
                <a:lnTo>
                  <a:pt x="1431528" y="1088729"/>
                </a:lnTo>
                <a:lnTo>
                  <a:pt x="1435894" y="1084757"/>
                </a:lnTo>
                <a:lnTo>
                  <a:pt x="1440260" y="1081182"/>
                </a:lnTo>
                <a:lnTo>
                  <a:pt x="1445419" y="1076019"/>
                </a:lnTo>
                <a:lnTo>
                  <a:pt x="1452166" y="1068869"/>
                </a:lnTo>
                <a:lnTo>
                  <a:pt x="1457325" y="1062514"/>
                </a:lnTo>
                <a:lnTo>
                  <a:pt x="1461294" y="1056159"/>
                </a:lnTo>
                <a:lnTo>
                  <a:pt x="1464866" y="1050201"/>
                </a:lnTo>
                <a:lnTo>
                  <a:pt x="1466850" y="1044640"/>
                </a:lnTo>
                <a:lnTo>
                  <a:pt x="1468835" y="1039873"/>
                </a:lnTo>
                <a:lnTo>
                  <a:pt x="1469628" y="1035504"/>
                </a:lnTo>
                <a:lnTo>
                  <a:pt x="1470025" y="1031135"/>
                </a:lnTo>
                <a:lnTo>
                  <a:pt x="1469628" y="1027560"/>
                </a:lnTo>
                <a:lnTo>
                  <a:pt x="1469231" y="1024383"/>
                </a:lnTo>
                <a:lnTo>
                  <a:pt x="1468041" y="1021602"/>
                </a:lnTo>
                <a:lnTo>
                  <a:pt x="1467247" y="1019616"/>
                </a:lnTo>
                <a:lnTo>
                  <a:pt x="1465660" y="1016041"/>
                </a:lnTo>
                <a:lnTo>
                  <a:pt x="1464866" y="1015247"/>
                </a:lnTo>
                <a:lnTo>
                  <a:pt x="1419225" y="969966"/>
                </a:lnTo>
                <a:lnTo>
                  <a:pt x="1416844" y="967583"/>
                </a:lnTo>
                <a:lnTo>
                  <a:pt x="1414860" y="964802"/>
                </a:lnTo>
                <a:lnTo>
                  <a:pt x="1412478" y="961625"/>
                </a:lnTo>
                <a:lnTo>
                  <a:pt x="1411288" y="958447"/>
                </a:lnTo>
                <a:lnTo>
                  <a:pt x="1410097" y="955270"/>
                </a:lnTo>
                <a:lnTo>
                  <a:pt x="1409303" y="952092"/>
                </a:lnTo>
                <a:lnTo>
                  <a:pt x="1408906" y="948517"/>
                </a:lnTo>
                <a:lnTo>
                  <a:pt x="1408510" y="945339"/>
                </a:lnTo>
                <a:lnTo>
                  <a:pt x="1408906" y="941765"/>
                </a:lnTo>
                <a:lnTo>
                  <a:pt x="1409303" y="938587"/>
                </a:lnTo>
                <a:lnTo>
                  <a:pt x="1410097" y="935012"/>
                </a:lnTo>
                <a:lnTo>
                  <a:pt x="1410891" y="931835"/>
                </a:lnTo>
                <a:lnTo>
                  <a:pt x="1412478" y="928657"/>
                </a:lnTo>
                <a:lnTo>
                  <a:pt x="1414463" y="925479"/>
                </a:lnTo>
                <a:lnTo>
                  <a:pt x="1416447" y="922302"/>
                </a:lnTo>
                <a:lnTo>
                  <a:pt x="1418828" y="919919"/>
                </a:lnTo>
                <a:lnTo>
                  <a:pt x="1421606" y="917535"/>
                </a:lnTo>
                <a:lnTo>
                  <a:pt x="1424385" y="915152"/>
                </a:lnTo>
                <a:lnTo>
                  <a:pt x="1427163" y="913563"/>
                </a:lnTo>
                <a:lnTo>
                  <a:pt x="1430338" y="911975"/>
                </a:lnTo>
                <a:lnTo>
                  <a:pt x="1433513" y="910783"/>
                </a:lnTo>
                <a:lnTo>
                  <a:pt x="1437085" y="909989"/>
                </a:lnTo>
                <a:lnTo>
                  <a:pt x="1440260" y="909194"/>
                </a:lnTo>
                <a:lnTo>
                  <a:pt x="1443831" y="909194"/>
                </a:lnTo>
                <a:lnTo>
                  <a:pt x="1447006" y="909194"/>
                </a:lnTo>
                <a:lnTo>
                  <a:pt x="1450578" y="909989"/>
                </a:lnTo>
                <a:lnTo>
                  <a:pt x="1453753" y="910783"/>
                </a:lnTo>
                <a:lnTo>
                  <a:pt x="1457325" y="911975"/>
                </a:lnTo>
                <a:lnTo>
                  <a:pt x="1460103" y="913166"/>
                </a:lnTo>
                <a:lnTo>
                  <a:pt x="1463278" y="914755"/>
                </a:lnTo>
                <a:lnTo>
                  <a:pt x="1466056" y="917138"/>
                </a:lnTo>
                <a:lnTo>
                  <a:pt x="1469231" y="919521"/>
                </a:lnTo>
                <a:lnTo>
                  <a:pt x="1516460" y="966391"/>
                </a:lnTo>
                <a:lnTo>
                  <a:pt x="1520825" y="971952"/>
                </a:lnTo>
                <a:lnTo>
                  <a:pt x="1525191" y="978307"/>
                </a:lnTo>
                <a:lnTo>
                  <a:pt x="1528763" y="985060"/>
                </a:lnTo>
                <a:lnTo>
                  <a:pt x="1532731" y="993004"/>
                </a:lnTo>
                <a:lnTo>
                  <a:pt x="1535510" y="1001345"/>
                </a:lnTo>
                <a:lnTo>
                  <a:pt x="1538288" y="1010481"/>
                </a:lnTo>
                <a:lnTo>
                  <a:pt x="1539875" y="1020411"/>
                </a:lnTo>
                <a:lnTo>
                  <a:pt x="1540272" y="1025574"/>
                </a:lnTo>
                <a:lnTo>
                  <a:pt x="1540272" y="1030738"/>
                </a:lnTo>
                <a:lnTo>
                  <a:pt x="1540272" y="1035901"/>
                </a:lnTo>
                <a:lnTo>
                  <a:pt x="1539875" y="1041462"/>
                </a:lnTo>
                <a:lnTo>
                  <a:pt x="1539478" y="1047023"/>
                </a:lnTo>
                <a:lnTo>
                  <a:pt x="1538685" y="1052981"/>
                </a:lnTo>
                <a:lnTo>
                  <a:pt x="1537494" y="1058145"/>
                </a:lnTo>
                <a:lnTo>
                  <a:pt x="1535510" y="1064103"/>
                </a:lnTo>
                <a:lnTo>
                  <a:pt x="1533525" y="1070061"/>
                </a:lnTo>
                <a:lnTo>
                  <a:pt x="1531144" y="1076416"/>
                </a:lnTo>
                <a:lnTo>
                  <a:pt x="1527969" y="1082374"/>
                </a:lnTo>
                <a:lnTo>
                  <a:pt x="1525191" y="1088729"/>
                </a:lnTo>
                <a:lnTo>
                  <a:pt x="1521222" y="1094687"/>
                </a:lnTo>
                <a:lnTo>
                  <a:pt x="1517253" y="1101042"/>
                </a:lnTo>
                <a:lnTo>
                  <a:pt x="1512491" y="1107398"/>
                </a:lnTo>
                <a:lnTo>
                  <a:pt x="1507331" y="1113753"/>
                </a:lnTo>
                <a:lnTo>
                  <a:pt x="1501775" y="1120108"/>
                </a:lnTo>
                <a:lnTo>
                  <a:pt x="1495822" y="1126066"/>
                </a:lnTo>
                <a:lnTo>
                  <a:pt x="1485900" y="1135599"/>
                </a:lnTo>
                <a:lnTo>
                  <a:pt x="1479550" y="1141160"/>
                </a:lnTo>
                <a:lnTo>
                  <a:pt x="1472010" y="1147118"/>
                </a:lnTo>
                <a:lnTo>
                  <a:pt x="1463675" y="1152679"/>
                </a:lnTo>
                <a:lnTo>
                  <a:pt x="1453753" y="1158239"/>
                </a:lnTo>
                <a:lnTo>
                  <a:pt x="1448991" y="1161020"/>
                </a:lnTo>
                <a:lnTo>
                  <a:pt x="1443435" y="1163403"/>
                </a:lnTo>
                <a:lnTo>
                  <a:pt x="1437878" y="1165389"/>
                </a:lnTo>
                <a:lnTo>
                  <a:pt x="1432322" y="1166978"/>
                </a:lnTo>
                <a:lnTo>
                  <a:pt x="1432719" y="1172539"/>
                </a:lnTo>
                <a:lnTo>
                  <a:pt x="1432719" y="1178497"/>
                </a:lnTo>
                <a:lnTo>
                  <a:pt x="1432719" y="1184852"/>
                </a:lnTo>
                <a:lnTo>
                  <a:pt x="1432322" y="1190810"/>
                </a:lnTo>
                <a:lnTo>
                  <a:pt x="1431131" y="1197165"/>
                </a:lnTo>
                <a:lnTo>
                  <a:pt x="1429941" y="1203520"/>
                </a:lnTo>
                <a:lnTo>
                  <a:pt x="1427956" y="1210273"/>
                </a:lnTo>
                <a:lnTo>
                  <a:pt x="1425575" y="1217025"/>
                </a:lnTo>
                <a:lnTo>
                  <a:pt x="1422797" y="1223778"/>
                </a:lnTo>
                <a:lnTo>
                  <a:pt x="1419225" y="1230530"/>
                </a:lnTo>
                <a:lnTo>
                  <a:pt x="1415653" y="1237283"/>
                </a:lnTo>
                <a:lnTo>
                  <a:pt x="1410891" y="1244432"/>
                </a:lnTo>
                <a:lnTo>
                  <a:pt x="1405731" y="1251185"/>
                </a:lnTo>
                <a:lnTo>
                  <a:pt x="1399778" y="1258334"/>
                </a:lnTo>
                <a:lnTo>
                  <a:pt x="1393428" y="1265484"/>
                </a:lnTo>
                <a:lnTo>
                  <a:pt x="1386285" y="1272633"/>
                </a:lnTo>
                <a:lnTo>
                  <a:pt x="1379935" y="1278194"/>
                </a:lnTo>
                <a:lnTo>
                  <a:pt x="1374378" y="1283755"/>
                </a:lnTo>
                <a:lnTo>
                  <a:pt x="1368028" y="1288124"/>
                </a:lnTo>
                <a:lnTo>
                  <a:pt x="1362075" y="1292891"/>
                </a:lnTo>
                <a:lnTo>
                  <a:pt x="1356519" y="1296863"/>
                </a:lnTo>
                <a:lnTo>
                  <a:pt x="1350566" y="1300040"/>
                </a:lnTo>
                <a:lnTo>
                  <a:pt x="1345010" y="1303615"/>
                </a:lnTo>
                <a:lnTo>
                  <a:pt x="1339453" y="1305998"/>
                </a:lnTo>
                <a:lnTo>
                  <a:pt x="1334294" y="1308382"/>
                </a:lnTo>
                <a:lnTo>
                  <a:pt x="1328738" y="1310765"/>
                </a:lnTo>
                <a:lnTo>
                  <a:pt x="1323181" y="1312354"/>
                </a:lnTo>
                <a:lnTo>
                  <a:pt x="1318022" y="1313545"/>
                </a:lnTo>
                <a:lnTo>
                  <a:pt x="1312863" y="1314737"/>
                </a:lnTo>
                <a:lnTo>
                  <a:pt x="1307703" y="1315134"/>
                </a:lnTo>
                <a:lnTo>
                  <a:pt x="1302544" y="1315531"/>
                </a:lnTo>
                <a:lnTo>
                  <a:pt x="1297781" y="1315928"/>
                </a:lnTo>
                <a:lnTo>
                  <a:pt x="1293019" y="1315531"/>
                </a:lnTo>
                <a:lnTo>
                  <a:pt x="1288256" y="1315134"/>
                </a:lnTo>
                <a:lnTo>
                  <a:pt x="1279128" y="1313545"/>
                </a:lnTo>
                <a:lnTo>
                  <a:pt x="1276747" y="1322284"/>
                </a:lnTo>
                <a:lnTo>
                  <a:pt x="1273969" y="1331022"/>
                </a:lnTo>
                <a:lnTo>
                  <a:pt x="1270000" y="1339760"/>
                </a:lnTo>
                <a:lnTo>
                  <a:pt x="1265635" y="1348499"/>
                </a:lnTo>
                <a:lnTo>
                  <a:pt x="1260078" y="1358032"/>
                </a:lnTo>
                <a:lnTo>
                  <a:pt x="1253331" y="1366770"/>
                </a:lnTo>
                <a:lnTo>
                  <a:pt x="1245394" y="1375906"/>
                </a:lnTo>
                <a:lnTo>
                  <a:pt x="1236266" y="1385439"/>
                </a:lnTo>
                <a:lnTo>
                  <a:pt x="1230313" y="1391397"/>
                </a:lnTo>
                <a:lnTo>
                  <a:pt x="1224756" y="1396163"/>
                </a:lnTo>
                <a:lnTo>
                  <a:pt x="1219200" y="1401327"/>
                </a:lnTo>
                <a:lnTo>
                  <a:pt x="1213247" y="1405696"/>
                </a:lnTo>
                <a:lnTo>
                  <a:pt x="1207691" y="1409271"/>
                </a:lnTo>
                <a:lnTo>
                  <a:pt x="1202135" y="1413243"/>
                </a:lnTo>
                <a:lnTo>
                  <a:pt x="1196578" y="1416023"/>
                </a:lnTo>
                <a:lnTo>
                  <a:pt x="1191419" y="1419201"/>
                </a:lnTo>
                <a:lnTo>
                  <a:pt x="1185863" y="1421584"/>
                </a:lnTo>
                <a:lnTo>
                  <a:pt x="1180703" y="1423173"/>
                </a:lnTo>
                <a:lnTo>
                  <a:pt x="1175544" y="1425159"/>
                </a:lnTo>
                <a:lnTo>
                  <a:pt x="1170781" y="1426748"/>
                </a:lnTo>
                <a:lnTo>
                  <a:pt x="1165622" y="1427542"/>
                </a:lnTo>
                <a:lnTo>
                  <a:pt x="1160463" y="1428336"/>
                </a:lnTo>
                <a:lnTo>
                  <a:pt x="1155700" y="1428734"/>
                </a:lnTo>
                <a:lnTo>
                  <a:pt x="1150938" y="1428734"/>
                </a:lnTo>
                <a:lnTo>
                  <a:pt x="1144588" y="1428734"/>
                </a:lnTo>
                <a:lnTo>
                  <a:pt x="1137841" y="1427939"/>
                </a:lnTo>
                <a:lnTo>
                  <a:pt x="1131491" y="1426748"/>
                </a:lnTo>
                <a:lnTo>
                  <a:pt x="1125538" y="1425159"/>
                </a:lnTo>
                <a:lnTo>
                  <a:pt x="1119188" y="1422776"/>
                </a:lnTo>
                <a:lnTo>
                  <a:pt x="1113235" y="1420392"/>
                </a:lnTo>
                <a:lnTo>
                  <a:pt x="1107281" y="1417215"/>
                </a:lnTo>
                <a:lnTo>
                  <a:pt x="1101725" y="1414037"/>
                </a:lnTo>
                <a:lnTo>
                  <a:pt x="1096566" y="1410462"/>
                </a:lnTo>
                <a:lnTo>
                  <a:pt x="1090613" y="1406888"/>
                </a:lnTo>
                <a:lnTo>
                  <a:pt x="1079897" y="1398943"/>
                </a:lnTo>
                <a:lnTo>
                  <a:pt x="1069975" y="1390205"/>
                </a:lnTo>
                <a:lnTo>
                  <a:pt x="1059656" y="1381069"/>
                </a:lnTo>
                <a:lnTo>
                  <a:pt x="1056878" y="1385836"/>
                </a:lnTo>
                <a:lnTo>
                  <a:pt x="1053703" y="1390205"/>
                </a:lnTo>
                <a:lnTo>
                  <a:pt x="1050131" y="1394971"/>
                </a:lnTo>
                <a:lnTo>
                  <a:pt x="1046163" y="1399738"/>
                </a:lnTo>
                <a:lnTo>
                  <a:pt x="1042194" y="1404107"/>
                </a:lnTo>
                <a:lnTo>
                  <a:pt x="1037431" y="1408874"/>
                </a:lnTo>
                <a:lnTo>
                  <a:pt x="1032669" y="1413640"/>
                </a:lnTo>
                <a:lnTo>
                  <a:pt x="1027113" y="1417612"/>
                </a:lnTo>
                <a:lnTo>
                  <a:pt x="1016794" y="1425953"/>
                </a:lnTo>
                <a:lnTo>
                  <a:pt x="1006475" y="1432706"/>
                </a:lnTo>
                <a:lnTo>
                  <a:pt x="996553" y="1437869"/>
                </a:lnTo>
                <a:lnTo>
                  <a:pt x="986631" y="1442238"/>
                </a:lnTo>
                <a:lnTo>
                  <a:pt x="977503" y="1445813"/>
                </a:lnTo>
                <a:lnTo>
                  <a:pt x="968772" y="1447799"/>
                </a:lnTo>
                <a:lnTo>
                  <a:pt x="959644" y="1448991"/>
                </a:lnTo>
                <a:lnTo>
                  <a:pt x="950913" y="1449388"/>
                </a:lnTo>
                <a:lnTo>
                  <a:pt x="944166" y="1449388"/>
                </a:lnTo>
                <a:lnTo>
                  <a:pt x="937419" y="1448594"/>
                </a:lnTo>
                <a:lnTo>
                  <a:pt x="930672" y="1447402"/>
                </a:lnTo>
                <a:lnTo>
                  <a:pt x="923925" y="1445416"/>
                </a:lnTo>
                <a:lnTo>
                  <a:pt x="917575" y="1443033"/>
                </a:lnTo>
                <a:lnTo>
                  <a:pt x="911225" y="1440650"/>
                </a:lnTo>
                <a:lnTo>
                  <a:pt x="905272" y="1437472"/>
                </a:lnTo>
                <a:lnTo>
                  <a:pt x="898922" y="1434294"/>
                </a:lnTo>
                <a:lnTo>
                  <a:pt x="893366" y="1430720"/>
                </a:lnTo>
                <a:lnTo>
                  <a:pt x="887810" y="1427145"/>
                </a:lnTo>
                <a:lnTo>
                  <a:pt x="876300" y="1419201"/>
                </a:lnTo>
                <a:lnTo>
                  <a:pt x="865188" y="1410462"/>
                </a:lnTo>
                <a:lnTo>
                  <a:pt x="854472" y="1402121"/>
                </a:lnTo>
                <a:lnTo>
                  <a:pt x="837803" y="1388616"/>
                </a:lnTo>
                <a:lnTo>
                  <a:pt x="835422" y="1386630"/>
                </a:lnTo>
                <a:lnTo>
                  <a:pt x="681435" y="1264689"/>
                </a:lnTo>
                <a:lnTo>
                  <a:pt x="673497" y="1270647"/>
                </a:lnTo>
                <a:lnTo>
                  <a:pt x="665560" y="1275414"/>
                </a:lnTo>
                <a:lnTo>
                  <a:pt x="649685" y="1285741"/>
                </a:lnTo>
                <a:lnTo>
                  <a:pt x="633016" y="1294480"/>
                </a:lnTo>
                <a:lnTo>
                  <a:pt x="617538" y="1302026"/>
                </a:lnTo>
                <a:lnTo>
                  <a:pt x="602456" y="1308382"/>
                </a:lnTo>
                <a:lnTo>
                  <a:pt x="588963" y="1313148"/>
                </a:lnTo>
                <a:lnTo>
                  <a:pt x="576660" y="1317120"/>
                </a:lnTo>
                <a:lnTo>
                  <a:pt x="571103" y="1318312"/>
                </a:lnTo>
                <a:lnTo>
                  <a:pt x="565944" y="1319106"/>
                </a:lnTo>
                <a:lnTo>
                  <a:pt x="561975" y="1319503"/>
                </a:lnTo>
                <a:lnTo>
                  <a:pt x="557610" y="1319503"/>
                </a:lnTo>
                <a:lnTo>
                  <a:pt x="553641" y="1319106"/>
                </a:lnTo>
                <a:lnTo>
                  <a:pt x="550069" y="1318312"/>
                </a:lnTo>
                <a:lnTo>
                  <a:pt x="546497" y="1317517"/>
                </a:lnTo>
                <a:lnTo>
                  <a:pt x="543719" y="1315531"/>
                </a:lnTo>
                <a:lnTo>
                  <a:pt x="540941" y="1313942"/>
                </a:lnTo>
                <a:lnTo>
                  <a:pt x="538163" y="1312354"/>
                </a:lnTo>
                <a:lnTo>
                  <a:pt x="535781" y="1309970"/>
                </a:lnTo>
                <a:lnTo>
                  <a:pt x="533003" y="1307587"/>
                </a:lnTo>
                <a:lnTo>
                  <a:pt x="529431" y="1302026"/>
                </a:lnTo>
                <a:lnTo>
                  <a:pt x="525860" y="1296466"/>
                </a:lnTo>
                <a:lnTo>
                  <a:pt x="523478" y="1290507"/>
                </a:lnTo>
                <a:lnTo>
                  <a:pt x="521891" y="1284152"/>
                </a:lnTo>
                <a:lnTo>
                  <a:pt x="519906" y="1278194"/>
                </a:lnTo>
                <a:lnTo>
                  <a:pt x="518716" y="1272236"/>
                </a:lnTo>
                <a:lnTo>
                  <a:pt x="518319" y="1267073"/>
                </a:lnTo>
                <a:lnTo>
                  <a:pt x="517525" y="1259526"/>
                </a:lnTo>
                <a:lnTo>
                  <a:pt x="517525" y="1256745"/>
                </a:lnTo>
                <a:lnTo>
                  <a:pt x="517525" y="1255554"/>
                </a:lnTo>
                <a:lnTo>
                  <a:pt x="516731" y="1252376"/>
                </a:lnTo>
                <a:lnTo>
                  <a:pt x="515541" y="1248007"/>
                </a:lnTo>
                <a:lnTo>
                  <a:pt x="514350" y="1245624"/>
                </a:lnTo>
                <a:lnTo>
                  <a:pt x="512366" y="1243638"/>
                </a:lnTo>
                <a:lnTo>
                  <a:pt x="509985" y="1240857"/>
                </a:lnTo>
                <a:lnTo>
                  <a:pt x="507603" y="1239269"/>
                </a:lnTo>
                <a:lnTo>
                  <a:pt x="504031" y="1237283"/>
                </a:lnTo>
                <a:lnTo>
                  <a:pt x="499666" y="1236091"/>
                </a:lnTo>
                <a:lnTo>
                  <a:pt x="495300" y="1235296"/>
                </a:lnTo>
                <a:lnTo>
                  <a:pt x="489744" y="1234502"/>
                </a:lnTo>
                <a:lnTo>
                  <a:pt x="483394" y="1234502"/>
                </a:lnTo>
                <a:lnTo>
                  <a:pt x="475853" y="1235694"/>
                </a:lnTo>
                <a:lnTo>
                  <a:pt x="471884" y="1236091"/>
                </a:lnTo>
                <a:lnTo>
                  <a:pt x="467915" y="1235694"/>
                </a:lnTo>
                <a:lnTo>
                  <a:pt x="463947" y="1234105"/>
                </a:lnTo>
                <a:lnTo>
                  <a:pt x="459978" y="1232119"/>
                </a:lnTo>
                <a:lnTo>
                  <a:pt x="455612" y="1229736"/>
                </a:lnTo>
                <a:lnTo>
                  <a:pt x="451247" y="1226558"/>
                </a:lnTo>
                <a:lnTo>
                  <a:pt x="447278" y="1222983"/>
                </a:lnTo>
                <a:lnTo>
                  <a:pt x="442912" y="1219011"/>
                </a:lnTo>
                <a:lnTo>
                  <a:pt x="439340" y="1214245"/>
                </a:lnTo>
                <a:lnTo>
                  <a:pt x="434975" y="1209876"/>
                </a:lnTo>
                <a:lnTo>
                  <a:pt x="427037" y="1199151"/>
                </a:lnTo>
                <a:lnTo>
                  <a:pt x="419100" y="1187235"/>
                </a:lnTo>
                <a:lnTo>
                  <a:pt x="411559" y="1175716"/>
                </a:lnTo>
                <a:lnTo>
                  <a:pt x="404415" y="1163800"/>
                </a:lnTo>
                <a:lnTo>
                  <a:pt x="398065" y="1151884"/>
                </a:lnTo>
                <a:lnTo>
                  <a:pt x="388144" y="1130833"/>
                </a:lnTo>
                <a:lnTo>
                  <a:pt x="381000" y="1116136"/>
                </a:lnTo>
                <a:lnTo>
                  <a:pt x="379015" y="1110575"/>
                </a:lnTo>
                <a:lnTo>
                  <a:pt x="379015" y="1108589"/>
                </a:lnTo>
                <a:lnTo>
                  <a:pt x="379015" y="1102631"/>
                </a:lnTo>
                <a:lnTo>
                  <a:pt x="379015" y="1099056"/>
                </a:lnTo>
                <a:lnTo>
                  <a:pt x="378619" y="1094687"/>
                </a:lnTo>
                <a:lnTo>
                  <a:pt x="377428" y="1089921"/>
                </a:lnTo>
                <a:lnTo>
                  <a:pt x="375840" y="1085154"/>
                </a:lnTo>
                <a:lnTo>
                  <a:pt x="374253" y="1080388"/>
                </a:lnTo>
                <a:lnTo>
                  <a:pt x="371872" y="1075622"/>
                </a:lnTo>
                <a:lnTo>
                  <a:pt x="368300" y="1070855"/>
                </a:lnTo>
                <a:lnTo>
                  <a:pt x="363934" y="1066883"/>
                </a:lnTo>
                <a:lnTo>
                  <a:pt x="361553" y="1064500"/>
                </a:lnTo>
                <a:lnTo>
                  <a:pt x="359172" y="1062514"/>
                </a:lnTo>
                <a:lnTo>
                  <a:pt x="355997" y="1060925"/>
                </a:lnTo>
                <a:lnTo>
                  <a:pt x="352822" y="1059336"/>
                </a:lnTo>
                <a:lnTo>
                  <a:pt x="349250" y="1057747"/>
                </a:lnTo>
                <a:lnTo>
                  <a:pt x="345678" y="1056556"/>
                </a:lnTo>
                <a:lnTo>
                  <a:pt x="341312" y="1055761"/>
                </a:lnTo>
                <a:lnTo>
                  <a:pt x="336947" y="1054967"/>
                </a:lnTo>
                <a:lnTo>
                  <a:pt x="332581" y="1054173"/>
                </a:lnTo>
                <a:lnTo>
                  <a:pt x="328215" y="1052981"/>
                </a:lnTo>
                <a:lnTo>
                  <a:pt x="323453" y="1050598"/>
                </a:lnTo>
                <a:lnTo>
                  <a:pt x="319484" y="1048612"/>
                </a:lnTo>
                <a:lnTo>
                  <a:pt x="315119" y="1046229"/>
                </a:lnTo>
                <a:lnTo>
                  <a:pt x="311150" y="1043051"/>
                </a:lnTo>
                <a:lnTo>
                  <a:pt x="307181" y="1039476"/>
                </a:lnTo>
                <a:lnTo>
                  <a:pt x="303212" y="1035504"/>
                </a:lnTo>
                <a:lnTo>
                  <a:pt x="299640" y="1031532"/>
                </a:lnTo>
                <a:lnTo>
                  <a:pt x="295672" y="1027163"/>
                </a:lnTo>
                <a:lnTo>
                  <a:pt x="288528" y="1017233"/>
                </a:lnTo>
                <a:lnTo>
                  <a:pt x="281781" y="1006906"/>
                </a:lnTo>
                <a:lnTo>
                  <a:pt x="275431" y="994990"/>
                </a:lnTo>
                <a:lnTo>
                  <a:pt x="269081" y="982676"/>
                </a:lnTo>
                <a:lnTo>
                  <a:pt x="263922" y="969569"/>
                </a:lnTo>
                <a:lnTo>
                  <a:pt x="258762" y="956064"/>
                </a:lnTo>
                <a:lnTo>
                  <a:pt x="254000" y="942559"/>
                </a:lnTo>
                <a:lnTo>
                  <a:pt x="250031" y="928657"/>
                </a:lnTo>
                <a:lnTo>
                  <a:pt x="246062" y="914755"/>
                </a:lnTo>
                <a:lnTo>
                  <a:pt x="242887" y="901250"/>
                </a:lnTo>
                <a:lnTo>
                  <a:pt x="239712" y="888142"/>
                </a:lnTo>
                <a:lnTo>
                  <a:pt x="239315" y="884568"/>
                </a:lnTo>
                <a:lnTo>
                  <a:pt x="238919" y="880993"/>
                </a:lnTo>
                <a:lnTo>
                  <a:pt x="239315" y="877418"/>
                </a:lnTo>
                <a:lnTo>
                  <a:pt x="239712" y="873843"/>
                </a:lnTo>
                <a:lnTo>
                  <a:pt x="240109" y="870268"/>
                </a:lnTo>
                <a:lnTo>
                  <a:pt x="240903" y="866296"/>
                </a:lnTo>
                <a:lnTo>
                  <a:pt x="244078" y="859147"/>
                </a:lnTo>
                <a:lnTo>
                  <a:pt x="247253" y="851600"/>
                </a:lnTo>
                <a:lnTo>
                  <a:pt x="252015" y="844053"/>
                </a:lnTo>
                <a:lnTo>
                  <a:pt x="257572" y="836506"/>
                </a:lnTo>
                <a:lnTo>
                  <a:pt x="263525" y="828959"/>
                </a:lnTo>
                <a:lnTo>
                  <a:pt x="270272" y="821015"/>
                </a:lnTo>
                <a:lnTo>
                  <a:pt x="277415" y="813469"/>
                </a:lnTo>
                <a:lnTo>
                  <a:pt x="284956" y="806319"/>
                </a:lnTo>
                <a:lnTo>
                  <a:pt x="292894" y="799169"/>
                </a:lnTo>
                <a:lnTo>
                  <a:pt x="301228" y="792020"/>
                </a:lnTo>
                <a:lnTo>
                  <a:pt x="309562" y="784870"/>
                </a:lnTo>
                <a:lnTo>
                  <a:pt x="327422" y="771762"/>
                </a:lnTo>
                <a:lnTo>
                  <a:pt x="271065" y="641480"/>
                </a:lnTo>
                <a:lnTo>
                  <a:pt x="259953" y="660546"/>
                </a:lnTo>
                <a:lnTo>
                  <a:pt x="252015" y="674448"/>
                </a:lnTo>
                <a:lnTo>
                  <a:pt x="245665" y="687159"/>
                </a:lnTo>
                <a:lnTo>
                  <a:pt x="243681" y="690733"/>
                </a:lnTo>
                <a:lnTo>
                  <a:pt x="240903" y="694308"/>
                </a:lnTo>
                <a:lnTo>
                  <a:pt x="238125" y="697486"/>
                </a:lnTo>
                <a:lnTo>
                  <a:pt x="234950" y="700266"/>
                </a:lnTo>
                <a:lnTo>
                  <a:pt x="231378" y="702649"/>
                </a:lnTo>
                <a:lnTo>
                  <a:pt x="227409" y="704635"/>
                </a:lnTo>
                <a:lnTo>
                  <a:pt x="223837" y="705827"/>
                </a:lnTo>
                <a:lnTo>
                  <a:pt x="219472" y="707019"/>
                </a:lnTo>
                <a:lnTo>
                  <a:pt x="213519" y="707416"/>
                </a:lnTo>
                <a:lnTo>
                  <a:pt x="209947" y="707416"/>
                </a:lnTo>
                <a:lnTo>
                  <a:pt x="206375" y="707019"/>
                </a:lnTo>
                <a:lnTo>
                  <a:pt x="203200" y="705827"/>
                </a:lnTo>
                <a:lnTo>
                  <a:pt x="199628" y="704635"/>
                </a:lnTo>
                <a:lnTo>
                  <a:pt x="196850" y="703047"/>
                </a:lnTo>
                <a:lnTo>
                  <a:pt x="193675" y="701458"/>
                </a:lnTo>
                <a:lnTo>
                  <a:pt x="190897" y="699075"/>
                </a:lnTo>
                <a:lnTo>
                  <a:pt x="188119" y="696691"/>
                </a:lnTo>
                <a:lnTo>
                  <a:pt x="9922" y="515568"/>
                </a:lnTo>
                <a:lnTo>
                  <a:pt x="7937" y="513184"/>
                </a:lnTo>
                <a:lnTo>
                  <a:pt x="5953" y="510801"/>
                </a:lnTo>
                <a:lnTo>
                  <a:pt x="3969" y="508021"/>
                </a:lnTo>
                <a:lnTo>
                  <a:pt x="2778" y="505240"/>
                </a:lnTo>
                <a:lnTo>
                  <a:pt x="1587" y="502063"/>
                </a:lnTo>
                <a:lnTo>
                  <a:pt x="794" y="499282"/>
                </a:lnTo>
                <a:lnTo>
                  <a:pt x="397" y="496105"/>
                </a:lnTo>
                <a:lnTo>
                  <a:pt x="0" y="493324"/>
                </a:lnTo>
                <a:lnTo>
                  <a:pt x="0" y="490147"/>
                </a:lnTo>
                <a:lnTo>
                  <a:pt x="0" y="486969"/>
                </a:lnTo>
                <a:lnTo>
                  <a:pt x="397" y="484189"/>
                </a:lnTo>
                <a:lnTo>
                  <a:pt x="1190" y="481011"/>
                </a:lnTo>
                <a:lnTo>
                  <a:pt x="1984" y="477833"/>
                </a:lnTo>
                <a:lnTo>
                  <a:pt x="3175" y="475053"/>
                </a:lnTo>
                <a:lnTo>
                  <a:pt x="4762" y="472273"/>
                </a:lnTo>
                <a:lnTo>
                  <a:pt x="7144" y="469889"/>
                </a:lnTo>
                <a:lnTo>
                  <a:pt x="12700" y="461548"/>
                </a:lnTo>
                <a:lnTo>
                  <a:pt x="26987" y="444071"/>
                </a:lnTo>
                <a:lnTo>
                  <a:pt x="48419" y="417062"/>
                </a:lnTo>
                <a:lnTo>
                  <a:pt x="76597" y="382902"/>
                </a:lnTo>
                <a:lnTo>
                  <a:pt x="92869" y="363439"/>
                </a:lnTo>
                <a:lnTo>
                  <a:pt x="111125" y="342785"/>
                </a:lnTo>
                <a:lnTo>
                  <a:pt x="130572" y="320939"/>
                </a:lnTo>
                <a:lnTo>
                  <a:pt x="151209" y="297901"/>
                </a:lnTo>
                <a:lnTo>
                  <a:pt x="173037" y="274069"/>
                </a:lnTo>
                <a:lnTo>
                  <a:pt x="196453" y="249840"/>
                </a:lnTo>
                <a:lnTo>
                  <a:pt x="220265" y="224816"/>
                </a:lnTo>
                <a:lnTo>
                  <a:pt x="245269" y="200190"/>
                </a:lnTo>
                <a:lnTo>
                  <a:pt x="258365" y="187479"/>
                </a:lnTo>
                <a:lnTo>
                  <a:pt x="271462" y="175166"/>
                </a:lnTo>
                <a:lnTo>
                  <a:pt x="284162" y="163647"/>
                </a:lnTo>
                <a:lnTo>
                  <a:pt x="297259" y="152525"/>
                </a:lnTo>
                <a:lnTo>
                  <a:pt x="321865" y="131474"/>
                </a:lnTo>
                <a:lnTo>
                  <a:pt x="346472" y="112011"/>
                </a:lnTo>
                <a:lnTo>
                  <a:pt x="369887" y="94137"/>
                </a:lnTo>
                <a:lnTo>
                  <a:pt x="392906" y="78646"/>
                </a:lnTo>
                <a:lnTo>
                  <a:pt x="413940" y="64347"/>
                </a:lnTo>
                <a:lnTo>
                  <a:pt x="434181" y="51239"/>
                </a:lnTo>
                <a:lnTo>
                  <a:pt x="452040" y="40117"/>
                </a:lnTo>
                <a:lnTo>
                  <a:pt x="469106" y="30584"/>
                </a:lnTo>
                <a:lnTo>
                  <a:pt x="483791" y="22640"/>
                </a:lnTo>
                <a:lnTo>
                  <a:pt x="496491" y="15888"/>
                </a:lnTo>
                <a:lnTo>
                  <a:pt x="514747" y="6752"/>
                </a:lnTo>
                <a:lnTo>
                  <a:pt x="522685" y="3178"/>
                </a:lnTo>
                <a:lnTo>
                  <a:pt x="527447" y="1192"/>
                </a:lnTo>
                <a:lnTo>
                  <a:pt x="532606" y="397"/>
                </a:lnTo>
                <a:lnTo>
                  <a:pt x="537766" y="0"/>
                </a:lnTo>
                <a:close/>
              </a:path>
            </a:pathLst>
          </a:custGeom>
          <a:solidFill>
            <a:schemeClr val="bg1"/>
          </a:solidFill>
          <a:ln>
            <a:noFill/>
          </a:ln>
        </p:spPr>
        <p:txBody>
          <a:bodyPr anchor="ctr">
            <a:scene3d>
              <a:camera prst="orthographicFront"/>
              <a:lightRig rig="threePt" dir="t"/>
            </a:scene3d>
            <a:sp3d>
              <a:contourClr>
                <a:srgbClr val="FFFFFF"/>
              </a:contourClr>
            </a:sp3d>
          </a:bodyP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01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sp>
        <p:nvSpPr>
          <p:cNvPr id="26" name="标题 11"/>
          <p:cNvSpPr txBox="1"/>
          <p:nvPr/>
        </p:nvSpPr>
        <p:spPr>
          <a:xfrm>
            <a:off x="4966816" y="1123142"/>
            <a:ext cx="2898693" cy="597333"/>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defRPr/>
            </a:pPr>
            <a:r>
              <a:rPr kumimoji="0" lang="zh-CN" altLang="en-US" sz="1050" b="0" i="0" u="none" strike="noStrike" kern="1200" cap="none" spc="0" normalizeH="0" baseline="0" noProof="0" dirty="0">
                <a:ln>
                  <a:noFill/>
                </a:ln>
                <a:solidFill>
                  <a:prstClr val="white">
                    <a:lumMod val="50000"/>
                  </a:prstClr>
                </a:solidFill>
                <a:effectLst/>
                <a:uLnTx/>
                <a:uFillTx/>
                <a:latin typeface="微软雅黑" panose="020B0503020204020204" pitchFamily="34" charset="-122"/>
                <a:ea typeface="微软雅黑" panose="020B0503020204020204" pitchFamily="34" charset="-122"/>
                <a:cs typeface="+mj-cs"/>
              </a:rPr>
              <a:t>请在此处输入详细的文字介绍信息和简介，表达图表的含义</a:t>
            </a:r>
            <a:r>
              <a:rPr kumimoji="0" lang="en-US" altLang="zh-CN" sz="1050" b="0" i="0" u="none" strike="noStrike" kern="1200" cap="none" spc="0" normalizeH="0" baseline="0" noProof="0" dirty="0">
                <a:ln>
                  <a:noFill/>
                </a:ln>
                <a:solidFill>
                  <a:prstClr val="white">
                    <a:lumMod val="50000"/>
                  </a:prstClr>
                </a:solidFill>
                <a:effectLst/>
                <a:uLnTx/>
                <a:uFillTx/>
                <a:latin typeface="微软雅黑" panose="020B0503020204020204" pitchFamily="34" charset="-122"/>
                <a:ea typeface="微软雅黑" panose="020B0503020204020204" pitchFamily="34" charset="-122"/>
                <a:cs typeface="+mj-cs"/>
              </a:rPr>
              <a:t>.</a:t>
            </a:r>
            <a:r>
              <a:rPr kumimoji="0" lang="zh-CN" altLang="en-US" sz="1050" b="0" i="0" u="none" strike="noStrike" kern="1200" cap="none" spc="0" normalizeH="0" baseline="0" noProof="0" dirty="0">
                <a:ln>
                  <a:noFill/>
                </a:ln>
                <a:solidFill>
                  <a:prstClr val="white">
                    <a:lumMod val="50000"/>
                  </a:prstClr>
                </a:solidFill>
                <a:effectLst/>
                <a:uLnTx/>
                <a:uFillTx/>
                <a:latin typeface="微软雅黑" panose="020B0503020204020204" pitchFamily="34" charset="-122"/>
                <a:ea typeface="微软雅黑" panose="020B0503020204020204" pitchFamily="34" charset="-122"/>
                <a:cs typeface="+mj-cs"/>
              </a:rPr>
              <a:t>表达图表的含义</a:t>
            </a:r>
            <a:r>
              <a:rPr kumimoji="0" lang="en-US" altLang="zh-CN" sz="1050" b="0" i="0" u="none" strike="noStrike" kern="1200" cap="none" spc="0" normalizeH="0" baseline="0" noProof="0" dirty="0">
                <a:ln>
                  <a:noFill/>
                </a:ln>
                <a:solidFill>
                  <a:prstClr val="white">
                    <a:lumMod val="50000"/>
                  </a:prstClr>
                </a:solidFill>
                <a:effectLst/>
                <a:uLnTx/>
                <a:uFillTx/>
                <a:latin typeface="微软雅黑" panose="020B0503020204020204" pitchFamily="34" charset="-122"/>
                <a:ea typeface="微软雅黑" panose="020B0503020204020204" pitchFamily="34" charset="-122"/>
                <a:cs typeface="+mj-cs"/>
              </a:rPr>
              <a:t>.</a:t>
            </a:r>
            <a:endParaRPr kumimoji="0" lang="zh-CN" altLang="en-US" sz="1050" b="0" i="0" u="none" strike="noStrike" kern="1200" cap="none" spc="0" normalizeH="0" baseline="0" noProof="0" dirty="0">
              <a:ln>
                <a:noFill/>
              </a:ln>
              <a:solidFill>
                <a:prstClr val="white">
                  <a:lumMod val="50000"/>
                </a:prstClr>
              </a:solidFill>
              <a:effectLst/>
              <a:uLnTx/>
              <a:uFillTx/>
              <a:latin typeface="微软雅黑" panose="020B0503020204020204" pitchFamily="34" charset="-122"/>
              <a:ea typeface="微软雅黑" panose="020B0503020204020204" pitchFamily="34" charset="-122"/>
              <a:cs typeface="+mj-cs"/>
            </a:endParaRPr>
          </a:p>
          <a:p>
            <a:pPr marL="0" marR="0" lvl="0" indent="0" algn="l" defTabSz="914400" rtl="0" eaLnBrk="1" fontAlgn="auto" latinLnBrk="0" hangingPunct="1">
              <a:lnSpc>
                <a:spcPct val="100000"/>
              </a:lnSpc>
              <a:spcBef>
                <a:spcPct val="0"/>
              </a:spcBef>
              <a:spcAft>
                <a:spcPts val="0"/>
              </a:spcAft>
              <a:buClrTx/>
              <a:buSzTx/>
              <a:buFontTx/>
              <a:buNone/>
              <a:defRPr/>
            </a:pPr>
            <a:endParaRPr kumimoji="0" lang="zh-CN" altLang="en-US" sz="1050" b="0" i="0" u="none" strike="noStrike" kern="1200" cap="none" spc="0" normalizeH="0" baseline="0" noProof="0" dirty="0">
              <a:ln>
                <a:noFill/>
              </a:ln>
              <a:solidFill>
                <a:prstClr val="white">
                  <a:lumMod val="50000"/>
                </a:prstClr>
              </a:solidFill>
              <a:effectLst/>
              <a:uLnTx/>
              <a:uFillTx/>
              <a:latin typeface="微软雅黑" panose="020B0503020204020204" pitchFamily="34" charset="-122"/>
              <a:ea typeface="微软雅黑" panose="020B0503020204020204" pitchFamily="34" charset="-122"/>
              <a:cs typeface="+mj-cs"/>
            </a:endParaRPr>
          </a:p>
        </p:txBody>
      </p:sp>
      <p:sp>
        <p:nvSpPr>
          <p:cNvPr id="27" name="椭圆 26"/>
          <p:cNvSpPr/>
          <p:nvPr/>
        </p:nvSpPr>
        <p:spPr>
          <a:xfrm>
            <a:off x="3762122" y="1599896"/>
            <a:ext cx="432354" cy="432476"/>
          </a:xfrm>
          <a:prstGeom prst="ellipse">
            <a:avLst/>
          </a:prstGeom>
          <a:solidFill>
            <a:srgbClr val="E62A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r>
              <a:rPr kumimoji="0" lang="en-US" altLang="zh-CN" sz="1010" b="0" i="0" u="none" strike="noStrike" kern="1200" cap="none" spc="0" normalizeH="0" baseline="0" noProof="0" dirty="0">
                <a:ln>
                  <a:noFill/>
                </a:ln>
                <a:solidFill>
                  <a:prstClr val="white"/>
                </a:solidFill>
                <a:effectLst/>
                <a:uLnTx/>
                <a:uFillTx/>
                <a:latin typeface="Impact MT Std" pitchFamily="34" charset="0"/>
                <a:ea typeface="微软雅黑" panose="020B0503020204020204" pitchFamily="34" charset="-122"/>
                <a:cs typeface="+mn-cs"/>
              </a:rPr>
              <a:t>2</a:t>
            </a:r>
            <a:endParaRPr kumimoji="0" lang="zh-CN" altLang="en-US" sz="1010" b="0" i="0" u="none" strike="noStrike" kern="1200" cap="none" spc="0" normalizeH="0" baseline="0" noProof="0" dirty="0">
              <a:ln>
                <a:noFill/>
              </a:ln>
              <a:solidFill>
                <a:prstClr val="white"/>
              </a:solidFill>
              <a:effectLst/>
              <a:uLnTx/>
              <a:uFillTx/>
              <a:latin typeface="Impact MT Std" pitchFamily="34" charset="0"/>
              <a:ea typeface="微软雅黑" panose="020B0503020204020204" pitchFamily="34" charset="-122"/>
              <a:cs typeface="+mn-cs"/>
            </a:endParaRPr>
          </a:p>
        </p:txBody>
      </p:sp>
      <p:cxnSp>
        <p:nvCxnSpPr>
          <p:cNvPr id="28" name="直接连接符 27"/>
          <p:cNvCxnSpPr/>
          <p:nvPr/>
        </p:nvCxnSpPr>
        <p:spPr>
          <a:xfrm>
            <a:off x="4194863" y="1828460"/>
            <a:ext cx="755083" cy="0"/>
          </a:xfrm>
          <a:prstGeom prst="line">
            <a:avLst/>
          </a:prstGeom>
          <a:ln w="6350">
            <a:solidFill>
              <a:schemeClr val="bg1">
                <a:lumMod val="50000"/>
              </a:schemeClr>
            </a:solidFill>
            <a:prstDash val="dash"/>
            <a:tailEnd type="oval" w="sm" len="sm"/>
          </a:ln>
        </p:spPr>
        <p:style>
          <a:lnRef idx="1">
            <a:schemeClr val="accent1"/>
          </a:lnRef>
          <a:fillRef idx="0">
            <a:schemeClr val="accent1"/>
          </a:fillRef>
          <a:effectRef idx="0">
            <a:schemeClr val="accent1"/>
          </a:effectRef>
          <a:fontRef idx="minor">
            <a:schemeClr val="tx1"/>
          </a:fontRef>
        </p:style>
      </p:cxnSp>
      <p:sp>
        <p:nvSpPr>
          <p:cNvPr id="29" name="标题 11"/>
          <p:cNvSpPr txBox="1"/>
          <p:nvPr/>
        </p:nvSpPr>
        <p:spPr>
          <a:xfrm>
            <a:off x="4966817" y="1663062"/>
            <a:ext cx="2898693" cy="597333"/>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defRPr/>
            </a:pPr>
            <a:r>
              <a:rPr kumimoji="0" lang="zh-CN" altLang="en-US" sz="1050" b="0" i="0" u="none" strike="noStrike" kern="1200" cap="none" spc="0" normalizeH="0" baseline="0" noProof="0" dirty="0">
                <a:ln>
                  <a:noFill/>
                </a:ln>
                <a:solidFill>
                  <a:prstClr val="white">
                    <a:lumMod val="50000"/>
                  </a:prstClr>
                </a:solidFill>
                <a:effectLst/>
                <a:uLnTx/>
                <a:uFillTx/>
                <a:latin typeface="微软雅黑" panose="020B0503020204020204" pitchFamily="34" charset="-122"/>
                <a:ea typeface="微软雅黑" panose="020B0503020204020204" pitchFamily="34" charset="-122"/>
                <a:cs typeface="+mj-cs"/>
              </a:rPr>
              <a:t>请在此处输入详细的文字介绍信息和简介，表达图表的含义</a:t>
            </a:r>
            <a:r>
              <a:rPr kumimoji="0" lang="en-US" altLang="zh-CN" sz="1050" b="0" i="0" u="none" strike="noStrike" kern="1200" cap="none" spc="0" normalizeH="0" baseline="0" noProof="0" dirty="0">
                <a:ln>
                  <a:noFill/>
                </a:ln>
                <a:solidFill>
                  <a:prstClr val="white">
                    <a:lumMod val="50000"/>
                  </a:prstClr>
                </a:solidFill>
                <a:effectLst/>
                <a:uLnTx/>
                <a:uFillTx/>
                <a:latin typeface="微软雅黑" panose="020B0503020204020204" pitchFamily="34" charset="-122"/>
                <a:ea typeface="微软雅黑" panose="020B0503020204020204" pitchFamily="34" charset="-122"/>
                <a:cs typeface="+mj-cs"/>
              </a:rPr>
              <a:t>.</a:t>
            </a:r>
            <a:r>
              <a:rPr kumimoji="0" lang="zh-CN" altLang="en-US" sz="1050" b="0" i="0" u="none" strike="noStrike" kern="1200" cap="none" spc="0" normalizeH="0" baseline="0" noProof="0" dirty="0">
                <a:ln>
                  <a:noFill/>
                </a:ln>
                <a:solidFill>
                  <a:prstClr val="white">
                    <a:lumMod val="50000"/>
                  </a:prstClr>
                </a:solidFill>
                <a:effectLst/>
                <a:uLnTx/>
                <a:uFillTx/>
                <a:latin typeface="微软雅黑" panose="020B0503020204020204" pitchFamily="34" charset="-122"/>
                <a:ea typeface="微软雅黑" panose="020B0503020204020204" pitchFamily="34" charset="-122"/>
                <a:cs typeface="+mj-cs"/>
              </a:rPr>
              <a:t>表达图表的含义</a:t>
            </a:r>
            <a:r>
              <a:rPr kumimoji="0" lang="en-US" altLang="zh-CN" sz="1050" b="0" i="0" u="none" strike="noStrike" kern="1200" cap="none" spc="0" normalizeH="0" baseline="0" noProof="0" dirty="0">
                <a:ln>
                  <a:noFill/>
                </a:ln>
                <a:solidFill>
                  <a:prstClr val="white">
                    <a:lumMod val="50000"/>
                  </a:prstClr>
                </a:solidFill>
                <a:effectLst/>
                <a:uLnTx/>
                <a:uFillTx/>
                <a:latin typeface="微软雅黑" panose="020B0503020204020204" pitchFamily="34" charset="-122"/>
                <a:ea typeface="微软雅黑" panose="020B0503020204020204" pitchFamily="34" charset="-122"/>
                <a:cs typeface="+mj-cs"/>
              </a:rPr>
              <a:t>.</a:t>
            </a:r>
            <a:endParaRPr kumimoji="0" lang="zh-CN" altLang="en-US" sz="1050" b="0" i="0" u="none" strike="noStrike" kern="1200" cap="none" spc="0" normalizeH="0" baseline="0" noProof="0" dirty="0">
              <a:ln>
                <a:noFill/>
              </a:ln>
              <a:solidFill>
                <a:prstClr val="white">
                  <a:lumMod val="50000"/>
                </a:prstClr>
              </a:solidFill>
              <a:effectLst/>
              <a:uLnTx/>
              <a:uFillTx/>
              <a:latin typeface="微软雅黑" panose="020B0503020204020204" pitchFamily="34" charset="-122"/>
              <a:ea typeface="微软雅黑" panose="020B0503020204020204" pitchFamily="34" charset="-122"/>
              <a:cs typeface="+mj-cs"/>
            </a:endParaRPr>
          </a:p>
          <a:p>
            <a:pPr marL="0" marR="0" lvl="0" indent="0" algn="l" defTabSz="914400" rtl="0" eaLnBrk="1" fontAlgn="auto" latinLnBrk="0" hangingPunct="1">
              <a:lnSpc>
                <a:spcPct val="100000"/>
              </a:lnSpc>
              <a:spcBef>
                <a:spcPct val="0"/>
              </a:spcBef>
              <a:spcAft>
                <a:spcPts val="0"/>
              </a:spcAft>
              <a:buClrTx/>
              <a:buSzTx/>
              <a:buFontTx/>
              <a:buNone/>
              <a:defRPr/>
            </a:pPr>
            <a:endParaRPr kumimoji="0" lang="zh-CN" altLang="en-US" sz="1050" b="0" i="0" u="none" strike="noStrike" kern="1200" cap="none" spc="0" normalizeH="0" baseline="0" noProof="0" dirty="0">
              <a:ln>
                <a:noFill/>
              </a:ln>
              <a:solidFill>
                <a:prstClr val="white">
                  <a:lumMod val="50000"/>
                </a:prstClr>
              </a:solidFill>
              <a:effectLst/>
              <a:uLnTx/>
              <a:uFillTx/>
              <a:latin typeface="微软雅黑" panose="020B0503020204020204" pitchFamily="34" charset="-122"/>
              <a:ea typeface="微软雅黑" panose="020B0503020204020204" pitchFamily="34" charset="-122"/>
              <a:cs typeface="+mj-cs"/>
            </a:endParaRPr>
          </a:p>
        </p:txBody>
      </p:sp>
      <p:sp>
        <p:nvSpPr>
          <p:cNvPr id="40" name="椭圆 39"/>
          <p:cNvSpPr/>
          <p:nvPr/>
        </p:nvSpPr>
        <p:spPr>
          <a:xfrm>
            <a:off x="3762122" y="2152412"/>
            <a:ext cx="432354" cy="432476"/>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r>
              <a:rPr kumimoji="0" lang="en-US" altLang="zh-CN" sz="1010" b="0" i="0" u="none" strike="noStrike" kern="1200" cap="none" spc="0" normalizeH="0" baseline="0" noProof="0" dirty="0">
                <a:ln>
                  <a:noFill/>
                </a:ln>
                <a:solidFill>
                  <a:prstClr val="white"/>
                </a:solidFill>
                <a:effectLst/>
                <a:uLnTx/>
                <a:uFillTx/>
                <a:latin typeface="Impact MT Std" pitchFamily="34" charset="0"/>
                <a:ea typeface="微软雅黑" panose="020B0503020204020204" pitchFamily="34" charset="-122"/>
                <a:cs typeface="+mn-cs"/>
              </a:rPr>
              <a:t>3</a:t>
            </a:r>
            <a:endParaRPr kumimoji="0" lang="zh-CN" altLang="en-US" sz="1010" b="0" i="0" u="none" strike="noStrike" kern="1200" cap="none" spc="0" normalizeH="0" baseline="0" noProof="0" dirty="0">
              <a:ln>
                <a:noFill/>
              </a:ln>
              <a:solidFill>
                <a:prstClr val="white"/>
              </a:solidFill>
              <a:effectLst/>
              <a:uLnTx/>
              <a:uFillTx/>
              <a:latin typeface="Impact MT Std" pitchFamily="34" charset="0"/>
              <a:ea typeface="微软雅黑" panose="020B0503020204020204" pitchFamily="34" charset="-122"/>
              <a:cs typeface="+mn-cs"/>
            </a:endParaRPr>
          </a:p>
        </p:txBody>
      </p:sp>
      <p:cxnSp>
        <p:nvCxnSpPr>
          <p:cNvPr id="41" name="直接连接符 40"/>
          <p:cNvCxnSpPr/>
          <p:nvPr/>
        </p:nvCxnSpPr>
        <p:spPr>
          <a:xfrm>
            <a:off x="4194863" y="2380976"/>
            <a:ext cx="755083" cy="0"/>
          </a:xfrm>
          <a:prstGeom prst="line">
            <a:avLst/>
          </a:prstGeom>
          <a:ln w="6350">
            <a:solidFill>
              <a:schemeClr val="bg1">
                <a:lumMod val="50000"/>
              </a:schemeClr>
            </a:solidFill>
            <a:prstDash val="dash"/>
            <a:tailEnd type="oval" w="sm" len="sm"/>
          </a:ln>
        </p:spPr>
        <p:style>
          <a:lnRef idx="1">
            <a:schemeClr val="accent1"/>
          </a:lnRef>
          <a:fillRef idx="0">
            <a:schemeClr val="accent1"/>
          </a:fillRef>
          <a:effectRef idx="0">
            <a:schemeClr val="accent1"/>
          </a:effectRef>
          <a:fontRef idx="minor">
            <a:schemeClr val="tx1"/>
          </a:fontRef>
        </p:style>
      </p:cxnSp>
      <p:sp>
        <p:nvSpPr>
          <p:cNvPr id="44" name="标题 11"/>
          <p:cNvSpPr txBox="1"/>
          <p:nvPr/>
        </p:nvSpPr>
        <p:spPr>
          <a:xfrm>
            <a:off x="4966817" y="2215578"/>
            <a:ext cx="2898693" cy="597333"/>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defRPr/>
            </a:pPr>
            <a:r>
              <a:rPr kumimoji="0" lang="zh-CN" altLang="en-US" sz="1050" b="0" i="0" u="none" strike="noStrike" kern="1200" cap="none" spc="0" normalizeH="0" baseline="0" noProof="0" dirty="0">
                <a:ln>
                  <a:noFill/>
                </a:ln>
                <a:solidFill>
                  <a:prstClr val="white">
                    <a:lumMod val="50000"/>
                  </a:prstClr>
                </a:solidFill>
                <a:effectLst/>
                <a:uLnTx/>
                <a:uFillTx/>
                <a:latin typeface="微软雅黑" panose="020B0503020204020204" pitchFamily="34" charset="-122"/>
                <a:ea typeface="微软雅黑" panose="020B0503020204020204" pitchFamily="34" charset="-122"/>
                <a:cs typeface="+mj-cs"/>
              </a:rPr>
              <a:t>请在此处输入详细的文字介绍信息和简介，表达图表的含义</a:t>
            </a:r>
            <a:r>
              <a:rPr kumimoji="0" lang="en-US" altLang="zh-CN" sz="1050" b="0" i="0" u="none" strike="noStrike" kern="1200" cap="none" spc="0" normalizeH="0" baseline="0" noProof="0" dirty="0">
                <a:ln>
                  <a:noFill/>
                </a:ln>
                <a:solidFill>
                  <a:prstClr val="white">
                    <a:lumMod val="50000"/>
                  </a:prstClr>
                </a:solidFill>
                <a:effectLst/>
                <a:uLnTx/>
                <a:uFillTx/>
                <a:latin typeface="微软雅黑" panose="020B0503020204020204" pitchFamily="34" charset="-122"/>
                <a:ea typeface="微软雅黑" panose="020B0503020204020204" pitchFamily="34" charset="-122"/>
                <a:cs typeface="+mj-cs"/>
              </a:rPr>
              <a:t>.</a:t>
            </a:r>
            <a:r>
              <a:rPr kumimoji="0" lang="zh-CN" altLang="en-US" sz="1050" b="0" i="0" u="none" strike="noStrike" kern="1200" cap="none" spc="0" normalizeH="0" baseline="0" noProof="0" dirty="0">
                <a:ln>
                  <a:noFill/>
                </a:ln>
                <a:solidFill>
                  <a:prstClr val="white">
                    <a:lumMod val="50000"/>
                  </a:prstClr>
                </a:solidFill>
                <a:effectLst/>
                <a:uLnTx/>
                <a:uFillTx/>
                <a:latin typeface="微软雅黑" panose="020B0503020204020204" pitchFamily="34" charset="-122"/>
                <a:ea typeface="微软雅黑" panose="020B0503020204020204" pitchFamily="34" charset="-122"/>
                <a:cs typeface="+mj-cs"/>
              </a:rPr>
              <a:t>表达图表的含义</a:t>
            </a:r>
            <a:r>
              <a:rPr kumimoji="0" lang="en-US" altLang="zh-CN" sz="1050" b="0" i="0" u="none" strike="noStrike" kern="1200" cap="none" spc="0" normalizeH="0" baseline="0" noProof="0" dirty="0">
                <a:ln>
                  <a:noFill/>
                </a:ln>
                <a:solidFill>
                  <a:prstClr val="white">
                    <a:lumMod val="50000"/>
                  </a:prstClr>
                </a:solidFill>
                <a:effectLst/>
                <a:uLnTx/>
                <a:uFillTx/>
                <a:latin typeface="微软雅黑" panose="020B0503020204020204" pitchFamily="34" charset="-122"/>
                <a:ea typeface="微软雅黑" panose="020B0503020204020204" pitchFamily="34" charset="-122"/>
                <a:cs typeface="+mj-cs"/>
              </a:rPr>
              <a:t>.</a:t>
            </a:r>
            <a:endParaRPr kumimoji="0" lang="zh-CN" altLang="en-US" sz="1050" b="0" i="0" u="none" strike="noStrike" kern="1200" cap="none" spc="0" normalizeH="0" baseline="0" noProof="0" dirty="0">
              <a:ln>
                <a:noFill/>
              </a:ln>
              <a:solidFill>
                <a:prstClr val="white">
                  <a:lumMod val="50000"/>
                </a:prstClr>
              </a:solidFill>
              <a:effectLst/>
              <a:uLnTx/>
              <a:uFillTx/>
              <a:latin typeface="微软雅黑" panose="020B0503020204020204" pitchFamily="34" charset="-122"/>
              <a:ea typeface="微软雅黑" panose="020B0503020204020204" pitchFamily="34" charset="-122"/>
              <a:cs typeface="+mj-cs"/>
            </a:endParaRPr>
          </a:p>
          <a:p>
            <a:pPr marL="0" marR="0" lvl="0" indent="0" algn="l" defTabSz="914400" rtl="0" eaLnBrk="1" fontAlgn="auto" latinLnBrk="0" hangingPunct="1">
              <a:lnSpc>
                <a:spcPct val="100000"/>
              </a:lnSpc>
              <a:spcBef>
                <a:spcPct val="0"/>
              </a:spcBef>
              <a:spcAft>
                <a:spcPts val="0"/>
              </a:spcAft>
              <a:buClrTx/>
              <a:buSzTx/>
              <a:buFontTx/>
              <a:buNone/>
              <a:defRPr/>
            </a:pPr>
            <a:endParaRPr kumimoji="0" lang="zh-CN" altLang="en-US" sz="1050" b="0" i="0" u="none" strike="noStrike" kern="1200" cap="none" spc="0" normalizeH="0" baseline="0" noProof="0" dirty="0">
              <a:ln>
                <a:noFill/>
              </a:ln>
              <a:solidFill>
                <a:prstClr val="white">
                  <a:lumMod val="50000"/>
                </a:prstClr>
              </a:solidFill>
              <a:effectLst/>
              <a:uLnTx/>
              <a:uFillTx/>
              <a:latin typeface="微软雅黑" panose="020B0503020204020204" pitchFamily="34" charset="-122"/>
              <a:ea typeface="微软雅黑" panose="020B0503020204020204" pitchFamily="34" charset="-122"/>
              <a:cs typeface="+mj-cs"/>
            </a:endParaRPr>
          </a:p>
        </p:txBody>
      </p:sp>
      <p:sp>
        <p:nvSpPr>
          <p:cNvPr id="45" name="椭圆 44"/>
          <p:cNvSpPr/>
          <p:nvPr/>
        </p:nvSpPr>
        <p:spPr>
          <a:xfrm>
            <a:off x="3762122" y="2692331"/>
            <a:ext cx="432354" cy="432476"/>
          </a:xfrm>
          <a:prstGeom prst="ellipse">
            <a:avLst/>
          </a:prstGeom>
          <a:solidFill>
            <a:srgbClr val="E62A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r>
              <a:rPr kumimoji="0" lang="en-US" altLang="zh-CN" sz="1010" b="0" i="0" u="none" strike="noStrike" kern="1200" cap="none" spc="0" normalizeH="0" baseline="0" noProof="0" dirty="0">
                <a:ln>
                  <a:noFill/>
                </a:ln>
                <a:solidFill>
                  <a:prstClr val="white"/>
                </a:solidFill>
                <a:effectLst/>
                <a:uLnTx/>
                <a:uFillTx/>
                <a:latin typeface="Impact MT Std" pitchFamily="34" charset="0"/>
                <a:ea typeface="微软雅黑" panose="020B0503020204020204" pitchFamily="34" charset="-122"/>
                <a:cs typeface="+mn-cs"/>
              </a:rPr>
              <a:t>4</a:t>
            </a:r>
            <a:endParaRPr kumimoji="0" lang="zh-CN" altLang="en-US" sz="1010" b="0" i="0" u="none" strike="noStrike" kern="1200" cap="none" spc="0" normalizeH="0" baseline="0" noProof="0" dirty="0">
              <a:ln>
                <a:noFill/>
              </a:ln>
              <a:solidFill>
                <a:prstClr val="white"/>
              </a:solidFill>
              <a:effectLst/>
              <a:uLnTx/>
              <a:uFillTx/>
              <a:latin typeface="Impact MT Std" pitchFamily="34" charset="0"/>
              <a:ea typeface="微软雅黑" panose="020B0503020204020204" pitchFamily="34" charset="-122"/>
              <a:cs typeface="+mn-cs"/>
            </a:endParaRPr>
          </a:p>
        </p:txBody>
      </p:sp>
      <p:cxnSp>
        <p:nvCxnSpPr>
          <p:cNvPr id="46" name="直接连接符 45"/>
          <p:cNvCxnSpPr/>
          <p:nvPr/>
        </p:nvCxnSpPr>
        <p:spPr>
          <a:xfrm>
            <a:off x="4194863" y="2920895"/>
            <a:ext cx="755083" cy="0"/>
          </a:xfrm>
          <a:prstGeom prst="line">
            <a:avLst/>
          </a:prstGeom>
          <a:ln w="6350">
            <a:solidFill>
              <a:schemeClr val="bg1">
                <a:lumMod val="50000"/>
              </a:schemeClr>
            </a:solidFill>
            <a:prstDash val="dash"/>
            <a:tailEnd type="oval" w="sm" len="sm"/>
          </a:ln>
        </p:spPr>
        <p:style>
          <a:lnRef idx="1">
            <a:schemeClr val="accent1"/>
          </a:lnRef>
          <a:fillRef idx="0">
            <a:schemeClr val="accent1"/>
          </a:fillRef>
          <a:effectRef idx="0">
            <a:schemeClr val="accent1"/>
          </a:effectRef>
          <a:fontRef idx="minor">
            <a:schemeClr val="tx1"/>
          </a:fontRef>
        </p:style>
      </p:cxnSp>
      <p:sp>
        <p:nvSpPr>
          <p:cNvPr id="47" name="标题 11"/>
          <p:cNvSpPr txBox="1"/>
          <p:nvPr/>
        </p:nvSpPr>
        <p:spPr>
          <a:xfrm>
            <a:off x="4966818" y="2755497"/>
            <a:ext cx="2898693" cy="597333"/>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defRPr/>
            </a:pPr>
            <a:r>
              <a:rPr kumimoji="0" lang="zh-CN" altLang="en-US" sz="1050" b="0" i="0" u="none" strike="noStrike" kern="1200" cap="none" spc="0" normalizeH="0" baseline="0" noProof="0" dirty="0">
                <a:ln>
                  <a:noFill/>
                </a:ln>
                <a:solidFill>
                  <a:prstClr val="white">
                    <a:lumMod val="50000"/>
                  </a:prstClr>
                </a:solidFill>
                <a:effectLst/>
                <a:uLnTx/>
                <a:uFillTx/>
                <a:latin typeface="微软雅黑" panose="020B0503020204020204" pitchFamily="34" charset="-122"/>
                <a:ea typeface="微软雅黑" panose="020B0503020204020204" pitchFamily="34" charset="-122"/>
                <a:cs typeface="+mj-cs"/>
              </a:rPr>
              <a:t>请在此处输入详细的文字介绍信息和简介，表达图表的含义</a:t>
            </a:r>
            <a:r>
              <a:rPr kumimoji="0" lang="en-US" altLang="zh-CN" sz="1050" b="0" i="0" u="none" strike="noStrike" kern="1200" cap="none" spc="0" normalizeH="0" baseline="0" noProof="0" dirty="0">
                <a:ln>
                  <a:noFill/>
                </a:ln>
                <a:solidFill>
                  <a:prstClr val="white">
                    <a:lumMod val="50000"/>
                  </a:prstClr>
                </a:solidFill>
                <a:effectLst/>
                <a:uLnTx/>
                <a:uFillTx/>
                <a:latin typeface="微软雅黑" panose="020B0503020204020204" pitchFamily="34" charset="-122"/>
                <a:ea typeface="微软雅黑" panose="020B0503020204020204" pitchFamily="34" charset="-122"/>
                <a:cs typeface="+mj-cs"/>
              </a:rPr>
              <a:t>.</a:t>
            </a:r>
            <a:r>
              <a:rPr kumimoji="0" lang="zh-CN" altLang="en-US" sz="1050" b="0" i="0" u="none" strike="noStrike" kern="1200" cap="none" spc="0" normalizeH="0" baseline="0" noProof="0" dirty="0">
                <a:ln>
                  <a:noFill/>
                </a:ln>
                <a:solidFill>
                  <a:prstClr val="white">
                    <a:lumMod val="50000"/>
                  </a:prstClr>
                </a:solidFill>
                <a:effectLst/>
                <a:uLnTx/>
                <a:uFillTx/>
                <a:latin typeface="微软雅黑" panose="020B0503020204020204" pitchFamily="34" charset="-122"/>
                <a:ea typeface="微软雅黑" panose="020B0503020204020204" pitchFamily="34" charset="-122"/>
                <a:cs typeface="+mj-cs"/>
              </a:rPr>
              <a:t>表达图表的含义</a:t>
            </a:r>
            <a:r>
              <a:rPr kumimoji="0" lang="en-US" altLang="zh-CN" sz="1050" b="0" i="0" u="none" strike="noStrike" kern="1200" cap="none" spc="0" normalizeH="0" baseline="0" noProof="0" dirty="0">
                <a:ln>
                  <a:noFill/>
                </a:ln>
                <a:solidFill>
                  <a:prstClr val="white">
                    <a:lumMod val="50000"/>
                  </a:prstClr>
                </a:solidFill>
                <a:effectLst/>
                <a:uLnTx/>
                <a:uFillTx/>
                <a:latin typeface="微软雅黑" panose="020B0503020204020204" pitchFamily="34" charset="-122"/>
                <a:ea typeface="微软雅黑" panose="020B0503020204020204" pitchFamily="34" charset="-122"/>
                <a:cs typeface="+mj-cs"/>
              </a:rPr>
              <a:t>.</a:t>
            </a:r>
            <a:endParaRPr kumimoji="0" lang="zh-CN" altLang="en-US" sz="1050" b="0" i="0" u="none" strike="noStrike" kern="1200" cap="none" spc="0" normalizeH="0" baseline="0" noProof="0" dirty="0">
              <a:ln>
                <a:noFill/>
              </a:ln>
              <a:solidFill>
                <a:prstClr val="white">
                  <a:lumMod val="50000"/>
                </a:prstClr>
              </a:solidFill>
              <a:effectLst/>
              <a:uLnTx/>
              <a:uFillTx/>
              <a:latin typeface="微软雅黑" panose="020B0503020204020204" pitchFamily="34" charset="-122"/>
              <a:ea typeface="微软雅黑" panose="020B0503020204020204" pitchFamily="34" charset="-122"/>
              <a:cs typeface="+mj-cs"/>
            </a:endParaRPr>
          </a:p>
          <a:p>
            <a:pPr marL="0" marR="0" lvl="0" indent="0" algn="l" defTabSz="914400" rtl="0" eaLnBrk="1" fontAlgn="auto" latinLnBrk="0" hangingPunct="1">
              <a:lnSpc>
                <a:spcPct val="100000"/>
              </a:lnSpc>
              <a:spcBef>
                <a:spcPct val="0"/>
              </a:spcBef>
              <a:spcAft>
                <a:spcPts val="0"/>
              </a:spcAft>
              <a:buClrTx/>
              <a:buSzTx/>
              <a:buFontTx/>
              <a:buNone/>
              <a:defRPr/>
            </a:pPr>
            <a:endParaRPr kumimoji="0" lang="zh-CN" altLang="en-US" sz="1050" b="0" i="0" u="none" strike="noStrike" kern="1200" cap="none" spc="0" normalizeH="0" baseline="0" noProof="0" dirty="0">
              <a:ln>
                <a:noFill/>
              </a:ln>
              <a:solidFill>
                <a:prstClr val="white">
                  <a:lumMod val="50000"/>
                </a:prstClr>
              </a:solidFill>
              <a:effectLst/>
              <a:uLnTx/>
              <a:uFillTx/>
              <a:latin typeface="微软雅黑" panose="020B0503020204020204" pitchFamily="34" charset="-122"/>
              <a:ea typeface="微软雅黑" panose="020B0503020204020204" pitchFamily="34" charset="-122"/>
              <a:cs typeface="+mj-cs"/>
            </a:endParaRPr>
          </a:p>
        </p:txBody>
      </p:sp>
      <p:sp>
        <p:nvSpPr>
          <p:cNvPr id="48" name="椭圆 47"/>
          <p:cNvSpPr/>
          <p:nvPr/>
        </p:nvSpPr>
        <p:spPr>
          <a:xfrm>
            <a:off x="3762122" y="3232250"/>
            <a:ext cx="432354" cy="432476"/>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r>
              <a:rPr kumimoji="0" lang="en-US" altLang="zh-CN" sz="1010" b="0" i="0" u="none" strike="noStrike" kern="1200" cap="none" spc="0" normalizeH="0" baseline="0" noProof="0" dirty="0">
                <a:ln>
                  <a:noFill/>
                </a:ln>
                <a:solidFill>
                  <a:prstClr val="white"/>
                </a:solidFill>
                <a:effectLst/>
                <a:uLnTx/>
                <a:uFillTx/>
                <a:latin typeface="Impact MT Std" pitchFamily="34" charset="0"/>
                <a:ea typeface="微软雅黑" panose="020B0503020204020204" pitchFamily="34" charset="-122"/>
                <a:cs typeface="+mn-cs"/>
              </a:rPr>
              <a:t>5</a:t>
            </a:r>
            <a:endParaRPr kumimoji="0" lang="zh-CN" altLang="en-US" sz="1010" b="0" i="0" u="none" strike="noStrike" kern="1200" cap="none" spc="0" normalizeH="0" baseline="0" noProof="0" dirty="0">
              <a:ln>
                <a:noFill/>
              </a:ln>
              <a:solidFill>
                <a:prstClr val="white"/>
              </a:solidFill>
              <a:effectLst/>
              <a:uLnTx/>
              <a:uFillTx/>
              <a:latin typeface="Impact MT Std" pitchFamily="34" charset="0"/>
              <a:ea typeface="微软雅黑" panose="020B0503020204020204" pitchFamily="34" charset="-122"/>
              <a:cs typeface="+mn-cs"/>
            </a:endParaRPr>
          </a:p>
        </p:txBody>
      </p:sp>
      <p:cxnSp>
        <p:nvCxnSpPr>
          <p:cNvPr id="49" name="直接连接符 48"/>
          <p:cNvCxnSpPr/>
          <p:nvPr/>
        </p:nvCxnSpPr>
        <p:spPr>
          <a:xfrm>
            <a:off x="4194863" y="3460814"/>
            <a:ext cx="755083" cy="0"/>
          </a:xfrm>
          <a:prstGeom prst="line">
            <a:avLst/>
          </a:prstGeom>
          <a:ln w="6350">
            <a:solidFill>
              <a:schemeClr val="bg1">
                <a:lumMod val="50000"/>
              </a:schemeClr>
            </a:solidFill>
            <a:prstDash val="dash"/>
            <a:tailEnd type="oval" w="sm" len="sm"/>
          </a:ln>
        </p:spPr>
        <p:style>
          <a:lnRef idx="1">
            <a:schemeClr val="accent1"/>
          </a:lnRef>
          <a:fillRef idx="0">
            <a:schemeClr val="accent1"/>
          </a:fillRef>
          <a:effectRef idx="0">
            <a:schemeClr val="accent1"/>
          </a:effectRef>
          <a:fontRef idx="minor">
            <a:schemeClr val="tx1"/>
          </a:fontRef>
        </p:style>
      </p:cxnSp>
      <p:sp>
        <p:nvSpPr>
          <p:cNvPr id="50" name="标题 11"/>
          <p:cNvSpPr txBox="1"/>
          <p:nvPr/>
        </p:nvSpPr>
        <p:spPr>
          <a:xfrm>
            <a:off x="4966817" y="3295417"/>
            <a:ext cx="2898693" cy="597333"/>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defRPr/>
            </a:pPr>
            <a:r>
              <a:rPr kumimoji="0" lang="zh-CN" altLang="en-US" sz="1050" b="0" i="0" u="none" strike="noStrike" kern="1200" cap="none" spc="0" normalizeH="0" baseline="0" noProof="0" dirty="0">
                <a:ln>
                  <a:noFill/>
                </a:ln>
                <a:solidFill>
                  <a:prstClr val="white">
                    <a:lumMod val="50000"/>
                  </a:prstClr>
                </a:solidFill>
                <a:effectLst/>
                <a:uLnTx/>
                <a:uFillTx/>
                <a:latin typeface="微软雅黑" panose="020B0503020204020204" pitchFamily="34" charset="-122"/>
                <a:ea typeface="微软雅黑" panose="020B0503020204020204" pitchFamily="34" charset="-122"/>
                <a:cs typeface="+mj-cs"/>
              </a:rPr>
              <a:t>请在此处输入详细的文字介绍信息和简介，表达图表的含义</a:t>
            </a:r>
            <a:r>
              <a:rPr kumimoji="0" lang="en-US" altLang="zh-CN" sz="1050" b="0" i="0" u="none" strike="noStrike" kern="1200" cap="none" spc="0" normalizeH="0" baseline="0" noProof="0" dirty="0">
                <a:ln>
                  <a:noFill/>
                </a:ln>
                <a:solidFill>
                  <a:prstClr val="white">
                    <a:lumMod val="50000"/>
                  </a:prstClr>
                </a:solidFill>
                <a:effectLst/>
                <a:uLnTx/>
                <a:uFillTx/>
                <a:latin typeface="微软雅黑" panose="020B0503020204020204" pitchFamily="34" charset="-122"/>
                <a:ea typeface="微软雅黑" panose="020B0503020204020204" pitchFamily="34" charset="-122"/>
                <a:cs typeface="+mj-cs"/>
              </a:rPr>
              <a:t>.</a:t>
            </a:r>
            <a:r>
              <a:rPr kumimoji="0" lang="zh-CN" altLang="en-US" sz="1050" b="0" i="0" u="none" strike="noStrike" kern="1200" cap="none" spc="0" normalizeH="0" baseline="0" noProof="0" dirty="0">
                <a:ln>
                  <a:noFill/>
                </a:ln>
                <a:solidFill>
                  <a:prstClr val="white">
                    <a:lumMod val="50000"/>
                  </a:prstClr>
                </a:solidFill>
                <a:effectLst/>
                <a:uLnTx/>
                <a:uFillTx/>
                <a:latin typeface="微软雅黑" panose="020B0503020204020204" pitchFamily="34" charset="-122"/>
                <a:ea typeface="微软雅黑" panose="020B0503020204020204" pitchFamily="34" charset="-122"/>
                <a:cs typeface="+mj-cs"/>
              </a:rPr>
              <a:t>表达图表的含义</a:t>
            </a:r>
            <a:r>
              <a:rPr kumimoji="0" lang="en-US" altLang="zh-CN" sz="1050" b="0" i="0" u="none" strike="noStrike" kern="1200" cap="none" spc="0" normalizeH="0" baseline="0" noProof="0" dirty="0">
                <a:ln>
                  <a:noFill/>
                </a:ln>
                <a:solidFill>
                  <a:prstClr val="white">
                    <a:lumMod val="50000"/>
                  </a:prstClr>
                </a:solidFill>
                <a:effectLst/>
                <a:uLnTx/>
                <a:uFillTx/>
                <a:latin typeface="微软雅黑" panose="020B0503020204020204" pitchFamily="34" charset="-122"/>
                <a:ea typeface="微软雅黑" panose="020B0503020204020204" pitchFamily="34" charset="-122"/>
                <a:cs typeface="+mj-cs"/>
              </a:rPr>
              <a:t>.</a:t>
            </a:r>
            <a:endParaRPr kumimoji="0" lang="zh-CN" altLang="en-US" sz="1050" b="0" i="0" u="none" strike="noStrike" kern="1200" cap="none" spc="0" normalizeH="0" baseline="0" noProof="0" dirty="0">
              <a:ln>
                <a:noFill/>
              </a:ln>
              <a:solidFill>
                <a:prstClr val="white">
                  <a:lumMod val="50000"/>
                </a:prstClr>
              </a:solidFill>
              <a:effectLst/>
              <a:uLnTx/>
              <a:uFillTx/>
              <a:latin typeface="微软雅黑" panose="020B0503020204020204" pitchFamily="34" charset="-122"/>
              <a:ea typeface="微软雅黑" panose="020B0503020204020204" pitchFamily="34" charset="-122"/>
              <a:cs typeface="+mj-cs"/>
            </a:endParaRPr>
          </a:p>
          <a:p>
            <a:pPr marL="0" marR="0" lvl="0" indent="0" algn="l" defTabSz="914400" rtl="0" eaLnBrk="1" fontAlgn="auto" latinLnBrk="0" hangingPunct="1">
              <a:lnSpc>
                <a:spcPct val="100000"/>
              </a:lnSpc>
              <a:spcBef>
                <a:spcPct val="0"/>
              </a:spcBef>
              <a:spcAft>
                <a:spcPts val="0"/>
              </a:spcAft>
              <a:buClrTx/>
              <a:buSzTx/>
              <a:buFontTx/>
              <a:buNone/>
              <a:defRPr/>
            </a:pPr>
            <a:endParaRPr kumimoji="0" lang="zh-CN" altLang="en-US" sz="1050" b="0" i="0" u="none" strike="noStrike" kern="1200" cap="none" spc="0" normalizeH="0" baseline="0" noProof="0" dirty="0">
              <a:ln>
                <a:noFill/>
              </a:ln>
              <a:solidFill>
                <a:prstClr val="white">
                  <a:lumMod val="50000"/>
                </a:prstClr>
              </a:solidFill>
              <a:effectLst/>
              <a:uLnTx/>
              <a:uFillTx/>
              <a:latin typeface="微软雅黑" panose="020B0503020204020204" pitchFamily="34" charset="-122"/>
              <a:ea typeface="微软雅黑" panose="020B0503020204020204" pitchFamily="34" charset="-122"/>
              <a:cs typeface="+mj-cs"/>
            </a:endParaRPr>
          </a:p>
        </p:txBody>
      </p:sp>
      <p:sp>
        <p:nvSpPr>
          <p:cNvPr id="51" name="椭圆 50"/>
          <p:cNvSpPr/>
          <p:nvPr/>
        </p:nvSpPr>
        <p:spPr>
          <a:xfrm>
            <a:off x="3762122" y="3772170"/>
            <a:ext cx="432354" cy="432476"/>
          </a:xfrm>
          <a:prstGeom prst="ellipse">
            <a:avLst/>
          </a:prstGeom>
          <a:solidFill>
            <a:srgbClr val="E62A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r>
              <a:rPr kumimoji="0" lang="en-US" altLang="zh-CN" sz="1010" b="0" i="0" u="none" strike="noStrike" kern="1200" cap="none" spc="0" normalizeH="0" baseline="0" noProof="0" dirty="0">
                <a:ln>
                  <a:noFill/>
                </a:ln>
                <a:solidFill>
                  <a:prstClr val="white"/>
                </a:solidFill>
                <a:effectLst/>
                <a:uLnTx/>
                <a:uFillTx/>
                <a:latin typeface="Impact MT Std" pitchFamily="34" charset="0"/>
                <a:ea typeface="微软雅黑" panose="020B0503020204020204" pitchFamily="34" charset="-122"/>
                <a:cs typeface="+mn-cs"/>
              </a:rPr>
              <a:t>6</a:t>
            </a:r>
            <a:endParaRPr kumimoji="0" lang="zh-CN" altLang="en-US" sz="1010" b="0" i="0" u="none" strike="noStrike" kern="1200" cap="none" spc="0" normalizeH="0" baseline="0" noProof="0" dirty="0">
              <a:ln>
                <a:noFill/>
              </a:ln>
              <a:solidFill>
                <a:prstClr val="white"/>
              </a:solidFill>
              <a:effectLst/>
              <a:uLnTx/>
              <a:uFillTx/>
              <a:latin typeface="Impact MT Std" pitchFamily="34" charset="0"/>
              <a:ea typeface="微软雅黑" panose="020B0503020204020204" pitchFamily="34" charset="-122"/>
              <a:cs typeface="+mn-cs"/>
            </a:endParaRPr>
          </a:p>
        </p:txBody>
      </p:sp>
      <p:cxnSp>
        <p:nvCxnSpPr>
          <p:cNvPr id="52" name="直接连接符 51"/>
          <p:cNvCxnSpPr/>
          <p:nvPr/>
        </p:nvCxnSpPr>
        <p:spPr>
          <a:xfrm>
            <a:off x="4194863" y="4000734"/>
            <a:ext cx="755083" cy="0"/>
          </a:xfrm>
          <a:prstGeom prst="line">
            <a:avLst/>
          </a:prstGeom>
          <a:ln w="6350">
            <a:solidFill>
              <a:schemeClr val="bg1">
                <a:lumMod val="50000"/>
              </a:schemeClr>
            </a:solidFill>
            <a:prstDash val="dash"/>
            <a:tailEnd type="oval" w="sm" len="sm"/>
          </a:ln>
        </p:spPr>
        <p:style>
          <a:lnRef idx="1">
            <a:schemeClr val="accent1"/>
          </a:lnRef>
          <a:fillRef idx="0">
            <a:schemeClr val="accent1"/>
          </a:fillRef>
          <a:effectRef idx="0">
            <a:schemeClr val="accent1"/>
          </a:effectRef>
          <a:fontRef idx="minor">
            <a:schemeClr val="tx1"/>
          </a:fontRef>
        </p:style>
      </p:cxnSp>
      <p:sp>
        <p:nvSpPr>
          <p:cNvPr id="53" name="标题 11"/>
          <p:cNvSpPr txBox="1"/>
          <p:nvPr/>
        </p:nvSpPr>
        <p:spPr>
          <a:xfrm>
            <a:off x="4966818" y="3835336"/>
            <a:ext cx="2898693" cy="597333"/>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defRPr/>
            </a:pPr>
            <a:r>
              <a:rPr kumimoji="0" lang="zh-CN" altLang="en-US" sz="1050" b="0" i="0" u="none" strike="noStrike" kern="1200" cap="none" spc="0" normalizeH="0" baseline="0" noProof="0" dirty="0">
                <a:ln>
                  <a:noFill/>
                </a:ln>
                <a:solidFill>
                  <a:prstClr val="white">
                    <a:lumMod val="50000"/>
                  </a:prstClr>
                </a:solidFill>
                <a:effectLst/>
                <a:uLnTx/>
                <a:uFillTx/>
                <a:latin typeface="微软雅黑" panose="020B0503020204020204" pitchFamily="34" charset="-122"/>
                <a:ea typeface="微软雅黑" panose="020B0503020204020204" pitchFamily="34" charset="-122"/>
                <a:cs typeface="+mj-cs"/>
              </a:rPr>
              <a:t>请在此处输入详细的文字介绍信息和简介，表达图表的含义</a:t>
            </a:r>
            <a:r>
              <a:rPr kumimoji="0" lang="en-US" altLang="zh-CN" sz="1050" b="0" i="0" u="none" strike="noStrike" kern="1200" cap="none" spc="0" normalizeH="0" baseline="0" noProof="0" dirty="0">
                <a:ln>
                  <a:noFill/>
                </a:ln>
                <a:solidFill>
                  <a:prstClr val="white">
                    <a:lumMod val="50000"/>
                  </a:prstClr>
                </a:solidFill>
                <a:effectLst/>
                <a:uLnTx/>
                <a:uFillTx/>
                <a:latin typeface="微软雅黑" panose="020B0503020204020204" pitchFamily="34" charset="-122"/>
                <a:ea typeface="微软雅黑" panose="020B0503020204020204" pitchFamily="34" charset="-122"/>
                <a:cs typeface="+mj-cs"/>
              </a:rPr>
              <a:t>.</a:t>
            </a:r>
            <a:r>
              <a:rPr kumimoji="0" lang="zh-CN" altLang="en-US" sz="1050" b="0" i="0" u="none" strike="noStrike" kern="1200" cap="none" spc="0" normalizeH="0" baseline="0" noProof="0" dirty="0">
                <a:ln>
                  <a:noFill/>
                </a:ln>
                <a:solidFill>
                  <a:prstClr val="white">
                    <a:lumMod val="50000"/>
                  </a:prstClr>
                </a:solidFill>
                <a:effectLst/>
                <a:uLnTx/>
                <a:uFillTx/>
                <a:latin typeface="微软雅黑" panose="020B0503020204020204" pitchFamily="34" charset="-122"/>
                <a:ea typeface="微软雅黑" panose="020B0503020204020204" pitchFamily="34" charset="-122"/>
                <a:cs typeface="+mj-cs"/>
              </a:rPr>
              <a:t>表达图表的含义</a:t>
            </a:r>
            <a:r>
              <a:rPr kumimoji="0" lang="en-US" altLang="zh-CN" sz="1050" b="0" i="0" u="none" strike="noStrike" kern="1200" cap="none" spc="0" normalizeH="0" baseline="0" noProof="0" dirty="0">
                <a:ln>
                  <a:noFill/>
                </a:ln>
                <a:solidFill>
                  <a:prstClr val="white">
                    <a:lumMod val="50000"/>
                  </a:prstClr>
                </a:solidFill>
                <a:effectLst/>
                <a:uLnTx/>
                <a:uFillTx/>
                <a:latin typeface="微软雅黑" panose="020B0503020204020204" pitchFamily="34" charset="-122"/>
                <a:ea typeface="微软雅黑" panose="020B0503020204020204" pitchFamily="34" charset="-122"/>
                <a:cs typeface="+mj-cs"/>
              </a:rPr>
              <a:t>.</a:t>
            </a:r>
            <a:endParaRPr kumimoji="0" lang="zh-CN" altLang="en-US" sz="1050" b="0" i="0" u="none" strike="noStrike" kern="1200" cap="none" spc="0" normalizeH="0" baseline="0" noProof="0" dirty="0">
              <a:ln>
                <a:noFill/>
              </a:ln>
              <a:solidFill>
                <a:prstClr val="white">
                  <a:lumMod val="50000"/>
                </a:prstClr>
              </a:solidFill>
              <a:effectLst/>
              <a:uLnTx/>
              <a:uFillTx/>
              <a:latin typeface="微软雅黑" panose="020B0503020204020204" pitchFamily="34" charset="-122"/>
              <a:ea typeface="微软雅黑" panose="020B0503020204020204" pitchFamily="34" charset="-122"/>
              <a:cs typeface="+mj-cs"/>
            </a:endParaRPr>
          </a:p>
          <a:p>
            <a:pPr marL="0" marR="0" lvl="0" indent="0" algn="l" defTabSz="914400" rtl="0" eaLnBrk="1" fontAlgn="auto" latinLnBrk="0" hangingPunct="1">
              <a:lnSpc>
                <a:spcPct val="100000"/>
              </a:lnSpc>
              <a:spcBef>
                <a:spcPct val="0"/>
              </a:spcBef>
              <a:spcAft>
                <a:spcPts val="0"/>
              </a:spcAft>
              <a:buClrTx/>
              <a:buSzTx/>
              <a:buFontTx/>
              <a:buNone/>
              <a:defRPr/>
            </a:pPr>
            <a:endParaRPr kumimoji="0" lang="zh-CN" altLang="en-US" sz="1050" b="0" i="0" u="none" strike="noStrike" kern="1200" cap="none" spc="0" normalizeH="0" baseline="0" noProof="0" dirty="0">
              <a:ln>
                <a:noFill/>
              </a:ln>
              <a:solidFill>
                <a:prstClr val="white">
                  <a:lumMod val="50000"/>
                </a:prstClr>
              </a:solidFill>
              <a:effectLst/>
              <a:uLnTx/>
              <a:uFillTx/>
              <a:latin typeface="微软雅黑" panose="020B0503020204020204" pitchFamily="34" charset="-122"/>
              <a:ea typeface="微软雅黑" panose="020B0503020204020204" pitchFamily="34" charset="-122"/>
              <a:cs typeface="+mj-cs"/>
            </a:endParaRPr>
          </a:p>
        </p:txBody>
      </p:sp>
    </p:spTree>
  </p:cSld>
  <p:clrMapOvr>
    <a:masterClrMapping/>
  </p:clrMapOvr>
  <mc:AlternateContent xmlns:mc="http://schemas.openxmlformats.org/markup-compatibility/2006" xmlns:p14="http://schemas.microsoft.com/office/powerpoint/2010/main">
    <mc:Choice Requires="p14">
      <p:transition spd="slow" p14:dur="1250" advClick="0" advTm="0">
        <p14:switch dir="r"/>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528" fill="hold" grpId="0" nodeType="withEffect">
                                  <p:stCondLst>
                                    <p:cond delay="0"/>
                                  </p:stCondLst>
                                  <p:childTnLst>
                                    <p:set>
                                      <p:cBhvr>
                                        <p:cTn id="6" dur="1" fill="hold">
                                          <p:stCondLst>
                                            <p:cond delay="0"/>
                                          </p:stCondLst>
                                        </p:cTn>
                                        <p:tgtEl>
                                          <p:spTgt spid="25"/>
                                        </p:tgtEl>
                                        <p:attrNameLst>
                                          <p:attrName>style.visibility</p:attrName>
                                        </p:attrNameLst>
                                      </p:cBhvr>
                                      <p:to>
                                        <p:strVal val="visible"/>
                                      </p:to>
                                    </p:set>
                                    <p:anim calcmode="lin" valueType="num">
                                      <p:cBhvr>
                                        <p:cTn id="7" dur="500" fill="hold"/>
                                        <p:tgtEl>
                                          <p:spTgt spid="25"/>
                                        </p:tgtEl>
                                        <p:attrNameLst>
                                          <p:attrName>ppt_w</p:attrName>
                                        </p:attrNameLst>
                                      </p:cBhvr>
                                      <p:tavLst>
                                        <p:tav tm="0">
                                          <p:val>
                                            <p:fltVal val="0"/>
                                          </p:val>
                                        </p:tav>
                                        <p:tav tm="100000">
                                          <p:val>
                                            <p:strVal val="#ppt_w"/>
                                          </p:val>
                                        </p:tav>
                                      </p:tavLst>
                                    </p:anim>
                                    <p:anim calcmode="lin" valueType="num">
                                      <p:cBhvr>
                                        <p:cTn id="8" dur="500" fill="hold"/>
                                        <p:tgtEl>
                                          <p:spTgt spid="25"/>
                                        </p:tgtEl>
                                        <p:attrNameLst>
                                          <p:attrName>ppt_h</p:attrName>
                                        </p:attrNameLst>
                                      </p:cBhvr>
                                      <p:tavLst>
                                        <p:tav tm="0">
                                          <p:val>
                                            <p:fltVal val="0"/>
                                          </p:val>
                                        </p:tav>
                                        <p:tav tm="100000">
                                          <p:val>
                                            <p:strVal val="#ppt_h"/>
                                          </p:val>
                                        </p:tav>
                                      </p:tavLst>
                                    </p:anim>
                                    <p:animEffect transition="in" filter="fade">
                                      <p:cBhvr>
                                        <p:cTn id="9" dur="500"/>
                                        <p:tgtEl>
                                          <p:spTgt spid="25"/>
                                        </p:tgtEl>
                                      </p:cBhvr>
                                    </p:animEffect>
                                    <p:anim calcmode="lin" valueType="num">
                                      <p:cBhvr>
                                        <p:cTn id="10" dur="500" fill="hold"/>
                                        <p:tgtEl>
                                          <p:spTgt spid="25"/>
                                        </p:tgtEl>
                                        <p:attrNameLst>
                                          <p:attrName>ppt_x</p:attrName>
                                        </p:attrNameLst>
                                      </p:cBhvr>
                                      <p:tavLst>
                                        <p:tav tm="0">
                                          <p:val>
                                            <p:fltVal val="0.5"/>
                                          </p:val>
                                        </p:tav>
                                        <p:tav tm="100000">
                                          <p:val>
                                            <p:strVal val="#ppt_x"/>
                                          </p:val>
                                        </p:tav>
                                      </p:tavLst>
                                    </p:anim>
                                    <p:anim calcmode="lin" valueType="num">
                                      <p:cBhvr>
                                        <p:cTn id="11" dur="500" fill="hold"/>
                                        <p:tgtEl>
                                          <p:spTgt spid="25"/>
                                        </p:tgtEl>
                                        <p:attrNameLst>
                                          <p:attrName>ppt_y</p:attrName>
                                        </p:attrNameLst>
                                      </p:cBhvr>
                                      <p:tavLst>
                                        <p:tav tm="0">
                                          <p:val>
                                            <p:fltVal val="0.5"/>
                                          </p:val>
                                        </p:tav>
                                        <p:tav tm="100000">
                                          <p:val>
                                            <p:strVal val="#ppt_y"/>
                                          </p:val>
                                        </p:tav>
                                      </p:tavLst>
                                    </p:anim>
                                  </p:childTnLst>
                                </p:cTn>
                              </p:par>
                              <p:par>
                                <p:cTn id="12" presetID="53" presetClass="entr" presetSubtype="528" fill="hold" grpId="0" nodeType="withEffect">
                                  <p:stCondLst>
                                    <p:cond delay="0"/>
                                  </p:stCondLst>
                                  <p:childTnLst>
                                    <p:set>
                                      <p:cBhvr>
                                        <p:cTn id="13" dur="1" fill="hold">
                                          <p:stCondLst>
                                            <p:cond delay="0"/>
                                          </p:stCondLst>
                                        </p:cTn>
                                        <p:tgtEl>
                                          <p:spTgt spid="24"/>
                                        </p:tgtEl>
                                        <p:attrNameLst>
                                          <p:attrName>style.visibility</p:attrName>
                                        </p:attrNameLst>
                                      </p:cBhvr>
                                      <p:to>
                                        <p:strVal val="visible"/>
                                      </p:to>
                                    </p:set>
                                    <p:anim calcmode="lin" valueType="num">
                                      <p:cBhvr>
                                        <p:cTn id="14" dur="500" fill="hold"/>
                                        <p:tgtEl>
                                          <p:spTgt spid="24"/>
                                        </p:tgtEl>
                                        <p:attrNameLst>
                                          <p:attrName>ppt_w</p:attrName>
                                        </p:attrNameLst>
                                      </p:cBhvr>
                                      <p:tavLst>
                                        <p:tav tm="0">
                                          <p:val>
                                            <p:fltVal val="0"/>
                                          </p:val>
                                        </p:tav>
                                        <p:tav tm="100000">
                                          <p:val>
                                            <p:strVal val="#ppt_w"/>
                                          </p:val>
                                        </p:tav>
                                      </p:tavLst>
                                    </p:anim>
                                    <p:anim calcmode="lin" valueType="num">
                                      <p:cBhvr>
                                        <p:cTn id="15" dur="500" fill="hold"/>
                                        <p:tgtEl>
                                          <p:spTgt spid="24"/>
                                        </p:tgtEl>
                                        <p:attrNameLst>
                                          <p:attrName>ppt_h</p:attrName>
                                        </p:attrNameLst>
                                      </p:cBhvr>
                                      <p:tavLst>
                                        <p:tav tm="0">
                                          <p:val>
                                            <p:fltVal val="0"/>
                                          </p:val>
                                        </p:tav>
                                        <p:tav tm="100000">
                                          <p:val>
                                            <p:strVal val="#ppt_h"/>
                                          </p:val>
                                        </p:tav>
                                      </p:tavLst>
                                    </p:anim>
                                    <p:animEffect transition="in" filter="fade">
                                      <p:cBhvr>
                                        <p:cTn id="16" dur="500"/>
                                        <p:tgtEl>
                                          <p:spTgt spid="24"/>
                                        </p:tgtEl>
                                      </p:cBhvr>
                                    </p:animEffect>
                                    <p:anim calcmode="lin" valueType="num">
                                      <p:cBhvr>
                                        <p:cTn id="17" dur="500" fill="hold"/>
                                        <p:tgtEl>
                                          <p:spTgt spid="24"/>
                                        </p:tgtEl>
                                        <p:attrNameLst>
                                          <p:attrName>ppt_x</p:attrName>
                                        </p:attrNameLst>
                                      </p:cBhvr>
                                      <p:tavLst>
                                        <p:tav tm="0">
                                          <p:val>
                                            <p:fltVal val="0.5"/>
                                          </p:val>
                                        </p:tav>
                                        <p:tav tm="100000">
                                          <p:val>
                                            <p:strVal val="#ppt_x"/>
                                          </p:val>
                                        </p:tav>
                                      </p:tavLst>
                                    </p:anim>
                                    <p:anim calcmode="lin" valueType="num">
                                      <p:cBhvr>
                                        <p:cTn id="18" dur="500" fill="hold"/>
                                        <p:tgtEl>
                                          <p:spTgt spid="24"/>
                                        </p:tgtEl>
                                        <p:attrNameLst>
                                          <p:attrName>ppt_y</p:attrName>
                                        </p:attrNameLst>
                                      </p:cBhvr>
                                      <p:tavLst>
                                        <p:tav tm="0">
                                          <p:val>
                                            <p:fltVal val="0.5"/>
                                          </p:val>
                                        </p:tav>
                                        <p:tav tm="100000">
                                          <p:val>
                                            <p:strVal val="#ppt_y"/>
                                          </p:val>
                                        </p:tav>
                                      </p:tavLst>
                                    </p:anim>
                                  </p:childTnLst>
                                </p:cTn>
                              </p:par>
                              <p:par>
                                <p:cTn id="19" presetID="53" presetClass="entr" presetSubtype="528" fill="hold" grpId="0" nodeType="withEffect">
                                  <p:stCondLst>
                                    <p:cond delay="250"/>
                                  </p:stCondLst>
                                  <p:childTnLst>
                                    <p:set>
                                      <p:cBhvr>
                                        <p:cTn id="20" dur="1" fill="hold">
                                          <p:stCondLst>
                                            <p:cond delay="0"/>
                                          </p:stCondLst>
                                        </p:cTn>
                                        <p:tgtEl>
                                          <p:spTgt spid="23"/>
                                        </p:tgtEl>
                                        <p:attrNameLst>
                                          <p:attrName>style.visibility</p:attrName>
                                        </p:attrNameLst>
                                      </p:cBhvr>
                                      <p:to>
                                        <p:strVal val="visible"/>
                                      </p:to>
                                    </p:set>
                                    <p:anim calcmode="lin" valueType="num">
                                      <p:cBhvr>
                                        <p:cTn id="21" dur="500" fill="hold"/>
                                        <p:tgtEl>
                                          <p:spTgt spid="23"/>
                                        </p:tgtEl>
                                        <p:attrNameLst>
                                          <p:attrName>ppt_w</p:attrName>
                                        </p:attrNameLst>
                                      </p:cBhvr>
                                      <p:tavLst>
                                        <p:tav tm="0">
                                          <p:val>
                                            <p:fltVal val="0"/>
                                          </p:val>
                                        </p:tav>
                                        <p:tav tm="100000">
                                          <p:val>
                                            <p:strVal val="#ppt_w"/>
                                          </p:val>
                                        </p:tav>
                                      </p:tavLst>
                                    </p:anim>
                                    <p:anim calcmode="lin" valueType="num">
                                      <p:cBhvr>
                                        <p:cTn id="22" dur="500" fill="hold"/>
                                        <p:tgtEl>
                                          <p:spTgt spid="23"/>
                                        </p:tgtEl>
                                        <p:attrNameLst>
                                          <p:attrName>ppt_h</p:attrName>
                                        </p:attrNameLst>
                                      </p:cBhvr>
                                      <p:tavLst>
                                        <p:tav tm="0">
                                          <p:val>
                                            <p:fltVal val="0"/>
                                          </p:val>
                                        </p:tav>
                                        <p:tav tm="100000">
                                          <p:val>
                                            <p:strVal val="#ppt_h"/>
                                          </p:val>
                                        </p:tav>
                                      </p:tavLst>
                                    </p:anim>
                                    <p:animEffect transition="in" filter="fade">
                                      <p:cBhvr>
                                        <p:cTn id="23" dur="500"/>
                                        <p:tgtEl>
                                          <p:spTgt spid="23"/>
                                        </p:tgtEl>
                                      </p:cBhvr>
                                    </p:animEffect>
                                    <p:anim calcmode="lin" valueType="num">
                                      <p:cBhvr>
                                        <p:cTn id="24" dur="500" fill="hold"/>
                                        <p:tgtEl>
                                          <p:spTgt spid="23"/>
                                        </p:tgtEl>
                                        <p:attrNameLst>
                                          <p:attrName>ppt_x</p:attrName>
                                        </p:attrNameLst>
                                      </p:cBhvr>
                                      <p:tavLst>
                                        <p:tav tm="0">
                                          <p:val>
                                            <p:fltVal val="0.5"/>
                                          </p:val>
                                        </p:tav>
                                        <p:tav tm="100000">
                                          <p:val>
                                            <p:strVal val="#ppt_x"/>
                                          </p:val>
                                        </p:tav>
                                      </p:tavLst>
                                    </p:anim>
                                    <p:anim calcmode="lin" valueType="num">
                                      <p:cBhvr>
                                        <p:cTn id="25" dur="500" fill="hold"/>
                                        <p:tgtEl>
                                          <p:spTgt spid="23"/>
                                        </p:tgtEl>
                                        <p:attrNameLst>
                                          <p:attrName>ppt_y</p:attrName>
                                        </p:attrNameLst>
                                      </p:cBhvr>
                                      <p:tavLst>
                                        <p:tav tm="0">
                                          <p:val>
                                            <p:fltVal val="0.5"/>
                                          </p:val>
                                        </p:tav>
                                        <p:tav tm="100000">
                                          <p:val>
                                            <p:strVal val="#ppt_y"/>
                                          </p:val>
                                        </p:tav>
                                      </p:tavLst>
                                    </p:anim>
                                  </p:childTnLst>
                                </p:cTn>
                              </p:par>
                              <p:par>
                                <p:cTn id="26" presetID="53" presetClass="entr" presetSubtype="528" fill="hold" grpId="0" nodeType="withEffect">
                                  <p:stCondLst>
                                    <p:cond delay="250"/>
                                  </p:stCondLst>
                                  <p:childTnLst>
                                    <p:set>
                                      <p:cBhvr>
                                        <p:cTn id="27" dur="1" fill="hold">
                                          <p:stCondLst>
                                            <p:cond delay="0"/>
                                          </p:stCondLst>
                                        </p:cTn>
                                        <p:tgtEl>
                                          <p:spTgt spid="20"/>
                                        </p:tgtEl>
                                        <p:attrNameLst>
                                          <p:attrName>style.visibility</p:attrName>
                                        </p:attrNameLst>
                                      </p:cBhvr>
                                      <p:to>
                                        <p:strVal val="visible"/>
                                      </p:to>
                                    </p:set>
                                    <p:anim calcmode="lin" valueType="num">
                                      <p:cBhvr>
                                        <p:cTn id="28" dur="500" fill="hold"/>
                                        <p:tgtEl>
                                          <p:spTgt spid="20"/>
                                        </p:tgtEl>
                                        <p:attrNameLst>
                                          <p:attrName>ppt_w</p:attrName>
                                        </p:attrNameLst>
                                      </p:cBhvr>
                                      <p:tavLst>
                                        <p:tav tm="0">
                                          <p:val>
                                            <p:fltVal val="0"/>
                                          </p:val>
                                        </p:tav>
                                        <p:tav tm="100000">
                                          <p:val>
                                            <p:strVal val="#ppt_w"/>
                                          </p:val>
                                        </p:tav>
                                      </p:tavLst>
                                    </p:anim>
                                    <p:anim calcmode="lin" valueType="num">
                                      <p:cBhvr>
                                        <p:cTn id="29" dur="500" fill="hold"/>
                                        <p:tgtEl>
                                          <p:spTgt spid="20"/>
                                        </p:tgtEl>
                                        <p:attrNameLst>
                                          <p:attrName>ppt_h</p:attrName>
                                        </p:attrNameLst>
                                      </p:cBhvr>
                                      <p:tavLst>
                                        <p:tav tm="0">
                                          <p:val>
                                            <p:fltVal val="0"/>
                                          </p:val>
                                        </p:tav>
                                        <p:tav tm="100000">
                                          <p:val>
                                            <p:strVal val="#ppt_h"/>
                                          </p:val>
                                        </p:tav>
                                      </p:tavLst>
                                    </p:anim>
                                    <p:animEffect transition="in" filter="fade">
                                      <p:cBhvr>
                                        <p:cTn id="30" dur="500"/>
                                        <p:tgtEl>
                                          <p:spTgt spid="20"/>
                                        </p:tgtEl>
                                      </p:cBhvr>
                                    </p:animEffect>
                                    <p:anim calcmode="lin" valueType="num">
                                      <p:cBhvr>
                                        <p:cTn id="31" dur="500" fill="hold"/>
                                        <p:tgtEl>
                                          <p:spTgt spid="20"/>
                                        </p:tgtEl>
                                        <p:attrNameLst>
                                          <p:attrName>ppt_x</p:attrName>
                                        </p:attrNameLst>
                                      </p:cBhvr>
                                      <p:tavLst>
                                        <p:tav tm="0">
                                          <p:val>
                                            <p:fltVal val="0.5"/>
                                          </p:val>
                                        </p:tav>
                                        <p:tav tm="100000">
                                          <p:val>
                                            <p:strVal val="#ppt_x"/>
                                          </p:val>
                                        </p:tav>
                                      </p:tavLst>
                                    </p:anim>
                                    <p:anim calcmode="lin" valueType="num">
                                      <p:cBhvr>
                                        <p:cTn id="32" dur="500" fill="hold"/>
                                        <p:tgtEl>
                                          <p:spTgt spid="20"/>
                                        </p:tgtEl>
                                        <p:attrNameLst>
                                          <p:attrName>ppt_y</p:attrName>
                                        </p:attrNameLst>
                                      </p:cBhvr>
                                      <p:tavLst>
                                        <p:tav tm="0">
                                          <p:val>
                                            <p:fltVal val="0.5"/>
                                          </p:val>
                                        </p:tav>
                                        <p:tav tm="100000">
                                          <p:val>
                                            <p:strVal val="#ppt_y"/>
                                          </p:val>
                                        </p:tav>
                                      </p:tavLst>
                                    </p:anim>
                                  </p:childTnLst>
                                </p:cTn>
                              </p:par>
                            </p:childTnLst>
                          </p:cTn>
                        </p:par>
                        <p:par>
                          <p:cTn id="33" fill="hold">
                            <p:stCondLst>
                              <p:cond delay="500"/>
                            </p:stCondLst>
                            <p:childTnLst>
                              <p:par>
                                <p:cTn id="34" presetID="10" presetClass="entr" presetSubtype="0" fill="hold" grpId="0" nodeType="afterEffect">
                                  <p:stCondLst>
                                    <p:cond delay="0"/>
                                  </p:stCondLst>
                                  <p:childTnLst>
                                    <p:set>
                                      <p:cBhvr>
                                        <p:cTn id="35" dur="1" fill="hold">
                                          <p:stCondLst>
                                            <p:cond delay="0"/>
                                          </p:stCondLst>
                                        </p:cTn>
                                        <p:tgtEl>
                                          <p:spTgt spid="21"/>
                                        </p:tgtEl>
                                        <p:attrNameLst>
                                          <p:attrName>style.visibility</p:attrName>
                                        </p:attrNameLst>
                                      </p:cBhvr>
                                      <p:to>
                                        <p:strVal val="visible"/>
                                      </p:to>
                                    </p:set>
                                    <p:animEffect transition="in" filter="fade">
                                      <p:cBhvr>
                                        <p:cTn id="36" dur="500"/>
                                        <p:tgtEl>
                                          <p:spTgt spid="21"/>
                                        </p:tgtEl>
                                      </p:cBhvr>
                                    </p:animEffect>
                                  </p:childTnLst>
                                </p:cTn>
                              </p:par>
                            </p:childTnLst>
                          </p:cTn>
                        </p:par>
                        <p:par>
                          <p:cTn id="37" fill="hold">
                            <p:stCondLst>
                              <p:cond delay="1000"/>
                            </p:stCondLst>
                            <p:childTnLst>
                              <p:par>
                                <p:cTn id="38" presetID="22" presetClass="entr" presetSubtype="8" fill="hold" nodeType="afterEffect">
                                  <p:stCondLst>
                                    <p:cond delay="0"/>
                                  </p:stCondLst>
                                  <p:childTnLst>
                                    <p:set>
                                      <p:cBhvr>
                                        <p:cTn id="39" dur="1" fill="hold">
                                          <p:stCondLst>
                                            <p:cond delay="0"/>
                                          </p:stCondLst>
                                        </p:cTn>
                                        <p:tgtEl>
                                          <p:spTgt spid="22"/>
                                        </p:tgtEl>
                                        <p:attrNameLst>
                                          <p:attrName>style.visibility</p:attrName>
                                        </p:attrNameLst>
                                      </p:cBhvr>
                                      <p:to>
                                        <p:strVal val="visible"/>
                                      </p:to>
                                    </p:set>
                                    <p:animEffect transition="in" filter="wipe(left)">
                                      <p:cBhvr>
                                        <p:cTn id="40" dur="500"/>
                                        <p:tgtEl>
                                          <p:spTgt spid="22"/>
                                        </p:tgtEl>
                                      </p:cBhvr>
                                    </p:animEffect>
                                  </p:childTnLst>
                                </p:cTn>
                              </p:par>
                            </p:childTnLst>
                          </p:cTn>
                        </p:par>
                        <p:par>
                          <p:cTn id="41" fill="hold">
                            <p:stCondLst>
                              <p:cond delay="1500"/>
                            </p:stCondLst>
                            <p:childTnLst>
                              <p:par>
                                <p:cTn id="42" presetID="53" presetClass="entr" presetSubtype="16" fill="hold" grpId="0" nodeType="afterEffect">
                                  <p:stCondLst>
                                    <p:cond delay="0"/>
                                  </p:stCondLst>
                                  <p:childTnLst>
                                    <p:set>
                                      <p:cBhvr>
                                        <p:cTn id="43" dur="1" fill="hold">
                                          <p:stCondLst>
                                            <p:cond delay="0"/>
                                          </p:stCondLst>
                                        </p:cTn>
                                        <p:tgtEl>
                                          <p:spTgt spid="26"/>
                                        </p:tgtEl>
                                        <p:attrNameLst>
                                          <p:attrName>style.visibility</p:attrName>
                                        </p:attrNameLst>
                                      </p:cBhvr>
                                      <p:to>
                                        <p:strVal val="visible"/>
                                      </p:to>
                                    </p:set>
                                    <p:anim calcmode="lin" valueType="num">
                                      <p:cBhvr>
                                        <p:cTn id="44" dur="500" fill="hold"/>
                                        <p:tgtEl>
                                          <p:spTgt spid="26"/>
                                        </p:tgtEl>
                                        <p:attrNameLst>
                                          <p:attrName>ppt_w</p:attrName>
                                        </p:attrNameLst>
                                      </p:cBhvr>
                                      <p:tavLst>
                                        <p:tav tm="0">
                                          <p:val>
                                            <p:fltVal val="0"/>
                                          </p:val>
                                        </p:tav>
                                        <p:tav tm="100000">
                                          <p:val>
                                            <p:strVal val="#ppt_w"/>
                                          </p:val>
                                        </p:tav>
                                      </p:tavLst>
                                    </p:anim>
                                    <p:anim calcmode="lin" valueType="num">
                                      <p:cBhvr>
                                        <p:cTn id="45" dur="500" fill="hold"/>
                                        <p:tgtEl>
                                          <p:spTgt spid="26"/>
                                        </p:tgtEl>
                                        <p:attrNameLst>
                                          <p:attrName>ppt_h</p:attrName>
                                        </p:attrNameLst>
                                      </p:cBhvr>
                                      <p:tavLst>
                                        <p:tav tm="0">
                                          <p:val>
                                            <p:fltVal val="0"/>
                                          </p:val>
                                        </p:tav>
                                        <p:tav tm="100000">
                                          <p:val>
                                            <p:strVal val="#ppt_h"/>
                                          </p:val>
                                        </p:tav>
                                      </p:tavLst>
                                    </p:anim>
                                    <p:animEffect transition="in" filter="fade">
                                      <p:cBhvr>
                                        <p:cTn id="46" dur="500"/>
                                        <p:tgtEl>
                                          <p:spTgt spid="26"/>
                                        </p:tgtEl>
                                      </p:cBhvr>
                                    </p:animEffect>
                                  </p:childTnLst>
                                </p:cTn>
                              </p:par>
                            </p:childTnLst>
                          </p:cTn>
                        </p:par>
                        <p:par>
                          <p:cTn id="47" fill="hold">
                            <p:stCondLst>
                              <p:cond delay="2000"/>
                            </p:stCondLst>
                            <p:childTnLst>
                              <p:par>
                                <p:cTn id="48" presetID="10" presetClass="entr" presetSubtype="0" fill="hold" grpId="0" nodeType="afterEffect">
                                  <p:stCondLst>
                                    <p:cond delay="0"/>
                                  </p:stCondLst>
                                  <p:childTnLst>
                                    <p:set>
                                      <p:cBhvr>
                                        <p:cTn id="49" dur="1" fill="hold">
                                          <p:stCondLst>
                                            <p:cond delay="0"/>
                                          </p:stCondLst>
                                        </p:cTn>
                                        <p:tgtEl>
                                          <p:spTgt spid="27"/>
                                        </p:tgtEl>
                                        <p:attrNameLst>
                                          <p:attrName>style.visibility</p:attrName>
                                        </p:attrNameLst>
                                      </p:cBhvr>
                                      <p:to>
                                        <p:strVal val="visible"/>
                                      </p:to>
                                    </p:set>
                                    <p:animEffect transition="in" filter="fade">
                                      <p:cBhvr>
                                        <p:cTn id="50" dur="500"/>
                                        <p:tgtEl>
                                          <p:spTgt spid="27"/>
                                        </p:tgtEl>
                                      </p:cBhvr>
                                    </p:animEffect>
                                  </p:childTnLst>
                                </p:cTn>
                              </p:par>
                            </p:childTnLst>
                          </p:cTn>
                        </p:par>
                        <p:par>
                          <p:cTn id="51" fill="hold">
                            <p:stCondLst>
                              <p:cond delay="2500"/>
                            </p:stCondLst>
                            <p:childTnLst>
                              <p:par>
                                <p:cTn id="52" presetID="22" presetClass="entr" presetSubtype="8" fill="hold" nodeType="afterEffect">
                                  <p:stCondLst>
                                    <p:cond delay="0"/>
                                  </p:stCondLst>
                                  <p:childTnLst>
                                    <p:set>
                                      <p:cBhvr>
                                        <p:cTn id="53" dur="1" fill="hold">
                                          <p:stCondLst>
                                            <p:cond delay="0"/>
                                          </p:stCondLst>
                                        </p:cTn>
                                        <p:tgtEl>
                                          <p:spTgt spid="28"/>
                                        </p:tgtEl>
                                        <p:attrNameLst>
                                          <p:attrName>style.visibility</p:attrName>
                                        </p:attrNameLst>
                                      </p:cBhvr>
                                      <p:to>
                                        <p:strVal val="visible"/>
                                      </p:to>
                                    </p:set>
                                    <p:animEffect transition="in" filter="wipe(left)">
                                      <p:cBhvr>
                                        <p:cTn id="54" dur="500"/>
                                        <p:tgtEl>
                                          <p:spTgt spid="28"/>
                                        </p:tgtEl>
                                      </p:cBhvr>
                                    </p:animEffect>
                                  </p:childTnLst>
                                </p:cTn>
                              </p:par>
                            </p:childTnLst>
                          </p:cTn>
                        </p:par>
                        <p:par>
                          <p:cTn id="55" fill="hold">
                            <p:stCondLst>
                              <p:cond delay="3000"/>
                            </p:stCondLst>
                            <p:childTnLst>
                              <p:par>
                                <p:cTn id="56" presetID="53" presetClass="entr" presetSubtype="16" fill="hold" grpId="0" nodeType="afterEffect">
                                  <p:stCondLst>
                                    <p:cond delay="0"/>
                                  </p:stCondLst>
                                  <p:childTnLst>
                                    <p:set>
                                      <p:cBhvr>
                                        <p:cTn id="57" dur="1" fill="hold">
                                          <p:stCondLst>
                                            <p:cond delay="0"/>
                                          </p:stCondLst>
                                        </p:cTn>
                                        <p:tgtEl>
                                          <p:spTgt spid="29"/>
                                        </p:tgtEl>
                                        <p:attrNameLst>
                                          <p:attrName>style.visibility</p:attrName>
                                        </p:attrNameLst>
                                      </p:cBhvr>
                                      <p:to>
                                        <p:strVal val="visible"/>
                                      </p:to>
                                    </p:set>
                                    <p:anim calcmode="lin" valueType="num">
                                      <p:cBhvr>
                                        <p:cTn id="58" dur="500" fill="hold"/>
                                        <p:tgtEl>
                                          <p:spTgt spid="29"/>
                                        </p:tgtEl>
                                        <p:attrNameLst>
                                          <p:attrName>ppt_w</p:attrName>
                                        </p:attrNameLst>
                                      </p:cBhvr>
                                      <p:tavLst>
                                        <p:tav tm="0">
                                          <p:val>
                                            <p:fltVal val="0"/>
                                          </p:val>
                                        </p:tav>
                                        <p:tav tm="100000">
                                          <p:val>
                                            <p:strVal val="#ppt_w"/>
                                          </p:val>
                                        </p:tav>
                                      </p:tavLst>
                                    </p:anim>
                                    <p:anim calcmode="lin" valueType="num">
                                      <p:cBhvr>
                                        <p:cTn id="59" dur="500" fill="hold"/>
                                        <p:tgtEl>
                                          <p:spTgt spid="29"/>
                                        </p:tgtEl>
                                        <p:attrNameLst>
                                          <p:attrName>ppt_h</p:attrName>
                                        </p:attrNameLst>
                                      </p:cBhvr>
                                      <p:tavLst>
                                        <p:tav tm="0">
                                          <p:val>
                                            <p:fltVal val="0"/>
                                          </p:val>
                                        </p:tav>
                                        <p:tav tm="100000">
                                          <p:val>
                                            <p:strVal val="#ppt_h"/>
                                          </p:val>
                                        </p:tav>
                                      </p:tavLst>
                                    </p:anim>
                                    <p:animEffect transition="in" filter="fade">
                                      <p:cBhvr>
                                        <p:cTn id="60" dur="500"/>
                                        <p:tgtEl>
                                          <p:spTgt spid="29"/>
                                        </p:tgtEl>
                                      </p:cBhvr>
                                    </p:animEffect>
                                  </p:childTnLst>
                                </p:cTn>
                              </p:par>
                            </p:childTnLst>
                          </p:cTn>
                        </p:par>
                        <p:par>
                          <p:cTn id="61" fill="hold">
                            <p:stCondLst>
                              <p:cond delay="3500"/>
                            </p:stCondLst>
                            <p:childTnLst>
                              <p:par>
                                <p:cTn id="62" presetID="10" presetClass="entr" presetSubtype="0" fill="hold" grpId="0" nodeType="afterEffect">
                                  <p:stCondLst>
                                    <p:cond delay="0"/>
                                  </p:stCondLst>
                                  <p:childTnLst>
                                    <p:set>
                                      <p:cBhvr>
                                        <p:cTn id="63" dur="1" fill="hold">
                                          <p:stCondLst>
                                            <p:cond delay="0"/>
                                          </p:stCondLst>
                                        </p:cTn>
                                        <p:tgtEl>
                                          <p:spTgt spid="40"/>
                                        </p:tgtEl>
                                        <p:attrNameLst>
                                          <p:attrName>style.visibility</p:attrName>
                                        </p:attrNameLst>
                                      </p:cBhvr>
                                      <p:to>
                                        <p:strVal val="visible"/>
                                      </p:to>
                                    </p:set>
                                    <p:animEffect transition="in" filter="fade">
                                      <p:cBhvr>
                                        <p:cTn id="64" dur="500"/>
                                        <p:tgtEl>
                                          <p:spTgt spid="40"/>
                                        </p:tgtEl>
                                      </p:cBhvr>
                                    </p:animEffect>
                                  </p:childTnLst>
                                </p:cTn>
                              </p:par>
                            </p:childTnLst>
                          </p:cTn>
                        </p:par>
                        <p:par>
                          <p:cTn id="65" fill="hold">
                            <p:stCondLst>
                              <p:cond delay="4000"/>
                            </p:stCondLst>
                            <p:childTnLst>
                              <p:par>
                                <p:cTn id="66" presetID="22" presetClass="entr" presetSubtype="8" fill="hold" nodeType="afterEffect">
                                  <p:stCondLst>
                                    <p:cond delay="0"/>
                                  </p:stCondLst>
                                  <p:childTnLst>
                                    <p:set>
                                      <p:cBhvr>
                                        <p:cTn id="67" dur="1" fill="hold">
                                          <p:stCondLst>
                                            <p:cond delay="0"/>
                                          </p:stCondLst>
                                        </p:cTn>
                                        <p:tgtEl>
                                          <p:spTgt spid="41"/>
                                        </p:tgtEl>
                                        <p:attrNameLst>
                                          <p:attrName>style.visibility</p:attrName>
                                        </p:attrNameLst>
                                      </p:cBhvr>
                                      <p:to>
                                        <p:strVal val="visible"/>
                                      </p:to>
                                    </p:set>
                                    <p:animEffect transition="in" filter="wipe(left)">
                                      <p:cBhvr>
                                        <p:cTn id="68" dur="500"/>
                                        <p:tgtEl>
                                          <p:spTgt spid="41"/>
                                        </p:tgtEl>
                                      </p:cBhvr>
                                    </p:animEffect>
                                  </p:childTnLst>
                                </p:cTn>
                              </p:par>
                            </p:childTnLst>
                          </p:cTn>
                        </p:par>
                        <p:par>
                          <p:cTn id="69" fill="hold">
                            <p:stCondLst>
                              <p:cond delay="4500"/>
                            </p:stCondLst>
                            <p:childTnLst>
                              <p:par>
                                <p:cTn id="70" presetID="53" presetClass="entr" presetSubtype="16" fill="hold" grpId="0" nodeType="afterEffect">
                                  <p:stCondLst>
                                    <p:cond delay="0"/>
                                  </p:stCondLst>
                                  <p:childTnLst>
                                    <p:set>
                                      <p:cBhvr>
                                        <p:cTn id="71" dur="1" fill="hold">
                                          <p:stCondLst>
                                            <p:cond delay="0"/>
                                          </p:stCondLst>
                                        </p:cTn>
                                        <p:tgtEl>
                                          <p:spTgt spid="44"/>
                                        </p:tgtEl>
                                        <p:attrNameLst>
                                          <p:attrName>style.visibility</p:attrName>
                                        </p:attrNameLst>
                                      </p:cBhvr>
                                      <p:to>
                                        <p:strVal val="visible"/>
                                      </p:to>
                                    </p:set>
                                    <p:anim calcmode="lin" valueType="num">
                                      <p:cBhvr>
                                        <p:cTn id="72" dur="500" fill="hold"/>
                                        <p:tgtEl>
                                          <p:spTgt spid="44"/>
                                        </p:tgtEl>
                                        <p:attrNameLst>
                                          <p:attrName>ppt_w</p:attrName>
                                        </p:attrNameLst>
                                      </p:cBhvr>
                                      <p:tavLst>
                                        <p:tav tm="0">
                                          <p:val>
                                            <p:fltVal val="0"/>
                                          </p:val>
                                        </p:tav>
                                        <p:tav tm="100000">
                                          <p:val>
                                            <p:strVal val="#ppt_w"/>
                                          </p:val>
                                        </p:tav>
                                      </p:tavLst>
                                    </p:anim>
                                    <p:anim calcmode="lin" valueType="num">
                                      <p:cBhvr>
                                        <p:cTn id="73" dur="500" fill="hold"/>
                                        <p:tgtEl>
                                          <p:spTgt spid="44"/>
                                        </p:tgtEl>
                                        <p:attrNameLst>
                                          <p:attrName>ppt_h</p:attrName>
                                        </p:attrNameLst>
                                      </p:cBhvr>
                                      <p:tavLst>
                                        <p:tav tm="0">
                                          <p:val>
                                            <p:fltVal val="0"/>
                                          </p:val>
                                        </p:tav>
                                        <p:tav tm="100000">
                                          <p:val>
                                            <p:strVal val="#ppt_h"/>
                                          </p:val>
                                        </p:tav>
                                      </p:tavLst>
                                    </p:anim>
                                    <p:animEffect transition="in" filter="fade">
                                      <p:cBhvr>
                                        <p:cTn id="74" dur="500"/>
                                        <p:tgtEl>
                                          <p:spTgt spid="44"/>
                                        </p:tgtEl>
                                      </p:cBhvr>
                                    </p:animEffect>
                                  </p:childTnLst>
                                </p:cTn>
                              </p:par>
                            </p:childTnLst>
                          </p:cTn>
                        </p:par>
                        <p:par>
                          <p:cTn id="75" fill="hold">
                            <p:stCondLst>
                              <p:cond delay="5000"/>
                            </p:stCondLst>
                            <p:childTnLst>
                              <p:par>
                                <p:cTn id="76" presetID="10" presetClass="entr" presetSubtype="0" fill="hold" grpId="0" nodeType="afterEffect">
                                  <p:stCondLst>
                                    <p:cond delay="0"/>
                                  </p:stCondLst>
                                  <p:childTnLst>
                                    <p:set>
                                      <p:cBhvr>
                                        <p:cTn id="77" dur="1" fill="hold">
                                          <p:stCondLst>
                                            <p:cond delay="0"/>
                                          </p:stCondLst>
                                        </p:cTn>
                                        <p:tgtEl>
                                          <p:spTgt spid="45"/>
                                        </p:tgtEl>
                                        <p:attrNameLst>
                                          <p:attrName>style.visibility</p:attrName>
                                        </p:attrNameLst>
                                      </p:cBhvr>
                                      <p:to>
                                        <p:strVal val="visible"/>
                                      </p:to>
                                    </p:set>
                                    <p:animEffect transition="in" filter="fade">
                                      <p:cBhvr>
                                        <p:cTn id="78" dur="500"/>
                                        <p:tgtEl>
                                          <p:spTgt spid="45"/>
                                        </p:tgtEl>
                                      </p:cBhvr>
                                    </p:animEffect>
                                  </p:childTnLst>
                                </p:cTn>
                              </p:par>
                            </p:childTnLst>
                          </p:cTn>
                        </p:par>
                        <p:par>
                          <p:cTn id="79" fill="hold">
                            <p:stCondLst>
                              <p:cond delay="5500"/>
                            </p:stCondLst>
                            <p:childTnLst>
                              <p:par>
                                <p:cTn id="80" presetID="22" presetClass="entr" presetSubtype="8" fill="hold" nodeType="afterEffect">
                                  <p:stCondLst>
                                    <p:cond delay="0"/>
                                  </p:stCondLst>
                                  <p:childTnLst>
                                    <p:set>
                                      <p:cBhvr>
                                        <p:cTn id="81" dur="1" fill="hold">
                                          <p:stCondLst>
                                            <p:cond delay="0"/>
                                          </p:stCondLst>
                                        </p:cTn>
                                        <p:tgtEl>
                                          <p:spTgt spid="46"/>
                                        </p:tgtEl>
                                        <p:attrNameLst>
                                          <p:attrName>style.visibility</p:attrName>
                                        </p:attrNameLst>
                                      </p:cBhvr>
                                      <p:to>
                                        <p:strVal val="visible"/>
                                      </p:to>
                                    </p:set>
                                    <p:animEffect transition="in" filter="wipe(left)">
                                      <p:cBhvr>
                                        <p:cTn id="82" dur="500"/>
                                        <p:tgtEl>
                                          <p:spTgt spid="46"/>
                                        </p:tgtEl>
                                      </p:cBhvr>
                                    </p:animEffect>
                                  </p:childTnLst>
                                </p:cTn>
                              </p:par>
                            </p:childTnLst>
                          </p:cTn>
                        </p:par>
                        <p:par>
                          <p:cTn id="83" fill="hold">
                            <p:stCondLst>
                              <p:cond delay="6000"/>
                            </p:stCondLst>
                            <p:childTnLst>
                              <p:par>
                                <p:cTn id="84" presetID="53" presetClass="entr" presetSubtype="16" fill="hold" grpId="0" nodeType="afterEffect">
                                  <p:stCondLst>
                                    <p:cond delay="0"/>
                                  </p:stCondLst>
                                  <p:childTnLst>
                                    <p:set>
                                      <p:cBhvr>
                                        <p:cTn id="85" dur="1" fill="hold">
                                          <p:stCondLst>
                                            <p:cond delay="0"/>
                                          </p:stCondLst>
                                        </p:cTn>
                                        <p:tgtEl>
                                          <p:spTgt spid="47"/>
                                        </p:tgtEl>
                                        <p:attrNameLst>
                                          <p:attrName>style.visibility</p:attrName>
                                        </p:attrNameLst>
                                      </p:cBhvr>
                                      <p:to>
                                        <p:strVal val="visible"/>
                                      </p:to>
                                    </p:set>
                                    <p:anim calcmode="lin" valueType="num">
                                      <p:cBhvr>
                                        <p:cTn id="86" dur="500" fill="hold"/>
                                        <p:tgtEl>
                                          <p:spTgt spid="47"/>
                                        </p:tgtEl>
                                        <p:attrNameLst>
                                          <p:attrName>ppt_w</p:attrName>
                                        </p:attrNameLst>
                                      </p:cBhvr>
                                      <p:tavLst>
                                        <p:tav tm="0">
                                          <p:val>
                                            <p:fltVal val="0"/>
                                          </p:val>
                                        </p:tav>
                                        <p:tav tm="100000">
                                          <p:val>
                                            <p:strVal val="#ppt_w"/>
                                          </p:val>
                                        </p:tav>
                                      </p:tavLst>
                                    </p:anim>
                                    <p:anim calcmode="lin" valueType="num">
                                      <p:cBhvr>
                                        <p:cTn id="87" dur="500" fill="hold"/>
                                        <p:tgtEl>
                                          <p:spTgt spid="47"/>
                                        </p:tgtEl>
                                        <p:attrNameLst>
                                          <p:attrName>ppt_h</p:attrName>
                                        </p:attrNameLst>
                                      </p:cBhvr>
                                      <p:tavLst>
                                        <p:tav tm="0">
                                          <p:val>
                                            <p:fltVal val="0"/>
                                          </p:val>
                                        </p:tav>
                                        <p:tav tm="100000">
                                          <p:val>
                                            <p:strVal val="#ppt_h"/>
                                          </p:val>
                                        </p:tav>
                                      </p:tavLst>
                                    </p:anim>
                                    <p:animEffect transition="in" filter="fade">
                                      <p:cBhvr>
                                        <p:cTn id="88" dur="500"/>
                                        <p:tgtEl>
                                          <p:spTgt spid="47"/>
                                        </p:tgtEl>
                                      </p:cBhvr>
                                    </p:animEffect>
                                  </p:childTnLst>
                                </p:cTn>
                              </p:par>
                            </p:childTnLst>
                          </p:cTn>
                        </p:par>
                        <p:par>
                          <p:cTn id="89" fill="hold">
                            <p:stCondLst>
                              <p:cond delay="6500"/>
                            </p:stCondLst>
                            <p:childTnLst>
                              <p:par>
                                <p:cTn id="90" presetID="10" presetClass="entr" presetSubtype="0" fill="hold" grpId="0" nodeType="afterEffect">
                                  <p:stCondLst>
                                    <p:cond delay="0"/>
                                  </p:stCondLst>
                                  <p:childTnLst>
                                    <p:set>
                                      <p:cBhvr>
                                        <p:cTn id="91" dur="1" fill="hold">
                                          <p:stCondLst>
                                            <p:cond delay="0"/>
                                          </p:stCondLst>
                                        </p:cTn>
                                        <p:tgtEl>
                                          <p:spTgt spid="48"/>
                                        </p:tgtEl>
                                        <p:attrNameLst>
                                          <p:attrName>style.visibility</p:attrName>
                                        </p:attrNameLst>
                                      </p:cBhvr>
                                      <p:to>
                                        <p:strVal val="visible"/>
                                      </p:to>
                                    </p:set>
                                    <p:animEffect transition="in" filter="fade">
                                      <p:cBhvr>
                                        <p:cTn id="92" dur="500"/>
                                        <p:tgtEl>
                                          <p:spTgt spid="48"/>
                                        </p:tgtEl>
                                      </p:cBhvr>
                                    </p:animEffect>
                                  </p:childTnLst>
                                </p:cTn>
                              </p:par>
                            </p:childTnLst>
                          </p:cTn>
                        </p:par>
                        <p:par>
                          <p:cTn id="93" fill="hold">
                            <p:stCondLst>
                              <p:cond delay="7000"/>
                            </p:stCondLst>
                            <p:childTnLst>
                              <p:par>
                                <p:cTn id="94" presetID="22" presetClass="entr" presetSubtype="8" fill="hold" nodeType="afterEffect">
                                  <p:stCondLst>
                                    <p:cond delay="0"/>
                                  </p:stCondLst>
                                  <p:childTnLst>
                                    <p:set>
                                      <p:cBhvr>
                                        <p:cTn id="95" dur="1" fill="hold">
                                          <p:stCondLst>
                                            <p:cond delay="0"/>
                                          </p:stCondLst>
                                        </p:cTn>
                                        <p:tgtEl>
                                          <p:spTgt spid="49"/>
                                        </p:tgtEl>
                                        <p:attrNameLst>
                                          <p:attrName>style.visibility</p:attrName>
                                        </p:attrNameLst>
                                      </p:cBhvr>
                                      <p:to>
                                        <p:strVal val="visible"/>
                                      </p:to>
                                    </p:set>
                                    <p:animEffect transition="in" filter="wipe(left)">
                                      <p:cBhvr>
                                        <p:cTn id="96" dur="500"/>
                                        <p:tgtEl>
                                          <p:spTgt spid="49"/>
                                        </p:tgtEl>
                                      </p:cBhvr>
                                    </p:animEffect>
                                  </p:childTnLst>
                                </p:cTn>
                              </p:par>
                            </p:childTnLst>
                          </p:cTn>
                        </p:par>
                        <p:par>
                          <p:cTn id="97" fill="hold">
                            <p:stCondLst>
                              <p:cond delay="7500"/>
                            </p:stCondLst>
                            <p:childTnLst>
                              <p:par>
                                <p:cTn id="98" presetID="53" presetClass="entr" presetSubtype="16" fill="hold" grpId="0" nodeType="afterEffect">
                                  <p:stCondLst>
                                    <p:cond delay="0"/>
                                  </p:stCondLst>
                                  <p:childTnLst>
                                    <p:set>
                                      <p:cBhvr>
                                        <p:cTn id="99" dur="1" fill="hold">
                                          <p:stCondLst>
                                            <p:cond delay="0"/>
                                          </p:stCondLst>
                                        </p:cTn>
                                        <p:tgtEl>
                                          <p:spTgt spid="50"/>
                                        </p:tgtEl>
                                        <p:attrNameLst>
                                          <p:attrName>style.visibility</p:attrName>
                                        </p:attrNameLst>
                                      </p:cBhvr>
                                      <p:to>
                                        <p:strVal val="visible"/>
                                      </p:to>
                                    </p:set>
                                    <p:anim calcmode="lin" valueType="num">
                                      <p:cBhvr>
                                        <p:cTn id="100" dur="500" fill="hold"/>
                                        <p:tgtEl>
                                          <p:spTgt spid="50"/>
                                        </p:tgtEl>
                                        <p:attrNameLst>
                                          <p:attrName>ppt_w</p:attrName>
                                        </p:attrNameLst>
                                      </p:cBhvr>
                                      <p:tavLst>
                                        <p:tav tm="0">
                                          <p:val>
                                            <p:fltVal val="0"/>
                                          </p:val>
                                        </p:tav>
                                        <p:tav tm="100000">
                                          <p:val>
                                            <p:strVal val="#ppt_w"/>
                                          </p:val>
                                        </p:tav>
                                      </p:tavLst>
                                    </p:anim>
                                    <p:anim calcmode="lin" valueType="num">
                                      <p:cBhvr>
                                        <p:cTn id="101" dur="500" fill="hold"/>
                                        <p:tgtEl>
                                          <p:spTgt spid="50"/>
                                        </p:tgtEl>
                                        <p:attrNameLst>
                                          <p:attrName>ppt_h</p:attrName>
                                        </p:attrNameLst>
                                      </p:cBhvr>
                                      <p:tavLst>
                                        <p:tav tm="0">
                                          <p:val>
                                            <p:fltVal val="0"/>
                                          </p:val>
                                        </p:tav>
                                        <p:tav tm="100000">
                                          <p:val>
                                            <p:strVal val="#ppt_h"/>
                                          </p:val>
                                        </p:tav>
                                      </p:tavLst>
                                    </p:anim>
                                    <p:animEffect transition="in" filter="fade">
                                      <p:cBhvr>
                                        <p:cTn id="102" dur="500"/>
                                        <p:tgtEl>
                                          <p:spTgt spid="50"/>
                                        </p:tgtEl>
                                      </p:cBhvr>
                                    </p:animEffect>
                                  </p:childTnLst>
                                </p:cTn>
                              </p:par>
                            </p:childTnLst>
                          </p:cTn>
                        </p:par>
                        <p:par>
                          <p:cTn id="103" fill="hold">
                            <p:stCondLst>
                              <p:cond delay="8000"/>
                            </p:stCondLst>
                            <p:childTnLst>
                              <p:par>
                                <p:cTn id="104" presetID="10" presetClass="entr" presetSubtype="0" fill="hold" grpId="0" nodeType="afterEffect">
                                  <p:stCondLst>
                                    <p:cond delay="0"/>
                                  </p:stCondLst>
                                  <p:childTnLst>
                                    <p:set>
                                      <p:cBhvr>
                                        <p:cTn id="105" dur="1" fill="hold">
                                          <p:stCondLst>
                                            <p:cond delay="0"/>
                                          </p:stCondLst>
                                        </p:cTn>
                                        <p:tgtEl>
                                          <p:spTgt spid="51"/>
                                        </p:tgtEl>
                                        <p:attrNameLst>
                                          <p:attrName>style.visibility</p:attrName>
                                        </p:attrNameLst>
                                      </p:cBhvr>
                                      <p:to>
                                        <p:strVal val="visible"/>
                                      </p:to>
                                    </p:set>
                                    <p:animEffect transition="in" filter="fade">
                                      <p:cBhvr>
                                        <p:cTn id="106" dur="500"/>
                                        <p:tgtEl>
                                          <p:spTgt spid="51"/>
                                        </p:tgtEl>
                                      </p:cBhvr>
                                    </p:animEffect>
                                  </p:childTnLst>
                                </p:cTn>
                              </p:par>
                            </p:childTnLst>
                          </p:cTn>
                        </p:par>
                        <p:par>
                          <p:cTn id="107" fill="hold">
                            <p:stCondLst>
                              <p:cond delay="8500"/>
                            </p:stCondLst>
                            <p:childTnLst>
                              <p:par>
                                <p:cTn id="108" presetID="22" presetClass="entr" presetSubtype="8" fill="hold" nodeType="afterEffect">
                                  <p:stCondLst>
                                    <p:cond delay="0"/>
                                  </p:stCondLst>
                                  <p:childTnLst>
                                    <p:set>
                                      <p:cBhvr>
                                        <p:cTn id="109" dur="1" fill="hold">
                                          <p:stCondLst>
                                            <p:cond delay="0"/>
                                          </p:stCondLst>
                                        </p:cTn>
                                        <p:tgtEl>
                                          <p:spTgt spid="52"/>
                                        </p:tgtEl>
                                        <p:attrNameLst>
                                          <p:attrName>style.visibility</p:attrName>
                                        </p:attrNameLst>
                                      </p:cBhvr>
                                      <p:to>
                                        <p:strVal val="visible"/>
                                      </p:to>
                                    </p:set>
                                    <p:animEffect transition="in" filter="wipe(left)">
                                      <p:cBhvr>
                                        <p:cTn id="110" dur="500"/>
                                        <p:tgtEl>
                                          <p:spTgt spid="52"/>
                                        </p:tgtEl>
                                      </p:cBhvr>
                                    </p:animEffect>
                                  </p:childTnLst>
                                </p:cTn>
                              </p:par>
                            </p:childTnLst>
                          </p:cTn>
                        </p:par>
                        <p:par>
                          <p:cTn id="111" fill="hold">
                            <p:stCondLst>
                              <p:cond delay="9000"/>
                            </p:stCondLst>
                            <p:childTnLst>
                              <p:par>
                                <p:cTn id="112" presetID="53" presetClass="entr" presetSubtype="16" fill="hold" grpId="0" nodeType="afterEffect">
                                  <p:stCondLst>
                                    <p:cond delay="0"/>
                                  </p:stCondLst>
                                  <p:childTnLst>
                                    <p:set>
                                      <p:cBhvr>
                                        <p:cTn id="113" dur="1" fill="hold">
                                          <p:stCondLst>
                                            <p:cond delay="0"/>
                                          </p:stCondLst>
                                        </p:cTn>
                                        <p:tgtEl>
                                          <p:spTgt spid="53"/>
                                        </p:tgtEl>
                                        <p:attrNameLst>
                                          <p:attrName>style.visibility</p:attrName>
                                        </p:attrNameLst>
                                      </p:cBhvr>
                                      <p:to>
                                        <p:strVal val="visible"/>
                                      </p:to>
                                    </p:set>
                                    <p:anim calcmode="lin" valueType="num">
                                      <p:cBhvr>
                                        <p:cTn id="114" dur="500" fill="hold"/>
                                        <p:tgtEl>
                                          <p:spTgt spid="53"/>
                                        </p:tgtEl>
                                        <p:attrNameLst>
                                          <p:attrName>ppt_w</p:attrName>
                                        </p:attrNameLst>
                                      </p:cBhvr>
                                      <p:tavLst>
                                        <p:tav tm="0">
                                          <p:val>
                                            <p:fltVal val="0"/>
                                          </p:val>
                                        </p:tav>
                                        <p:tav tm="100000">
                                          <p:val>
                                            <p:strVal val="#ppt_w"/>
                                          </p:val>
                                        </p:tav>
                                      </p:tavLst>
                                    </p:anim>
                                    <p:anim calcmode="lin" valueType="num">
                                      <p:cBhvr>
                                        <p:cTn id="115" dur="500" fill="hold"/>
                                        <p:tgtEl>
                                          <p:spTgt spid="53"/>
                                        </p:tgtEl>
                                        <p:attrNameLst>
                                          <p:attrName>ppt_h</p:attrName>
                                        </p:attrNameLst>
                                      </p:cBhvr>
                                      <p:tavLst>
                                        <p:tav tm="0">
                                          <p:val>
                                            <p:fltVal val="0"/>
                                          </p:val>
                                        </p:tav>
                                        <p:tav tm="100000">
                                          <p:val>
                                            <p:strVal val="#ppt_h"/>
                                          </p:val>
                                        </p:tav>
                                      </p:tavLst>
                                    </p:anim>
                                    <p:animEffect transition="in" filter="fade">
                                      <p:cBhvr>
                                        <p:cTn id="116" dur="500"/>
                                        <p:tgtEl>
                                          <p:spTgt spid="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1" grpId="0" animBg="1"/>
      <p:bldP spid="23" grpId="0"/>
      <p:bldP spid="24" grpId="0" animBg="1"/>
      <p:bldP spid="25" grpId="0" animBg="1"/>
      <p:bldP spid="26" grpId="0"/>
      <p:bldP spid="27" grpId="0" animBg="1"/>
      <p:bldP spid="29" grpId="0"/>
      <p:bldP spid="40" grpId="0" animBg="1"/>
      <p:bldP spid="44" grpId="0"/>
      <p:bldP spid="45" grpId="0" animBg="1"/>
      <p:bldP spid="47" grpId="0"/>
      <p:bldP spid="48" grpId="0" animBg="1"/>
      <p:bldP spid="50" grpId="0"/>
      <p:bldP spid="51" grpId="0" animBg="1"/>
      <p:bldP spid="5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Freeform 14"/>
          <p:cNvSpPr/>
          <p:nvPr/>
        </p:nvSpPr>
        <p:spPr bwMode="auto">
          <a:xfrm>
            <a:off x="2245734" y="1787080"/>
            <a:ext cx="223779" cy="258299"/>
          </a:xfrm>
          <a:custGeom>
            <a:avLst/>
            <a:gdLst>
              <a:gd name="T0" fmla="*/ 0 w 336"/>
              <a:gd name="T1" fmla="*/ 194 h 388"/>
              <a:gd name="T2" fmla="*/ 168 w 336"/>
              <a:gd name="T3" fmla="*/ 97 h 388"/>
              <a:gd name="T4" fmla="*/ 336 w 336"/>
              <a:gd name="T5" fmla="*/ 0 h 388"/>
              <a:gd name="T6" fmla="*/ 336 w 336"/>
              <a:gd name="T7" fmla="*/ 194 h 388"/>
              <a:gd name="T8" fmla="*/ 336 w 336"/>
              <a:gd name="T9" fmla="*/ 388 h 388"/>
              <a:gd name="T10" fmla="*/ 168 w 336"/>
              <a:gd name="T11" fmla="*/ 291 h 388"/>
              <a:gd name="T12" fmla="*/ 0 w 336"/>
              <a:gd name="T13" fmla="*/ 194 h 388"/>
            </a:gdLst>
            <a:ahLst/>
            <a:cxnLst>
              <a:cxn ang="0">
                <a:pos x="T0" y="T1"/>
              </a:cxn>
              <a:cxn ang="0">
                <a:pos x="T2" y="T3"/>
              </a:cxn>
              <a:cxn ang="0">
                <a:pos x="T4" y="T5"/>
              </a:cxn>
              <a:cxn ang="0">
                <a:pos x="T6" y="T7"/>
              </a:cxn>
              <a:cxn ang="0">
                <a:pos x="T8" y="T9"/>
              </a:cxn>
              <a:cxn ang="0">
                <a:pos x="T10" y="T11"/>
              </a:cxn>
              <a:cxn ang="0">
                <a:pos x="T12" y="T13"/>
              </a:cxn>
            </a:cxnLst>
            <a:rect l="0" t="0" r="r" b="b"/>
            <a:pathLst>
              <a:path w="336" h="388">
                <a:moveTo>
                  <a:pt x="0" y="194"/>
                </a:moveTo>
                <a:lnTo>
                  <a:pt x="168" y="97"/>
                </a:lnTo>
                <a:lnTo>
                  <a:pt x="336" y="0"/>
                </a:lnTo>
                <a:lnTo>
                  <a:pt x="336" y="194"/>
                </a:lnTo>
                <a:lnTo>
                  <a:pt x="336" y="388"/>
                </a:lnTo>
                <a:lnTo>
                  <a:pt x="168" y="291"/>
                </a:lnTo>
                <a:lnTo>
                  <a:pt x="0" y="194"/>
                </a:lnTo>
                <a:close/>
              </a:path>
            </a:pathLst>
          </a:custGeom>
          <a:solidFill>
            <a:schemeClr val="tx1">
              <a:lumMod val="50000"/>
              <a:lumOff val="50000"/>
            </a:schemeClr>
          </a:solidFill>
          <a:ln>
            <a:noFill/>
          </a:ln>
        </p:spPr>
        <p:txBody>
          <a:bodyPr vert="horz" wrap="square" lIns="68562" tIns="34281" rIns="68562" bIns="34281"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010" b="0" i="0" u="none" strike="noStrike" kern="120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sp>
        <p:nvSpPr>
          <p:cNvPr id="31" name="Freeform 15"/>
          <p:cNvSpPr/>
          <p:nvPr/>
        </p:nvSpPr>
        <p:spPr bwMode="auto">
          <a:xfrm>
            <a:off x="2402855" y="2283442"/>
            <a:ext cx="258299" cy="223779"/>
          </a:xfrm>
          <a:custGeom>
            <a:avLst/>
            <a:gdLst>
              <a:gd name="T0" fmla="*/ 0 w 388"/>
              <a:gd name="T1" fmla="*/ 336 h 336"/>
              <a:gd name="T2" fmla="*/ 97 w 388"/>
              <a:gd name="T3" fmla="*/ 168 h 336"/>
              <a:gd name="T4" fmla="*/ 194 w 388"/>
              <a:gd name="T5" fmla="*/ 0 h 336"/>
              <a:gd name="T6" fmla="*/ 291 w 388"/>
              <a:gd name="T7" fmla="*/ 168 h 336"/>
              <a:gd name="T8" fmla="*/ 388 w 388"/>
              <a:gd name="T9" fmla="*/ 336 h 336"/>
              <a:gd name="T10" fmla="*/ 194 w 388"/>
              <a:gd name="T11" fmla="*/ 336 h 336"/>
              <a:gd name="T12" fmla="*/ 0 w 388"/>
              <a:gd name="T13" fmla="*/ 336 h 336"/>
            </a:gdLst>
            <a:ahLst/>
            <a:cxnLst>
              <a:cxn ang="0">
                <a:pos x="T0" y="T1"/>
              </a:cxn>
              <a:cxn ang="0">
                <a:pos x="T2" y="T3"/>
              </a:cxn>
              <a:cxn ang="0">
                <a:pos x="T4" y="T5"/>
              </a:cxn>
              <a:cxn ang="0">
                <a:pos x="T6" y="T7"/>
              </a:cxn>
              <a:cxn ang="0">
                <a:pos x="T8" y="T9"/>
              </a:cxn>
              <a:cxn ang="0">
                <a:pos x="T10" y="T11"/>
              </a:cxn>
              <a:cxn ang="0">
                <a:pos x="T12" y="T13"/>
              </a:cxn>
            </a:cxnLst>
            <a:rect l="0" t="0" r="r" b="b"/>
            <a:pathLst>
              <a:path w="388" h="336">
                <a:moveTo>
                  <a:pt x="0" y="336"/>
                </a:moveTo>
                <a:lnTo>
                  <a:pt x="97" y="168"/>
                </a:lnTo>
                <a:lnTo>
                  <a:pt x="194" y="0"/>
                </a:lnTo>
                <a:lnTo>
                  <a:pt x="291" y="168"/>
                </a:lnTo>
                <a:lnTo>
                  <a:pt x="388" y="336"/>
                </a:lnTo>
                <a:lnTo>
                  <a:pt x="194" y="336"/>
                </a:lnTo>
                <a:lnTo>
                  <a:pt x="0" y="336"/>
                </a:lnTo>
                <a:close/>
              </a:path>
            </a:pathLst>
          </a:custGeom>
          <a:solidFill>
            <a:schemeClr val="tx1">
              <a:lumMod val="50000"/>
              <a:lumOff val="50000"/>
            </a:schemeClr>
          </a:solidFill>
          <a:ln>
            <a:noFill/>
          </a:ln>
        </p:spPr>
        <p:txBody>
          <a:bodyPr vert="horz" wrap="square" lIns="68562" tIns="34281" rIns="68562" bIns="34281"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010" b="0" i="0" u="none" strike="noStrike" kern="120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sp>
        <p:nvSpPr>
          <p:cNvPr id="32" name="Freeform 16"/>
          <p:cNvSpPr/>
          <p:nvPr/>
        </p:nvSpPr>
        <p:spPr bwMode="auto">
          <a:xfrm>
            <a:off x="2767092" y="2644107"/>
            <a:ext cx="223779" cy="258299"/>
          </a:xfrm>
          <a:custGeom>
            <a:avLst/>
            <a:gdLst>
              <a:gd name="T0" fmla="*/ 0 w 336"/>
              <a:gd name="T1" fmla="*/ 388 h 388"/>
              <a:gd name="T2" fmla="*/ 0 w 336"/>
              <a:gd name="T3" fmla="*/ 194 h 388"/>
              <a:gd name="T4" fmla="*/ 0 w 336"/>
              <a:gd name="T5" fmla="*/ 0 h 388"/>
              <a:gd name="T6" fmla="*/ 168 w 336"/>
              <a:gd name="T7" fmla="*/ 97 h 388"/>
              <a:gd name="T8" fmla="*/ 336 w 336"/>
              <a:gd name="T9" fmla="*/ 194 h 388"/>
              <a:gd name="T10" fmla="*/ 168 w 336"/>
              <a:gd name="T11" fmla="*/ 291 h 388"/>
              <a:gd name="T12" fmla="*/ 0 w 336"/>
              <a:gd name="T13" fmla="*/ 388 h 388"/>
            </a:gdLst>
            <a:ahLst/>
            <a:cxnLst>
              <a:cxn ang="0">
                <a:pos x="T0" y="T1"/>
              </a:cxn>
              <a:cxn ang="0">
                <a:pos x="T2" y="T3"/>
              </a:cxn>
              <a:cxn ang="0">
                <a:pos x="T4" y="T5"/>
              </a:cxn>
              <a:cxn ang="0">
                <a:pos x="T6" y="T7"/>
              </a:cxn>
              <a:cxn ang="0">
                <a:pos x="T8" y="T9"/>
              </a:cxn>
              <a:cxn ang="0">
                <a:pos x="T10" y="T11"/>
              </a:cxn>
              <a:cxn ang="0">
                <a:pos x="T12" y="T13"/>
              </a:cxn>
            </a:cxnLst>
            <a:rect l="0" t="0" r="r" b="b"/>
            <a:pathLst>
              <a:path w="336" h="388">
                <a:moveTo>
                  <a:pt x="0" y="388"/>
                </a:moveTo>
                <a:lnTo>
                  <a:pt x="0" y="194"/>
                </a:lnTo>
                <a:lnTo>
                  <a:pt x="0" y="0"/>
                </a:lnTo>
                <a:lnTo>
                  <a:pt x="168" y="97"/>
                </a:lnTo>
                <a:lnTo>
                  <a:pt x="336" y="194"/>
                </a:lnTo>
                <a:lnTo>
                  <a:pt x="168" y="291"/>
                </a:lnTo>
                <a:lnTo>
                  <a:pt x="0" y="388"/>
                </a:lnTo>
                <a:close/>
              </a:path>
            </a:pathLst>
          </a:custGeom>
          <a:solidFill>
            <a:schemeClr val="tx1">
              <a:lumMod val="50000"/>
              <a:lumOff val="50000"/>
            </a:schemeClr>
          </a:solidFill>
          <a:ln>
            <a:noFill/>
          </a:ln>
        </p:spPr>
        <p:txBody>
          <a:bodyPr vert="horz" wrap="square" lIns="68562" tIns="34281" rIns="68562" bIns="34281"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010" b="0" i="0" u="none" strike="noStrike" kern="120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sp>
        <p:nvSpPr>
          <p:cNvPr id="33" name="Freeform 17"/>
          <p:cNvSpPr/>
          <p:nvPr/>
        </p:nvSpPr>
        <p:spPr bwMode="auto">
          <a:xfrm>
            <a:off x="3215841" y="2835748"/>
            <a:ext cx="258299" cy="223779"/>
          </a:xfrm>
          <a:custGeom>
            <a:avLst/>
            <a:gdLst>
              <a:gd name="T0" fmla="*/ 194 w 388"/>
              <a:gd name="T1" fmla="*/ 336 h 336"/>
              <a:gd name="T2" fmla="*/ 97 w 388"/>
              <a:gd name="T3" fmla="*/ 168 h 336"/>
              <a:gd name="T4" fmla="*/ 0 w 388"/>
              <a:gd name="T5" fmla="*/ 0 h 336"/>
              <a:gd name="T6" fmla="*/ 194 w 388"/>
              <a:gd name="T7" fmla="*/ 0 h 336"/>
              <a:gd name="T8" fmla="*/ 388 w 388"/>
              <a:gd name="T9" fmla="*/ 0 h 336"/>
              <a:gd name="T10" fmla="*/ 291 w 388"/>
              <a:gd name="T11" fmla="*/ 168 h 336"/>
              <a:gd name="T12" fmla="*/ 194 w 388"/>
              <a:gd name="T13" fmla="*/ 336 h 336"/>
            </a:gdLst>
            <a:ahLst/>
            <a:cxnLst>
              <a:cxn ang="0">
                <a:pos x="T0" y="T1"/>
              </a:cxn>
              <a:cxn ang="0">
                <a:pos x="T2" y="T3"/>
              </a:cxn>
              <a:cxn ang="0">
                <a:pos x="T4" y="T5"/>
              </a:cxn>
              <a:cxn ang="0">
                <a:pos x="T6" y="T7"/>
              </a:cxn>
              <a:cxn ang="0">
                <a:pos x="T8" y="T9"/>
              </a:cxn>
              <a:cxn ang="0">
                <a:pos x="T10" y="T11"/>
              </a:cxn>
              <a:cxn ang="0">
                <a:pos x="T12" y="T13"/>
              </a:cxn>
            </a:cxnLst>
            <a:rect l="0" t="0" r="r" b="b"/>
            <a:pathLst>
              <a:path w="388" h="336">
                <a:moveTo>
                  <a:pt x="194" y="336"/>
                </a:moveTo>
                <a:lnTo>
                  <a:pt x="97" y="168"/>
                </a:lnTo>
                <a:lnTo>
                  <a:pt x="0" y="0"/>
                </a:lnTo>
                <a:lnTo>
                  <a:pt x="194" y="0"/>
                </a:lnTo>
                <a:lnTo>
                  <a:pt x="388" y="0"/>
                </a:lnTo>
                <a:lnTo>
                  <a:pt x="291" y="168"/>
                </a:lnTo>
                <a:lnTo>
                  <a:pt x="194" y="336"/>
                </a:lnTo>
                <a:close/>
              </a:path>
            </a:pathLst>
          </a:custGeom>
          <a:solidFill>
            <a:schemeClr val="tx1">
              <a:lumMod val="50000"/>
              <a:lumOff val="50000"/>
            </a:schemeClr>
          </a:solidFill>
          <a:ln>
            <a:noFill/>
          </a:ln>
        </p:spPr>
        <p:txBody>
          <a:bodyPr vert="horz" wrap="square" lIns="68562" tIns="34281" rIns="68562" bIns="34281"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010" b="0" i="0" u="none" strike="noStrike" kern="120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sp>
        <p:nvSpPr>
          <p:cNvPr id="34" name="Freeform 18"/>
          <p:cNvSpPr/>
          <p:nvPr/>
        </p:nvSpPr>
        <p:spPr bwMode="auto">
          <a:xfrm>
            <a:off x="3721725" y="2654820"/>
            <a:ext cx="223779" cy="258299"/>
          </a:xfrm>
          <a:custGeom>
            <a:avLst/>
            <a:gdLst>
              <a:gd name="T0" fmla="*/ 336 w 336"/>
              <a:gd name="T1" fmla="*/ 388 h 388"/>
              <a:gd name="T2" fmla="*/ 168 w 336"/>
              <a:gd name="T3" fmla="*/ 291 h 388"/>
              <a:gd name="T4" fmla="*/ 0 w 336"/>
              <a:gd name="T5" fmla="*/ 194 h 388"/>
              <a:gd name="T6" fmla="*/ 168 w 336"/>
              <a:gd name="T7" fmla="*/ 97 h 388"/>
              <a:gd name="T8" fmla="*/ 336 w 336"/>
              <a:gd name="T9" fmla="*/ 0 h 388"/>
              <a:gd name="T10" fmla="*/ 336 w 336"/>
              <a:gd name="T11" fmla="*/ 194 h 388"/>
              <a:gd name="T12" fmla="*/ 336 w 336"/>
              <a:gd name="T13" fmla="*/ 388 h 388"/>
            </a:gdLst>
            <a:ahLst/>
            <a:cxnLst>
              <a:cxn ang="0">
                <a:pos x="T0" y="T1"/>
              </a:cxn>
              <a:cxn ang="0">
                <a:pos x="T2" y="T3"/>
              </a:cxn>
              <a:cxn ang="0">
                <a:pos x="T4" y="T5"/>
              </a:cxn>
              <a:cxn ang="0">
                <a:pos x="T6" y="T7"/>
              </a:cxn>
              <a:cxn ang="0">
                <a:pos x="T8" y="T9"/>
              </a:cxn>
              <a:cxn ang="0">
                <a:pos x="T10" y="T11"/>
              </a:cxn>
              <a:cxn ang="0">
                <a:pos x="T12" y="T13"/>
              </a:cxn>
            </a:cxnLst>
            <a:rect l="0" t="0" r="r" b="b"/>
            <a:pathLst>
              <a:path w="336" h="388">
                <a:moveTo>
                  <a:pt x="336" y="388"/>
                </a:moveTo>
                <a:lnTo>
                  <a:pt x="168" y="291"/>
                </a:lnTo>
                <a:lnTo>
                  <a:pt x="0" y="194"/>
                </a:lnTo>
                <a:lnTo>
                  <a:pt x="168" y="97"/>
                </a:lnTo>
                <a:lnTo>
                  <a:pt x="336" y="0"/>
                </a:lnTo>
                <a:lnTo>
                  <a:pt x="336" y="194"/>
                </a:lnTo>
                <a:lnTo>
                  <a:pt x="336" y="388"/>
                </a:lnTo>
                <a:close/>
              </a:path>
            </a:pathLst>
          </a:custGeom>
          <a:solidFill>
            <a:schemeClr val="tx1">
              <a:lumMod val="50000"/>
              <a:lumOff val="50000"/>
            </a:schemeClr>
          </a:solidFill>
          <a:ln>
            <a:noFill/>
          </a:ln>
        </p:spPr>
        <p:txBody>
          <a:bodyPr vert="horz" wrap="square" lIns="68562" tIns="34281" rIns="68562" bIns="34281"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010" b="0" i="0" u="none" strike="noStrike" kern="120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sp>
        <p:nvSpPr>
          <p:cNvPr id="35" name="Freeform 19"/>
          <p:cNvSpPr/>
          <p:nvPr/>
        </p:nvSpPr>
        <p:spPr bwMode="auto">
          <a:xfrm>
            <a:off x="4085961" y="2277490"/>
            <a:ext cx="258299" cy="223779"/>
          </a:xfrm>
          <a:custGeom>
            <a:avLst/>
            <a:gdLst>
              <a:gd name="T0" fmla="*/ 388 w 388"/>
              <a:gd name="T1" fmla="*/ 336 h 336"/>
              <a:gd name="T2" fmla="*/ 194 w 388"/>
              <a:gd name="T3" fmla="*/ 336 h 336"/>
              <a:gd name="T4" fmla="*/ 0 w 388"/>
              <a:gd name="T5" fmla="*/ 336 h 336"/>
              <a:gd name="T6" fmla="*/ 97 w 388"/>
              <a:gd name="T7" fmla="*/ 168 h 336"/>
              <a:gd name="T8" fmla="*/ 194 w 388"/>
              <a:gd name="T9" fmla="*/ 0 h 336"/>
              <a:gd name="T10" fmla="*/ 291 w 388"/>
              <a:gd name="T11" fmla="*/ 168 h 336"/>
              <a:gd name="T12" fmla="*/ 388 w 388"/>
              <a:gd name="T13" fmla="*/ 336 h 336"/>
            </a:gdLst>
            <a:ahLst/>
            <a:cxnLst>
              <a:cxn ang="0">
                <a:pos x="T0" y="T1"/>
              </a:cxn>
              <a:cxn ang="0">
                <a:pos x="T2" y="T3"/>
              </a:cxn>
              <a:cxn ang="0">
                <a:pos x="T4" y="T5"/>
              </a:cxn>
              <a:cxn ang="0">
                <a:pos x="T6" y="T7"/>
              </a:cxn>
              <a:cxn ang="0">
                <a:pos x="T8" y="T9"/>
              </a:cxn>
              <a:cxn ang="0">
                <a:pos x="T10" y="T11"/>
              </a:cxn>
              <a:cxn ang="0">
                <a:pos x="T12" y="T13"/>
              </a:cxn>
            </a:cxnLst>
            <a:rect l="0" t="0" r="r" b="b"/>
            <a:pathLst>
              <a:path w="388" h="336">
                <a:moveTo>
                  <a:pt x="388" y="336"/>
                </a:moveTo>
                <a:lnTo>
                  <a:pt x="194" y="336"/>
                </a:lnTo>
                <a:lnTo>
                  <a:pt x="0" y="336"/>
                </a:lnTo>
                <a:lnTo>
                  <a:pt x="97" y="168"/>
                </a:lnTo>
                <a:lnTo>
                  <a:pt x="194" y="0"/>
                </a:lnTo>
                <a:lnTo>
                  <a:pt x="291" y="168"/>
                </a:lnTo>
                <a:lnTo>
                  <a:pt x="388" y="336"/>
                </a:lnTo>
                <a:close/>
              </a:path>
            </a:pathLst>
          </a:custGeom>
          <a:solidFill>
            <a:schemeClr val="tx1">
              <a:lumMod val="50000"/>
              <a:lumOff val="50000"/>
            </a:schemeClr>
          </a:solidFill>
          <a:ln>
            <a:noFill/>
          </a:ln>
        </p:spPr>
        <p:txBody>
          <a:bodyPr vert="horz" wrap="square" lIns="68562" tIns="34281" rIns="68562" bIns="34281"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010" b="0" i="0" u="none" strike="noStrike" kern="120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sp>
        <p:nvSpPr>
          <p:cNvPr id="36" name="Freeform 20"/>
          <p:cNvSpPr/>
          <p:nvPr/>
        </p:nvSpPr>
        <p:spPr bwMode="auto">
          <a:xfrm>
            <a:off x="4272841" y="1784699"/>
            <a:ext cx="223779" cy="258299"/>
          </a:xfrm>
          <a:custGeom>
            <a:avLst/>
            <a:gdLst>
              <a:gd name="T0" fmla="*/ 336 w 336"/>
              <a:gd name="T1" fmla="*/ 194 h 388"/>
              <a:gd name="T2" fmla="*/ 168 w 336"/>
              <a:gd name="T3" fmla="*/ 291 h 388"/>
              <a:gd name="T4" fmla="*/ 0 w 336"/>
              <a:gd name="T5" fmla="*/ 388 h 388"/>
              <a:gd name="T6" fmla="*/ 0 w 336"/>
              <a:gd name="T7" fmla="*/ 194 h 388"/>
              <a:gd name="T8" fmla="*/ 0 w 336"/>
              <a:gd name="T9" fmla="*/ 0 h 388"/>
              <a:gd name="T10" fmla="*/ 168 w 336"/>
              <a:gd name="T11" fmla="*/ 97 h 388"/>
              <a:gd name="T12" fmla="*/ 336 w 336"/>
              <a:gd name="T13" fmla="*/ 194 h 388"/>
            </a:gdLst>
            <a:ahLst/>
            <a:cxnLst>
              <a:cxn ang="0">
                <a:pos x="T0" y="T1"/>
              </a:cxn>
              <a:cxn ang="0">
                <a:pos x="T2" y="T3"/>
              </a:cxn>
              <a:cxn ang="0">
                <a:pos x="T4" y="T5"/>
              </a:cxn>
              <a:cxn ang="0">
                <a:pos x="T6" y="T7"/>
              </a:cxn>
              <a:cxn ang="0">
                <a:pos x="T8" y="T9"/>
              </a:cxn>
              <a:cxn ang="0">
                <a:pos x="T10" y="T11"/>
              </a:cxn>
              <a:cxn ang="0">
                <a:pos x="T12" y="T13"/>
              </a:cxn>
            </a:cxnLst>
            <a:rect l="0" t="0" r="r" b="b"/>
            <a:pathLst>
              <a:path w="336" h="388">
                <a:moveTo>
                  <a:pt x="336" y="194"/>
                </a:moveTo>
                <a:lnTo>
                  <a:pt x="168" y="291"/>
                </a:lnTo>
                <a:lnTo>
                  <a:pt x="0" y="388"/>
                </a:lnTo>
                <a:lnTo>
                  <a:pt x="0" y="194"/>
                </a:lnTo>
                <a:lnTo>
                  <a:pt x="0" y="0"/>
                </a:lnTo>
                <a:lnTo>
                  <a:pt x="168" y="97"/>
                </a:lnTo>
                <a:lnTo>
                  <a:pt x="336" y="194"/>
                </a:lnTo>
                <a:close/>
              </a:path>
            </a:pathLst>
          </a:custGeom>
          <a:solidFill>
            <a:schemeClr val="tx1">
              <a:lumMod val="50000"/>
              <a:lumOff val="50000"/>
            </a:schemeClr>
          </a:solidFill>
          <a:ln>
            <a:noFill/>
          </a:ln>
        </p:spPr>
        <p:txBody>
          <a:bodyPr vert="horz" wrap="square" lIns="68562" tIns="34281" rIns="68562" bIns="34281"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010" b="0" i="0" u="none" strike="noStrike" kern="120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grpSp>
        <p:nvGrpSpPr>
          <p:cNvPr id="37" name="组合 36"/>
          <p:cNvGrpSpPr/>
          <p:nvPr/>
        </p:nvGrpSpPr>
        <p:grpSpPr>
          <a:xfrm>
            <a:off x="2581403" y="1151452"/>
            <a:ext cx="1543839" cy="1545029"/>
            <a:chOff x="1990725" y="836613"/>
            <a:chExt cx="2058988" cy="2060575"/>
          </a:xfrm>
          <a:solidFill>
            <a:srgbClr val="C00000"/>
          </a:solidFill>
        </p:grpSpPr>
        <p:sp>
          <p:nvSpPr>
            <p:cNvPr id="38" name="Oval 6"/>
            <p:cNvSpPr>
              <a:spLocks noChangeArrowheads="1"/>
            </p:cNvSpPr>
            <p:nvPr/>
          </p:nvSpPr>
          <p:spPr bwMode="auto">
            <a:xfrm>
              <a:off x="1990725" y="836613"/>
              <a:ext cx="2058988" cy="2060575"/>
            </a:xfrm>
            <a:prstGeom prst="ellipse">
              <a:avLst/>
            </a:prstGeom>
            <a:grpFill/>
            <a:ln w="10" cap="flat">
              <a:noFill/>
              <a:prstDash val="solid"/>
              <a:miter lim="800000"/>
            </a:ln>
            <a:extLst>
              <a:ext uri="{91240B29-F687-4F45-9708-019B960494DF}">
                <a14:hiddenLine xmlns:a14="http://schemas.microsoft.com/office/drawing/2010/main" w="9525">
                  <a:solidFill>
                    <a:srgbClr val="000000"/>
                  </a:solidFill>
                  <a:round/>
                </a14:hiddenLine>
              </a:ext>
            </a:extLst>
          </p:spPr>
          <p:txBody>
            <a:bodyPr vert="horz" wrap="square" lIns="68562" tIns="34281" rIns="68562" bIns="34281"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010" b="0" i="0" u="none" strike="noStrike" kern="120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sp>
          <p:nvSpPr>
            <p:cNvPr id="39" name="TextBox 38"/>
            <p:cNvSpPr txBox="1"/>
            <p:nvPr/>
          </p:nvSpPr>
          <p:spPr>
            <a:xfrm>
              <a:off x="2262959" y="1625541"/>
              <a:ext cx="1492298" cy="430999"/>
            </a:xfrm>
            <a:prstGeom prst="rect">
              <a:avLst/>
            </a:prstGeom>
            <a:grpFill/>
          </p:spPr>
          <p:txBody>
            <a:bodyPr wrap="square" rtlCol="0">
              <a:spAutoFit/>
            </a:bodyPr>
            <a:lstStyle/>
            <a:p>
              <a:pPr marL="0" marR="0" lvl="0" indent="0" algn="ctr" defTabSz="685800" rtl="0" eaLnBrk="1" fontAlgn="auto" latinLnBrk="0" hangingPunct="1">
                <a:lnSpc>
                  <a:spcPct val="100000"/>
                </a:lnSpc>
                <a:spcBef>
                  <a:spcPts val="0"/>
                </a:spcBef>
                <a:spcAft>
                  <a:spcPts val="0"/>
                </a:spcAft>
                <a:buClrTx/>
                <a:buSzTx/>
                <a:buFontTx/>
                <a:buNone/>
                <a:defRPr/>
              </a:pPr>
              <a:r>
                <a:rPr kumimoji="0" lang="zh-CN" altLang="en-US" sz="1500" b="1"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输入标题</a:t>
              </a:r>
            </a:p>
          </p:txBody>
        </p:sp>
      </p:grpSp>
      <p:grpSp>
        <p:nvGrpSpPr>
          <p:cNvPr id="40" name="组合 39"/>
          <p:cNvGrpSpPr/>
          <p:nvPr/>
        </p:nvGrpSpPr>
        <p:grpSpPr>
          <a:xfrm>
            <a:off x="4538281" y="1591868"/>
            <a:ext cx="735615" cy="734425"/>
            <a:chOff x="4600575" y="1423988"/>
            <a:chExt cx="981075" cy="979488"/>
          </a:xfrm>
        </p:grpSpPr>
        <p:sp>
          <p:nvSpPr>
            <p:cNvPr id="41" name="Freeform 7"/>
            <p:cNvSpPr/>
            <p:nvPr/>
          </p:nvSpPr>
          <p:spPr bwMode="auto">
            <a:xfrm>
              <a:off x="4600575" y="1423988"/>
              <a:ext cx="981075" cy="979488"/>
            </a:xfrm>
            <a:custGeom>
              <a:avLst/>
              <a:gdLst>
                <a:gd name="T0" fmla="*/ 429 w 1106"/>
                <a:gd name="T1" fmla="*/ 68 h 1105"/>
                <a:gd name="T2" fmla="*/ 1038 w 1106"/>
                <a:gd name="T3" fmla="*/ 429 h 1105"/>
                <a:gd name="T4" fmla="*/ 677 w 1106"/>
                <a:gd name="T5" fmla="*/ 1037 h 1105"/>
                <a:gd name="T6" fmla="*/ 69 w 1106"/>
                <a:gd name="T7" fmla="*/ 677 h 1105"/>
                <a:gd name="T8" fmla="*/ 429 w 1106"/>
                <a:gd name="T9" fmla="*/ 68 h 1105"/>
              </a:gdLst>
              <a:ahLst/>
              <a:cxnLst>
                <a:cxn ang="0">
                  <a:pos x="T0" y="T1"/>
                </a:cxn>
                <a:cxn ang="0">
                  <a:pos x="T2" y="T3"/>
                </a:cxn>
                <a:cxn ang="0">
                  <a:pos x="T4" y="T5"/>
                </a:cxn>
                <a:cxn ang="0">
                  <a:pos x="T6" y="T7"/>
                </a:cxn>
                <a:cxn ang="0">
                  <a:pos x="T8" y="T9"/>
                </a:cxn>
              </a:cxnLst>
              <a:rect l="0" t="0" r="r" b="b"/>
              <a:pathLst>
                <a:path w="1106" h="1105">
                  <a:moveTo>
                    <a:pt x="429" y="68"/>
                  </a:moveTo>
                  <a:cubicBezTo>
                    <a:pt x="697" y="0"/>
                    <a:pt x="969" y="161"/>
                    <a:pt x="1038" y="429"/>
                  </a:cubicBezTo>
                  <a:cubicBezTo>
                    <a:pt x="1106" y="696"/>
                    <a:pt x="945" y="968"/>
                    <a:pt x="677" y="1037"/>
                  </a:cubicBezTo>
                  <a:cubicBezTo>
                    <a:pt x="410" y="1105"/>
                    <a:pt x="137" y="944"/>
                    <a:pt x="69" y="677"/>
                  </a:cubicBezTo>
                  <a:cubicBezTo>
                    <a:pt x="0" y="409"/>
                    <a:pt x="162" y="137"/>
                    <a:pt x="429" y="68"/>
                  </a:cubicBezTo>
                  <a:close/>
                </a:path>
              </a:pathLst>
            </a:custGeom>
            <a:solidFill>
              <a:srgbClr val="E62A2A"/>
            </a:solidFill>
            <a:ln>
              <a:noFill/>
            </a:ln>
          </p:spPr>
          <p:txBody>
            <a:bodyPr vert="horz" wrap="square" lIns="68562" tIns="34281" rIns="68562" bIns="34281"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010" b="0" i="0" u="none" strike="noStrike" kern="120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sp>
          <p:nvSpPr>
            <p:cNvPr id="44" name="TextBox 43"/>
            <p:cNvSpPr txBox="1"/>
            <p:nvPr/>
          </p:nvSpPr>
          <p:spPr>
            <a:xfrm>
              <a:off x="4680228" y="1570551"/>
              <a:ext cx="773141" cy="538577"/>
            </a:xfrm>
            <a:prstGeom prst="rect">
              <a:avLst/>
            </a:prstGeom>
            <a:noFill/>
          </p:spPr>
          <p:txBody>
            <a:bodyPr wrap="square" rtlCol="0">
              <a:spAutoFit/>
            </a:bodyPr>
            <a:lstStyle/>
            <a:p>
              <a:pPr marL="0" marR="0" lvl="0" indent="0" algn="ctr" defTabSz="685800" rtl="0" eaLnBrk="1" fontAlgn="auto" latinLnBrk="0" hangingPunct="1">
                <a:lnSpc>
                  <a:spcPct val="100000"/>
                </a:lnSpc>
                <a:spcBef>
                  <a:spcPts val="0"/>
                </a:spcBef>
                <a:spcAft>
                  <a:spcPts val="0"/>
                </a:spcAft>
                <a:buClrTx/>
                <a:buSzTx/>
                <a:buFontTx/>
                <a:buNone/>
                <a:defRPr/>
              </a:pPr>
              <a:r>
                <a:rPr kumimoji="0" lang="zh-CN" altLang="en-US" sz="101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标题文字</a:t>
              </a:r>
            </a:p>
          </p:txBody>
        </p:sp>
      </p:grpSp>
      <p:grpSp>
        <p:nvGrpSpPr>
          <p:cNvPr id="45" name="组合 44"/>
          <p:cNvGrpSpPr/>
          <p:nvPr/>
        </p:nvGrpSpPr>
        <p:grpSpPr>
          <a:xfrm>
            <a:off x="4319263" y="2363193"/>
            <a:ext cx="740376" cy="740376"/>
            <a:chOff x="4308475" y="2452688"/>
            <a:chExt cx="987425" cy="987425"/>
          </a:xfrm>
        </p:grpSpPr>
        <p:sp>
          <p:nvSpPr>
            <p:cNvPr id="46" name="Freeform 8"/>
            <p:cNvSpPr/>
            <p:nvPr/>
          </p:nvSpPr>
          <p:spPr bwMode="auto">
            <a:xfrm>
              <a:off x="4308475" y="2452688"/>
              <a:ext cx="987425" cy="987425"/>
            </a:xfrm>
            <a:custGeom>
              <a:avLst/>
              <a:gdLst>
                <a:gd name="T0" fmla="*/ 691 w 1112"/>
                <a:gd name="T1" fmla="*/ 75 h 1112"/>
                <a:gd name="T2" fmla="*/ 1037 w 1112"/>
                <a:gd name="T3" fmla="*/ 691 h 1112"/>
                <a:gd name="T4" fmla="*/ 421 w 1112"/>
                <a:gd name="T5" fmla="*/ 1038 h 1112"/>
                <a:gd name="T6" fmla="*/ 74 w 1112"/>
                <a:gd name="T7" fmla="*/ 421 h 1112"/>
                <a:gd name="T8" fmla="*/ 691 w 1112"/>
                <a:gd name="T9" fmla="*/ 75 h 1112"/>
              </a:gdLst>
              <a:ahLst/>
              <a:cxnLst>
                <a:cxn ang="0">
                  <a:pos x="T0" y="T1"/>
                </a:cxn>
                <a:cxn ang="0">
                  <a:pos x="T2" y="T3"/>
                </a:cxn>
                <a:cxn ang="0">
                  <a:pos x="T4" y="T5"/>
                </a:cxn>
                <a:cxn ang="0">
                  <a:pos x="T6" y="T7"/>
                </a:cxn>
                <a:cxn ang="0">
                  <a:pos x="T8" y="T9"/>
                </a:cxn>
              </a:cxnLst>
              <a:rect l="0" t="0" r="r" b="b"/>
              <a:pathLst>
                <a:path w="1112" h="1112">
                  <a:moveTo>
                    <a:pt x="691" y="75"/>
                  </a:moveTo>
                  <a:cubicBezTo>
                    <a:pt x="956" y="149"/>
                    <a:pt x="1112" y="425"/>
                    <a:pt x="1037" y="691"/>
                  </a:cubicBezTo>
                  <a:cubicBezTo>
                    <a:pt x="963" y="957"/>
                    <a:pt x="687" y="1112"/>
                    <a:pt x="421" y="1038"/>
                  </a:cubicBezTo>
                  <a:cubicBezTo>
                    <a:pt x="155" y="963"/>
                    <a:pt x="0" y="687"/>
                    <a:pt x="74" y="421"/>
                  </a:cubicBezTo>
                  <a:cubicBezTo>
                    <a:pt x="149" y="156"/>
                    <a:pt x="425" y="0"/>
                    <a:pt x="691" y="75"/>
                  </a:cubicBezTo>
                  <a:close/>
                </a:path>
              </a:pathLst>
            </a:custGeom>
            <a:solidFill>
              <a:srgbClr val="E62A2A"/>
            </a:solidFill>
            <a:ln>
              <a:noFill/>
            </a:ln>
          </p:spPr>
          <p:txBody>
            <a:bodyPr vert="horz" wrap="square" lIns="68562" tIns="34281" rIns="68562" bIns="34281"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010" b="0" i="0" u="none" strike="noStrike" kern="120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sp>
          <p:nvSpPr>
            <p:cNvPr id="47" name="TextBox 46"/>
            <p:cNvSpPr txBox="1"/>
            <p:nvPr/>
          </p:nvSpPr>
          <p:spPr>
            <a:xfrm>
              <a:off x="4335135" y="2625970"/>
              <a:ext cx="941694" cy="538578"/>
            </a:xfrm>
            <a:prstGeom prst="rect">
              <a:avLst/>
            </a:prstGeom>
            <a:noFill/>
          </p:spPr>
          <p:txBody>
            <a:bodyPr wrap="square" rtlCol="0">
              <a:spAutoFit/>
            </a:bodyPr>
            <a:lstStyle/>
            <a:p>
              <a:pPr marL="0" marR="0" lvl="0" indent="0" algn="ctr" defTabSz="685800" rtl="0" eaLnBrk="1" fontAlgn="auto" latinLnBrk="0" hangingPunct="1">
                <a:lnSpc>
                  <a:spcPct val="100000"/>
                </a:lnSpc>
                <a:spcBef>
                  <a:spcPts val="0"/>
                </a:spcBef>
                <a:spcAft>
                  <a:spcPts val="0"/>
                </a:spcAft>
                <a:buClrTx/>
                <a:buSzTx/>
                <a:buFontTx/>
                <a:buNone/>
                <a:defRPr/>
              </a:pPr>
              <a:r>
                <a:rPr kumimoji="0" lang="zh-CN" altLang="en-US" sz="101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标题</a:t>
              </a:r>
              <a:endParaRPr kumimoji="0" lang="en-US" altLang="zh-CN" sz="101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endParaRPr>
            </a:p>
            <a:p>
              <a:pPr marL="0" marR="0" lvl="0" indent="0" algn="ctr" defTabSz="685800" rtl="0" eaLnBrk="1" fontAlgn="auto" latinLnBrk="0" hangingPunct="1">
                <a:lnSpc>
                  <a:spcPct val="100000"/>
                </a:lnSpc>
                <a:spcBef>
                  <a:spcPts val="0"/>
                </a:spcBef>
                <a:spcAft>
                  <a:spcPts val="0"/>
                </a:spcAft>
                <a:buClrTx/>
                <a:buSzTx/>
                <a:buFontTx/>
                <a:buNone/>
                <a:defRPr/>
              </a:pPr>
              <a:r>
                <a:rPr kumimoji="0" lang="zh-CN" altLang="en-US" sz="101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文字</a:t>
              </a:r>
            </a:p>
          </p:txBody>
        </p:sp>
      </p:grpSp>
      <p:grpSp>
        <p:nvGrpSpPr>
          <p:cNvPr id="48" name="组合 47"/>
          <p:cNvGrpSpPr/>
          <p:nvPr/>
        </p:nvGrpSpPr>
        <p:grpSpPr>
          <a:xfrm>
            <a:off x="3747912" y="2928593"/>
            <a:ext cx="732044" cy="733234"/>
            <a:chOff x="3546475" y="3206751"/>
            <a:chExt cx="976313" cy="977900"/>
          </a:xfrm>
        </p:grpSpPr>
        <p:sp>
          <p:nvSpPr>
            <p:cNvPr id="49" name="Freeform 9"/>
            <p:cNvSpPr/>
            <p:nvPr/>
          </p:nvSpPr>
          <p:spPr bwMode="auto">
            <a:xfrm>
              <a:off x="3546475" y="3206751"/>
              <a:ext cx="976313" cy="977900"/>
            </a:xfrm>
            <a:custGeom>
              <a:avLst/>
              <a:gdLst>
                <a:gd name="T0" fmla="*/ 908 w 1101"/>
                <a:gd name="T1" fmla="*/ 201 h 1101"/>
                <a:gd name="T2" fmla="*/ 900 w 1101"/>
                <a:gd name="T3" fmla="*/ 908 h 1101"/>
                <a:gd name="T4" fmla="*/ 193 w 1101"/>
                <a:gd name="T5" fmla="*/ 900 h 1101"/>
                <a:gd name="T6" fmla="*/ 201 w 1101"/>
                <a:gd name="T7" fmla="*/ 193 h 1101"/>
                <a:gd name="T8" fmla="*/ 908 w 1101"/>
                <a:gd name="T9" fmla="*/ 201 h 1101"/>
              </a:gdLst>
              <a:ahLst/>
              <a:cxnLst>
                <a:cxn ang="0">
                  <a:pos x="T0" y="T1"/>
                </a:cxn>
                <a:cxn ang="0">
                  <a:pos x="T2" y="T3"/>
                </a:cxn>
                <a:cxn ang="0">
                  <a:pos x="T4" y="T5"/>
                </a:cxn>
                <a:cxn ang="0">
                  <a:pos x="T6" y="T7"/>
                </a:cxn>
                <a:cxn ang="0">
                  <a:pos x="T8" y="T9"/>
                </a:cxn>
              </a:cxnLst>
              <a:rect l="0" t="0" r="r" b="b"/>
              <a:pathLst>
                <a:path w="1101" h="1101">
                  <a:moveTo>
                    <a:pt x="908" y="201"/>
                  </a:moveTo>
                  <a:cubicBezTo>
                    <a:pt x="1101" y="398"/>
                    <a:pt x="1097" y="715"/>
                    <a:pt x="900" y="908"/>
                  </a:cubicBezTo>
                  <a:cubicBezTo>
                    <a:pt x="703" y="1101"/>
                    <a:pt x="386" y="1098"/>
                    <a:pt x="193" y="900"/>
                  </a:cubicBezTo>
                  <a:cubicBezTo>
                    <a:pt x="0" y="703"/>
                    <a:pt x="3" y="386"/>
                    <a:pt x="201" y="193"/>
                  </a:cubicBezTo>
                  <a:cubicBezTo>
                    <a:pt x="398" y="0"/>
                    <a:pt x="715" y="4"/>
                    <a:pt x="908" y="201"/>
                  </a:cubicBezTo>
                  <a:close/>
                </a:path>
              </a:pathLst>
            </a:custGeom>
            <a:solidFill>
              <a:srgbClr val="E62A2A"/>
            </a:solidFill>
            <a:ln>
              <a:noFill/>
            </a:ln>
          </p:spPr>
          <p:txBody>
            <a:bodyPr vert="horz" wrap="square" lIns="68562" tIns="34281" rIns="68562" bIns="34281"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010" b="0" i="0" u="none" strike="noStrike" kern="120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sp>
          <p:nvSpPr>
            <p:cNvPr id="50" name="TextBox 49"/>
            <p:cNvSpPr txBox="1"/>
            <p:nvPr/>
          </p:nvSpPr>
          <p:spPr>
            <a:xfrm>
              <a:off x="3594227" y="3396997"/>
              <a:ext cx="910969" cy="538578"/>
            </a:xfrm>
            <a:prstGeom prst="rect">
              <a:avLst/>
            </a:prstGeom>
            <a:noFill/>
          </p:spPr>
          <p:txBody>
            <a:bodyPr wrap="square" rtlCol="0">
              <a:spAutoFit/>
            </a:bodyPr>
            <a:lstStyle/>
            <a:p>
              <a:pPr marL="0" marR="0" lvl="0" indent="0" algn="ctr" defTabSz="685800" rtl="0" eaLnBrk="1" fontAlgn="auto" latinLnBrk="0" hangingPunct="1">
                <a:lnSpc>
                  <a:spcPct val="100000"/>
                </a:lnSpc>
                <a:spcBef>
                  <a:spcPts val="0"/>
                </a:spcBef>
                <a:spcAft>
                  <a:spcPts val="0"/>
                </a:spcAft>
                <a:buClrTx/>
                <a:buSzTx/>
                <a:buFontTx/>
                <a:buNone/>
                <a:defRPr/>
              </a:pPr>
              <a:r>
                <a:rPr kumimoji="0" lang="zh-CN" altLang="en-US" sz="101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标题</a:t>
              </a:r>
              <a:endParaRPr kumimoji="0" lang="en-US" altLang="zh-CN" sz="101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endParaRPr>
            </a:p>
            <a:p>
              <a:pPr marL="0" marR="0" lvl="0" indent="0" algn="ctr" defTabSz="685800" rtl="0" eaLnBrk="1" fontAlgn="auto" latinLnBrk="0" hangingPunct="1">
                <a:lnSpc>
                  <a:spcPct val="100000"/>
                </a:lnSpc>
                <a:spcBef>
                  <a:spcPts val="0"/>
                </a:spcBef>
                <a:spcAft>
                  <a:spcPts val="0"/>
                </a:spcAft>
                <a:buClrTx/>
                <a:buSzTx/>
                <a:buFontTx/>
                <a:buNone/>
                <a:defRPr/>
              </a:pPr>
              <a:r>
                <a:rPr kumimoji="0" lang="zh-CN" altLang="en-US" sz="101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文字</a:t>
              </a:r>
            </a:p>
          </p:txBody>
        </p:sp>
      </p:grpSp>
      <p:grpSp>
        <p:nvGrpSpPr>
          <p:cNvPr id="51" name="组合 50"/>
          <p:cNvGrpSpPr/>
          <p:nvPr/>
        </p:nvGrpSpPr>
        <p:grpSpPr>
          <a:xfrm>
            <a:off x="2967065" y="3126185"/>
            <a:ext cx="735615" cy="735615"/>
            <a:chOff x="2505075" y="3470276"/>
            <a:chExt cx="981075" cy="981075"/>
          </a:xfrm>
        </p:grpSpPr>
        <p:sp>
          <p:nvSpPr>
            <p:cNvPr id="52" name="Freeform 10"/>
            <p:cNvSpPr/>
            <p:nvPr/>
          </p:nvSpPr>
          <p:spPr bwMode="auto">
            <a:xfrm>
              <a:off x="2505075" y="3470276"/>
              <a:ext cx="981075" cy="981075"/>
            </a:xfrm>
            <a:custGeom>
              <a:avLst/>
              <a:gdLst>
                <a:gd name="T0" fmla="*/ 1037 w 1105"/>
                <a:gd name="T1" fmla="*/ 429 h 1106"/>
                <a:gd name="T2" fmla="*/ 676 w 1105"/>
                <a:gd name="T3" fmla="*/ 1037 h 1106"/>
                <a:gd name="T4" fmla="*/ 68 w 1105"/>
                <a:gd name="T5" fmla="*/ 677 h 1106"/>
                <a:gd name="T6" fmla="*/ 428 w 1105"/>
                <a:gd name="T7" fmla="*/ 68 h 1106"/>
                <a:gd name="T8" fmla="*/ 1037 w 1105"/>
                <a:gd name="T9" fmla="*/ 429 h 1106"/>
              </a:gdLst>
              <a:ahLst/>
              <a:cxnLst>
                <a:cxn ang="0">
                  <a:pos x="T0" y="T1"/>
                </a:cxn>
                <a:cxn ang="0">
                  <a:pos x="T2" y="T3"/>
                </a:cxn>
                <a:cxn ang="0">
                  <a:pos x="T4" y="T5"/>
                </a:cxn>
                <a:cxn ang="0">
                  <a:pos x="T6" y="T7"/>
                </a:cxn>
                <a:cxn ang="0">
                  <a:pos x="T8" y="T9"/>
                </a:cxn>
              </a:cxnLst>
              <a:rect l="0" t="0" r="r" b="b"/>
              <a:pathLst>
                <a:path w="1105" h="1106">
                  <a:moveTo>
                    <a:pt x="1037" y="429"/>
                  </a:moveTo>
                  <a:cubicBezTo>
                    <a:pt x="1105" y="696"/>
                    <a:pt x="944" y="969"/>
                    <a:pt x="676" y="1037"/>
                  </a:cubicBezTo>
                  <a:cubicBezTo>
                    <a:pt x="409" y="1106"/>
                    <a:pt x="137" y="944"/>
                    <a:pt x="68" y="677"/>
                  </a:cubicBezTo>
                  <a:cubicBezTo>
                    <a:pt x="0" y="409"/>
                    <a:pt x="161" y="137"/>
                    <a:pt x="428" y="68"/>
                  </a:cubicBezTo>
                  <a:cubicBezTo>
                    <a:pt x="696" y="0"/>
                    <a:pt x="968" y="161"/>
                    <a:pt x="1037" y="429"/>
                  </a:cubicBezTo>
                  <a:close/>
                </a:path>
              </a:pathLst>
            </a:custGeom>
            <a:solidFill>
              <a:srgbClr val="E62A2A"/>
            </a:solidFill>
            <a:ln>
              <a:noFill/>
            </a:ln>
          </p:spPr>
          <p:txBody>
            <a:bodyPr vert="horz" wrap="square" lIns="68562" tIns="34281" rIns="68562" bIns="34281"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010" b="0" i="0" u="none" strike="noStrike" kern="120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sp>
          <p:nvSpPr>
            <p:cNvPr id="53" name="TextBox 52"/>
            <p:cNvSpPr txBox="1"/>
            <p:nvPr/>
          </p:nvSpPr>
          <p:spPr>
            <a:xfrm>
              <a:off x="2539069" y="3635582"/>
              <a:ext cx="886843" cy="538577"/>
            </a:xfrm>
            <a:prstGeom prst="rect">
              <a:avLst/>
            </a:prstGeom>
            <a:noFill/>
          </p:spPr>
          <p:txBody>
            <a:bodyPr wrap="square" rtlCol="0">
              <a:spAutoFit/>
            </a:bodyPr>
            <a:lstStyle/>
            <a:p>
              <a:pPr marL="0" marR="0" lvl="0" indent="0" algn="ctr" defTabSz="685800" rtl="0" eaLnBrk="1" fontAlgn="auto" latinLnBrk="0" hangingPunct="1">
                <a:lnSpc>
                  <a:spcPct val="100000"/>
                </a:lnSpc>
                <a:spcBef>
                  <a:spcPts val="0"/>
                </a:spcBef>
                <a:spcAft>
                  <a:spcPts val="0"/>
                </a:spcAft>
                <a:buClrTx/>
                <a:buSzTx/>
                <a:buFontTx/>
                <a:buNone/>
                <a:defRPr/>
              </a:pPr>
              <a:r>
                <a:rPr kumimoji="0" lang="zh-CN" altLang="en-US" sz="101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标题文字</a:t>
              </a:r>
            </a:p>
          </p:txBody>
        </p:sp>
      </p:grpSp>
      <p:grpSp>
        <p:nvGrpSpPr>
          <p:cNvPr id="54" name="组合 53"/>
          <p:cNvGrpSpPr/>
          <p:nvPr/>
        </p:nvGrpSpPr>
        <p:grpSpPr>
          <a:xfrm>
            <a:off x="2190980" y="2907167"/>
            <a:ext cx="740376" cy="739186"/>
            <a:chOff x="1470025" y="3178176"/>
            <a:chExt cx="987425" cy="985838"/>
          </a:xfrm>
        </p:grpSpPr>
        <p:sp>
          <p:nvSpPr>
            <p:cNvPr id="55" name="Freeform 11"/>
            <p:cNvSpPr/>
            <p:nvPr/>
          </p:nvSpPr>
          <p:spPr bwMode="auto">
            <a:xfrm>
              <a:off x="1470025" y="3178176"/>
              <a:ext cx="987425" cy="985838"/>
            </a:xfrm>
            <a:custGeom>
              <a:avLst/>
              <a:gdLst>
                <a:gd name="T0" fmla="*/ 1037 w 1112"/>
                <a:gd name="T1" fmla="*/ 691 h 1112"/>
                <a:gd name="T2" fmla="*/ 421 w 1112"/>
                <a:gd name="T3" fmla="*/ 1038 h 1112"/>
                <a:gd name="T4" fmla="*/ 74 w 1112"/>
                <a:gd name="T5" fmla="*/ 422 h 1112"/>
                <a:gd name="T6" fmla="*/ 691 w 1112"/>
                <a:gd name="T7" fmla="*/ 75 h 1112"/>
                <a:gd name="T8" fmla="*/ 1037 w 1112"/>
                <a:gd name="T9" fmla="*/ 691 h 1112"/>
              </a:gdLst>
              <a:ahLst/>
              <a:cxnLst>
                <a:cxn ang="0">
                  <a:pos x="T0" y="T1"/>
                </a:cxn>
                <a:cxn ang="0">
                  <a:pos x="T2" y="T3"/>
                </a:cxn>
                <a:cxn ang="0">
                  <a:pos x="T4" y="T5"/>
                </a:cxn>
                <a:cxn ang="0">
                  <a:pos x="T6" y="T7"/>
                </a:cxn>
                <a:cxn ang="0">
                  <a:pos x="T8" y="T9"/>
                </a:cxn>
              </a:cxnLst>
              <a:rect l="0" t="0" r="r" b="b"/>
              <a:pathLst>
                <a:path w="1112" h="1112">
                  <a:moveTo>
                    <a:pt x="1037" y="691"/>
                  </a:moveTo>
                  <a:cubicBezTo>
                    <a:pt x="963" y="957"/>
                    <a:pt x="687" y="1112"/>
                    <a:pt x="421" y="1038"/>
                  </a:cubicBezTo>
                  <a:cubicBezTo>
                    <a:pt x="155" y="964"/>
                    <a:pt x="0" y="688"/>
                    <a:pt x="74" y="422"/>
                  </a:cubicBezTo>
                  <a:cubicBezTo>
                    <a:pt x="149" y="156"/>
                    <a:pt x="425" y="0"/>
                    <a:pt x="691" y="75"/>
                  </a:cubicBezTo>
                  <a:cubicBezTo>
                    <a:pt x="956" y="149"/>
                    <a:pt x="1112" y="425"/>
                    <a:pt x="1037" y="691"/>
                  </a:cubicBezTo>
                  <a:close/>
                </a:path>
              </a:pathLst>
            </a:custGeom>
            <a:solidFill>
              <a:srgbClr val="E62A2A"/>
            </a:solidFill>
            <a:ln>
              <a:noFill/>
            </a:ln>
          </p:spPr>
          <p:txBody>
            <a:bodyPr vert="horz" wrap="square" lIns="68562" tIns="34281" rIns="68562" bIns="34281"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010" b="0" i="0" u="none" strike="noStrike" kern="120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sp>
          <p:nvSpPr>
            <p:cNvPr id="56" name="TextBox 55"/>
            <p:cNvSpPr txBox="1"/>
            <p:nvPr/>
          </p:nvSpPr>
          <p:spPr>
            <a:xfrm>
              <a:off x="1593182" y="3365466"/>
              <a:ext cx="741110" cy="538578"/>
            </a:xfrm>
            <a:prstGeom prst="rect">
              <a:avLst/>
            </a:prstGeom>
            <a:noFill/>
          </p:spPr>
          <p:txBody>
            <a:bodyPr wrap="square" rtlCol="0">
              <a:spAutoFit/>
            </a:bodyPr>
            <a:lstStyle/>
            <a:p>
              <a:pPr marL="0" marR="0" lvl="0" indent="0" algn="ctr" defTabSz="685800" rtl="0" eaLnBrk="1" fontAlgn="auto" latinLnBrk="0" hangingPunct="1">
                <a:lnSpc>
                  <a:spcPct val="100000"/>
                </a:lnSpc>
                <a:spcBef>
                  <a:spcPts val="0"/>
                </a:spcBef>
                <a:spcAft>
                  <a:spcPts val="0"/>
                </a:spcAft>
                <a:buClrTx/>
                <a:buSzTx/>
                <a:buFontTx/>
                <a:buNone/>
                <a:defRPr/>
              </a:pPr>
              <a:r>
                <a:rPr kumimoji="0" lang="zh-CN" altLang="en-US" sz="101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标题文字</a:t>
              </a:r>
            </a:p>
          </p:txBody>
        </p:sp>
      </p:grpSp>
      <p:grpSp>
        <p:nvGrpSpPr>
          <p:cNvPr id="57" name="组合 56"/>
          <p:cNvGrpSpPr/>
          <p:nvPr/>
        </p:nvGrpSpPr>
        <p:grpSpPr>
          <a:xfrm>
            <a:off x="1632722" y="2335816"/>
            <a:ext cx="733234" cy="733234"/>
            <a:chOff x="725488" y="2416176"/>
            <a:chExt cx="977900" cy="977900"/>
          </a:xfrm>
        </p:grpSpPr>
        <p:sp>
          <p:nvSpPr>
            <p:cNvPr id="58" name="Freeform 12"/>
            <p:cNvSpPr/>
            <p:nvPr/>
          </p:nvSpPr>
          <p:spPr bwMode="auto">
            <a:xfrm>
              <a:off x="725488" y="2416176"/>
              <a:ext cx="977900" cy="977900"/>
            </a:xfrm>
            <a:custGeom>
              <a:avLst/>
              <a:gdLst>
                <a:gd name="T0" fmla="*/ 900 w 1101"/>
                <a:gd name="T1" fmla="*/ 908 h 1102"/>
                <a:gd name="T2" fmla="*/ 193 w 1101"/>
                <a:gd name="T3" fmla="*/ 901 h 1102"/>
                <a:gd name="T4" fmla="*/ 201 w 1101"/>
                <a:gd name="T5" fmla="*/ 193 h 1102"/>
                <a:gd name="T6" fmla="*/ 908 w 1101"/>
                <a:gd name="T7" fmla="*/ 201 h 1102"/>
                <a:gd name="T8" fmla="*/ 900 w 1101"/>
                <a:gd name="T9" fmla="*/ 908 h 1102"/>
              </a:gdLst>
              <a:ahLst/>
              <a:cxnLst>
                <a:cxn ang="0">
                  <a:pos x="T0" y="T1"/>
                </a:cxn>
                <a:cxn ang="0">
                  <a:pos x="T2" y="T3"/>
                </a:cxn>
                <a:cxn ang="0">
                  <a:pos x="T4" y="T5"/>
                </a:cxn>
                <a:cxn ang="0">
                  <a:pos x="T6" y="T7"/>
                </a:cxn>
                <a:cxn ang="0">
                  <a:pos x="T8" y="T9"/>
                </a:cxn>
              </a:cxnLst>
              <a:rect l="0" t="0" r="r" b="b"/>
              <a:pathLst>
                <a:path w="1101" h="1102">
                  <a:moveTo>
                    <a:pt x="900" y="908"/>
                  </a:moveTo>
                  <a:cubicBezTo>
                    <a:pt x="702" y="1102"/>
                    <a:pt x="386" y="1098"/>
                    <a:pt x="193" y="901"/>
                  </a:cubicBezTo>
                  <a:cubicBezTo>
                    <a:pt x="0" y="703"/>
                    <a:pt x="3" y="387"/>
                    <a:pt x="201" y="193"/>
                  </a:cubicBezTo>
                  <a:cubicBezTo>
                    <a:pt x="398" y="0"/>
                    <a:pt x="715" y="4"/>
                    <a:pt x="908" y="201"/>
                  </a:cubicBezTo>
                  <a:cubicBezTo>
                    <a:pt x="1101" y="399"/>
                    <a:pt x="1097" y="715"/>
                    <a:pt x="900" y="908"/>
                  </a:cubicBezTo>
                  <a:close/>
                </a:path>
              </a:pathLst>
            </a:custGeom>
            <a:solidFill>
              <a:srgbClr val="E62A2A"/>
            </a:solidFill>
            <a:ln>
              <a:noFill/>
            </a:ln>
          </p:spPr>
          <p:txBody>
            <a:bodyPr vert="horz" wrap="square" lIns="68562" tIns="34281" rIns="68562" bIns="34281"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010" b="0" i="0" u="none" strike="noStrike" kern="120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sp>
          <p:nvSpPr>
            <p:cNvPr id="59" name="TextBox 58"/>
            <p:cNvSpPr txBox="1"/>
            <p:nvPr/>
          </p:nvSpPr>
          <p:spPr>
            <a:xfrm>
              <a:off x="828181" y="2623234"/>
              <a:ext cx="772511" cy="538578"/>
            </a:xfrm>
            <a:prstGeom prst="rect">
              <a:avLst/>
            </a:prstGeom>
            <a:noFill/>
          </p:spPr>
          <p:txBody>
            <a:bodyPr wrap="square" rtlCol="0">
              <a:spAutoFit/>
            </a:bodyPr>
            <a:lstStyle/>
            <a:p>
              <a:pPr marL="0" marR="0" lvl="0" indent="0" algn="ctr" defTabSz="685800" rtl="0" eaLnBrk="1" fontAlgn="auto" latinLnBrk="0" hangingPunct="1">
                <a:lnSpc>
                  <a:spcPct val="100000"/>
                </a:lnSpc>
                <a:spcBef>
                  <a:spcPts val="0"/>
                </a:spcBef>
                <a:spcAft>
                  <a:spcPts val="0"/>
                </a:spcAft>
                <a:buClrTx/>
                <a:buSzTx/>
                <a:buFontTx/>
                <a:buNone/>
                <a:defRPr/>
              </a:pPr>
              <a:r>
                <a:rPr kumimoji="0" lang="zh-CN" altLang="en-US" sz="101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标题文字</a:t>
              </a:r>
            </a:p>
          </p:txBody>
        </p:sp>
      </p:grpSp>
      <p:grpSp>
        <p:nvGrpSpPr>
          <p:cNvPr id="60" name="组合 59"/>
          <p:cNvGrpSpPr/>
          <p:nvPr/>
        </p:nvGrpSpPr>
        <p:grpSpPr>
          <a:xfrm>
            <a:off x="1431559" y="1554969"/>
            <a:ext cx="736805" cy="735615"/>
            <a:chOff x="457200" y="1374776"/>
            <a:chExt cx="982663" cy="981075"/>
          </a:xfrm>
        </p:grpSpPr>
        <p:sp>
          <p:nvSpPr>
            <p:cNvPr id="61" name="Freeform 13"/>
            <p:cNvSpPr/>
            <p:nvPr/>
          </p:nvSpPr>
          <p:spPr bwMode="auto">
            <a:xfrm>
              <a:off x="457200" y="1374776"/>
              <a:ext cx="982663" cy="981075"/>
            </a:xfrm>
            <a:custGeom>
              <a:avLst/>
              <a:gdLst>
                <a:gd name="T0" fmla="*/ 677 w 1106"/>
                <a:gd name="T1" fmla="*/ 1037 h 1106"/>
                <a:gd name="T2" fmla="*/ 69 w 1106"/>
                <a:gd name="T3" fmla="*/ 677 h 1106"/>
                <a:gd name="T4" fmla="*/ 429 w 1106"/>
                <a:gd name="T5" fmla="*/ 69 h 1106"/>
                <a:gd name="T6" fmla="*/ 1037 w 1106"/>
                <a:gd name="T7" fmla="*/ 429 h 1106"/>
                <a:gd name="T8" fmla="*/ 677 w 1106"/>
                <a:gd name="T9" fmla="*/ 1037 h 1106"/>
              </a:gdLst>
              <a:ahLst/>
              <a:cxnLst>
                <a:cxn ang="0">
                  <a:pos x="T0" y="T1"/>
                </a:cxn>
                <a:cxn ang="0">
                  <a:pos x="T2" y="T3"/>
                </a:cxn>
                <a:cxn ang="0">
                  <a:pos x="T4" y="T5"/>
                </a:cxn>
                <a:cxn ang="0">
                  <a:pos x="T6" y="T7"/>
                </a:cxn>
                <a:cxn ang="0">
                  <a:pos x="T8" y="T9"/>
                </a:cxn>
              </a:cxnLst>
              <a:rect l="0" t="0" r="r" b="b"/>
              <a:pathLst>
                <a:path w="1106" h="1106">
                  <a:moveTo>
                    <a:pt x="677" y="1037"/>
                  </a:moveTo>
                  <a:cubicBezTo>
                    <a:pt x="410" y="1106"/>
                    <a:pt x="137" y="945"/>
                    <a:pt x="69" y="677"/>
                  </a:cubicBezTo>
                  <a:cubicBezTo>
                    <a:pt x="0" y="410"/>
                    <a:pt x="162" y="137"/>
                    <a:pt x="429" y="69"/>
                  </a:cubicBezTo>
                  <a:cubicBezTo>
                    <a:pt x="697" y="0"/>
                    <a:pt x="969" y="162"/>
                    <a:pt x="1037" y="429"/>
                  </a:cubicBezTo>
                  <a:cubicBezTo>
                    <a:pt x="1106" y="696"/>
                    <a:pt x="945" y="969"/>
                    <a:pt x="677" y="1037"/>
                  </a:cubicBezTo>
                  <a:close/>
                </a:path>
              </a:pathLst>
            </a:custGeom>
            <a:solidFill>
              <a:srgbClr val="E62A2A"/>
            </a:solidFill>
            <a:ln>
              <a:noFill/>
            </a:ln>
          </p:spPr>
          <p:txBody>
            <a:bodyPr vert="horz" wrap="square" lIns="68562" tIns="34281" rIns="68562" bIns="34281"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010" b="0" i="0" u="none" strike="noStrike" kern="120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sp>
          <p:nvSpPr>
            <p:cNvPr id="62" name="TextBox 61"/>
            <p:cNvSpPr txBox="1"/>
            <p:nvPr/>
          </p:nvSpPr>
          <p:spPr>
            <a:xfrm>
              <a:off x="574090" y="1552432"/>
              <a:ext cx="748881" cy="538577"/>
            </a:xfrm>
            <a:prstGeom prst="rect">
              <a:avLst/>
            </a:prstGeom>
            <a:noFill/>
          </p:spPr>
          <p:txBody>
            <a:bodyPr wrap="square" rtlCol="0">
              <a:spAutoFit/>
            </a:bodyPr>
            <a:lstStyle/>
            <a:p>
              <a:pPr marL="0" marR="0" lvl="0" indent="0" algn="ctr" defTabSz="685800" rtl="0" eaLnBrk="1" fontAlgn="auto" latinLnBrk="0" hangingPunct="1">
                <a:lnSpc>
                  <a:spcPct val="100000"/>
                </a:lnSpc>
                <a:spcBef>
                  <a:spcPts val="0"/>
                </a:spcBef>
                <a:spcAft>
                  <a:spcPts val="0"/>
                </a:spcAft>
                <a:buClrTx/>
                <a:buSzTx/>
                <a:buFontTx/>
                <a:buNone/>
                <a:defRPr/>
              </a:pPr>
              <a:r>
                <a:rPr kumimoji="0" lang="zh-CN" altLang="en-US" sz="101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标题文字</a:t>
              </a:r>
            </a:p>
          </p:txBody>
        </p:sp>
      </p:grpSp>
      <p:sp>
        <p:nvSpPr>
          <p:cNvPr id="63" name="矩形 83"/>
          <p:cNvSpPr>
            <a:spLocks noChangeArrowheads="1"/>
          </p:cNvSpPr>
          <p:nvPr/>
        </p:nvSpPr>
        <p:spPr bwMode="auto">
          <a:xfrm>
            <a:off x="5543855" y="1133341"/>
            <a:ext cx="2948594" cy="3054629"/>
          </a:xfrm>
          <a:prstGeom prst="rect">
            <a:avLst/>
          </a:prstGeom>
          <a:solidFill>
            <a:srgbClr val="F2F2F2"/>
          </a:solidFill>
          <a:ln w="9525" cmpd="sng">
            <a:solidFill>
              <a:srgbClr val="55735B"/>
            </a:solidFill>
            <a:miter lim="800000"/>
          </a:ln>
        </p:spPr>
        <p:txBody>
          <a:bodyPr/>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010" b="0" i="0" u="none" strike="noStrike" kern="1200" cap="none" spc="0" normalizeH="0" baseline="0" noProof="0">
              <a:ln>
                <a:noFill/>
              </a:ln>
              <a:solidFill>
                <a:prstClr val="black"/>
              </a:solidFill>
              <a:effectLst/>
              <a:uLnTx/>
              <a:uFillTx/>
              <a:latin typeface="Calibri" panose="020F0502020204030204"/>
              <a:ea typeface="等线" panose="02010600030101010101" charset="-122"/>
              <a:cs typeface="+mn-cs"/>
            </a:endParaRPr>
          </a:p>
        </p:txBody>
      </p:sp>
      <p:sp>
        <p:nvSpPr>
          <p:cNvPr id="64" name="TextBox 84"/>
          <p:cNvSpPr txBox="1">
            <a:spLocks noChangeArrowheads="1"/>
          </p:cNvSpPr>
          <p:nvPr/>
        </p:nvSpPr>
        <p:spPr bwMode="auto">
          <a:xfrm>
            <a:off x="5796963" y="1437919"/>
            <a:ext cx="2446489" cy="149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marR="0" lvl="0" indent="0" algn="just" defTabSz="685800" rtl="0" eaLnBrk="0" fontAlgn="auto" latinLnBrk="0" hangingPunct="0">
              <a:lnSpc>
                <a:spcPct val="100000"/>
              </a:lnSpc>
              <a:spcBef>
                <a:spcPts val="0"/>
              </a:spcBef>
              <a:spcAft>
                <a:spcPts val="0"/>
              </a:spcAft>
              <a:buClrTx/>
              <a:buSzTx/>
              <a:buFontTx/>
              <a:buNone/>
              <a:defRPr/>
            </a:pPr>
            <a:r>
              <a:rPr kumimoji="0" lang="zh-CN" altLang="en-US" sz="1010" b="0" i="0" u="none" strike="noStrike" kern="1200" cap="none" spc="0" normalizeH="0" baseline="0" noProof="0" dirty="0">
                <a:ln>
                  <a:noFill/>
                </a:ln>
                <a:solidFill>
                  <a:srgbClr val="595959"/>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这里输入产品形式的简介，这里输入产品形式的简介，这里输入产品形式的简介，这里输入产品形式的简介，这里输入产品形式的简介，里输入产品形式的简介，这里输入产品形式的简介，这里输入产品形式的简介，这里输入产品形式的简介，这里输入产品形式的简介，这里输入产品形式的简介，里输入产品形式的简介。</a:t>
            </a:r>
          </a:p>
        </p:txBody>
      </p:sp>
      <p:sp>
        <p:nvSpPr>
          <p:cNvPr id="65" name="Freeform 12"/>
          <p:cNvSpPr/>
          <p:nvPr/>
        </p:nvSpPr>
        <p:spPr bwMode="auto">
          <a:xfrm>
            <a:off x="5471431" y="1005984"/>
            <a:ext cx="396375" cy="397565"/>
          </a:xfrm>
          <a:custGeom>
            <a:avLst/>
            <a:gdLst>
              <a:gd name="T0" fmla="*/ 0 w 1446"/>
              <a:gd name="T1" fmla="*/ 0 h 1446"/>
              <a:gd name="T2" fmla="*/ 1446 w 1446"/>
              <a:gd name="T3" fmla="*/ 0 h 1446"/>
              <a:gd name="T4" fmla="*/ 1446 w 1446"/>
              <a:gd name="T5" fmla="*/ 458 h 1446"/>
              <a:gd name="T6" fmla="*/ 438 w 1446"/>
              <a:gd name="T7" fmla="*/ 458 h 1446"/>
              <a:gd name="T8" fmla="*/ 438 w 1446"/>
              <a:gd name="T9" fmla="*/ 1446 h 1446"/>
              <a:gd name="T10" fmla="*/ 0 w 1446"/>
              <a:gd name="T11" fmla="*/ 1446 h 1446"/>
              <a:gd name="T12" fmla="*/ 0 w 1446"/>
              <a:gd name="T13" fmla="*/ 0 h 1446"/>
            </a:gdLst>
            <a:ahLst/>
            <a:cxnLst>
              <a:cxn ang="0">
                <a:pos x="T0" y="T1"/>
              </a:cxn>
              <a:cxn ang="0">
                <a:pos x="T2" y="T3"/>
              </a:cxn>
              <a:cxn ang="0">
                <a:pos x="T4" y="T5"/>
              </a:cxn>
              <a:cxn ang="0">
                <a:pos x="T6" y="T7"/>
              </a:cxn>
              <a:cxn ang="0">
                <a:pos x="T8" y="T9"/>
              </a:cxn>
              <a:cxn ang="0">
                <a:pos x="T10" y="T11"/>
              </a:cxn>
              <a:cxn ang="0">
                <a:pos x="T12" y="T13"/>
              </a:cxn>
            </a:cxnLst>
            <a:rect l="0" t="0" r="r" b="b"/>
            <a:pathLst>
              <a:path w="1446" h="1446">
                <a:moveTo>
                  <a:pt x="0" y="0"/>
                </a:moveTo>
                <a:lnTo>
                  <a:pt x="1446" y="0"/>
                </a:lnTo>
                <a:lnTo>
                  <a:pt x="1446" y="458"/>
                </a:lnTo>
                <a:lnTo>
                  <a:pt x="438" y="458"/>
                </a:lnTo>
                <a:lnTo>
                  <a:pt x="438" y="1446"/>
                </a:lnTo>
                <a:lnTo>
                  <a:pt x="0" y="1446"/>
                </a:lnTo>
                <a:lnTo>
                  <a:pt x="0" y="0"/>
                </a:lnTo>
                <a:close/>
              </a:path>
            </a:pathLst>
          </a:custGeom>
          <a:solidFill>
            <a:srgbClr val="2C3637"/>
          </a:solidFill>
          <a:ln>
            <a:noFill/>
          </a:ln>
        </p:spPr>
        <p:txBody>
          <a:bodyPr/>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010" b="0" i="0" u="none" strike="noStrike" kern="1200" cap="none" spc="0" normalizeH="0" baseline="0" noProof="0">
              <a:ln>
                <a:noFill/>
              </a:ln>
              <a:solidFill>
                <a:prstClr val="black"/>
              </a:solidFill>
              <a:effectLst/>
              <a:uLnTx/>
              <a:uFillTx/>
              <a:latin typeface="Calibri" panose="020F0502020204030204"/>
              <a:ea typeface="等线" panose="02010600030101010101" charset="-122"/>
              <a:cs typeface="+mn-cs"/>
            </a:endParaRPr>
          </a:p>
        </p:txBody>
      </p:sp>
      <p:sp>
        <p:nvSpPr>
          <p:cNvPr id="66" name="Freeform 12"/>
          <p:cNvSpPr/>
          <p:nvPr/>
        </p:nvSpPr>
        <p:spPr bwMode="auto">
          <a:xfrm flipH="1" flipV="1">
            <a:off x="8169589" y="3867557"/>
            <a:ext cx="396375" cy="397565"/>
          </a:xfrm>
          <a:custGeom>
            <a:avLst/>
            <a:gdLst>
              <a:gd name="T0" fmla="*/ 0 w 1446"/>
              <a:gd name="T1" fmla="*/ 0 h 1446"/>
              <a:gd name="T2" fmla="*/ 1446 w 1446"/>
              <a:gd name="T3" fmla="*/ 0 h 1446"/>
              <a:gd name="T4" fmla="*/ 1446 w 1446"/>
              <a:gd name="T5" fmla="*/ 458 h 1446"/>
              <a:gd name="T6" fmla="*/ 438 w 1446"/>
              <a:gd name="T7" fmla="*/ 458 h 1446"/>
              <a:gd name="T8" fmla="*/ 438 w 1446"/>
              <a:gd name="T9" fmla="*/ 1446 h 1446"/>
              <a:gd name="T10" fmla="*/ 0 w 1446"/>
              <a:gd name="T11" fmla="*/ 1446 h 1446"/>
              <a:gd name="T12" fmla="*/ 0 w 1446"/>
              <a:gd name="T13" fmla="*/ 0 h 1446"/>
            </a:gdLst>
            <a:ahLst/>
            <a:cxnLst>
              <a:cxn ang="0">
                <a:pos x="T0" y="T1"/>
              </a:cxn>
              <a:cxn ang="0">
                <a:pos x="T2" y="T3"/>
              </a:cxn>
              <a:cxn ang="0">
                <a:pos x="T4" y="T5"/>
              </a:cxn>
              <a:cxn ang="0">
                <a:pos x="T6" y="T7"/>
              </a:cxn>
              <a:cxn ang="0">
                <a:pos x="T8" y="T9"/>
              </a:cxn>
              <a:cxn ang="0">
                <a:pos x="T10" y="T11"/>
              </a:cxn>
              <a:cxn ang="0">
                <a:pos x="T12" y="T13"/>
              </a:cxn>
            </a:cxnLst>
            <a:rect l="0" t="0" r="r" b="b"/>
            <a:pathLst>
              <a:path w="1446" h="1446">
                <a:moveTo>
                  <a:pt x="0" y="0"/>
                </a:moveTo>
                <a:lnTo>
                  <a:pt x="1446" y="0"/>
                </a:lnTo>
                <a:lnTo>
                  <a:pt x="1446" y="458"/>
                </a:lnTo>
                <a:lnTo>
                  <a:pt x="438" y="458"/>
                </a:lnTo>
                <a:lnTo>
                  <a:pt x="438" y="1446"/>
                </a:lnTo>
                <a:lnTo>
                  <a:pt x="0" y="1446"/>
                </a:lnTo>
                <a:lnTo>
                  <a:pt x="0" y="0"/>
                </a:lnTo>
                <a:close/>
              </a:path>
            </a:pathLst>
          </a:custGeom>
          <a:solidFill>
            <a:srgbClr val="2C3637"/>
          </a:solidFill>
          <a:ln>
            <a:noFill/>
          </a:ln>
        </p:spPr>
        <p:txBody>
          <a:bodyPr/>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010" b="0" i="0" u="none" strike="noStrike" kern="1200" cap="none" spc="0" normalizeH="0" baseline="0" noProof="0">
              <a:ln>
                <a:noFill/>
              </a:ln>
              <a:solidFill>
                <a:prstClr val="black"/>
              </a:solidFill>
              <a:effectLst/>
              <a:uLnTx/>
              <a:uFillTx/>
              <a:latin typeface="Calibri" panose="020F0502020204030204"/>
              <a:ea typeface="等线" panose="02010600030101010101" charset="-122"/>
              <a:cs typeface="+mn-cs"/>
            </a:endParaRPr>
          </a:p>
        </p:txBody>
      </p:sp>
    </p:spTree>
  </p:cSld>
  <p:clrMapOvr>
    <a:masterClrMapping/>
  </p:clrMapOvr>
  <mc:AlternateContent xmlns:mc="http://schemas.openxmlformats.org/markup-compatibility/2006" xmlns:p14="http://schemas.microsoft.com/office/powerpoint/2010/main">
    <mc:Choice Requires="p14">
      <p:transition spd="slow" p14:dur="1250" advClick="0" advTm="0">
        <p14:switch dir="r"/>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nodeType="afterEffect">
                                  <p:stCondLst>
                                    <p:cond delay="0"/>
                                  </p:stCondLst>
                                  <p:childTnLst>
                                    <p:set>
                                      <p:cBhvr>
                                        <p:cTn id="6" dur="1" fill="hold">
                                          <p:stCondLst>
                                            <p:cond delay="0"/>
                                          </p:stCondLst>
                                        </p:cTn>
                                        <p:tgtEl>
                                          <p:spTgt spid="37"/>
                                        </p:tgtEl>
                                        <p:attrNameLst>
                                          <p:attrName>style.visibility</p:attrName>
                                        </p:attrNameLst>
                                      </p:cBhvr>
                                      <p:to>
                                        <p:strVal val="visible"/>
                                      </p:to>
                                    </p:set>
                                    <p:animEffect transition="in" filter="wheel(1)">
                                      <p:cBhvr>
                                        <p:cTn id="7" dur="2000"/>
                                        <p:tgtEl>
                                          <p:spTgt spid="37"/>
                                        </p:tgtEl>
                                      </p:cBhvr>
                                    </p:animEffect>
                                  </p:childTnLst>
                                </p:cTn>
                              </p:par>
                            </p:childTnLst>
                          </p:cTn>
                        </p:par>
                        <p:par>
                          <p:cTn id="8" fill="hold">
                            <p:stCondLst>
                              <p:cond delay="2000"/>
                            </p:stCondLst>
                            <p:childTnLst>
                              <p:par>
                                <p:cTn id="9" presetID="1" presetClass="entr" presetSubtype="0" fill="hold" grpId="0" nodeType="afterEffect">
                                  <p:stCondLst>
                                    <p:cond delay="0"/>
                                  </p:stCondLst>
                                  <p:childTnLst>
                                    <p:set>
                                      <p:cBhvr>
                                        <p:cTn id="10" dur="1" fill="hold">
                                          <p:stCondLst>
                                            <p:cond delay="0"/>
                                          </p:stCondLst>
                                        </p:cTn>
                                        <p:tgtEl>
                                          <p:spTgt spid="30"/>
                                        </p:tgtEl>
                                        <p:attrNameLst>
                                          <p:attrName>style.visibility</p:attrName>
                                        </p:attrNameLst>
                                      </p:cBhvr>
                                      <p:to>
                                        <p:strVal val="visible"/>
                                      </p:to>
                                    </p:set>
                                  </p:childTnLst>
                                </p:cTn>
                              </p:par>
                              <p:par>
                                <p:cTn id="11" presetID="63" presetClass="path" presetSubtype="0" accel="50000" decel="50000" fill="hold" grpId="1" nodeType="withEffect">
                                  <p:stCondLst>
                                    <p:cond delay="0"/>
                                  </p:stCondLst>
                                  <p:childTnLst>
                                    <p:animMotion origin="layout" path="M 4.31378E-6 -1.85185E-6 L 0.10732 -1.85185E-6 " pathEditMode="relative" rAng="0" ptsTypes="AA">
                                      <p:cBhvr>
                                        <p:cTn id="12" dur="300" spd="-100000" fill="hold"/>
                                        <p:tgtEl>
                                          <p:spTgt spid="30"/>
                                        </p:tgtEl>
                                        <p:attrNameLst>
                                          <p:attrName>ppt_x</p:attrName>
                                          <p:attrName>ppt_y</p:attrName>
                                        </p:attrNameLst>
                                      </p:cBhvr>
                                      <p:rCtr x="5360" y="0"/>
                                    </p:animMotion>
                                  </p:childTnLst>
                                </p:cTn>
                              </p:par>
                              <p:par>
                                <p:cTn id="13" presetID="1" presetClass="entr" presetSubtype="0" fill="hold" grpId="0" nodeType="withEffect">
                                  <p:stCondLst>
                                    <p:cond delay="100"/>
                                  </p:stCondLst>
                                  <p:childTnLst>
                                    <p:set>
                                      <p:cBhvr>
                                        <p:cTn id="14" dur="1" fill="hold">
                                          <p:stCondLst>
                                            <p:cond delay="0"/>
                                          </p:stCondLst>
                                        </p:cTn>
                                        <p:tgtEl>
                                          <p:spTgt spid="31"/>
                                        </p:tgtEl>
                                        <p:attrNameLst>
                                          <p:attrName>style.visibility</p:attrName>
                                        </p:attrNameLst>
                                      </p:cBhvr>
                                      <p:to>
                                        <p:strVal val="visible"/>
                                      </p:to>
                                    </p:set>
                                  </p:childTnLst>
                                </p:cTn>
                              </p:par>
                              <p:par>
                                <p:cTn id="15" presetID="63" presetClass="path" presetSubtype="0" accel="50000" decel="50000" fill="hold" grpId="1" nodeType="withEffect">
                                  <p:stCondLst>
                                    <p:cond delay="100"/>
                                  </p:stCondLst>
                                  <p:childTnLst>
                                    <p:animMotion origin="layout" path="M 1.20853E-6 1.11111E-6 L 0.08833 -0.09329 " pathEditMode="relative" rAng="0" ptsTypes="AA">
                                      <p:cBhvr>
                                        <p:cTn id="16" dur="300" spd="-100000" fill="hold"/>
                                        <p:tgtEl>
                                          <p:spTgt spid="31"/>
                                        </p:tgtEl>
                                        <p:attrNameLst>
                                          <p:attrName>ppt_x</p:attrName>
                                          <p:attrName>ppt_y</p:attrName>
                                        </p:attrNameLst>
                                      </p:cBhvr>
                                      <p:rCtr x="4410" y="-4676"/>
                                    </p:animMotion>
                                  </p:childTnLst>
                                </p:cTn>
                              </p:par>
                              <p:par>
                                <p:cTn id="17" presetID="1" presetClass="entr" presetSubtype="0" fill="hold" grpId="0" nodeType="withEffect">
                                  <p:stCondLst>
                                    <p:cond delay="200"/>
                                  </p:stCondLst>
                                  <p:childTnLst>
                                    <p:set>
                                      <p:cBhvr>
                                        <p:cTn id="18" dur="1" fill="hold">
                                          <p:stCondLst>
                                            <p:cond delay="0"/>
                                          </p:stCondLst>
                                        </p:cTn>
                                        <p:tgtEl>
                                          <p:spTgt spid="32"/>
                                        </p:tgtEl>
                                        <p:attrNameLst>
                                          <p:attrName>style.visibility</p:attrName>
                                        </p:attrNameLst>
                                      </p:cBhvr>
                                      <p:to>
                                        <p:strVal val="visible"/>
                                      </p:to>
                                    </p:set>
                                  </p:childTnLst>
                                </p:cTn>
                              </p:par>
                              <p:par>
                                <p:cTn id="19" presetID="63" presetClass="path" presetSubtype="0" accel="50000" decel="50000" fill="hold" grpId="1" nodeType="withEffect">
                                  <p:stCondLst>
                                    <p:cond delay="200"/>
                                  </p:stCondLst>
                                  <p:childTnLst>
                                    <p:animMotion origin="layout" path="M 4.99805E-6 1.48148E-6 L 0.05034 -0.16667 " pathEditMode="relative" rAng="0" ptsTypes="AA">
                                      <p:cBhvr>
                                        <p:cTn id="20" dur="300" spd="-100000" fill="hold"/>
                                        <p:tgtEl>
                                          <p:spTgt spid="32"/>
                                        </p:tgtEl>
                                        <p:attrNameLst>
                                          <p:attrName>ppt_x</p:attrName>
                                          <p:attrName>ppt_y</p:attrName>
                                        </p:attrNameLst>
                                      </p:cBhvr>
                                      <p:rCtr x="2511" y="-8333"/>
                                    </p:animMotion>
                                  </p:childTnLst>
                                </p:cTn>
                              </p:par>
                              <p:par>
                                <p:cTn id="21" presetID="1" presetClass="entr" presetSubtype="0" fill="hold" grpId="0" nodeType="withEffect">
                                  <p:stCondLst>
                                    <p:cond delay="300"/>
                                  </p:stCondLst>
                                  <p:childTnLst>
                                    <p:set>
                                      <p:cBhvr>
                                        <p:cTn id="22" dur="1" fill="hold">
                                          <p:stCondLst>
                                            <p:cond delay="0"/>
                                          </p:stCondLst>
                                        </p:cTn>
                                        <p:tgtEl>
                                          <p:spTgt spid="33"/>
                                        </p:tgtEl>
                                        <p:attrNameLst>
                                          <p:attrName>style.visibility</p:attrName>
                                        </p:attrNameLst>
                                      </p:cBhvr>
                                      <p:to>
                                        <p:strVal val="visible"/>
                                      </p:to>
                                    </p:set>
                                  </p:childTnLst>
                                </p:cTn>
                              </p:par>
                              <p:par>
                                <p:cTn id="23" presetID="63" presetClass="path" presetSubtype="0" accel="50000" decel="50000" fill="hold" grpId="1" nodeType="withEffect">
                                  <p:stCondLst>
                                    <p:cond delay="300"/>
                                  </p:stCondLst>
                                  <p:childTnLst>
                                    <p:animMotion origin="layout" path="M -9.88682E-8 3.7037E-6 L -9.88682E-8 -0.2007 " pathEditMode="relative" rAng="0" ptsTypes="AA">
                                      <p:cBhvr>
                                        <p:cTn id="24" dur="300" spd="-100000" fill="hold"/>
                                        <p:tgtEl>
                                          <p:spTgt spid="33"/>
                                        </p:tgtEl>
                                        <p:attrNameLst>
                                          <p:attrName>ppt_x</p:attrName>
                                          <p:attrName>ppt_y</p:attrName>
                                        </p:attrNameLst>
                                      </p:cBhvr>
                                      <p:rCtr x="0" y="-10046"/>
                                    </p:animMotion>
                                  </p:childTnLst>
                                </p:cTn>
                              </p:par>
                              <p:par>
                                <p:cTn id="25" presetID="1" presetClass="entr" presetSubtype="0" fill="hold" grpId="0" nodeType="withEffect">
                                  <p:stCondLst>
                                    <p:cond delay="400"/>
                                  </p:stCondLst>
                                  <p:childTnLst>
                                    <p:set>
                                      <p:cBhvr>
                                        <p:cTn id="26" dur="1" fill="hold">
                                          <p:stCondLst>
                                            <p:cond delay="0"/>
                                          </p:stCondLst>
                                        </p:cTn>
                                        <p:tgtEl>
                                          <p:spTgt spid="34"/>
                                        </p:tgtEl>
                                        <p:attrNameLst>
                                          <p:attrName>style.visibility</p:attrName>
                                        </p:attrNameLst>
                                      </p:cBhvr>
                                      <p:to>
                                        <p:strVal val="visible"/>
                                      </p:to>
                                    </p:set>
                                  </p:childTnLst>
                                </p:cTn>
                              </p:par>
                              <p:par>
                                <p:cTn id="27" presetID="63" presetClass="path" presetSubtype="0" accel="50000" decel="50000" fill="hold" grpId="1" nodeType="withEffect">
                                  <p:stCondLst>
                                    <p:cond delay="400"/>
                                  </p:stCondLst>
                                  <p:childTnLst>
                                    <p:animMotion origin="layout" path="M 3.00898E-6 -1.85185E-6 L -0.05347 -0.16875 " pathEditMode="relative" rAng="0" ptsTypes="AA">
                                      <p:cBhvr>
                                        <p:cTn id="28" dur="300" spd="-100000" fill="hold"/>
                                        <p:tgtEl>
                                          <p:spTgt spid="34"/>
                                        </p:tgtEl>
                                        <p:attrNameLst>
                                          <p:attrName>ppt_x</p:attrName>
                                          <p:attrName>ppt_y</p:attrName>
                                        </p:attrNameLst>
                                      </p:cBhvr>
                                      <p:rCtr x="-2680" y="-8449"/>
                                    </p:animMotion>
                                  </p:childTnLst>
                                </p:cTn>
                              </p:par>
                              <p:par>
                                <p:cTn id="29" presetID="1" presetClass="entr" presetSubtype="0" fill="hold" grpId="0" nodeType="withEffect">
                                  <p:stCondLst>
                                    <p:cond delay="500"/>
                                  </p:stCondLst>
                                  <p:childTnLst>
                                    <p:set>
                                      <p:cBhvr>
                                        <p:cTn id="30" dur="1" fill="hold">
                                          <p:stCondLst>
                                            <p:cond delay="0"/>
                                          </p:stCondLst>
                                        </p:cTn>
                                        <p:tgtEl>
                                          <p:spTgt spid="35"/>
                                        </p:tgtEl>
                                        <p:attrNameLst>
                                          <p:attrName>style.visibility</p:attrName>
                                        </p:attrNameLst>
                                      </p:cBhvr>
                                      <p:to>
                                        <p:strVal val="visible"/>
                                      </p:to>
                                    </p:set>
                                  </p:childTnLst>
                                </p:cTn>
                              </p:par>
                              <p:par>
                                <p:cTn id="31" presetID="63" presetClass="path" presetSubtype="0" accel="50000" decel="50000" fill="hold" grpId="1" nodeType="withEffect">
                                  <p:stCondLst>
                                    <p:cond delay="500"/>
                                  </p:stCondLst>
                                  <p:childTnLst>
                                    <p:animMotion origin="layout" path="M 4.28516E-6 -1.48148E-6 L -0.09562 -0.09213 " pathEditMode="relative" rAng="0" ptsTypes="AA">
                                      <p:cBhvr>
                                        <p:cTn id="32" dur="300" spd="-100000" fill="hold"/>
                                        <p:tgtEl>
                                          <p:spTgt spid="35"/>
                                        </p:tgtEl>
                                        <p:attrNameLst>
                                          <p:attrName>ppt_x</p:attrName>
                                          <p:attrName>ppt_y</p:attrName>
                                        </p:attrNameLst>
                                      </p:cBhvr>
                                      <p:rCtr x="-4787" y="-4606"/>
                                    </p:animMotion>
                                  </p:childTnLst>
                                </p:cTn>
                              </p:par>
                              <p:par>
                                <p:cTn id="33" presetID="1" presetClass="entr" presetSubtype="0" fill="hold" grpId="0" nodeType="withEffect">
                                  <p:stCondLst>
                                    <p:cond delay="600"/>
                                  </p:stCondLst>
                                  <p:childTnLst>
                                    <p:set>
                                      <p:cBhvr>
                                        <p:cTn id="34" dur="1" fill="hold">
                                          <p:stCondLst>
                                            <p:cond delay="0"/>
                                          </p:stCondLst>
                                        </p:cTn>
                                        <p:tgtEl>
                                          <p:spTgt spid="36"/>
                                        </p:tgtEl>
                                        <p:attrNameLst>
                                          <p:attrName>style.visibility</p:attrName>
                                        </p:attrNameLst>
                                      </p:cBhvr>
                                      <p:to>
                                        <p:strVal val="visible"/>
                                      </p:to>
                                    </p:set>
                                  </p:childTnLst>
                                </p:cTn>
                              </p:par>
                              <p:par>
                                <p:cTn id="35" presetID="63" presetClass="path" presetSubtype="0" accel="50000" decel="50000" fill="hold" grpId="1" nodeType="withEffect">
                                  <p:stCondLst>
                                    <p:cond delay="600"/>
                                  </p:stCondLst>
                                  <p:childTnLst>
                                    <p:animMotion origin="layout" path="M 1.4492E-6 1.11111E-6 L -0.1137 1.11111E-6 " pathEditMode="relative" rAng="0" ptsTypes="AA">
                                      <p:cBhvr>
                                        <p:cTn id="36" dur="300" spd="-100000" fill="hold"/>
                                        <p:tgtEl>
                                          <p:spTgt spid="36"/>
                                        </p:tgtEl>
                                        <p:attrNameLst>
                                          <p:attrName>ppt_x</p:attrName>
                                          <p:attrName>ppt_y</p:attrName>
                                        </p:attrNameLst>
                                      </p:cBhvr>
                                      <p:rCtr x="-5685" y="0"/>
                                    </p:animMotion>
                                  </p:childTnLst>
                                </p:cTn>
                              </p:par>
                            </p:childTnLst>
                          </p:cTn>
                        </p:par>
                        <p:par>
                          <p:cTn id="37" fill="hold">
                            <p:stCondLst>
                              <p:cond delay="2000"/>
                            </p:stCondLst>
                            <p:childTnLst>
                              <p:par>
                                <p:cTn id="38" presetID="53" presetClass="entr" presetSubtype="16" fill="hold" nodeType="afterEffect">
                                  <p:stCondLst>
                                    <p:cond delay="0"/>
                                  </p:stCondLst>
                                  <p:childTnLst>
                                    <p:set>
                                      <p:cBhvr>
                                        <p:cTn id="39" dur="1" fill="hold">
                                          <p:stCondLst>
                                            <p:cond delay="0"/>
                                          </p:stCondLst>
                                        </p:cTn>
                                        <p:tgtEl>
                                          <p:spTgt spid="60"/>
                                        </p:tgtEl>
                                        <p:attrNameLst>
                                          <p:attrName>style.visibility</p:attrName>
                                        </p:attrNameLst>
                                      </p:cBhvr>
                                      <p:to>
                                        <p:strVal val="visible"/>
                                      </p:to>
                                    </p:set>
                                    <p:anim calcmode="lin" valueType="num">
                                      <p:cBhvr>
                                        <p:cTn id="40" dur="500" fill="hold"/>
                                        <p:tgtEl>
                                          <p:spTgt spid="60"/>
                                        </p:tgtEl>
                                        <p:attrNameLst>
                                          <p:attrName>ppt_w</p:attrName>
                                        </p:attrNameLst>
                                      </p:cBhvr>
                                      <p:tavLst>
                                        <p:tav tm="0">
                                          <p:val>
                                            <p:fltVal val="0"/>
                                          </p:val>
                                        </p:tav>
                                        <p:tav tm="100000">
                                          <p:val>
                                            <p:strVal val="#ppt_w"/>
                                          </p:val>
                                        </p:tav>
                                      </p:tavLst>
                                    </p:anim>
                                    <p:anim calcmode="lin" valueType="num">
                                      <p:cBhvr>
                                        <p:cTn id="41" dur="500" fill="hold"/>
                                        <p:tgtEl>
                                          <p:spTgt spid="60"/>
                                        </p:tgtEl>
                                        <p:attrNameLst>
                                          <p:attrName>ppt_h</p:attrName>
                                        </p:attrNameLst>
                                      </p:cBhvr>
                                      <p:tavLst>
                                        <p:tav tm="0">
                                          <p:val>
                                            <p:fltVal val="0"/>
                                          </p:val>
                                        </p:tav>
                                        <p:tav tm="100000">
                                          <p:val>
                                            <p:strVal val="#ppt_h"/>
                                          </p:val>
                                        </p:tav>
                                      </p:tavLst>
                                    </p:anim>
                                    <p:animEffect transition="in" filter="fade">
                                      <p:cBhvr>
                                        <p:cTn id="42" dur="500"/>
                                        <p:tgtEl>
                                          <p:spTgt spid="60"/>
                                        </p:tgtEl>
                                      </p:cBhvr>
                                    </p:animEffect>
                                  </p:childTnLst>
                                </p:cTn>
                              </p:par>
                              <p:par>
                                <p:cTn id="43" presetID="53" presetClass="entr" presetSubtype="16" fill="hold" nodeType="withEffect">
                                  <p:stCondLst>
                                    <p:cond delay="100"/>
                                  </p:stCondLst>
                                  <p:childTnLst>
                                    <p:set>
                                      <p:cBhvr>
                                        <p:cTn id="44" dur="1" fill="hold">
                                          <p:stCondLst>
                                            <p:cond delay="0"/>
                                          </p:stCondLst>
                                        </p:cTn>
                                        <p:tgtEl>
                                          <p:spTgt spid="57"/>
                                        </p:tgtEl>
                                        <p:attrNameLst>
                                          <p:attrName>style.visibility</p:attrName>
                                        </p:attrNameLst>
                                      </p:cBhvr>
                                      <p:to>
                                        <p:strVal val="visible"/>
                                      </p:to>
                                    </p:set>
                                    <p:anim calcmode="lin" valueType="num">
                                      <p:cBhvr>
                                        <p:cTn id="45" dur="500" fill="hold"/>
                                        <p:tgtEl>
                                          <p:spTgt spid="57"/>
                                        </p:tgtEl>
                                        <p:attrNameLst>
                                          <p:attrName>ppt_w</p:attrName>
                                        </p:attrNameLst>
                                      </p:cBhvr>
                                      <p:tavLst>
                                        <p:tav tm="0">
                                          <p:val>
                                            <p:fltVal val="0"/>
                                          </p:val>
                                        </p:tav>
                                        <p:tav tm="100000">
                                          <p:val>
                                            <p:strVal val="#ppt_w"/>
                                          </p:val>
                                        </p:tav>
                                      </p:tavLst>
                                    </p:anim>
                                    <p:anim calcmode="lin" valueType="num">
                                      <p:cBhvr>
                                        <p:cTn id="46" dur="500" fill="hold"/>
                                        <p:tgtEl>
                                          <p:spTgt spid="57"/>
                                        </p:tgtEl>
                                        <p:attrNameLst>
                                          <p:attrName>ppt_h</p:attrName>
                                        </p:attrNameLst>
                                      </p:cBhvr>
                                      <p:tavLst>
                                        <p:tav tm="0">
                                          <p:val>
                                            <p:fltVal val="0"/>
                                          </p:val>
                                        </p:tav>
                                        <p:tav tm="100000">
                                          <p:val>
                                            <p:strVal val="#ppt_h"/>
                                          </p:val>
                                        </p:tav>
                                      </p:tavLst>
                                    </p:anim>
                                    <p:animEffect transition="in" filter="fade">
                                      <p:cBhvr>
                                        <p:cTn id="47" dur="500"/>
                                        <p:tgtEl>
                                          <p:spTgt spid="57"/>
                                        </p:tgtEl>
                                      </p:cBhvr>
                                    </p:animEffect>
                                  </p:childTnLst>
                                </p:cTn>
                              </p:par>
                              <p:par>
                                <p:cTn id="48" presetID="53" presetClass="entr" presetSubtype="16" fill="hold" nodeType="withEffect">
                                  <p:stCondLst>
                                    <p:cond delay="200"/>
                                  </p:stCondLst>
                                  <p:childTnLst>
                                    <p:set>
                                      <p:cBhvr>
                                        <p:cTn id="49" dur="1" fill="hold">
                                          <p:stCondLst>
                                            <p:cond delay="0"/>
                                          </p:stCondLst>
                                        </p:cTn>
                                        <p:tgtEl>
                                          <p:spTgt spid="54"/>
                                        </p:tgtEl>
                                        <p:attrNameLst>
                                          <p:attrName>style.visibility</p:attrName>
                                        </p:attrNameLst>
                                      </p:cBhvr>
                                      <p:to>
                                        <p:strVal val="visible"/>
                                      </p:to>
                                    </p:set>
                                    <p:anim calcmode="lin" valueType="num">
                                      <p:cBhvr>
                                        <p:cTn id="50" dur="500" fill="hold"/>
                                        <p:tgtEl>
                                          <p:spTgt spid="54"/>
                                        </p:tgtEl>
                                        <p:attrNameLst>
                                          <p:attrName>ppt_w</p:attrName>
                                        </p:attrNameLst>
                                      </p:cBhvr>
                                      <p:tavLst>
                                        <p:tav tm="0">
                                          <p:val>
                                            <p:fltVal val="0"/>
                                          </p:val>
                                        </p:tav>
                                        <p:tav tm="100000">
                                          <p:val>
                                            <p:strVal val="#ppt_w"/>
                                          </p:val>
                                        </p:tav>
                                      </p:tavLst>
                                    </p:anim>
                                    <p:anim calcmode="lin" valueType="num">
                                      <p:cBhvr>
                                        <p:cTn id="51" dur="500" fill="hold"/>
                                        <p:tgtEl>
                                          <p:spTgt spid="54"/>
                                        </p:tgtEl>
                                        <p:attrNameLst>
                                          <p:attrName>ppt_h</p:attrName>
                                        </p:attrNameLst>
                                      </p:cBhvr>
                                      <p:tavLst>
                                        <p:tav tm="0">
                                          <p:val>
                                            <p:fltVal val="0"/>
                                          </p:val>
                                        </p:tav>
                                        <p:tav tm="100000">
                                          <p:val>
                                            <p:strVal val="#ppt_h"/>
                                          </p:val>
                                        </p:tav>
                                      </p:tavLst>
                                    </p:anim>
                                    <p:animEffect transition="in" filter="fade">
                                      <p:cBhvr>
                                        <p:cTn id="52" dur="500"/>
                                        <p:tgtEl>
                                          <p:spTgt spid="54"/>
                                        </p:tgtEl>
                                      </p:cBhvr>
                                    </p:animEffect>
                                  </p:childTnLst>
                                </p:cTn>
                              </p:par>
                              <p:par>
                                <p:cTn id="53" presetID="53" presetClass="entr" presetSubtype="16" fill="hold" nodeType="withEffect">
                                  <p:stCondLst>
                                    <p:cond delay="300"/>
                                  </p:stCondLst>
                                  <p:childTnLst>
                                    <p:set>
                                      <p:cBhvr>
                                        <p:cTn id="54" dur="1" fill="hold">
                                          <p:stCondLst>
                                            <p:cond delay="0"/>
                                          </p:stCondLst>
                                        </p:cTn>
                                        <p:tgtEl>
                                          <p:spTgt spid="51"/>
                                        </p:tgtEl>
                                        <p:attrNameLst>
                                          <p:attrName>style.visibility</p:attrName>
                                        </p:attrNameLst>
                                      </p:cBhvr>
                                      <p:to>
                                        <p:strVal val="visible"/>
                                      </p:to>
                                    </p:set>
                                    <p:anim calcmode="lin" valueType="num">
                                      <p:cBhvr>
                                        <p:cTn id="55" dur="500" fill="hold"/>
                                        <p:tgtEl>
                                          <p:spTgt spid="51"/>
                                        </p:tgtEl>
                                        <p:attrNameLst>
                                          <p:attrName>ppt_w</p:attrName>
                                        </p:attrNameLst>
                                      </p:cBhvr>
                                      <p:tavLst>
                                        <p:tav tm="0">
                                          <p:val>
                                            <p:fltVal val="0"/>
                                          </p:val>
                                        </p:tav>
                                        <p:tav tm="100000">
                                          <p:val>
                                            <p:strVal val="#ppt_w"/>
                                          </p:val>
                                        </p:tav>
                                      </p:tavLst>
                                    </p:anim>
                                    <p:anim calcmode="lin" valueType="num">
                                      <p:cBhvr>
                                        <p:cTn id="56" dur="500" fill="hold"/>
                                        <p:tgtEl>
                                          <p:spTgt spid="51"/>
                                        </p:tgtEl>
                                        <p:attrNameLst>
                                          <p:attrName>ppt_h</p:attrName>
                                        </p:attrNameLst>
                                      </p:cBhvr>
                                      <p:tavLst>
                                        <p:tav tm="0">
                                          <p:val>
                                            <p:fltVal val="0"/>
                                          </p:val>
                                        </p:tav>
                                        <p:tav tm="100000">
                                          <p:val>
                                            <p:strVal val="#ppt_h"/>
                                          </p:val>
                                        </p:tav>
                                      </p:tavLst>
                                    </p:anim>
                                    <p:animEffect transition="in" filter="fade">
                                      <p:cBhvr>
                                        <p:cTn id="57" dur="500"/>
                                        <p:tgtEl>
                                          <p:spTgt spid="51"/>
                                        </p:tgtEl>
                                      </p:cBhvr>
                                    </p:animEffect>
                                  </p:childTnLst>
                                </p:cTn>
                              </p:par>
                              <p:par>
                                <p:cTn id="58" presetID="53" presetClass="entr" presetSubtype="16" fill="hold" nodeType="withEffect">
                                  <p:stCondLst>
                                    <p:cond delay="400"/>
                                  </p:stCondLst>
                                  <p:childTnLst>
                                    <p:set>
                                      <p:cBhvr>
                                        <p:cTn id="59" dur="1" fill="hold">
                                          <p:stCondLst>
                                            <p:cond delay="0"/>
                                          </p:stCondLst>
                                        </p:cTn>
                                        <p:tgtEl>
                                          <p:spTgt spid="48"/>
                                        </p:tgtEl>
                                        <p:attrNameLst>
                                          <p:attrName>style.visibility</p:attrName>
                                        </p:attrNameLst>
                                      </p:cBhvr>
                                      <p:to>
                                        <p:strVal val="visible"/>
                                      </p:to>
                                    </p:set>
                                    <p:anim calcmode="lin" valueType="num">
                                      <p:cBhvr>
                                        <p:cTn id="60" dur="500" fill="hold"/>
                                        <p:tgtEl>
                                          <p:spTgt spid="48"/>
                                        </p:tgtEl>
                                        <p:attrNameLst>
                                          <p:attrName>ppt_w</p:attrName>
                                        </p:attrNameLst>
                                      </p:cBhvr>
                                      <p:tavLst>
                                        <p:tav tm="0">
                                          <p:val>
                                            <p:fltVal val="0"/>
                                          </p:val>
                                        </p:tav>
                                        <p:tav tm="100000">
                                          <p:val>
                                            <p:strVal val="#ppt_w"/>
                                          </p:val>
                                        </p:tav>
                                      </p:tavLst>
                                    </p:anim>
                                    <p:anim calcmode="lin" valueType="num">
                                      <p:cBhvr>
                                        <p:cTn id="61" dur="500" fill="hold"/>
                                        <p:tgtEl>
                                          <p:spTgt spid="48"/>
                                        </p:tgtEl>
                                        <p:attrNameLst>
                                          <p:attrName>ppt_h</p:attrName>
                                        </p:attrNameLst>
                                      </p:cBhvr>
                                      <p:tavLst>
                                        <p:tav tm="0">
                                          <p:val>
                                            <p:fltVal val="0"/>
                                          </p:val>
                                        </p:tav>
                                        <p:tav tm="100000">
                                          <p:val>
                                            <p:strVal val="#ppt_h"/>
                                          </p:val>
                                        </p:tav>
                                      </p:tavLst>
                                    </p:anim>
                                    <p:animEffect transition="in" filter="fade">
                                      <p:cBhvr>
                                        <p:cTn id="62" dur="500"/>
                                        <p:tgtEl>
                                          <p:spTgt spid="48"/>
                                        </p:tgtEl>
                                      </p:cBhvr>
                                    </p:animEffect>
                                  </p:childTnLst>
                                </p:cTn>
                              </p:par>
                              <p:par>
                                <p:cTn id="63" presetID="53" presetClass="entr" presetSubtype="16" fill="hold" nodeType="withEffect">
                                  <p:stCondLst>
                                    <p:cond delay="500"/>
                                  </p:stCondLst>
                                  <p:childTnLst>
                                    <p:set>
                                      <p:cBhvr>
                                        <p:cTn id="64" dur="1" fill="hold">
                                          <p:stCondLst>
                                            <p:cond delay="0"/>
                                          </p:stCondLst>
                                        </p:cTn>
                                        <p:tgtEl>
                                          <p:spTgt spid="45"/>
                                        </p:tgtEl>
                                        <p:attrNameLst>
                                          <p:attrName>style.visibility</p:attrName>
                                        </p:attrNameLst>
                                      </p:cBhvr>
                                      <p:to>
                                        <p:strVal val="visible"/>
                                      </p:to>
                                    </p:set>
                                    <p:anim calcmode="lin" valueType="num">
                                      <p:cBhvr>
                                        <p:cTn id="65" dur="500" fill="hold"/>
                                        <p:tgtEl>
                                          <p:spTgt spid="45"/>
                                        </p:tgtEl>
                                        <p:attrNameLst>
                                          <p:attrName>ppt_w</p:attrName>
                                        </p:attrNameLst>
                                      </p:cBhvr>
                                      <p:tavLst>
                                        <p:tav tm="0">
                                          <p:val>
                                            <p:fltVal val="0"/>
                                          </p:val>
                                        </p:tav>
                                        <p:tav tm="100000">
                                          <p:val>
                                            <p:strVal val="#ppt_w"/>
                                          </p:val>
                                        </p:tav>
                                      </p:tavLst>
                                    </p:anim>
                                    <p:anim calcmode="lin" valueType="num">
                                      <p:cBhvr>
                                        <p:cTn id="66" dur="500" fill="hold"/>
                                        <p:tgtEl>
                                          <p:spTgt spid="45"/>
                                        </p:tgtEl>
                                        <p:attrNameLst>
                                          <p:attrName>ppt_h</p:attrName>
                                        </p:attrNameLst>
                                      </p:cBhvr>
                                      <p:tavLst>
                                        <p:tav tm="0">
                                          <p:val>
                                            <p:fltVal val="0"/>
                                          </p:val>
                                        </p:tav>
                                        <p:tav tm="100000">
                                          <p:val>
                                            <p:strVal val="#ppt_h"/>
                                          </p:val>
                                        </p:tav>
                                      </p:tavLst>
                                    </p:anim>
                                    <p:animEffect transition="in" filter="fade">
                                      <p:cBhvr>
                                        <p:cTn id="67" dur="500"/>
                                        <p:tgtEl>
                                          <p:spTgt spid="45"/>
                                        </p:tgtEl>
                                      </p:cBhvr>
                                    </p:animEffect>
                                  </p:childTnLst>
                                </p:cTn>
                              </p:par>
                              <p:par>
                                <p:cTn id="68" presetID="53" presetClass="entr" presetSubtype="16" fill="hold" nodeType="withEffect">
                                  <p:stCondLst>
                                    <p:cond delay="600"/>
                                  </p:stCondLst>
                                  <p:childTnLst>
                                    <p:set>
                                      <p:cBhvr>
                                        <p:cTn id="69" dur="1" fill="hold">
                                          <p:stCondLst>
                                            <p:cond delay="0"/>
                                          </p:stCondLst>
                                        </p:cTn>
                                        <p:tgtEl>
                                          <p:spTgt spid="40"/>
                                        </p:tgtEl>
                                        <p:attrNameLst>
                                          <p:attrName>style.visibility</p:attrName>
                                        </p:attrNameLst>
                                      </p:cBhvr>
                                      <p:to>
                                        <p:strVal val="visible"/>
                                      </p:to>
                                    </p:set>
                                    <p:anim calcmode="lin" valueType="num">
                                      <p:cBhvr>
                                        <p:cTn id="70" dur="500" fill="hold"/>
                                        <p:tgtEl>
                                          <p:spTgt spid="40"/>
                                        </p:tgtEl>
                                        <p:attrNameLst>
                                          <p:attrName>ppt_w</p:attrName>
                                        </p:attrNameLst>
                                      </p:cBhvr>
                                      <p:tavLst>
                                        <p:tav tm="0">
                                          <p:val>
                                            <p:fltVal val="0"/>
                                          </p:val>
                                        </p:tav>
                                        <p:tav tm="100000">
                                          <p:val>
                                            <p:strVal val="#ppt_w"/>
                                          </p:val>
                                        </p:tav>
                                      </p:tavLst>
                                    </p:anim>
                                    <p:anim calcmode="lin" valueType="num">
                                      <p:cBhvr>
                                        <p:cTn id="71" dur="500" fill="hold"/>
                                        <p:tgtEl>
                                          <p:spTgt spid="40"/>
                                        </p:tgtEl>
                                        <p:attrNameLst>
                                          <p:attrName>ppt_h</p:attrName>
                                        </p:attrNameLst>
                                      </p:cBhvr>
                                      <p:tavLst>
                                        <p:tav tm="0">
                                          <p:val>
                                            <p:fltVal val="0"/>
                                          </p:val>
                                        </p:tav>
                                        <p:tav tm="100000">
                                          <p:val>
                                            <p:strVal val="#ppt_h"/>
                                          </p:val>
                                        </p:tav>
                                      </p:tavLst>
                                    </p:anim>
                                    <p:animEffect transition="in" filter="fade">
                                      <p:cBhvr>
                                        <p:cTn id="72" dur="500"/>
                                        <p:tgtEl>
                                          <p:spTgt spid="40"/>
                                        </p:tgtEl>
                                      </p:cBhvr>
                                    </p:animEffect>
                                  </p:childTnLst>
                                </p:cTn>
                              </p:par>
                            </p:childTnLst>
                          </p:cTn>
                        </p:par>
                        <p:par>
                          <p:cTn id="73" fill="hold">
                            <p:stCondLst>
                              <p:cond delay="2500"/>
                            </p:stCondLst>
                            <p:childTnLst>
                              <p:par>
                                <p:cTn id="74" presetID="1" presetClass="entr" presetSubtype="0" fill="hold" grpId="0" nodeType="afterEffect">
                                  <p:stCondLst>
                                    <p:cond delay="0"/>
                                  </p:stCondLst>
                                  <p:childTnLst>
                                    <p:set>
                                      <p:cBhvr>
                                        <p:cTn id="75" dur="1" fill="hold">
                                          <p:stCondLst>
                                            <p:cond delay="0"/>
                                          </p:stCondLst>
                                        </p:cTn>
                                        <p:tgtEl>
                                          <p:spTgt spid="65"/>
                                        </p:tgtEl>
                                        <p:attrNameLst>
                                          <p:attrName>style.visibility</p:attrName>
                                        </p:attrNameLst>
                                      </p:cBhvr>
                                      <p:to>
                                        <p:strVal val="visible"/>
                                      </p:to>
                                    </p:set>
                                  </p:childTnLst>
                                </p:cTn>
                              </p:par>
                              <p:par>
                                <p:cTn id="76" presetID="35" presetClass="path" presetSubtype="0" accel="50000" decel="50000" fill="hold" grpId="1" nodeType="withEffect">
                                  <p:stCondLst>
                                    <p:cond delay="0"/>
                                  </p:stCondLst>
                                  <p:childTnLst>
                                    <p:animMotion origin="layout" path="M 2.17538E-6 -2.95097E-6 L 0.16536 0.28539 " pathEditMode="relative" rAng="0" ptsTypes="AA">
                                      <p:cBhvr>
                                        <p:cTn id="77" dur="500" spd="-99900" fill="hold"/>
                                        <p:tgtEl>
                                          <p:spTgt spid="65"/>
                                        </p:tgtEl>
                                        <p:attrNameLst>
                                          <p:attrName>ppt_x</p:attrName>
                                          <p:attrName>ppt_y</p:attrName>
                                        </p:attrNameLst>
                                      </p:cBhvr>
                                      <p:rCtr x="8262" y="14269"/>
                                    </p:animMotion>
                                  </p:childTnLst>
                                </p:cTn>
                              </p:par>
                              <p:par>
                                <p:cTn id="78" presetID="1" presetClass="entr" presetSubtype="0" fill="hold" grpId="0" nodeType="withEffect">
                                  <p:stCondLst>
                                    <p:cond delay="0"/>
                                  </p:stCondLst>
                                  <p:childTnLst>
                                    <p:set>
                                      <p:cBhvr>
                                        <p:cTn id="79" dur="1" fill="hold">
                                          <p:stCondLst>
                                            <p:cond delay="0"/>
                                          </p:stCondLst>
                                        </p:cTn>
                                        <p:tgtEl>
                                          <p:spTgt spid="66"/>
                                        </p:tgtEl>
                                        <p:attrNameLst>
                                          <p:attrName>style.visibility</p:attrName>
                                        </p:attrNameLst>
                                      </p:cBhvr>
                                      <p:to>
                                        <p:strVal val="visible"/>
                                      </p:to>
                                    </p:set>
                                  </p:childTnLst>
                                </p:cTn>
                              </p:par>
                              <p:par>
                                <p:cTn id="80" presetID="35" presetClass="path" presetSubtype="0" accel="50000" decel="50000" fill="hold" grpId="1" nodeType="withEffect">
                                  <p:stCondLst>
                                    <p:cond delay="0"/>
                                  </p:stCondLst>
                                  <p:childTnLst>
                                    <p:animMotion origin="layout" path="M 3.64299E-7 3.02498E-6 L -0.15392 -0.26827 " pathEditMode="relative" rAng="0" ptsTypes="AA">
                                      <p:cBhvr>
                                        <p:cTn id="81" dur="500" spd="-99900" fill="hold"/>
                                        <p:tgtEl>
                                          <p:spTgt spid="66"/>
                                        </p:tgtEl>
                                        <p:attrNameLst>
                                          <p:attrName>ppt_x</p:attrName>
                                          <p:attrName>ppt_y</p:attrName>
                                        </p:attrNameLst>
                                      </p:cBhvr>
                                      <p:rCtr x="-7702" y="-13414"/>
                                    </p:animMotion>
                                  </p:childTnLst>
                                </p:cTn>
                              </p:par>
                              <p:par>
                                <p:cTn id="82" presetID="10" presetClass="entr" presetSubtype="0" fill="hold" grpId="0" nodeType="withEffect">
                                  <p:stCondLst>
                                    <p:cond delay="0"/>
                                  </p:stCondLst>
                                  <p:childTnLst>
                                    <p:set>
                                      <p:cBhvr>
                                        <p:cTn id="83" dur="1" fill="hold">
                                          <p:stCondLst>
                                            <p:cond delay="0"/>
                                          </p:stCondLst>
                                        </p:cTn>
                                        <p:tgtEl>
                                          <p:spTgt spid="63"/>
                                        </p:tgtEl>
                                        <p:attrNameLst>
                                          <p:attrName>style.visibility</p:attrName>
                                        </p:attrNameLst>
                                      </p:cBhvr>
                                      <p:to>
                                        <p:strVal val="visible"/>
                                      </p:to>
                                    </p:set>
                                    <p:anim calcmode="lin" valueType="num">
                                      <p:cBhvr>
                                        <p:cTn id="84" dur="500" fill="hold"/>
                                        <p:tgtEl>
                                          <p:spTgt spid="63"/>
                                        </p:tgtEl>
                                        <p:attrNameLst>
                                          <p:attrName>ppt_w</p:attrName>
                                        </p:attrNameLst>
                                      </p:cBhvr>
                                      <p:tavLst>
                                        <p:tav tm="0">
                                          <p:val>
                                            <p:fltVal val="0"/>
                                          </p:val>
                                        </p:tav>
                                        <p:tav tm="100000">
                                          <p:val>
                                            <p:strVal val="#ppt_w"/>
                                          </p:val>
                                        </p:tav>
                                      </p:tavLst>
                                    </p:anim>
                                    <p:anim calcmode="lin" valueType="num">
                                      <p:cBhvr>
                                        <p:cTn id="85" dur="500" fill="hold"/>
                                        <p:tgtEl>
                                          <p:spTgt spid="63"/>
                                        </p:tgtEl>
                                        <p:attrNameLst>
                                          <p:attrName>ppt_h</p:attrName>
                                        </p:attrNameLst>
                                      </p:cBhvr>
                                      <p:tavLst>
                                        <p:tav tm="0">
                                          <p:val>
                                            <p:fltVal val="0"/>
                                          </p:val>
                                        </p:tav>
                                        <p:tav tm="100000">
                                          <p:val>
                                            <p:strVal val="#ppt_h"/>
                                          </p:val>
                                        </p:tav>
                                      </p:tavLst>
                                    </p:anim>
                                    <p:animEffect transition="in" filter="fade">
                                      <p:cBhvr>
                                        <p:cTn id="86" dur="500"/>
                                        <p:tgtEl>
                                          <p:spTgt spid="63"/>
                                        </p:tgtEl>
                                      </p:cBhvr>
                                    </p:animEffect>
                                  </p:childTnLst>
                                </p:cTn>
                              </p:par>
                            </p:childTnLst>
                          </p:cTn>
                        </p:par>
                        <p:par>
                          <p:cTn id="87" fill="hold">
                            <p:stCondLst>
                              <p:cond delay="2500"/>
                            </p:stCondLst>
                            <p:childTnLst>
                              <p:par>
                                <p:cTn id="88" presetID="22" presetClass="entr" presetSubtype="1" fill="hold" nodeType="afterEffect">
                                  <p:stCondLst>
                                    <p:cond delay="0"/>
                                  </p:stCondLst>
                                  <p:childTnLst>
                                    <p:set>
                                      <p:cBhvr>
                                        <p:cTn id="89" dur="1" fill="hold">
                                          <p:stCondLst>
                                            <p:cond delay="0"/>
                                          </p:stCondLst>
                                        </p:cTn>
                                        <p:tgtEl>
                                          <p:spTgt spid="64">
                                            <p:txEl>
                                              <p:pRg st="0" end="0"/>
                                            </p:txEl>
                                          </p:spTgt>
                                        </p:tgtEl>
                                        <p:attrNameLst>
                                          <p:attrName>style.visibility</p:attrName>
                                        </p:attrNameLst>
                                      </p:cBhvr>
                                      <p:to>
                                        <p:strVal val="visible"/>
                                      </p:to>
                                    </p:set>
                                    <p:animEffect transition="in" filter="wipe(up)">
                                      <p:cBhvr>
                                        <p:cTn id="90" dur="500"/>
                                        <p:tgtEl>
                                          <p:spTgt spid="6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animBg="1"/>
      <p:bldP spid="30" grpId="1" animBg="1"/>
      <p:bldP spid="31" grpId="0" animBg="1"/>
      <p:bldP spid="31" grpId="1" animBg="1"/>
      <p:bldP spid="32" grpId="0" animBg="1"/>
      <p:bldP spid="32" grpId="1" animBg="1"/>
      <p:bldP spid="33" grpId="0" animBg="1"/>
      <p:bldP spid="33" grpId="1" animBg="1"/>
      <p:bldP spid="34" grpId="0" animBg="1"/>
      <p:bldP spid="34" grpId="1" animBg="1"/>
      <p:bldP spid="35" grpId="0" animBg="1"/>
      <p:bldP spid="35" grpId="1" animBg="1"/>
      <p:bldP spid="36" grpId="0" animBg="1"/>
      <p:bldP spid="36" grpId="1" animBg="1"/>
      <p:bldP spid="63" grpId="0" animBg="1" autoUpdateAnimBg="0"/>
      <p:bldP spid="65" grpId="0" animBg="1"/>
      <p:bldP spid="65" grpId="1" animBg="1"/>
      <p:bldP spid="66" grpId="0" animBg="1"/>
      <p:bldP spid="66" grpId="1"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任意多边形 29"/>
          <p:cNvSpPr/>
          <p:nvPr/>
        </p:nvSpPr>
        <p:spPr>
          <a:xfrm>
            <a:off x="-24056" y="2603489"/>
            <a:ext cx="9177704" cy="953678"/>
          </a:xfrm>
          <a:custGeom>
            <a:avLst/>
            <a:gdLst>
              <a:gd name="connsiteX0" fmla="*/ 0 w 12721389"/>
              <a:gd name="connsiteY0" fmla="*/ 532365 h 1078137"/>
              <a:gd name="connsiteX1" fmla="*/ 3593431 w 12721389"/>
              <a:gd name="connsiteY1" fmla="*/ 51102 h 1078137"/>
              <a:gd name="connsiteX2" fmla="*/ 7908758 w 12721389"/>
              <a:gd name="connsiteY2" fmla="*/ 1077797 h 1078137"/>
              <a:gd name="connsiteX3" fmla="*/ 11774905 w 12721389"/>
              <a:gd name="connsiteY3" fmla="*/ 163397 h 1078137"/>
              <a:gd name="connsiteX4" fmla="*/ 12721389 w 12721389"/>
              <a:gd name="connsiteY4" fmla="*/ 35060 h 1078137"/>
              <a:gd name="connsiteX0-1" fmla="*/ 0 w 12721389"/>
              <a:gd name="connsiteY0-2" fmla="*/ 532365 h 1078137"/>
              <a:gd name="connsiteX1-3" fmla="*/ 3593431 w 12721389"/>
              <a:gd name="connsiteY1-4" fmla="*/ 51102 h 1078137"/>
              <a:gd name="connsiteX2-5" fmla="*/ 7908758 w 12721389"/>
              <a:gd name="connsiteY2-6" fmla="*/ 1077797 h 1078137"/>
              <a:gd name="connsiteX3-7" fmla="*/ 11774905 w 12721389"/>
              <a:gd name="connsiteY3-8" fmla="*/ 163397 h 1078137"/>
              <a:gd name="connsiteX4-9" fmla="*/ 12721389 w 12721389"/>
              <a:gd name="connsiteY4-10" fmla="*/ 35060 h 1078137"/>
              <a:gd name="connsiteX0-11" fmla="*/ 0 w 12721389"/>
              <a:gd name="connsiteY0-12" fmla="*/ 503854 h 1049626"/>
              <a:gd name="connsiteX1-13" fmla="*/ 3593431 w 12721389"/>
              <a:gd name="connsiteY1-14" fmla="*/ 22591 h 1049626"/>
              <a:gd name="connsiteX2-15" fmla="*/ 7908758 w 12721389"/>
              <a:gd name="connsiteY2-16" fmla="*/ 1049286 h 1049626"/>
              <a:gd name="connsiteX3-17" fmla="*/ 11774905 w 12721389"/>
              <a:gd name="connsiteY3-18" fmla="*/ 134886 h 1049626"/>
              <a:gd name="connsiteX4-19" fmla="*/ 12721389 w 12721389"/>
              <a:gd name="connsiteY4-20" fmla="*/ 6549 h 1049626"/>
              <a:gd name="connsiteX0-21" fmla="*/ 0 w 12368463"/>
              <a:gd name="connsiteY0-22" fmla="*/ 498433 h 1044197"/>
              <a:gd name="connsiteX1-23" fmla="*/ 3593431 w 12368463"/>
              <a:gd name="connsiteY1-24" fmla="*/ 17170 h 1044197"/>
              <a:gd name="connsiteX2-25" fmla="*/ 7908758 w 12368463"/>
              <a:gd name="connsiteY2-26" fmla="*/ 1043865 h 1044197"/>
              <a:gd name="connsiteX3-27" fmla="*/ 11774905 w 12368463"/>
              <a:gd name="connsiteY3-28" fmla="*/ 129465 h 1044197"/>
              <a:gd name="connsiteX4-29" fmla="*/ 12368463 w 12368463"/>
              <a:gd name="connsiteY4-30" fmla="*/ 113423 h 1044197"/>
              <a:gd name="connsiteX0-31" fmla="*/ 0 w 12368463"/>
              <a:gd name="connsiteY0-32" fmla="*/ 498433 h 1044197"/>
              <a:gd name="connsiteX1-33" fmla="*/ 3593431 w 12368463"/>
              <a:gd name="connsiteY1-34" fmla="*/ 17170 h 1044197"/>
              <a:gd name="connsiteX2-35" fmla="*/ 7908758 w 12368463"/>
              <a:gd name="connsiteY2-36" fmla="*/ 1043865 h 1044197"/>
              <a:gd name="connsiteX3-37" fmla="*/ 11774905 w 12368463"/>
              <a:gd name="connsiteY3-38" fmla="*/ 129465 h 1044197"/>
              <a:gd name="connsiteX4-39" fmla="*/ 12368463 w 12368463"/>
              <a:gd name="connsiteY4-40" fmla="*/ 113423 h 1044197"/>
              <a:gd name="connsiteX0-41" fmla="*/ 0 w 12368463"/>
              <a:gd name="connsiteY0-42" fmla="*/ 498433 h 1045860"/>
              <a:gd name="connsiteX1-43" fmla="*/ 3593431 w 12368463"/>
              <a:gd name="connsiteY1-44" fmla="*/ 17170 h 1045860"/>
              <a:gd name="connsiteX2-45" fmla="*/ 7908758 w 12368463"/>
              <a:gd name="connsiteY2-46" fmla="*/ 1043865 h 1045860"/>
              <a:gd name="connsiteX3-47" fmla="*/ 11357810 w 12368463"/>
              <a:gd name="connsiteY3-48" fmla="*/ 273844 h 1045860"/>
              <a:gd name="connsiteX4-49" fmla="*/ 12368463 w 12368463"/>
              <a:gd name="connsiteY4-50" fmla="*/ 113423 h 1045860"/>
              <a:gd name="connsiteX0-51" fmla="*/ 0 w 12368463"/>
              <a:gd name="connsiteY0-52" fmla="*/ 503294 h 1146765"/>
              <a:gd name="connsiteX1-53" fmla="*/ 3593431 w 12368463"/>
              <a:gd name="connsiteY1-54" fmla="*/ 22031 h 1146765"/>
              <a:gd name="connsiteX2-55" fmla="*/ 8855242 w 12368463"/>
              <a:gd name="connsiteY2-56" fmla="*/ 1144979 h 1146765"/>
              <a:gd name="connsiteX3-57" fmla="*/ 11357810 w 12368463"/>
              <a:gd name="connsiteY3-58" fmla="*/ 278705 h 1146765"/>
              <a:gd name="connsiteX4-59" fmla="*/ 12368463 w 12368463"/>
              <a:gd name="connsiteY4-60" fmla="*/ 118284 h 1146765"/>
              <a:gd name="connsiteX0-61" fmla="*/ 0 w 12368463"/>
              <a:gd name="connsiteY0-62" fmla="*/ 503294 h 1157827"/>
              <a:gd name="connsiteX1-63" fmla="*/ 3593431 w 12368463"/>
              <a:gd name="connsiteY1-64" fmla="*/ 22031 h 1157827"/>
              <a:gd name="connsiteX2-65" fmla="*/ 8855242 w 12368463"/>
              <a:gd name="connsiteY2-66" fmla="*/ 1144979 h 1157827"/>
              <a:gd name="connsiteX3-67" fmla="*/ 11357810 w 12368463"/>
              <a:gd name="connsiteY3-68" fmla="*/ 599547 h 1157827"/>
              <a:gd name="connsiteX4-69" fmla="*/ 12368463 w 12368463"/>
              <a:gd name="connsiteY4-70" fmla="*/ 118284 h 1157827"/>
              <a:gd name="connsiteX0-71" fmla="*/ 0 w 12368463"/>
              <a:gd name="connsiteY0-72" fmla="*/ 503294 h 1161527"/>
              <a:gd name="connsiteX1-73" fmla="*/ 3593431 w 12368463"/>
              <a:gd name="connsiteY1-74" fmla="*/ 22031 h 1161527"/>
              <a:gd name="connsiteX2-75" fmla="*/ 8855242 w 12368463"/>
              <a:gd name="connsiteY2-76" fmla="*/ 1144979 h 1161527"/>
              <a:gd name="connsiteX3-77" fmla="*/ 11357810 w 12368463"/>
              <a:gd name="connsiteY3-78" fmla="*/ 599547 h 1161527"/>
              <a:gd name="connsiteX4-79" fmla="*/ 12368463 w 12368463"/>
              <a:gd name="connsiteY4-80" fmla="*/ 118284 h 1161527"/>
              <a:gd name="connsiteX0-81" fmla="*/ 0 w 12609094"/>
              <a:gd name="connsiteY0-82" fmla="*/ 503294 h 1157530"/>
              <a:gd name="connsiteX1-83" fmla="*/ 3593431 w 12609094"/>
              <a:gd name="connsiteY1-84" fmla="*/ 22031 h 1157530"/>
              <a:gd name="connsiteX2-85" fmla="*/ 8855242 w 12609094"/>
              <a:gd name="connsiteY2-86" fmla="*/ 1144979 h 1157530"/>
              <a:gd name="connsiteX3-87" fmla="*/ 11357810 w 12609094"/>
              <a:gd name="connsiteY3-88" fmla="*/ 599547 h 1157530"/>
              <a:gd name="connsiteX4-89" fmla="*/ 12609094 w 12609094"/>
              <a:gd name="connsiteY4-90" fmla="*/ 198494 h 1157530"/>
              <a:gd name="connsiteX0-91" fmla="*/ 0 w 12609094"/>
              <a:gd name="connsiteY0-92" fmla="*/ 503294 h 1157530"/>
              <a:gd name="connsiteX1-93" fmla="*/ 3593431 w 12609094"/>
              <a:gd name="connsiteY1-94" fmla="*/ 22031 h 1157530"/>
              <a:gd name="connsiteX2-95" fmla="*/ 8855242 w 12609094"/>
              <a:gd name="connsiteY2-96" fmla="*/ 1144979 h 1157530"/>
              <a:gd name="connsiteX3-97" fmla="*/ 11357810 w 12609094"/>
              <a:gd name="connsiteY3-98" fmla="*/ 599547 h 1157530"/>
              <a:gd name="connsiteX4-99" fmla="*/ 12609094 w 12609094"/>
              <a:gd name="connsiteY4-100" fmla="*/ 198494 h 1157530"/>
              <a:gd name="connsiteX0-101" fmla="*/ 0 w 12609094"/>
              <a:gd name="connsiteY0-102" fmla="*/ 503294 h 1157530"/>
              <a:gd name="connsiteX1-103" fmla="*/ 3593431 w 12609094"/>
              <a:gd name="connsiteY1-104" fmla="*/ 22031 h 1157530"/>
              <a:gd name="connsiteX2-105" fmla="*/ 8678779 w 12609094"/>
              <a:gd name="connsiteY2-106" fmla="*/ 1144979 h 1157530"/>
              <a:gd name="connsiteX3-107" fmla="*/ 11357810 w 12609094"/>
              <a:gd name="connsiteY3-108" fmla="*/ 599547 h 1157530"/>
              <a:gd name="connsiteX4-109" fmla="*/ 12609094 w 12609094"/>
              <a:gd name="connsiteY4-110" fmla="*/ 198494 h 1157530"/>
              <a:gd name="connsiteX0-111" fmla="*/ 0 w 12609094"/>
              <a:gd name="connsiteY0-112" fmla="*/ 503294 h 1145790"/>
              <a:gd name="connsiteX1-113" fmla="*/ 3593431 w 12609094"/>
              <a:gd name="connsiteY1-114" fmla="*/ 22031 h 1145790"/>
              <a:gd name="connsiteX2-115" fmla="*/ 8678779 w 12609094"/>
              <a:gd name="connsiteY2-116" fmla="*/ 1144979 h 1145790"/>
              <a:gd name="connsiteX3-117" fmla="*/ 12609094 w 12609094"/>
              <a:gd name="connsiteY3-118" fmla="*/ 198494 h 1145790"/>
              <a:gd name="connsiteX0-119" fmla="*/ 0 w 12609094"/>
              <a:gd name="connsiteY0-120" fmla="*/ 458098 h 1100219"/>
              <a:gd name="connsiteX1-121" fmla="*/ 4010526 w 12609094"/>
              <a:gd name="connsiteY1-122" fmla="*/ 24961 h 1100219"/>
              <a:gd name="connsiteX2-123" fmla="*/ 8678779 w 12609094"/>
              <a:gd name="connsiteY2-124" fmla="*/ 1099783 h 1100219"/>
              <a:gd name="connsiteX3-125" fmla="*/ 12609094 w 12609094"/>
              <a:gd name="connsiteY3-126" fmla="*/ 153298 h 1100219"/>
              <a:gd name="connsiteX0-127" fmla="*/ 0 w 12609094"/>
              <a:gd name="connsiteY0-128" fmla="*/ 459006 h 1117160"/>
              <a:gd name="connsiteX1-129" fmla="*/ 4010526 w 12609094"/>
              <a:gd name="connsiteY1-130" fmla="*/ 25869 h 1117160"/>
              <a:gd name="connsiteX2-131" fmla="*/ 8999621 w 12609094"/>
              <a:gd name="connsiteY2-132" fmla="*/ 1116733 h 1117160"/>
              <a:gd name="connsiteX3-133" fmla="*/ 12609094 w 12609094"/>
              <a:gd name="connsiteY3-134" fmla="*/ 154206 h 1117160"/>
              <a:gd name="connsiteX0-135" fmla="*/ 0 w 12288251"/>
              <a:gd name="connsiteY0-136" fmla="*/ 459006 h 1118949"/>
              <a:gd name="connsiteX1-137" fmla="*/ 4010526 w 12288251"/>
              <a:gd name="connsiteY1-138" fmla="*/ 25869 h 1118949"/>
              <a:gd name="connsiteX2-139" fmla="*/ 8999621 w 12288251"/>
              <a:gd name="connsiteY2-140" fmla="*/ 1116733 h 1118949"/>
              <a:gd name="connsiteX3-141" fmla="*/ 12288251 w 12288251"/>
              <a:gd name="connsiteY3-142" fmla="*/ 298585 h 1118949"/>
              <a:gd name="connsiteX0-143" fmla="*/ 0 w 12288251"/>
              <a:gd name="connsiteY0-144" fmla="*/ 459006 h 1119678"/>
              <a:gd name="connsiteX1-145" fmla="*/ 4010526 w 12288251"/>
              <a:gd name="connsiteY1-146" fmla="*/ 25869 h 1119678"/>
              <a:gd name="connsiteX2-147" fmla="*/ 8999621 w 12288251"/>
              <a:gd name="connsiteY2-148" fmla="*/ 1116733 h 1119678"/>
              <a:gd name="connsiteX3-149" fmla="*/ 12288251 w 12288251"/>
              <a:gd name="connsiteY3-150" fmla="*/ 298585 h 1119678"/>
              <a:gd name="connsiteX0-151" fmla="*/ 0 w 12336378"/>
              <a:gd name="connsiteY0-152" fmla="*/ 459006 h 1119678"/>
              <a:gd name="connsiteX1-153" fmla="*/ 4010526 w 12336378"/>
              <a:gd name="connsiteY1-154" fmla="*/ 25869 h 1119678"/>
              <a:gd name="connsiteX2-155" fmla="*/ 8999621 w 12336378"/>
              <a:gd name="connsiteY2-156" fmla="*/ 1116733 h 1119678"/>
              <a:gd name="connsiteX3-157" fmla="*/ 12336378 w 12336378"/>
              <a:gd name="connsiteY3-158" fmla="*/ 298585 h 1119678"/>
              <a:gd name="connsiteX0-159" fmla="*/ 0 w 12336378"/>
              <a:gd name="connsiteY0-160" fmla="*/ 459006 h 1119864"/>
              <a:gd name="connsiteX1-161" fmla="*/ 4010526 w 12336378"/>
              <a:gd name="connsiteY1-162" fmla="*/ 25869 h 1119864"/>
              <a:gd name="connsiteX2-163" fmla="*/ 8999621 w 12336378"/>
              <a:gd name="connsiteY2-164" fmla="*/ 1116733 h 1119864"/>
              <a:gd name="connsiteX3-165" fmla="*/ 12336378 w 12336378"/>
              <a:gd name="connsiteY3-166" fmla="*/ 298585 h 1119864"/>
              <a:gd name="connsiteX0-167" fmla="*/ 0 w 12336378"/>
              <a:gd name="connsiteY0-168" fmla="*/ 459920 h 1136723"/>
              <a:gd name="connsiteX1-169" fmla="*/ 4010526 w 12336378"/>
              <a:gd name="connsiteY1-170" fmla="*/ 26783 h 1136723"/>
              <a:gd name="connsiteX2-171" fmla="*/ 9160042 w 12336378"/>
              <a:gd name="connsiteY2-172" fmla="*/ 1133689 h 1136723"/>
              <a:gd name="connsiteX3-173" fmla="*/ 12336378 w 12336378"/>
              <a:gd name="connsiteY3-174" fmla="*/ 299499 h 1136723"/>
              <a:gd name="connsiteX0-175" fmla="*/ 0 w 12336378"/>
              <a:gd name="connsiteY0-176" fmla="*/ 489883 h 1167372"/>
              <a:gd name="connsiteX1-177" fmla="*/ 3930315 w 12336378"/>
              <a:gd name="connsiteY1-178" fmla="*/ 24662 h 1167372"/>
              <a:gd name="connsiteX2-179" fmla="*/ 9160042 w 12336378"/>
              <a:gd name="connsiteY2-180" fmla="*/ 1163652 h 1167372"/>
              <a:gd name="connsiteX3-181" fmla="*/ 12336378 w 12336378"/>
              <a:gd name="connsiteY3-182" fmla="*/ 329462 h 1167372"/>
              <a:gd name="connsiteX0-183" fmla="*/ 0 w 12336378"/>
              <a:gd name="connsiteY0-184" fmla="*/ 489883 h 1167372"/>
              <a:gd name="connsiteX1-185" fmla="*/ 3930315 w 12336378"/>
              <a:gd name="connsiteY1-186" fmla="*/ 24662 h 1167372"/>
              <a:gd name="connsiteX2-187" fmla="*/ 9160042 w 12336378"/>
              <a:gd name="connsiteY2-188" fmla="*/ 1163652 h 1167372"/>
              <a:gd name="connsiteX3-189" fmla="*/ 12336378 w 12336378"/>
              <a:gd name="connsiteY3-190" fmla="*/ 329462 h 1167372"/>
              <a:gd name="connsiteX0-191" fmla="*/ 0 w 12336378"/>
              <a:gd name="connsiteY0-192" fmla="*/ 489883 h 1166384"/>
              <a:gd name="connsiteX1-193" fmla="*/ 3930315 w 12336378"/>
              <a:gd name="connsiteY1-194" fmla="*/ 24662 h 1166384"/>
              <a:gd name="connsiteX2-195" fmla="*/ 9160042 w 12336378"/>
              <a:gd name="connsiteY2-196" fmla="*/ 1163652 h 1166384"/>
              <a:gd name="connsiteX3-197" fmla="*/ 12336378 w 12336378"/>
              <a:gd name="connsiteY3-198" fmla="*/ 329462 h 1166384"/>
              <a:gd name="connsiteX0-199" fmla="*/ 0 w 12256167"/>
              <a:gd name="connsiteY0-200" fmla="*/ 489883 h 1168885"/>
              <a:gd name="connsiteX1-201" fmla="*/ 3930315 w 12256167"/>
              <a:gd name="connsiteY1-202" fmla="*/ 24662 h 1168885"/>
              <a:gd name="connsiteX2-203" fmla="*/ 9160042 w 12256167"/>
              <a:gd name="connsiteY2-204" fmla="*/ 1163652 h 1168885"/>
              <a:gd name="connsiteX3-205" fmla="*/ 12256167 w 12256167"/>
              <a:gd name="connsiteY3-206" fmla="*/ 425715 h 1168885"/>
              <a:gd name="connsiteX0-207" fmla="*/ 0 w 12240125"/>
              <a:gd name="connsiteY0-208" fmla="*/ 238646 h 1254532"/>
              <a:gd name="connsiteX1-209" fmla="*/ 3914273 w 12240125"/>
              <a:gd name="connsiteY1-210" fmla="*/ 110309 h 1254532"/>
              <a:gd name="connsiteX2-211" fmla="*/ 9144000 w 12240125"/>
              <a:gd name="connsiteY2-212" fmla="*/ 1249299 h 1254532"/>
              <a:gd name="connsiteX3-213" fmla="*/ 12240125 w 12240125"/>
              <a:gd name="connsiteY3-214" fmla="*/ 511362 h 1254532"/>
              <a:gd name="connsiteX0-215" fmla="*/ 0 w 12240125"/>
              <a:gd name="connsiteY0-216" fmla="*/ 259219 h 1275890"/>
              <a:gd name="connsiteX1-217" fmla="*/ 3978441 w 12240125"/>
              <a:gd name="connsiteY1-218" fmla="*/ 98798 h 1275890"/>
              <a:gd name="connsiteX2-219" fmla="*/ 9144000 w 12240125"/>
              <a:gd name="connsiteY2-220" fmla="*/ 1269872 h 1275890"/>
              <a:gd name="connsiteX3-221" fmla="*/ 12240125 w 12240125"/>
              <a:gd name="connsiteY3-222" fmla="*/ 531935 h 1275890"/>
              <a:gd name="connsiteX0-223" fmla="*/ 0 w 12240125"/>
              <a:gd name="connsiteY0-224" fmla="*/ 259219 h 1271902"/>
              <a:gd name="connsiteX1-225" fmla="*/ 3978441 w 12240125"/>
              <a:gd name="connsiteY1-226" fmla="*/ 98798 h 1271902"/>
              <a:gd name="connsiteX2-227" fmla="*/ 9144000 w 12240125"/>
              <a:gd name="connsiteY2-228" fmla="*/ 1269872 h 1271902"/>
              <a:gd name="connsiteX3-229" fmla="*/ 12240125 w 12240125"/>
              <a:gd name="connsiteY3-230" fmla="*/ 531935 h 1271902"/>
              <a:gd name="connsiteX0-231" fmla="*/ 0 w 12240125"/>
              <a:gd name="connsiteY0-232" fmla="*/ 259219 h 1271902"/>
              <a:gd name="connsiteX1-233" fmla="*/ 3978441 w 12240125"/>
              <a:gd name="connsiteY1-234" fmla="*/ 98798 h 1271902"/>
              <a:gd name="connsiteX2-235" fmla="*/ 8999621 w 12240125"/>
              <a:gd name="connsiteY2-236" fmla="*/ 1269872 h 1271902"/>
              <a:gd name="connsiteX3-237" fmla="*/ 12240125 w 12240125"/>
              <a:gd name="connsiteY3-238" fmla="*/ 531935 h 1271902"/>
            </a:gdLst>
            <a:ahLst/>
            <a:cxnLst>
              <a:cxn ang="0">
                <a:pos x="connsiteX0-1" y="connsiteY0-2"/>
              </a:cxn>
              <a:cxn ang="0">
                <a:pos x="connsiteX1-3" y="connsiteY1-4"/>
              </a:cxn>
              <a:cxn ang="0">
                <a:pos x="connsiteX2-5" y="connsiteY2-6"/>
              </a:cxn>
              <a:cxn ang="0">
                <a:pos x="connsiteX3-7" y="connsiteY3-8"/>
              </a:cxn>
            </a:cxnLst>
            <a:rect l="l" t="t" r="r" b="b"/>
            <a:pathLst>
              <a:path w="12240125" h="1271902">
                <a:moveTo>
                  <a:pt x="0" y="259219"/>
                </a:moveTo>
                <a:cubicBezTo>
                  <a:pt x="1137652" y="-26865"/>
                  <a:pt x="2478504" y="-69644"/>
                  <a:pt x="3978441" y="98798"/>
                </a:cubicBezTo>
                <a:cubicBezTo>
                  <a:pt x="5478378" y="267240"/>
                  <a:pt x="7606632" y="1229768"/>
                  <a:pt x="8999621" y="1269872"/>
                </a:cubicBezTo>
                <a:cubicBezTo>
                  <a:pt x="10392610" y="1309976"/>
                  <a:pt x="11902573" y="745162"/>
                  <a:pt x="12240125" y="531935"/>
                </a:cubicBezTo>
              </a:path>
            </a:pathLst>
          </a:custGeom>
          <a:noFill/>
          <a:ln w="28575">
            <a:solidFill>
              <a:srgbClr val="3F404B"/>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010" b="0" i="0" u="none" strike="noStrike" kern="1200" cap="none" spc="0" normalizeH="0" baseline="0" noProof="0">
              <a:ln>
                <a:noFill/>
              </a:ln>
              <a:solidFill>
                <a:prstClr val="white"/>
              </a:solidFill>
              <a:effectLst/>
              <a:uLnTx/>
              <a:uFillTx/>
              <a:latin typeface="Calibri" panose="020F0502020204030204"/>
              <a:ea typeface="等线" panose="02010600030101010101" charset="-122"/>
              <a:cs typeface="+mn-cs"/>
            </a:endParaRPr>
          </a:p>
        </p:txBody>
      </p:sp>
      <p:sp>
        <p:nvSpPr>
          <p:cNvPr id="31" name="矩形 30"/>
          <p:cNvSpPr/>
          <p:nvPr/>
        </p:nvSpPr>
        <p:spPr>
          <a:xfrm>
            <a:off x="399570" y="2870582"/>
            <a:ext cx="1665841" cy="1058238"/>
          </a:xfrm>
          <a:prstGeom prst="rect">
            <a:avLst/>
          </a:prstGeom>
        </p:spPr>
        <p:txBody>
          <a:bodyPr wrap="none">
            <a:spAutoFit/>
          </a:bodyPr>
          <a:lstStyle/>
          <a:p>
            <a:pPr marL="0" marR="0" lvl="0" indent="0" algn="ctr" defTabSz="685800" rtl="0" eaLnBrk="1" fontAlgn="auto" latinLnBrk="0" hangingPunct="1">
              <a:lnSpc>
                <a:spcPct val="130000"/>
              </a:lnSpc>
              <a:spcBef>
                <a:spcPts val="0"/>
              </a:spcBef>
              <a:spcAft>
                <a:spcPts val="0"/>
              </a:spcAft>
              <a:buClrTx/>
              <a:buSzTx/>
              <a:buFontTx/>
              <a:buNone/>
              <a:defRPr/>
            </a:pPr>
            <a:r>
              <a:rPr kumimoji="0" lang="en-US" altLang="zh-CN" sz="1200" b="0" i="0" u="none" strike="noStrike" kern="100" cap="none" spc="0" normalizeH="0" baseline="0" noProof="0" dirty="0">
                <a:ln>
                  <a:noFill/>
                </a:ln>
                <a:solidFill>
                  <a:prstClr val="black">
                    <a:lumMod val="75000"/>
                    <a:lumOff val="25000"/>
                  </a:prstClr>
                </a:solidFill>
                <a:effectLst/>
                <a:uLnTx/>
                <a:uFillTx/>
                <a:latin typeface="Impact MT Std" pitchFamily="34" charset="0"/>
                <a:ea typeface="微软雅黑" panose="020B0503020204020204" pitchFamily="34" charset="-122"/>
                <a:cs typeface="Times New Roman" panose="02020603050405020304" pitchFamily="18" charset="0"/>
              </a:rPr>
              <a:t>2015</a:t>
            </a:r>
          </a:p>
          <a:p>
            <a:pPr marL="0" marR="0" lvl="0" indent="0" algn="ctr" defTabSz="685800" rtl="0" eaLnBrk="1" fontAlgn="auto" latinLnBrk="0" hangingPunct="1">
              <a:lnSpc>
                <a:spcPct val="130000"/>
              </a:lnSpc>
              <a:spcBef>
                <a:spcPts val="0"/>
              </a:spcBef>
              <a:spcAft>
                <a:spcPts val="0"/>
              </a:spcAft>
              <a:buClrTx/>
              <a:buSzTx/>
              <a:buFontTx/>
              <a:buNone/>
              <a:defRPr/>
            </a:pPr>
            <a:r>
              <a:rPr kumimoji="0" lang="zh-CN" altLang="en-US" sz="1500" b="1" i="0" u="none" strike="noStrike" kern="100" cap="none" spc="0" normalizeH="0" baseline="0" noProof="0" dirty="0">
                <a:ln>
                  <a:noFill/>
                </a:ln>
                <a:solidFill>
                  <a:prstClr val="black">
                    <a:lumMod val="75000"/>
                    <a:lumOff val="25000"/>
                  </a:prstClr>
                </a:solidFill>
                <a:effectLst/>
                <a:uLnTx/>
                <a:uFillTx/>
                <a:latin typeface="Impact MT Std" pitchFamily="34" charset="0"/>
                <a:ea typeface="微软雅黑" panose="020B0503020204020204" pitchFamily="34" charset="-122"/>
                <a:cs typeface="Times New Roman" panose="02020603050405020304" pitchFamily="18" charset="0"/>
              </a:rPr>
              <a:t>输入名称</a:t>
            </a:r>
            <a:endParaRPr kumimoji="0" lang="en-US" altLang="zh-CN" sz="1500" b="1" i="0" u="none" strike="noStrike" kern="100" cap="none" spc="0" normalizeH="0" baseline="0" noProof="0" dirty="0">
              <a:ln>
                <a:noFill/>
              </a:ln>
              <a:solidFill>
                <a:prstClr val="black">
                  <a:lumMod val="75000"/>
                  <a:lumOff val="25000"/>
                </a:prstClr>
              </a:solidFill>
              <a:effectLst/>
              <a:uLnTx/>
              <a:uFillTx/>
              <a:latin typeface="Impact MT Std" pitchFamily="34" charset="0"/>
              <a:ea typeface="微软雅黑" panose="020B0503020204020204" pitchFamily="34" charset="-122"/>
              <a:cs typeface="Times New Roman" panose="02020603050405020304" pitchFamily="18" charset="0"/>
            </a:endParaRPr>
          </a:p>
          <a:p>
            <a:pPr marL="0" marR="0" lvl="0" indent="0" algn="ctr" defTabSz="685800" rtl="0" eaLnBrk="1" fontAlgn="auto" latinLnBrk="0" hangingPunct="1">
              <a:lnSpc>
                <a:spcPct val="100000"/>
              </a:lnSpc>
              <a:spcBef>
                <a:spcPts val="375"/>
              </a:spcBef>
              <a:spcAft>
                <a:spcPts val="0"/>
              </a:spcAft>
              <a:buClrTx/>
              <a:buSzTx/>
              <a:buFontTx/>
              <a:buNone/>
              <a:defRPr/>
            </a:pPr>
            <a:r>
              <a:rPr kumimoji="0" lang="zh-CN" altLang="en-US" sz="1050" b="0" i="0" u="none" strike="noStrike" kern="100" cap="none" spc="0" normalizeH="0" baseline="0" noProof="0" dirty="0">
                <a:ln>
                  <a:noFill/>
                </a:ln>
                <a:solidFill>
                  <a:prstClr val="black">
                    <a:lumMod val="75000"/>
                    <a:lumOff val="25000"/>
                  </a:prstClr>
                </a:solidFill>
                <a:effectLst/>
                <a:uLnTx/>
                <a:uFillTx/>
                <a:latin typeface="Impact MT Std" pitchFamily="34" charset="0"/>
                <a:ea typeface="微软雅黑" panose="020B0503020204020204" pitchFamily="34" charset="-122"/>
                <a:cs typeface="Times New Roman" panose="02020603050405020304" pitchFamily="18" charset="0"/>
              </a:rPr>
              <a:t>在此输入详细文字介绍，</a:t>
            </a:r>
            <a:endParaRPr kumimoji="0" lang="en-US" altLang="zh-CN" sz="1050" b="0" i="0" u="none" strike="noStrike" kern="100" cap="none" spc="0" normalizeH="0" baseline="0" noProof="0" dirty="0">
              <a:ln>
                <a:noFill/>
              </a:ln>
              <a:solidFill>
                <a:prstClr val="black">
                  <a:lumMod val="75000"/>
                  <a:lumOff val="25000"/>
                </a:prstClr>
              </a:solidFill>
              <a:effectLst/>
              <a:uLnTx/>
              <a:uFillTx/>
              <a:latin typeface="Impact MT Std" pitchFamily="34" charset="0"/>
              <a:ea typeface="微软雅黑" panose="020B0503020204020204" pitchFamily="34" charset="-122"/>
              <a:cs typeface="Times New Roman" panose="02020603050405020304" pitchFamily="18" charset="0"/>
            </a:endParaRPr>
          </a:p>
          <a:p>
            <a:pPr marL="0" marR="0" lvl="0" indent="0" algn="ctr" defTabSz="685800" rtl="0" eaLnBrk="1" fontAlgn="auto" latinLnBrk="0" hangingPunct="1">
              <a:lnSpc>
                <a:spcPct val="100000"/>
              </a:lnSpc>
              <a:spcBef>
                <a:spcPts val="375"/>
              </a:spcBef>
              <a:spcAft>
                <a:spcPts val="0"/>
              </a:spcAft>
              <a:buClrTx/>
              <a:buSzTx/>
              <a:buFontTx/>
              <a:buNone/>
              <a:defRPr/>
            </a:pPr>
            <a:r>
              <a:rPr kumimoji="0" lang="zh-CN" altLang="en-US" sz="1050" b="0" i="0" u="none" strike="noStrike" kern="100" cap="none" spc="0" normalizeH="0" baseline="0" noProof="0" dirty="0">
                <a:ln>
                  <a:noFill/>
                </a:ln>
                <a:solidFill>
                  <a:prstClr val="black">
                    <a:lumMod val="75000"/>
                    <a:lumOff val="25000"/>
                  </a:prstClr>
                </a:solidFill>
                <a:effectLst/>
                <a:uLnTx/>
                <a:uFillTx/>
                <a:latin typeface="Impact MT Std" pitchFamily="34" charset="0"/>
                <a:ea typeface="微软雅黑" panose="020B0503020204020204" pitchFamily="34" charset="-122"/>
                <a:cs typeface="Times New Roman" panose="02020603050405020304" pitchFamily="18" charset="0"/>
              </a:rPr>
              <a:t>和详细信息。</a:t>
            </a:r>
          </a:p>
        </p:txBody>
      </p:sp>
      <p:sp>
        <p:nvSpPr>
          <p:cNvPr id="32" name="矩形 31"/>
          <p:cNvSpPr/>
          <p:nvPr/>
        </p:nvSpPr>
        <p:spPr>
          <a:xfrm>
            <a:off x="2099372" y="2942547"/>
            <a:ext cx="1665841" cy="1040285"/>
          </a:xfrm>
          <a:prstGeom prst="rect">
            <a:avLst/>
          </a:prstGeom>
        </p:spPr>
        <p:txBody>
          <a:bodyPr wrap="none">
            <a:spAutoFit/>
          </a:bodyPr>
          <a:lstStyle/>
          <a:p>
            <a:pPr marL="0" marR="0" lvl="0" indent="0" algn="ctr" defTabSz="685800" rtl="0" eaLnBrk="1" fontAlgn="auto" latinLnBrk="0" hangingPunct="1">
              <a:lnSpc>
                <a:spcPct val="130000"/>
              </a:lnSpc>
              <a:spcBef>
                <a:spcPts val="0"/>
              </a:spcBef>
              <a:spcAft>
                <a:spcPts val="0"/>
              </a:spcAft>
              <a:buClrTx/>
              <a:buSzTx/>
              <a:buFontTx/>
              <a:buNone/>
              <a:defRPr/>
            </a:pPr>
            <a:r>
              <a:rPr kumimoji="0" lang="en-US" altLang="zh-CN" sz="1200" b="0" i="0" u="none" strike="noStrike" kern="100" cap="none" spc="0" normalizeH="0" baseline="0" noProof="0" dirty="0">
                <a:ln>
                  <a:noFill/>
                </a:ln>
                <a:solidFill>
                  <a:prstClr val="black">
                    <a:lumMod val="75000"/>
                    <a:lumOff val="25000"/>
                  </a:prstClr>
                </a:solidFill>
                <a:effectLst/>
                <a:uLnTx/>
                <a:uFillTx/>
                <a:latin typeface="Impact MT Std" pitchFamily="34" charset="0"/>
                <a:ea typeface="微软雅黑" panose="020B0503020204020204" pitchFamily="34" charset="-122"/>
                <a:cs typeface="Times New Roman" panose="02020603050405020304" pitchFamily="18" charset="0"/>
              </a:rPr>
              <a:t>2016</a:t>
            </a:r>
          </a:p>
          <a:p>
            <a:pPr marL="0" marR="0" lvl="0" indent="0" algn="ctr" defTabSz="685800" rtl="0" eaLnBrk="1" fontAlgn="auto" latinLnBrk="0" hangingPunct="1">
              <a:lnSpc>
                <a:spcPct val="100000"/>
              </a:lnSpc>
              <a:spcBef>
                <a:spcPts val="375"/>
              </a:spcBef>
              <a:spcAft>
                <a:spcPts val="0"/>
              </a:spcAft>
              <a:buClrTx/>
              <a:buSzTx/>
              <a:buFontTx/>
              <a:buNone/>
              <a:defRPr/>
            </a:pPr>
            <a:r>
              <a:rPr kumimoji="0" lang="zh-CN" altLang="en-US" sz="1500" b="1" i="0" u="none" strike="noStrike" kern="100" cap="none" spc="0" normalizeH="0" baseline="0" noProof="0" dirty="0">
                <a:ln>
                  <a:noFill/>
                </a:ln>
                <a:solidFill>
                  <a:prstClr val="black">
                    <a:lumMod val="75000"/>
                    <a:lumOff val="25000"/>
                  </a:prstClr>
                </a:solidFill>
                <a:effectLst/>
                <a:uLnTx/>
                <a:uFillTx/>
                <a:latin typeface="Impact MT Std" pitchFamily="34" charset="0"/>
                <a:ea typeface="微软雅黑" panose="020B0503020204020204" pitchFamily="34" charset="-122"/>
                <a:cs typeface="Times New Roman" panose="02020603050405020304" pitchFamily="18" charset="0"/>
              </a:rPr>
              <a:t>输入名称</a:t>
            </a:r>
          </a:p>
          <a:p>
            <a:pPr marL="0" marR="0" lvl="0" indent="0" algn="ctr" defTabSz="685800" rtl="0" eaLnBrk="1" fontAlgn="auto" latinLnBrk="0" hangingPunct="1">
              <a:lnSpc>
                <a:spcPct val="100000"/>
              </a:lnSpc>
              <a:spcBef>
                <a:spcPts val="375"/>
              </a:spcBef>
              <a:spcAft>
                <a:spcPts val="0"/>
              </a:spcAft>
              <a:buClrTx/>
              <a:buSzTx/>
              <a:buFontTx/>
              <a:buNone/>
              <a:defRPr/>
            </a:pPr>
            <a:r>
              <a:rPr kumimoji="0" lang="zh-CN" altLang="en-US" sz="1050" b="0" i="0" u="none" strike="noStrike" kern="100" cap="none" spc="0" normalizeH="0" baseline="0" noProof="0" dirty="0">
                <a:ln>
                  <a:noFill/>
                </a:ln>
                <a:solidFill>
                  <a:prstClr val="black">
                    <a:lumMod val="75000"/>
                    <a:lumOff val="25000"/>
                  </a:prstClr>
                </a:solidFill>
                <a:effectLst/>
                <a:uLnTx/>
                <a:uFillTx/>
                <a:latin typeface="Impact MT Std" pitchFamily="34" charset="0"/>
                <a:ea typeface="微软雅黑" panose="020B0503020204020204" pitchFamily="34" charset="-122"/>
                <a:cs typeface="Times New Roman" panose="02020603050405020304" pitchFamily="18" charset="0"/>
              </a:rPr>
              <a:t>在此输入详细文字介绍，</a:t>
            </a:r>
            <a:endParaRPr kumimoji="0" lang="en-US" altLang="zh-CN" sz="1050" b="0" i="0" u="none" strike="noStrike" kern="100" cap="none" spc="0" normalizeH="0" baseline="0" noProof="0" dirty="0">
              <a:ln>
                <a:noFill/>
              </a:ln>
              <a:solidFill>
                <a:prstClr val="black">
                  <a:lumMod val="75000"/>
                  <a:lumOff val="25000"/>
                </a:prstClr>
              </a:solidFill>
              <a:effectLst/>
              <a:uLnTx/>
              <a:uFillTx/>
              <a:latin typeface="Impact MT Std" pitchFamily="34" charset="0"/>
              <a:ea typeface="微软雅黑" panose="020B0503020204020204" pitchFamily="34" charset="-122"/>
              <a:cs typeface="Times New Roman" panose="02020603050405020304" pitchFamily="18" charset="0"/>
            </a:endParaRPr>
          </a:p>
          <a:p>
            <a:pPr marL="0" marR="0" lvl="0" indent="0" algn="ctr" defTabSz="685800" rtl="0" eaLnBrk="1" fontAlgn="auto" latinLnBrk="0" hangingPunct="1">
              <a:lnSpc>
                <a:spcPct val="100000"/>
              </a:lnSpc>
              <a:spcBef>
                <a:spcPts val="375"/>
              </a:spcBef>
              <a:spcAft>
                <a:spcPts val="0"/>
              </a:spcAft>
              <a:buClrTx/>
              <a:buSzTx/>
              <a:buFontTx/>
              <a:buNone/>
              <a:defRPr/>
            </a:pPr>
            <a:r>
              <a:rPr kumimoji="0" lang="zh-CN" altLang="en-US" sz="1050" b="0" i="0" u="none" strike="noStrike" kern="100" cap="none" spc="0" normalizeH="0" baseline="0" noProof="0" dirty="0">
                <a:ln>
                  <a:noFill/>
                </a:ln>
                <a:solidFill>
                  <a:prstClr val="black">
                    <a:lumMod val="75000"/>
                    <a:lumOff val="25000"/>
                  </a:prstClr>
                </a:solidFill>
                <a:effectLst/>
                <a:uLnTx/>
                <a:uFillTx/>
                <a:latin typeface="Impact MT Std" pitchFamily="34" charset="0"/>
                <a:ea typeface="微软雅黑" panose="020B0503020204020204" pitchFamily="34" charset="-122"/>
                <a:cs typeface="Times New Roman" panose="02020603050405020304" pitchFamily="18" charset="0"/>
              </a:rPr>
              <a:t>和详细信息。</a:t>
            </a:r>
          </a:p>
        </p:txBody>
      </p:sp>
      <p:sp>
        <p:nvSpPr>
          <p:cNvPr id="33" name="矩形 32"/>
          <p:cNvSpPr/>
          <p:nvPr/>
        </p:nvSpPr>
        <p:spPr>
          <a:xfrm>
            <a:off x="3806051" y="3325008"/>
            <a:ext cx="1665841" cy="1058238"/>
          </a:xfrm>
          <a:prstGeom prst="rect">
            <a:avLst/>
          </a:prstGeom>
        </p:spPr>
        <p:txBody>
          <a:bodyPr wrap="none">
            <a:spAutoFit/>
          </a:bodyPr>
          <a:lstStyle/>
          <a:p>
            <a:pPr marL="0" marR="0" lvl="0" indent="0" algn="ctr" defTabSz="685800" rtl="0" eaLnBrk="1" fontAlgn="auto" latinLnBrk="0" hangingPunct="1">
              <a:lnSpc>
                <a:spcPct val="130000"/>
              </a:lnSpc>
              <a:spcBef>
                <a:spcPts val="0"/>
              </a:spcBef>
              <a:spcAft>
                <a:spcPts val="0"/>
              </a:spcAft>
              <a:buClrTx/>
              <a:buSzTx/>
              <a:buFontTx/>
              <a:buNone/>
              <a:defRPr/>
            </a:pPr>
            <a:r>
              <a:rPr kumimoji="0" lang="en-US" altLang="zh-CN" sz="1200" b="0" i="0" u="none" strike="noStrike" kern="100" cap="none" spc="0" normalizeH="0" baseline="0" noProof="0" dirty="0">
                <a:ln>
                  <a:noFill/>
                </a:ln>
                <a:solidFill>
                  <a:prstClr val="black">
                    <a:lumMod val="75000"/>
                    <a:lumOff val="25000"/>
                  </a:prstClr>
                </a:solidFill>
                <a:effectLst/>
                <a:uLnTx/>
                <a:uFillTx/>
                <a:latin typeface="Impact MT Std" pitchFamily="34" charset="0"/>
                <a:ea typeface="微软雅黑" panose="020B0503020204020204" pitchFamily="34" charset="-122"/>
                <a:cs typeface="Times New Roman" panose="02020603050405020304" pitchFamily="18" charset="0"/>
              </a:rPr>
              <a:t>2017</a:t>
            </a:r>
          </a:p>
          <a:p>
            <a:pPr marL="0" marR="0" lvl="0" indent="0" algn="ctr" defTabSz="685800" rtl="0" eaLnBrk="1" fontAlgn="auto" latinLnBrk="0" hangingPunct="1">
              <a:lnSpc>
                <a:spcPct val="130000"/>
              </a:lnSpc>
              <a:spcBef>
                <a:spcPts val="0"/>
              </a:spcBef>
              <a:spcAft>
                <a:spcPts val="0"/>
              </a:spcAft>
              <a:buClrTx/>
              <a:buSzTx/>
              <a:buFontTx/>
              <a:buNone/>
              <a:defRPr/>
            </a:pPr>
            <a:r>
              <a:rPr kumimoji="0" lang="zh-CN" altLang="en-US" sz="1500" b="1" i="0" u="none" strike="noStrike" kern="100" cap="none" spc="0" normalizeH="0" baseline="0" noProof="0" dirty="0">
                <a:ln>
                  <a:noFill/>
                </a:ln>
                <a:solidFill>
                  <a:prstClr val="black">
                    <a:lumMod val="75000"/>
                    <a:lumOff val="25000"/>
                  </a:prstClr>
                </a:solidFill>
                <a:effectLst/>
                <a:uLnTx/>
                <a:uFillTx/>
                <a:latin typeface="Impact MT Std" pitchFamily="34" charset="0"/>
                <a:ea typeface="微软雅黑" panose="020B0503020204020204" pitchFamily="34" charset="-122"/>
                <a:cs typeface="Times New Roman" panose="02020603050405020304" pitchFamily="18" charset="0"/>
              </a:rPr>
              <a:t>输入名称</a:t>
            </a:r>
          </a:p>
          <a:p>
            <a:pPr marL="0" marR="0" lvl="0" indent="0" algn="ctr" defTabSz="685800" rtl="0" eaLnBrk="1" fontAlgn="auto" latinLnBrk="0" hangingPunct="1">
              <a:lnSpc>
                <a:spcPct val="100000"/>
              </a:lnSpc>
              <a:spcBef>
                <a:spcPts val="375"/>
              </a:spcBef>
              <a:spcAft>
                <a:spcPts val="0"/>
              </a:spcAft>
              <a:buClrTx/>
              <a:buSzTx/>
              <a:buFontTx/>
              <a:buNone/>
              <a:defRPr/>
            </a:pPr>
            <a:r>
              <a:rPr kumimoji="0" lang="zh-CN" altLang="en-US" sz="1050" b="0" i="0" u="none" strike="noStrike" kern="100" cap="none" spc="0" normalizeH="0" baseline="0" noProof="0" dirty="0">
                <a:ln>
                  <a:noFill/>
                </a:ln>
                <a:solidFill>
                  <a:prstClr val="black">
                    <a:lumMod val="75000"/>
                    <a:lumOff val="25000"/>
                  </a:prstClr>
                </a:solidFill>
                <a:effectLst/>
                <a:uLnTx/>
                <a:uFillTx/>
                <a:latin typeface="Impact MT Std" pitchFamily="34" charset="0"/>
                <a:ea typeface="微软雅黑" panose="020B0503020204020204" pitchFamily="34" charset="-122"/>
                <a:cs typeface="Times New Roman" panose="02020603050405020304" pitchFamily="18" charset="0"/>
              </a:rPr>
              <a:t>在此输入详细文字介绍，</a:t>
            </a:r>
            <a:endParaRPr kumimoji="0" lang="en-US" altLang="zh-CN" sz="1050" b="0" i="0" u="none" strike="noStrike" kern="100" cap="none" spc="0" normalizeH="0" baseline="0" noProof="0" dirty="0">
              <a:ln>
                <a:noFill/>
              </a:ln>
              <a:solidFill>
                <a:prstClr val="black">
                  <a:lumMod val="75000"/>
                  <a:lumOff val="25000"/>
                </a:prstClr>
              </a:solidFill>
              <a:effectLst/>
              <a:uLnTx/>
              <a:uFillTx/>
              <a:latin typeface="Impact MT Std" pitchFamily="34" charset="0"/>
              <a:ea typeface="微软雅黑" panose="020B0503020204020204" pitchFamily="34" charset="-122"/>
              <a:cs typeface="Times New Roman" panose="02020603050405020304" pitchFamily="18" charset="0"/>
            </a:endParaRPr>
          </a:p>
          <a:p>
            <a:pPr marL="0" marR="0" lvl="0" indent="0" algn="ctr" defTabSz="685800" rtl="0" eaLnBrk="1" fontAlgn="auto" latinLnBrk="0" hangingPunct="1">
              <a:lnSpc>
                <a:spcPct val="100000"/>
              </a:lnSpc>
              <a:spcBef>
                <a:spcPts val="375"/>
              </a:spcBef>
              <a:spcAft>
                <a:spcPts val="0"/>
              </a:spcAft>
              <a:buClrTx/>
              <a:buSzTx/>
              <a:buFontTx/>
              <a:buNone/>
              <a:defRPr/>
            </a:pPr>
            <a:r>
              <a:rPr kumimoji="0" lang="zh-CN" altLang="en-US" sz="1050" b="0" i="0" u="none" strike="noStrike" kern="100" cap="none" spc="0" normalizeH="0" baseline="0" noProof="0" dirty="0">
                <a:ln>
                  <a:noFill/>
                </a:ln>
                <a:solidFill>
                  <a:prstClr val="black">
                    <a:lumMod val="75000"/>
                    <a:lumOff val="25000"/>
                  </a:prstClr>
                </a:solidFill>
                <a:effectLst/>
                <a:uLnTx/>
                <a:uFillTx/>
                <a:latin typeface="Impact MT Std" pitchFamily="34" charset="0"/>
                <a:ea typeface="微软雅黑" panose="020B0503020204020204" pitchFamily="34" charset="-122"/>
                <a:cs typeface="Times New Roman" panose="02020603050405020304" pitchFamily="18" charset="0"/>
              </a:rPr>
              <a:t>和详细信息。</a:t>
            </a:r>
          </a:p>
        </p:txBody>
      </p:sp>
      <p:sp>
        <p:nvSpPr>
          <p:cNvPr id="34" name="矩形 33"/>
          <p:cNvSpPr/>
          <p:nvPr/>
        </p:nvSpPr>
        <p:spPr>
          <a:xfrm>
            <a:off x="5403226" y="2238908"/>
            <a:ext cx="1665841" cy="1040285"/>
          </a:xfrm>
          <a:prstGeom prst="rect">
            <a:avLst/>
          </a:prstGeom>
        </p:spPr>
        <p:txBody>
          <a:bodyPr wrap="none">
            <a:spAutoFit/>
          </a:bodyPr>
          <a:lstStyle/>
          <a:p>
            <a:pPr marL="0" marR="0" lvl="0" indent="0" algn="ctr" defTabSz="685800" rtl="0" eaLnBrk="1" fontAlgn="auto" latinLnBrk="0" hangingPunct="1">
              <a:lnSpc>
                <a:spcPct val="130000"/>
              </a:lnSpc>
              <a:spcBef>
                <a:spcPts val="0"/>
              </a:spcBef>
              <a:spcAft>
                <a:spcPts val="0"/>
              </a:spcAft>
              <a:buClrTx/>
              <a:buSzTx/>
              <a:buFontTx/>
              <a:buNone/>
              <a:defRPr/>
            </a:pPr>
            <a:r>
              <a:rPr kumimoji="0" lang="en-US" altLang="zh-CN" sz="1200" b="0" i="0" u="none" strike="noStrike" kern="100" cap="none" spc="0" normalizeH="0" baseline="0" noProof="0" dirty="0">
                <a:ln>
                  <a:noFill/>
                </a:ln>
                <a:solidFill>
                  <a:prstClr val="black">
                    <a:lumMod val="75000"/>
                    <a:lumOff val="25000"/>
                  </a:prstClr>
                </a:solidFill>
                <a:effectLst/>
                <a:uLnTx/>
                <a:uFillTx/>
                <a:latin typeface="Impact MT Std" pitchFamily="34" charset="0"/>
                <a:ea typeface="微软雅黑" panose="020B0503020204020204" pitchFamily="34" charset="-122"/>
                <a:cs typeface="Times New Roman" panose="02020603050405020304" pitchFamily="18" charset="0"/>
              </a:rPr>
              <a:t>2018</a:t>
            </a:r>
          </a:p>
          <a:p>
            <a:pPr marL="0" marR="0" lvl="0" indent="0" algn="ctr" defTabSz="685800" rtl="0" eaLnBrk="1" fontAlgn="auto" latinLnBrk="0" hangingPunct="1">
              <a:lnSpc>
                <a:spcPct val="100000"/>
              </a:lnSpc>
              <a:spcBef>
                <a:spcPts val="375"/>
              </a:spcBef>
              <a:spcAft>
                <a:spcPts val="0"/>
              </a:spcAft>
              <a:buClrTx/>
              <a:buSzTx/>
              <a:buFontTx/>
              <a:buNone/>
              <a:defRPr/>
            </a:pPr>
            <a:r>
              <a:rPr kumimoji="0" lang="zh-CN" altLang="en-US" sz="1500" b="1" i="0" u="none" strike="noStrike" kern="100" cap="none" spc="0" normalizeH="0" baseline="0" noProof="0" dirty="0">
                <a:ln>
                  <a:noFill/>
                </a:ln>
                <a:solidFill>
                  <a:prstClr val="black">
                    <a:lumMod val="75000"/>
                    <a:lumOff val="25000"/>
                  </a:prstClr>
                </a:solidFill>
                <a:effectLst/>
                <a:uLnTx/>
                <a:uFillTx/>
                <a:latin typeface="Impact MT Std" pitchFamily="34" charset="0"/>
                <a:ea typeface="微软雅黑" panose="020B0503020204020204" pitchFamily="34" charset="-122"/>
                <a:cs typeface="Times New Roman" panose="02020603050405020304" pitchFamily="18" charset="0"/>
              </a:rPr>
              <a:t>输入名称</a:t>
            </a:r>
          </a:p>
          <a:p>
            <a:pPr marL="0" marR="0" lvl="0" indent="0" algn="ctr" defTabSz="685800" rtl="0" eaLnBrk="1" fontAlgn="auto" latinLnBrk="0" hangingPunct="1">
              <a:lnSpc>
                <a:spcPct val="100000"/>
              </a:lnSpc>
              <a:spcBef>
                <a:spcPts val="375"/>
              </a:spcBef>
              <a:spcAft>
                <a:spcPts val="0"/>
              </a:spcAft>
              <a:buClrTx/>
              <a:buSzTx/>
              <a:buFontTx/>
              <a:buNone/>
              <a:defRPr/>
            </a:pPr>
            <a:r>
              <a:rPr kumimoji="0" lang="zh-CN" altLang="en-US" sz="1050" b="0" i="0" u="none" strike="noStrike" kern="100" cap="none" spc="0" normalizeH="0" baseline="0" noProof="0" dirty="0">
                <a:ln>
                  <a:noFill/>
                </a:ln>
                <a:solidFill>
                  <a:prstClr val="black">
                    <a:lumMod val="75000"/>
                    <a:lumOff val="25000"/>
                  </a:prstClr>
                </a:solidFill>
                <a:effectLst/>
                <a:uLnTx/>
                <a:uFillTx/>
                <a:latin typeface="Impact MT Std" pitchFamily="34" charset="0"/>
                <a:ea typeface="微软雅黑" panose="020B0503020204020204" pitchFamily="34" charset="-122"/>
                <a:cs typeface="Times New Roman" panose="02020603050405020304" pitchFamily="18" charset="0"/>
              </a:rPr>
              <a:t>在此输入详细文字介绍，</a:t>
            </a:r>
            <a:endParaRPr kumimoji="0" lang="en-US" altLang="zh-CN" sz="1050" b="0" i="0" u="none" strike="noStrike" kern="100" cap="none" spc="0" normalizeH="0" baseline="0" noProof="0" dirty="0">
              <a:ln>
                <a:noFill/>
              </a:ln>
              <a:solidFill>
                <a:prstClr val="black">
                  <a:lumMod val="75000"/>
                  <a:lumOff val="25000"/>
                </a:prstClr>
              </a:solidFill>
              <a:effectLst/>
              <a:uLnTx/>
              <a:uFillTx/>
              <a:latin typeface="Impact MT Std" pitchFamily="34" charset="0"/>
              <a:ea typeface="微软雅黑" panose="020B0503020204020204" pitchFamily="34" charset="-122"/>
              <a:cs typeface="Times New Roman" panose="02020603050405020304" pitchFamily="18" charset="0"/>
            </a:endParaRPr>
          </a:p>
          <a:p>
            <a:pPr marL="0" marR="0" lvl="0" indent="0" algn="ctr" defTabSz="685800" rtl="0" eaLnBrk="1" fontAlgn="auto" latinLnBrk="0" hangingPunct="1">
              <a:lnSpc>
                <a:spcPct val="100000"/>
              </a:lnSpc>
              <a:spcBef>
                <a:spcPts val="375"/>
              </a:spcBef>
              <a:spcAft>
                <a:spcPts val="0"/>
              </a:spcAft>
              <a:buClrTx/>
              <a:buSzTx/>
              <a:buFontTx/>
              <a:buNone/>
              <a:defRPr/>
            </a:pPr>
            <a:r>
              <a:rPr kumimoji="0" lang="zh-CN" altLang="en-US" sz="1050" b="0" i="0" u="none" strike="noStrike" kern="100" cap="none" spc="0" normalizeH="0" baseline="0" noProof="0" dirty="0">
                <a:ln>
                  <a:noFill/>
                </a:ln>
                <a:solidFill>
                  <a:prstClr val="black">
                    <a:lumMod val="75000"/>
                    <a:lumOff val="25000"/>
                  </a:prstClr>
                </a:solidFill>
                <a:effectLst/>
                <a:uLnTx/>
                <a:uFillTx/>
                <a:latin typeface="Impact MT Std" pitchFamily="34" charset="0"/>
                <a:ea typeface="微软雅黑" panose="020B0503020204020204" pitchFamily="34" charset="-122"/>
                <a:cs typeface="Times New Roman" panose="02020603050405020304" pitchFamily="18" charset="0"/>
              </a:rPr>
              <a:t>和详细信息。</a:t>
            </a:r>
          </a:p>
        </p:txBody>
      </p:sp>
      <p:sp>
        <p:nvSpPr>
          <p:cNvPr id="35" name="矩形 34"/>
          <p:cNvSpPr/>
          <p:nvPr/>
        </p:nvSpPr>
        <p:spPr>
          <a:xfrm>
            <a:off x="7075686" y="2130924"/>
            <a:ext cx="1665841" cy="1040285"/>
          </a:xfrm>
          <a:prstGeom prst="rect">
            <a:avLst/>
          </a:prstGeom>
        </p:spPr>
        <p:txBody>
          <a:bodyPr wrap="none">
            <a:spAutoFit/>
          </a:bodyPr>
          <a:lstStyle/>
          <a:p>
            <a:pPr marL="0" marR="0" lvl="0" indent="0" algn="ctr" defTabSz="685800" rtl="0" eaLnBrk="1" fontAlgn="auto" latinLnBrk="0" hangingPunct="1">
              <a:lnSpc>
                <a:spcPct val="130000"/>
              </a:lnSpc>
              <a:spcBef>
                <a:spcPts val="0"/>
              </a:spcBef>
              <a:spcAft>
                <a:spcPts val="0"/>
              </a:spcAft>
              <a:buClrTx/>
              <a:buSzTx/>
              <a:buFontTx/>
              <a:buNone/>
              <a:defRPr/>
            </a:pPr>
            <a:r>
              <a:rPr kumimoji="0" lang="en-US" altLang="zh-CN" sz="1200" b="0" i="0" u="none" strike="noStrike" kern="100" cap="none" spc="0" normalizeH="0" baseline="0" noProof="0" dirty="0">
                <a:ln>
                  <a:noFill/>
                </a:ln>
                <a:solidFill>
                  <a:prstClr val="black">
                    <a:lumMod val="75000"/>
                    <a:lumOff val="25000"/>
                  </a:prstClr>
                </a:solidFill>
                <a:effectLst/>
                <a:uLnTx/>
                <a:uFillTx/>
                <a:latin typeface="Impact MT Std" pitchFamily="34" charset="0"/>
                <a:ea typeface="微软雅黑" panose="020B0503020204020204" pitchFamily="34" charset="-122"/>
                <a:cs typeface="Times New Roman" panose="02020603050405020304" pitchFamily="18" charset="0"/>
              </a:rPr>
              <a:t>2019</a:t>
            </a:r>
          </a:p>
          <a:p>
            <a:pPr marL="0" marR="0" lvl="0" indent="0" algn="ctr" defTabSz="685800" rtl="0" eaLnBrk="1" fontAlgn="auto" latinLnBrk="0" hangingPunct="1">
              <a:lnSpc>
                <a:spcPct val="100000"/>
              </a:lnSpc>
              <a:spcBef>
                <a:spcPts val="375"/>
              </a:spcBef>
              <a:spcAft>
                <a:spcPts val="0"/>
              </a:spcAft>
              <a:buClrTx/>
              <a:buSzTx/>
              <a:buFontTx/>
              <a:buNone/>
              <a:defRPr/>
            </a:pPr>
            <a:r>
              <a:rPr kumimoji="0" lang="zh-CN" altLang="en-US" sz="1500" b="1" i="0" u="none" strike="noStrike" kern="100" cap="none" spc="0" normalizeH="0" baseline="0" noProof="0" dirty="0">
                <a:ln>
                  <a:noFill/>
                </a:ln>
                <a:solidFill>
                  <a:prstClr val="black">
                    <a:lumMod val="75000"/>
                    <a:lumOff val="25000"/>
                  </a:prstClr>
                </a:solidFill>
                <a:effectLst/>
                <a:uLnTx/>
                <a:uFillTx/>
                <a:latin typeface="Impact MT Std" pitchFamily="34" charset="0"/>
                <a:ea typeface="微软雅黑" panose="020B0503020204020204" pitchFamily="34" charset="-122"/>
                <a:cs typeface="Times New Roman" panose="02020603050405020304" pitchFamily="18" charset="0"/>
              </a:rPr>
              <a:t>输入名称</a:t>
            </a:r>
          </a:p>
          <a:p>
            <a:pPr marL="0" marR="0" lvl="0" indent="0" algn="ctr" defTabSz="685800" rtl="0" eaLnBrk="1" fontAlgn="auto" latinLnBrk="0" hangingPunct="1">
              <a:lnSpc>
                <a:spcPct val="100000"/>
              </a:lnSpc>
              <a:spcBef>
                <a:spcPts val="375"/>
              </a:spcBef>
              <a:spcAft>
                <a:spcPts val="0"/>
              </a:spcAft>
              <a:buClrTx/>
              <a:buSzTx/>
              <a:buFontTx/>
              <a:buNone/>
              <a:defRPr/>
            </a:pPr>
            <a:r>
              <a:rPr kumimoji="0" lang="zh-CN" altLang="en-US" sz="1050" b="0" i="0" u="none" strike="noStrike" kern="100" cap="none" spc="0" normalizeH="0" baseline="0" noProof="0" dirty="0">
                <a:ln>
                  <a:noFill/>
                </a:ln>
                <a:solidFill>
                  <a:prstClr val="black">
                    <a:lumMod val="75000"/>
                    <a:lumOff val="25000"/>
                  </a:prstClr>
                </a:solidFill>
                <a:effectLst/>
                <a:uLnTx/>
                <a:uFillTx/>
                <a:latin typeface="Impact MT Std" pitchFamily="34" charset="0"/>
                <a:ea typeface="微软雅黑" panose="020B0503020204020204" pitchFamily="34" charset="-122"/>
                <a:cs typeface="Times New Roman" panose="02020603050405020304" pitchFamily="18" charset="0"/>
              </a:rPr>
              <a:t>在此输入详细文字介绍，</a:t>
            </a:r>
            <a:endParaRPr kumimoji="0" lang="en-US" altLang="zh-CN" sz="1050" b="0" i="0" u="none" strike="noStrike" kern="100" cap="none" spc="0" normalizeH="0" baseline="0" noProof="0" dirty="0">
              <a:ln>
                <a:noFill/>
              </a:ln>
              <a:solidFill>
                <a:prstClr val="black">
                  <a:lumMod val="75000"/>
                  <a:lumOff val="25000"/>
                </a:prstClr>
              </a:solidFill>
              <a:effectLst/>
              <a:uLnTx/>
              <a:uFillTx/>
              <a:latin typeface="Impact MT Std" pitchFamily="34" charset="0"/>
              <a:ea typeface="微软雅黑" panose="020B0503020204020204" pitchFamily="34" charset="-122"/>
              <a:cs typeface="Times New Roman" panose="02020603050405020304" pitchFamily="18" charset="0"/>
            </a:endParaRPr>
          </a:p>
          <a:p>
            <a:pPr marL="0" marR="0" lvl="0" indent="0" algn="ctr" defTabSz="685800" rtl="0" eaLnBrk="1" fontAlgn="auto" latinLnBrk="0" hangingPunct="1">
              <a:lnSpc>
                <a:spcPct val="100000"/>
              </a:lnSpc>
              <a:spcBef>
                <a:spcPts val="375"/>
              </a:spcBef>
              <a:spcAft>
                <a:spcPts val="0"/>
              </a:spcAft>
              <a:buClrTx/>
              <a:buSzTx/>
              <a:buFontTx/>
              <a:buNone/>
              <a:defRPr/>
            </a:pPr>
            <a:r>
              <a:rPr kumimoji="0" lang="zh-CN" altLang="en-US" sz="1050" b="0" i="0" u="none" strike="noStrike" kern="100" cap="none" spc="0" normalizeH="0" baseline="0" noProof="0" dirty="0">
                <a:ln>
                  <a:noFill/>
                </a:ln>
                <a:solidFill>
                  <a:prstClr val="black">
                    <a:lumMod val="75000"/>
                    <a:lumOff val="25000"/>
                  </a:prstClr>
                </a:solidFill>
                <a:effectLst/>
                <a:uLnTx/>
                <a:uFillTx/>
                <a:latin typeface="Impact MT Std" pitchFamily="34" charset="0"/>
                <a:ea typeface="微软雅黑" panose="020B0503020204020204" pitchFamily="34" charset="-122"/>
                <a:cs typeface="Times New Roman" panose="02020603050405020304" pitchFamily="18" charset="0"/>
              </a:rPr>
              <a:t>和详细信息。</a:t>
            </a:r>
          </a:p>
        </p:txBody>
      </p:sp>
      <p:grpSp>
        <p:nvGrpSpPr>
          <p:cNvPr id="36" name="组合 35"/>
          <p:cNvGrpSpPr/>
          <p:nvPr/>
        </p:nvGrpSpPr>
        <p:grpSpPr>
          <a:xfrm>
            <a:off x="983883" y="2354881"/>
            <a:ext cx="497214" cy="497214"/>
            <a:chOff x="8077071" y="845254"/>
            <a:chExt cx="2036801" cy="2036802"/>
          </a:xfrm>
        </p:grpSpPr>
        <p:sp>
          <p:nvSpPr>
            <p:cNvPr id="37" name="椭圆 36"/>
            <p:cNvSpPr/>
            <p:nvPr/>
          </p:nvSpPr>
          <p:spPr>
            <a:xfrm>
              <a:off x="8077071" y="845254"/>
              <a:ext cx="2036801" cy="2036802"/>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010" b="0" i="0" u="none" strike="noStrike" kern="1200" cap="none" spc="0" normalizeH="0" baseline="0" noProof="0">
                <a:ln>
                  <a:noFill/>
                </a:ln>
                <a:solidFill>
                  <a:prstClr val="white"/>
                </a:solidFill>
                <a:effectLst/>
                <a:uLnTx/>
                <a:uFillTx/>
                <a:latin typeface="Calibri" panose="020F0502020204030204"/>
                <a:ea typeface="等线" panose="02010600030101010101" charset="-122"/>
                <a:cs typeface="+mn-cs"/>
              </a:endParaRPr>
            </a:p>
          </p:txBody>
        </p:sp>
        <p:sp>
          <p:nvSpPr>
            <p:cNvPr id="38" name="Freeform 126"/>
            <p:cNvSpPr>
              <a:spLocks noChangeAspect="1" noEditPoints="1"/>
            </p:cNvSpPr>
            <p:nvPr/>
          </p:nvSpPr>
          <p:spPr bwMode="auto">
            <a:xfrm>
              <a:off x="8639337" y="1292885"/>
              <a:ext cx="912278" cy="1141540"/>
            </a:xfrm>
            <a:custGeom>
              <a:avLst/>
              <a:gdLst>
                <a:gd name="T0" fmla="*/ 48 w 81"/>
                <a:gd name="T1" fmla="*/ 27 h 101"/>
                <a:gd name="T2" fmla="*/ 4 w 81"/>
                <a:gd name="T3" fmla="*/ 48 h 101"/>
                <a:gd name="T4" fmla="*/ 0 w 81"/>
                <a:gd name="T5" fmla="*/ 31 h 101"/>
                <a:gd name="T6" fmla="*/ 58 w 81"/>
                <a:gd name="T7" fmla="*/ 90 h 101"/>
                <a:gd name="T8" fmla="*/ 81 w 81"/>
                <a:gd name="T9" fmla="*/ 98 h 101"/>
                <a:gd name="T10" fmla="*/ 58 w 81"/>
                <a:gd name="T11" fmla="*/ 90 h 101"/>
                <a:gd name="T12" fmla="*/ 53 w 81"/>
                <a:gd name="T13" fmla="*/ 101 h 101"/>
                <a:gd name="T14" fmla="*/ 29 w 81"/>
                <a:gd name="T15" fmla="*/ 98 h 101"/>
                <a:gd name="T16" fmla="*/ 0 w 81"/>
                <a:gd name="T17" fmla="*/ 90 h 101"/>
                <a:gd name="T18" fmla="*/ 29 w 81"/>
                <a:gd name="T19" fmla="*/ 87 h 101"/>
                <a:gd name="T20" fmla="*/ 38 w 81"/>
                <a:gd name="T21" fmla="*/ 76 h 101"/>
                <a:gd name="T22" fmla="*/ 0 w 81"/>
                <a:gd name="T23" fmla="*/ 72 h 101"/>
                <a:gd name="T24" fmla="*/ 4 w 81"/>
                <a:gd name="T25" fmla="*/ 54 h 101"/>
                <a:gd name="T26" fmla="*/ 48 w 81"/>
                <a:gd name="T27" fmla="*/ 76 h 101"/>
                <a:gd name="T28" fmla="*/ 44 w 81"/>
                <a:gd name="T29" fmla="*/ 87 h 101"/>
                <a:gd name="T30" fmla="*/ 53 w 81"/>
                <a:gd name="T31" fmla="*/ 90 h 101"/>
                <a:gd name="T32" fmla="*/ 4 w 81"/>
                <a:gd name="T33" fmla="*/ 0 h 101"/>
                <a:gd name="T34" fmla="*/ 48 w 81"/>
                <a:gd name="T35" fmla="*/ 21 h 101"/>
                <a:gd name="T36" fmla="*/ 0 w 81"/>
                <a:gd name="T37" fmla="*/ 17 h 101"/>
                <a:gd name="T38" fmla="*/ 4 w 81"/>
                <a:gd name="T39" fmla="*/ 0 h 101"/>
                <a:gd name="T40" fmla="*/ 53 w 81"/>
                <a:gd name="T41" fmla="*/ 76 h 101"/>
                <a:gd name="T42" fmla="*/ 81 w 81"/>
                <a:gd name="T43" fmla="*/ 72 h 101"/>
                <a:gd name="T44" fmla="*/ 77 w 81"/>
                <a:gd name="T45" fmla="*/ 54 h 101"/>
                <a:gd name="T46" fmla="*/ 59 w 81"/>
                <a:gd name="T47" fmla="*/ 8 h 101"/>
                <a:gd name="T48" fmla="*/ 69 w 81"/>
                <a:gd name="T49" fmla="*/ 13 h 101"/>
                <a:gd name="T50" fmla="*/ 59 w 81"/>
                <a:gd name="T51" fmla="*/ 8 h 101"/>
                <a:gd name="T52" fmla="*/ 69 w 81"/>
                <a:gd name="T53" fmla="*/ 63 h 101"/>
                <a:gd name="T54" fmla="*/ 59 w 81"/>
                <a:gd name="T55" fmla="*/ 67 h 101"/>
                <a:gd name="T56" fmla="*/ 59 w 81"/>
                <a:gd name="T57" fmla="*/ 35 h 101"/>
                <a:gd name="T58" fmla="*/ 69 w 81"/>
                <a:gd name="T59" fmla="*/ 40 h 101"/>
                <a:gd name="T60" fmla="*/ 59 w 81"/>
                <a:gd name="T61" fmla="*/ 35 h 101"/>
                <a:gd name="T62" fmla="*/ 53 w 81"/>
                <a:gd name="T63" fmla="*/ 21 h 101"/>
                <a:gd name="T64" fmla="*/ 81 w 81"/>
                <a:gd name="T65" fmla="*/ 17 h 101"/>
                <a:gd name="T66" fmla="*/ 77 w 81"/>
                <a:gd name="T67" fmla="*/ 0 h 101"/>
                <a:gd name="T68" fmla="*/ 53 w 81"/>
                <a:gd name="T69" fmla="*/ 27 h 101"/>
                <a:gd name="T70" fmla="*/ 77 w 81"/>
                <a:gd name="T71" fmla="*/ 48 h 101"/>
                <a:gd name="T72" fmla="*/ 81 w 81"/>
                <a:gd name="T73" fmla="*/ 31 h 101"/>
                <a:gd name="T74" fmla="*/ 53 w 81"/>
                <a:gd name="T75" fmla="*/ 27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81" h="101">
                  <a:moveTo>
                    <a:pt x="4" y="27"/>
                  </a:moveTo>
                  <a:cubicBezTo>
                    <a:pt x="48" y="27"/>
                    <a:pt x="48" y="27"/>
                    <a:pt x="48" y="27"/>
                  </a:cubicBezTo>
                  <a:cubicBezTo>
                    <a:pt x="48" y="48"/>
                    <a:pt x="48" y="48"/>
                    <a:pt x="48" y="48"/>
                  </a:cubicBezTo>
                  <a:cubicBezTo>
                    <a:pt x="4" y="48"/>
                    <a:pt x="4" y="48"/>
                    <a:pt x="4" y="48"/>
                  </a:cubicBezTo>
                  <a:cubicBezTo>
                    <a:pt x="2" y="48"/>
                    <a:pt x="0" y="46"/>
                    <a:pt x="0" y="44"/>
                  </a:cubicBezTo>
                  <a:cubicBezTo>
                    <a:pt x="0" y="31"/>
                    <a:pt x="0" y="31"/>
                    <a:pt x="0" y="31"/>
                  </a:cubicBezTo>
                  <a:cubicBezTo>
                    <a:pt x="0" y="29"/>
                    <a:pt x="2" y="27"/>
                    <a:pt x="4" y="27"/>
                  </a:cubicBezTo>
                  <a:close/>
                  <a:moveTo>
                    <a:pt x="58" y="90"/>
                  </a:moveTo>
                  <a:cubicBezTo>
                    <a:pt x="81" y="90"/>
                    <a:pt x="81" y="90"/>
                    <a:pt x="81" y="90"/>
                  </a:cubicBezTo>
                  <a:cubicBezTo>
                    <a:pt x="81" y="98"/>
                    <a:pt x="81" y="98"/>
                    <a:pt x="81" y="98"/>
                  </a:cubicBezTo>
                  <a:cubicBezTo>
                    <a:pt x="58" y="98"/>
                    <a:pt x="58" y="98"/>
                    <a:pt x="58" y="98"/>
                  </a:cubicBezTo>
                  <a:cubicBezTo>
                    <a:pt x="58" y="90"/>
                    <a:pt x="58" y="90"/>
                    <a:pt x="58" y="90"/>
                  </a:cubicBezTo>
                  <a:close/>
                  <a:moveTo>
                    <a:pt x="53" y="98"/>
                  </a:moveTo>
                  <a:cubicBezTo>
                    <a:pt x="53" y="101"/>
                    <a:pt x="53" y="101"/>
                    <a:pt x="53" y="101"/>
                  </a:cubicBezTo>
                  <a:cubicBezTo>
                    <a:pt x="29" y="101"/>
                    <a:pt x="29" y="101"/>
                    <a:pt x="29" y="101"/>
                  </a:cubicBezTo>
                  <a:cubicBezTo>
                    <a:pt x="29" y="98"/>
                    <a:pt x="29" y="98"/>
                    <a:pt x="29" y="98"/>
                  </a:cubicBezTo>
                  <a:cubicBezTo>
                    <a:pt x="0" y="98"/>
                    <a:pt x="0" y="98"/>
                    <a:pt x="0" y="98"/>
                  </a:cubicBezTo>
                  <a:cubicBezTo>
                    <a:pt x="0" y="90"/>
                    <a:pt x="0" y="90"/>
                    <a:pt x="0" y="90"/>
                  </a:cubicBezTo>
                  <a:cubicBezTo>
                    <a:pt x="29" y="90"/>
                    <a:pt x="29" y="90"/>
                    <a:pt x="29" y="90"/>
                  </a:cubicBezTo>
                  <a:cubicBezTo>
                    <a:pt x="29" y="87"/>
                    <a:pt x="29" y="87"/>
                    <a:pt x="29" y="87"/>
                  </a:cubicBezTo>
                  <a:cubicBezTo>
                    <a:pt x="38" y="87"/>
                    <a:pt x="38" y="87"/>
                    <a:pt x="38" y="87"/>
                  </a:cubicBezTo>
                  <a:cubicBezTo>
                    <a:pt x="38" y="76"/>
                    <a:pt x="38" y="76"/>
                    <a:pt x="38" y="76"/>
                  </a:cubicBezTo>
                  <a:cubicBezTo>
                    <a:pt x="4" y="76"/>
                    <a:pt x="4" y="76"/>
                    <a:pt x="4" y="76"/>
                  </a:cubicBezTo>
                  <a:cubicBezTo>
                    <a:pt x="2" y="76"/>
                    <a:pt x="0" y="74"/>
                    <a:pt x="0" y="72"/>
                  </a:cubicBezTo>
                  <a:cubicBezTo>
                    <a:pt x="0" y="58"/>
                    <a:pt x="0" y="58"/>
                    <a:pt x="0" y="58"/>
                  </a:cubicBezTo>
                  <a:cubicBezTo>
                    <a:pt x="0" y="56"/>
                    <a:pt x="2" y="54"/>
                    <a:pt x="4" y="54"/>
                  </a:cubicBezTo>
                  <a:cubicBezTo>
                    <a:pt x="48" y="54"/>
                    <a:pt x="48" y="54"/>
                    <a:pt x="48" y="54"/>
                  </a:cubicBezTo>
                  <a:cubicBezTo>
                    <a:pt x="48" y="76"/>
                    <a:pt x="48" y="76"/>
                    <a:pt x="48" y="76"/>
                  </a:cubicBezTo>
                  <a:cubicBezTo>
                    <a:pt x="44" y="76"/>
                    <a:pt x="44" y="76"/>
                    <a:pt x="44" y="76"/>
                  </a:cubicBezTo>
                  <a:cubicBezTo>
                    <a:pt x="44" y="87"/>
                    <a:pt x="44" y="87"/>
                    <a:pt x="44" y="87"/>
                  </a:cubicBezTo>
                  <a:cubicBezTo>
                    <a:pt x="53" y="87"/>
                    <a:pt x="53" y="87"/>
                    <a:pt x="53" y="87"/>
                  </a:cubicBezTo>
                  <a:cubicBezTo>
                    <a:pt x="53" y="90"/>
                    <a:pt x="53" y="90"/>
                    <a:pt x="53" y="90"/>
                  </a:cubicBezTo>
                  <a:cubicBezTo>
                    <a:pt x="53" y="98"/>
                    <a:pt x="53" y="98"/>
                    <a:pt x="53" y="98"/>
                  </a:cubicBezTo>
                  <a:close/>
                  <a:moveTo>
                    <a:pt x="4" y="0"/>
                  </a:moveTo>
                  <a:cubicBezTo>
                    <a:pt x="48" y="0"/>
                    <a:pt x="48" y="0"/>
                    <a:pt x="48" y="0"/>
                  </a:cubicBezTo>
                  <a:cubicBezTo>
                    <a:pt x="48" y="21"/>
                    <a:pt x="48" y="21"/>
                    <a:pt x="48" y="21"/>
                  </a:cubicBezTo>
                  <a:cubicBezTo>
                    <a:pt x="4" y="21"/>
                    <a:pt x="4" y="21"/>
                    <a:pt x="4" y="21"/>
                  </a:cubicBezTo>
                  <a:cubicBezTo>
                    <a:pt x="2" y="21"/>
                    <a:pt x="0" y="19"/>
                    <a:pt x="0" y="17"/>
                  </a:cubicBezTo>
                  <a:cubicBezTo>
                    <a:pt x="0" y="4"/>
                    <a:pt x="0" y="4"/>
                    <a:pt x="0" y="4"/>
                  </a:cubicBezTo>
                  <a:cubicBezTo>
                    <a:pt x="0" y="2"/>
                    <a:pt x="2" y="0"/>
                    <a:pt x="4" y="0"/>
                  </a:cubicBezTo>
                  <a:close/>
                  <a:moveTo>
                    <a:pt x="53" y="54"/>
                  </a:moveTo>
                  <a:cubicBezTo>
                    <a:pt x="53" y="76"/>
                    <a:pt x="53" y="76"/>
                    <a:pt x="53" y="76"/>
                  </a:cubicBezTo>
                  <a:cubicBezTo>
                    <a:pt x="77" y="76"/>
                    <a:pt x="77" y="76"/>
                    <a:pt x="77" y="76"/>
                  </a:cubicBezTo>
                  <a:cubicBezTo>
                    <a:pt x="79" y="76"/>
                    <a:pt x="81" y="74"/>
                    <a:pt x="81" y="72"/>
                  </a:cubicBezTo>
                  <a:cubicBezTo>
                    <a:pt x="81" y="58"/>
                    <a:pt x="81" y="58"/>
                    <a:pt x="81" y="58"/>
                  </a:cubicBezTo>
                  <a:cubicBezTo>
                    <a:pt x="81" y="56"/>
                    <a:pt x="79" y="54"/>
                    <a:pt x="77" y="54"/>
                  </a:cubicBezTo>
                  <a:cubicBezTo>
                    <a:pt x="53" y="54"/>
                    <a:pt x="53" y="54"/>
                    <a:pt x="53" y="54"/>
                  </a:cubicBezTo>
                  <a:close/>
                  <a:moveTo>
                    <a:pt x="59" y="8"/>
                  </a:moveTo>
                  <a:cubicBezTo>
                    <a:pt x="69" y="8"/>
                    <a:pt x="69" y="8"/>
                    <a:pt x="69" y="8"/>
                  </a:cubicBezTo>
                  <a:cubicBezTo>
                    <a:pt x="69" y="13"/>
                    <a:pt x="69" y="13"/>
                    <a:pt x="69" y="13"/>
                  </a:cubicBezTo>
                  <a:cubicBezTo>
                    <a:pt x="59" y="13"/>
                    <a:pt x="59" y="13"/>
                    <a:pt x="59" y="13"/>
                  </a:cubicBezTo>
                  <a:cubicBezTo>
                    <a:pt x="59" y="8"/>
                    <a:pt x="59" y="8"/>
                    <a:pt x="59" y="8"/>
                  </a:cubicBezTo>
                  <a:close/>
                  <a:moveTo>
                    <a:pt x="59" y="63"/>
                  </a:moveTo>
                  <a:cubicBezTo>
                    <a:pt x="69" y="63"/>
                    <a:pt x="69" y="63"/>
                    <a:pt x="69" y="63"/>
                  </a:cubicBezTo>
                  <a:cubicBezTo>
                    <a:pt x="69" y="67"/>
                    <a:pt x="69" y="67"/>
                    <a:pt x="69" y="67"/>
                  </a:cubicBezTo>
                  <a:cubicBezTo>
                    <a:pt x="59" y="67"/>
                    <a:pt x="59" y="67"/>
                    <a:pt x="59" y="67"/>
                  </a:cubicBezTo>
                  <a:cubicBezTo>
                    <a:pt x="59" y="63"/>
                    <a:pt x="59" y="63"/>
                    <a:pt x="59" y="63"/>
                  </a:cubicBezTo>
                  <a:close/>
                  <a:moveTo>
                    <a:pt x="59" y="35"/>
                  </a:moveTo>
                  <a:cubicBezTo>
                    <a:pt x="69" y="35"/>
                    <a:pt x="69" y="35"/>
                    <a:pt x="69" y="35"/>
                  </a:cubicBezTo>
                  <a:cubicBezTo>
                    <a:pt x="69" y="40"/>
                    <a:pt x="69" y="40"/>
                    <a:pt x="69" y="40"/>
                  </a:cubicBezTo>
                  <a:cubicBezTo>
                    <a:pt x="59" y="40"/>
                    <a:pt x="59" y="40"/>
                    <a:pt x="59" y="40"/>
                  </a:cubicBezTo>
                  <a:cubicBezTo>
                    <a:pt x="59" y="35"/>
                    <a:pt x="59" y="35"/>
                    <a:pt x="59" y="35"/>
                  </a:cubicBezTo>
                  <a:close/>
                  <a:moveTo>
                    <a:pt x="53" y="0"/>
                  </a:moveTo>
                  <a:cubicBezTo>
                    <a:pt x="53" y="21"/>
                    <a:pt x="53" y="21"/>
                    <a:pt x="53" y="21"/>
                  </a:cubicBezTo>
                  <a:cubicBezTo>
                    <a:pt x="77" y="21"/>
                    <a:pt x="77" y="21"/>
                    <a:pt x="77" y="21"/>
                  </a:cubicBezTo>
                  <a:cubicBezTo>
                    <a:pt x="79" y="21"/>
                    <a:pt x="81" y="19"/>
                    <a:pt x="81" y="17"/>
                  </a:cubicBezTo>
                  <a:cubicBezTo>
                    <a:pt x="81" y="4"/>
                    <a:pt x="81" y="4"/>
                    <a:pt x="81" y="4"/>
                  </a:cubicBezTo>
                  <a:cubicBezTo>
                    <a:pt x="81" y="2"/>
                    <a:pt x="79" y="0"/>
                    <a:pt x="77" y="0"/>
                  </a:cubicBezTo>
                  <a:cubicBezTo>
                    <a:pt x="53" y="0"/>
                    <a:pt x="53" y="0"/>
                    <a:pt x="53" y="0"/>
                  </a:cubicBezTo>
                  <a:close/>
                  <a:moveTo>
                    <a:pt x="53" y="27"/>
                  </a:moveTo>
                  <a:cubicBezTo>
                    <a:pt x="53" y="48"/>
                    <a:pt x="53" y="48"/>
                    <a:pt x="53" y="48"/>
                  </a:cubicBezTo>
                  <a:cubicBezTo>
                    <a:pt x="77" y="48"/>
                    <a:pt x="77" y="48"/>
                    <a:pt x="77" y="48"/>
                  </a:cubicBezTo>
                  <a:cubicBezTo>
                    <a:pt x="79" y="48"/>
                    <a:pt x="81" y="46"/>
                    <a:pt x="81" y="44"/>
                  </a:cubicBezTo>
                  <a:cubicBezTo>
                    <a:pt x="81" y="31"/>
                    <a:pt x="81" y="31"/>
                    <a:pt x="81" y="31"/>
                  </a:cubicBezTo>
                  <a:cubicBezTo>
                    <a:pt x="81" y="29"/>
                    <a:pt x="79" y="27"/>
                    <a:pt x="77" y="27"/>
                  </a:cubicBezTo>
                  <a:lnTo>
                    <a:pt x="53" y="27"/>
                  </a:lnTo>
                  <a:close/>
                </a:path>
              </a:pathLst>
            </a:custGeom>
            <a:solidFill>
              <a:schemeClr val="bg1">
                <a:lumMod val="95000"/>
              </a:schemeClr>
            </a:solidFill>
            <a:ln>
              <a:noFill/>
            </a:ln>
          </p:spPr>
          <p:txBody>
            <a:bodyPr vert="horz" wrap="square" lIns="68562" tIns="34281" rIns="68562" bIns="34281"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010" b="0" i="0" u="none" strike="noStrike" kern="1200" cap="none" spc="0" normalizeH="0" baseline="0" noProof="0">
                <a:ln>
                  <a:noFill/>
                </a:ln>
                <a:solidFill>
                  <a:prstClr val="black"/>
                </a:solidFill>
                <a:effectLst/>
                <a:uLnTx/>
                <a:uFillTx/>
                <a:latin typeface="Arial" panose="020B0604020202020204" pitchFamily="34" charset="0"/>
                <a:ea typeface="等线" panose="02010600030101010101" charset="-122"/>
                <a:cs typeface="Arial" panose="020B0604020202020204" pitchFamily="34" charset="0"/>
              </a:endParaRPr>
            </a:p>
          </p:txBody>
        </p:sp>
      </p:grpSp>
      <p:grpSp>
        <p:nvGrpSpPr>
          <p:cNvPr id="39" name="组合 38"/>
          <p:cNvGrpSpPr/>
          <p:nvPr/>
        </p:nvGrpSpPr>
        <p:grpSpPr>
          <a:xfrm>
            <a:off x="2683686" y="2426845"/>
            <a:ext cx="497214" cy="497214"/>
            <a:chOff x="8125599" y="1434035"/>
            <a:chExt cx="2036802" cy="2036802"/>
          </a:xfrm>
        </p:grpSpPr>
        <p:sp>
          <p:nvSpPr>
            <p:cNvPr id="40" name="椭圆 39"/>
            <p:cNvSpPr/>
            <p:nvPr/>
          </p:nvSpPr>
          <p:spPr>
            <a:xfrm>
              <a:off x="8125599" y="1434035"/>
              <a:ext cx="2036802" cy="2036802"/>
            </a:xfrm>
            <a:prstGeom prst="ellipse">
              <a:avLst/>
            </a:prstGeom>
            <a:solidFill>
              <a:srgbClr val="E62A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010" b="0" i="0" u="none" strike="noStrike" kern="1200" cap="none" spc="0" normalizeH="0" baseline="0" noProof="0">
                <a:ln>
                  <a:noFill/>
                </a:ln>
                <a:solidFill>
                  <a:prstClr val="white"/>
                </a:solidFill>
                <a:effectLst/>
                <a:uLnTx/>
                <a:uFillTx/>
                <a:latin typeface="Calibri" panose="020F0502020204030204"/>
                <a:ea typeface="等线" panose="02010600030101010101" charset="-122"/>
                <a:cs typeface="+mn-cs"/>
              </a:endParaRPr>
            </a:p>
          </p:txBody>
        </p:sp>
        <p:sp>
          <p:nvSpPr>
            <p:cNvPr id="41" name="Freeform 261"/>
            <p:cNvSpPr/>
            <p:nvPr/>
          </p:nvSpPr>
          <p:spPr bwMode="auto">
            <a:xfrm>
              <a:off x="8628544" y="1966960"/>
              <a:ext cx="1000932" cy="1000932"/>
            </a:xfrm>
            <a:custGeom>
              <a:avLst/>
              <a:gdLst>
                <a:gd name="T0" fmla="*/ 84 w 86"/>
                <a:gd name="T1" fmla="*/ 13 h 86"/>
                <a:gd name="T2" fmla="*/ 74 w 86"/>
                <a:gd name="T3" fmla="*/ 1 h 86"/>
                <a:gd name="T4" fmla="*/ 72 w 86"/>
                <a:gd name="T5" fmla="*/ 1 h 86"/>
                <a:gd name="T6" fmla="*/ 71 w 86"/>
                <a:gd name="T7" fmla="*/ 1 h 86"/>
                <a:gd name="T8" fmla="*/ 69 w 86"/>
                <a:gd name="T9" fmla="*/ 4 h 86"/>
                <a:gd name="T10" fmla="*/ 69 w 86"/>
                <a:gd name="T11" fmla="*/ 10 h 86"/>
                <a:gd name="T12" fmla="*/ 59 w 86"/>
                <a:gd name="T13" fmla="*/ 10 h 86"/>
                <a:gd name="T14" fmla="*/ 59 w 86"/>
                <a:gd name="T15" fmla="*/ 1 h 86"/>
                <a:gd name="T16" fmla="*/ 58 w 86"/>
                <a:gd name="T17" fmla="*/ 0 h 86"/>
                <a:gd name="T18" fmla="*/ 46 w 86"/>
                <a:gd name="T19" fmla="*/ 0 h 86"/>
                <a:gd name="T20" fmla="*/ 45 w 86"/>
                <a:gd name="T21" fmla="*/ 1 h 86"/>
                <a:gd name="T22" fmla="*/ 45 w 86"/>
                <a:gd name="T23" fmla="*/ 10 h 86"/>
                <a:gd name="T24" fmla="*/ 44 w 86"/>
                <a:gd name="T25" fmla="*/ 13 h 86"/>
                <a:gd name="T26" fmla="*/ 44 w 86"/>
                <a:gd name="T27" fmla="*/ 21 h 86"/>
                <a:gd name="T28" fmla="*/ 45 w 86"/>
                <a:gd name="T29" fmla="*/ 24 h 86"/>
                <a:gd name="T30" fmla="*/ 45 w 86"/>
                <a:gd name="T31" fmla="*/ 27 h 86"/>
                <a:gd name="T32" fmla="*/ 37 w 86"/>
                <a:gd name="T33" fmla="*/ 27 h 86"/>
                <a:gd name="T34" fmla="*/ 37 w 86"/>
                <a:gd name="T35" fmla="*/ 21 h 86"/>
                <a:gd name="T36" fmla="*/ 34 w 86"/>
                <a:gd name="T37" fmla="*/ 18 h 86"/>
                <a:gd name="T38" fmla="*/ 32 w 86"/>
                <a:gd name="T39" fmla="*/ 18 h 86"/>
                <a:gd name="T40" fmla="*/ 29 w 86"/>
                <a:gd name="T41" fmla="*/ 18 h 86"/>
                <a:gd name="T42" fmla="*/ 3 w 86"/>
                <a:gd name="T43" fmla="*/ 30 h 86"/>
                <a:gd name="T44" fmla="*/ 0 w 86"/>
                <a:gd name="T45" fmla="*/ 34 h 86"/>
                <a:gd name="T46" fmla="*/ 3 w 86"/>
                <a:gd name="T47" fmla="*/ 38 h 86"/>
                <a:gd name="T48" fmla="*/ 29 w 86"/>
                <a:gd name="T49" fmla="*/ 50 h 86"/>
                <a:gd name="T50" fmla="*/ 31 w 86"/>
                <a:gd name="T51" fmla="*/ 51 h 86"/>
                <a:gd name="T52" fmla="*/ 34 w 86"/>
                <a:gd name="T53" fmla="*/ 50 h 86"/>
                <a:gd name="T54" fmla="*/ 37 w 86"/>
                <a:gd name="T55" fmla="*/ 47 h 86"/>
                <a:gd name="T56" fmla="*/ 37 w 86"/>
                <a:gd name="T57" fmla="*/ 42 h 86"/>
                <a:gd name="T58" fmla="*/ 45 w 86"/>
                <a:gd name="T59" fmla="*/ 42 h 86"/>
                <a:gd name="T60" fmla="*/ 45 w 86"/>
                <a:gd name="T61" fmla="*/ 85 h 86"/>
                <a:gd name="T62" fmla="*/ 46 w 86"/>
                <a:gd name="T63" fmla="*/ 86 h 86"/>
                <a:gd name="T64" fmla="*/ 58 w 86"/>
                <a:gd name="T65" fmla="*/ 86 h 86"/>
                <a:gd name="T66" fmla="*/ 59 w 86"/>
                <a:gd name="T67" fmla="*/ 85 h 86"/>
                <a:gd name="T68" fmla="*/ 59 w 86"/>
                <a:gd name="T69" fmla="*/ 41 h 86"/>
                <a:gd name="T70" fmla="*/ 62 w 86"/>
                <a:gd name="T71" fmla="*/ 38 h 86"/>
                <a:gd name="T72" fmla="*/ 62 w 86"/>
                <a:gd name="T73" fmla="*/ 30 h 86"/>
                <a:gd name="T74" fmla="*/ 59 w 86"/>
                <a:gd name="T75" fmla="*/ 27 h 86"/>
                <a:gd name="T76" fmla="*/ 59 w 86"/>
                <a:gd name="T77" fmla="*/ 25 h 86"/>
                <a:gd name="T78" fmla="*/ 69 w 86"/>
                <a:gd name="T79" fmla="*/ 25 h 86"/>
                <a:gd name="T80" fmla="*/ 69 w 86"/>
                <a:gd name="T81" fmla="*/ 30 h 86"/>
                <a:gd name="T82" fmla="*/ 71 w 86"/>
                <a:gd name="T83" fmla="*/ 33 h 86"/>
                <a:gd name="T84" fmla="*/ 73 w 86"/>
                <a:gd name="T85" fmla="*/ 34 h 86"/>
                <a:gd name="T86" fmla="*/ 74 w 86"/>
                <a:gd name="T87" fmla="*/ 33 h 86"/>
                <a:gd name="T88" fmla="*/ 84 w 86"/>
                <a:gd name="T89" fmla="*/ 21 h 86"/>
                <a:gd name="T90" fmla="*/ 86 w 86"/>
                <a:gd name="T91" fmla="*/ 17 h 86"/>
                <a:gd name="T92" fmla="*/ 84 w 86"/>
                <a:gd name="T93" fmla="*/ 13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86" h="86">
                  <a:moveTo>
                    <a:pt x="84" y="13"/>
                  </a:moveTo>
                  <a:cubicBezTo>
                    <a:pt x="74" y="1"/>
                    <a:pt x="74" y="1"/>
                    <a:pt x="74" y="1"/>
                  </a:cubicBezTo>
                  <a:cubicBezTo>
                    <a:pt x="73" y="1"/>
                    <a:pt x="73" y="1"/>
                    <a:pt x="72" y="1"/>
                  </a:cubicBezTo>
                  <a:cubicBezTo>
                    <a:pt x="72" y="1"/>
                    <a:pt x="71" y="1"/>
                    <a:pt x="71" y="1"/>
                  </a:cubicBezTo>
                  <a:cubicBezTo>
                    <a:pt x="70" y="2"/>
                    <a:pt x="69" y="3"/>
                    <a:pt x="69" y="4"/>
                  </a:cubicBezTo>
                  <a:cubicBezTo>
                    <a:pt x="69" y="10"/>
                    <a:pt x="69" y="10"/>
                    <a:pt x="69" y="10"/>
                  </a:cubicBezTo>
                  <a:cubicBezTo>
                    <a:pt x="59" y="10"/>
                    <a:pt x="59" y="10"/>
                    <a:pt x="59" y="10"/>
                  </a:cubicBezTo>
                  <a:cubicBezTo>
                    <a:pt x="59" y="1"/>
                    <a:pt x="59" y="1"/>
                    <a:pt x="59" y="1"/>
                  </a:cubicBezTo>
                  <a:cubicBezTo>
                    <a:pt x="59" y="1"/>
                    <a:pt x="59" y="0"/>
                    <a:pt x="58" y="0"/>
                  </a:cubicBezTo>
                  <a:cubicBezTo>
                    <a:pt x="46" y="0"/>
                    <a:pt x="46" y="0"/>
                    <a:pt x="46" y="0"/>
                  </a:cubicBezTo>
                  <a:cubicBezTo>
                    <a:pt x="45" y="0"/>
                    <a:pt x="45" y="1"/>
                    <a:pt x="45" y="1"/>
                  </a:cubicBezTo>
                  <a:cubicBezTo>
                    <a:pt x="45" y="10"/>
                    <a:pt x="45" y="10"/>
                    <a:pt x="45" y="10"/>
                  </a:cubicBezTo>
                  <a:cubicBezTo>
                    <a:pt x="44" y="11"/>
                    <a:pt x="44" y="12"/>
                    <a:pt x="44" y="13"/>
                  </a:cubicBezTo>
                  <a:cubicBezTo>
                    <a:pt x="44" y="21"/>
                    <a:pt x="44" y="21"/>
                    <a:pt x="44" y="21"/>
                  </a:cubicBezTo>
                  <a:cubicBezTo>
                    <a:pt x="44" y="22"/>
                    <a:pt x="44" y="23"/>
                    <a:pt x="45" y="24"/>
                  </a:cubicBezTo>
                  <a:cubicBezTo>
                    <a:pt x="45" y="27"/>
                    <a:pt x="45" y="27"/>
                    <a:pt x="45" y="27"/>
                  </a:cubicBezTo>
                  <a:cubicBezTo>
                    <a:pt x="37" y="27"/>
                    <a:pt x="37" y="27"/>
                    <a:pt x="37" y="27"/>
                  </a:cubicBezTo>
                  <a:cubicBezTo>
                    <a:pt x="37" y="21"/>
                    <a:pt x="37" y="21"/>
                    <a:pt x="37" y="21"/>
                  </a:cubicBezTo>
                  <a:cubicBezTo>
                    <a:pt x="37" y="20"/>
                    <a:pt x="36" y="19"/>
                    <a:pt x="34" y="18"/>
                  </a:cubicBezTo>
                  <a:cubicBezTo>
                    <a:pt x="34" y="18"/>
                    <a:pt x="33" y="18"/>
                    <a:pt x="32" y="18"/>
                  </a:cubicBezTo>
                  <a:cubicBezTo>
                    <a:pt x="31" y="18"/>
                    <a:pt x="30" y="18"/>
                    <a:pt x="29" y="18"/>
                  </a:cubicBezTo>
                  <a:cubicBezTo>
                    <a:pt x="3" y="30"/>
                    <a:pt x="3" y="30"/>
                    <a:pt x="3" y="30"/>
                  </a:cubicBezTo>
                  <a:cubicBezTo>
                    <a:pt x="1" y="31"/>
                    <a:pt x="0" y="33"/>
                    <a:pt x="0" y="34"/>
                  </a:cubicBezTo>
                  <a:cubicBezTo>
                    <a:pt x="0" y="36"/>
                    <a:pt x="1" y="38"/>
                    <a:pt x="3" y="38"/>
                  </a:cubicBezTo>
                  <a:cubicBezTo>
                    <a:pt x="29" y="50"/>
                    <a:pt x="29" y="50"/>
                    <a:pt x="29" y="50"/>
                  </a:cubicBezTo>
                  <a:cubicBezTo>
                    <a:pt x="29" y="51"/>
                    <a:pt x="30" y="51"/>
                    <a:pt x="31" y="51"/>
                  </a:cubicBezTo>
                  <a:cubicBezTo>
                    <a:pt x="32" y="51"/>
                    <a:pt x="33" y="51"/>
                    <a:pt x="34" y="50"/>
                  </a:cubicBezTo>
                  <a:cubicBezTo>
                    <a:pt x="36" y="50"/>
                    <a:pt x="37" y="48"/>
                    <a:pt x="37" y="47"/>
                  </a:cubicBezTo>
                  <a:cubicBezTo>
                    <a:pt x="37" y="42"/>
                    <a:pt x="37" y="42"/>
                    <a:pt x="37" y="42"/>
                  </a:cubicBezTo>
                  <a:cubicBezTo>
                    <a:pt x="45" y="42"/>
                    <a:pt x="45" y="42"/>
                    <a:pt x="45" y="42"/>
                  </a:cubicBezTo>
                  <a:cubicBezTo>
                    <a:pt x="45" y="85"/>
                    <a:pt x="45" y="85"/>
                    <a:pt x="45" y="85"/>
                  </a:cubicBezTo>
                  <a:cubicBezTo>
                    <a:pt x="45" y="86"/>
                    <a:pt x="45" y="86"/>
                    <a:pt x="46" y="86"/>
                  </a:cubicBezTo>
                  <a:cubicBezTo>
                    <a:pt x="58" y="86"/>
                    <a:pt x="58" y="86"/>
                    <a:pt x="58" y="86"/>
                  </a:cubicBezTo>
                  <a:cubicBezTo>
                    <a:pt x="59" y="86"/>
                    <a:pt x="59" y="86"/>
                    <a:pt x="59" y="85"/>
                  </a:cubicBezTo>
                  <a:cubicBezTo>
                    <a:pt x="59" y="41"/>
                    <a:pt x="59" y="41"/>
                    <a:pt x="59" y="41"/>
                  </a:cubicBezTo>
                  <a:cubicBezTo>
                    <a:pt x="61" y="41"/>
                    <a:pt x="62" y="40"/>
                    <a:pt x="62" y="38"/>
                  </a:cubicBezTo>
                  <a:cubicBezTo>
                    <a:pt x="62" y="30"/>
                    <a:pt x="62" y="30"/>
                    <a:pt x="62" y="30"/>
                  </a:cubicBezTo>
                  <a:cubicBezTo>
                    <a:pt x="62" y="29"/>
                    <a:pt x="61" y="28"/>
                    <a:pt x="59" y="27"/>
                  </a:cubicBezTo>
                  <a:cubicBezTo>
                    <a:pt x="59" y="25"/>
                    <a:pt x="59" y="25"/>
                    <a:pt x="59" y="25"/>
                  </a:cubicBezTo>
                  <a:cubicBezTo>
                    <a:pt x="69" y="25"/>
                    <a:pt x="69" y="25"/>
                    <a:pt x="69" y="25"/>
                  </a:cubicBezTo>
                  <a:cubicBezTo>
                    <a:pt x="69" y="30"/>
                    <a:pt x="69" y="30"/>
                    <a:pt x="69" y="30"/>
                  </a:cubicBezTo>
                  <a:cubicBezTo>
                    <a:pt x="69" y="31"/>
                    <a:pt x="70" y="33"/>
                    <a:pt x="71" y="33"/>
                  </a:cubicBezTo>
                  <a:cubicBezTo>
                    <a:pt x="71" y="34"/>
                    <a:pt x="72" y="34"/>
                    <a:pt x="73" y="34"/>
                  </a:cubicBezTo>
                  <a:cubicBezTo>
                    <a:pt x="73" y="34"/>
                    <a:pt x="74" y="34"/>
                    <a:pt x="74" y="33"/>
                  </a:cubicBezTo>
                  <a:cubicBezTo>
                    <a:pt x="84" y="21"/>
                    <a:pt x="84" y="21"/>
                    <a:pt x="84" y="21"/>
                  </a:cubicBezTo>
                  <a:cubicBezTo>
                    <a:pt x="85" y="21"/>
                    <a:pt x="86" y="19"/>
                    <a:pt x="86" y="17"/>
                  </a:cubicBezTo>
                  <a:cubicBezTo>
                    <a:pt x="86" y="16"/>
                    <a:pt x="85" y="14"/>
                    <a:pt x="84" y="13"/>
                  </a:cubicBezTo>
                  <a:close/>
                </a:path>
              </a:pathLst>
            </a:custGeom>
            <a:solidFill>
              <a:schemeClr val="bg1">
                <a:lumMod val="95000"/>
              </a:schemeClr>
            </a:solidFill>
            <a:ln>
              <a:noFill/>
            </a:ln>
          </p:spPr>
          <p:txBody>
            <a:bodyPr vert="horz" wrap="square" lIns="68562" tIns="34281" rIns="68562" bIns="34281"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010" b="0" i="0" u="none" strike="noStrike" kern="1200" cap="none" spc="0" normalizeH="0" baseline="0" noProof="0">
                <a:ln>
                  <a:noFill/>
                </a:ln>
                <a:solidFill>
                  <a:prstClr val="black"/>
                </a:solidFill>
                <a:effectLst/>
                <a:uLnTx/>
                <a:uFillTx/>
                <a:latin typeface="Calibri" panose="020F0502020204030204"/>
                <a:ea typeface="等线" panose="02010600030101010101" charset="-122"/>
                <a:cs typeface="+mn-cs"/>
              </a:endParaRPr>
            </a:p>
          </p:txBody>
        </p:sp>
      </p:grpSp>
      <p:grpSp>
        <p:nvGrpSpPr>
          <p:cNvPr id="44" name="组合 43"/>
          <p:cNvGrpSpPr/>
          <p:nvPr/>
        </p:nvGrpSpPr>
        <p:grpSpPr>
          <a:xfrm>
            <a:off x="4390366" y="2809307"/>
            <a:ext cx="497214" cy="497214"/>
            <a:chOff x="8125599" y="1434035"/>
            <a:chExt cx="2036802" cy="2036802"/>
          </a:xfrm>
        </p:grpSpPr>
        <p:sp>
          <p:nvSpPr>
            <p:cNvPr id="45" name="椭圆 44"/>
            <p:cNvSpPr/>
            <p:nvPr/>
          </p:nvSpPr>
          <p:spPr>
            <a:xfrm>
              <a:off x="8125599" y="1434035"/>
              <a:ext cx="2036802" cy="2036802"/>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010" b="0" i="0" u="none" strike="noStrike" kern="1200" cap="none" spc="0" normalizeH="0" baseline="0" noProof="0">
                <a:ln>
                  <a:noFill/>
                </a:ln>
                <a:solidFill>
                  <a:prstClr val="white"/>
                </a:solidFill>
                <a:effectLst/>
                <a:uLnTx/>
                <a:uFillTx/>
                <a:latin typeface="Calibri" panose="020F0502020204030204"/>
                <a:ea typeface="等线" panose="02010600030101010101" charset="-122"/>
                <a:cs typeface="+mn-cs"/>
              </a:endParaRPr>
            </a:p>
          </p:txBody>
        </p:sp>
        <p:grpSp>
          <p:nvGrpSpPr>
            <p:cNvPr id="46" name="组合 45"/>
            <p:cNvGrpSpPr>
              <a:grpSpLocks noChangeAspect="1"/>
            </p:cNvGrpSpPr>
            <p:nvPr/>
          </p:nvGrpSpPr>
          <p:grpSpPr>
            <a:xfrm>
              <a:off x="8518659" y="1890295"/>
              <a:ext cx="1310642" cy="1124283"/>
              <a:chOff x="5084763" y="971548"/>
              <a:chExt cx="323865" cy="277813"/>
            </a:xfrm>
            <a:solidFill>
              <a:schemeClr val="bg1">
                <a:lumMod val="95000"/>
              </a:schemeClr>
            </a:solidFill>
          </p:grpSpPr>
          <p:sp>
            <p:nvSpPr>
              <p:cNvPr id="47" name="Freeform 301"/>
              <p:cNvSpPr>
                <a:spLocks noEditPoints="1"/>
              </p:cNvSpPr>
              <p:nvPr/>
            </p:nvSpPr>
            <p:spPr bwMode="auto">
              <a:xfrm>
                <a:off x="5191140" y="1031873"/>
                <a:ext cx="217488" cy="217488"/>
              </a:xfrm>
              <a:custGeom>
                <a:avLst/>
                <a:gdLst>
                  <a:gd name="T0" fmla="*/ 6 w 58"/>
                  <a:gd name="T1" fmla="*/ 14 h 58"/>
                  <a:gd name="T2" fmla="*/ 7 w 58"/>
                  <a:gd name="T3" fmla="*/ 19 h 58"/>
                  <a:gd name="T4" fmla="*/ 4 w 58"/>
                  <a:gd name="T5" fmla="*/ 20 h 58"/>
                  <a:gd name="T6" fmla="*/ 0 w 58"/>
                  <a:gd name="T7" fmla="*/ 23 h 58"/>
                  <a:gd name="T8" fmla="*/ 2 w 58"/>
                  <a:gd name="T9" fmla="*/ 27 h 58"/>
                  <a:gd name="T10" fmla="*/ 5 w 58"/>
                  <a:gd name="T11" fmla="*/ 31 h 58"/>
                  <a:gd name="T12" fmla="*/ 2 w 58"/>
                  <a:gd name="T13" fmla="*/ 34 h 58"/>
                  <a:gd name="T14" fmla="*/ 1 w 58"/>
                  <a:gd name="T15" fmla="*/ 38 h 58"/>
                  <a:gd name="T16" fmla="*/ 5 w 58"/>
                  <a:gd name="T17" fmla="*/ 41 h 58"/>
                  <a:gd name="T18" fmla="*/ 8 w 58"/>
                  <a:gd name="T19" fmla="*/ 42 h 58"/>
                  <a:gd name="T20" fmla="*/ 8 w 58"/>
                  <a:gd name="T21" fmla="*/ 46 h 58"/>
                  <a:gd name="T22" fmla="*/ 9 w 58"/>
                  <a:gd name="T23" fmla="*/ 51 h 58"/>
                  <a:gd name="T24" fmla="*/ 14 w 58"/>
                  <a:gd name="T25" fmla="*/ 51 h 58"/>
                  <a:gd name="T26" fmla="*/ 18 w 58"/>
                  <a:gd name="T27" fmla="*/ 51 h 58"/>
                  <a:gd name="T28" fmla="*/ 19 w 58"/>
                  <a:gd name="T29" fmla="*/ 54 h 58"/>
                  <a:gd name="T30" fmla="*/ 22 w 58"/>
                  <a:gd name="T31" fmla="*/ 58 h 58"/>
                  <a:gd name="T32" fmla="*/ 27 w 58"/>
                  <a:gd name="T33" fmla="*/ 56 h 58"/>
                  <a:gd name="T34" fmla="*/ 31 w 58"/>
                  <a:gd name="T35" fmla="*/ 53 h 58"/>
                  <a:gd name="T36" fmla="*/ 33 w 58"/>
                  <a:gd name="T37" fmla="*/ 56 h 58"/>
                  <a:gd name="T38" fmla="*/ 38 w 58"/>
                  <a:gd name="T39" fmla="*/ 57 h 58"/>
                  <a:gd name="T40" fmla="*/ 40 w 58"/>
                  <a:gd name="T41" fmla="*/ 53 h 58"/>
                  <a:gd name="T42" fmla="*/ 42 w 58"/>
                  <a:gd name="T43" fmla="*/ 49 h 58"/>
                  <a:gd name="T44" fmla="*/ 46 w 58"/>
                  <a:gd name="T45" fmla="*/ 50 h 58"/>
                  <a:gd name="T46" fmla="*/ 50 w 58"/>
                  <a:gd name="T47" fmla="*/ 49 h 58"/>
                  <a:gd name="T48" fmla="*/ 51 w 58"/>
                  <a:gd name="T49" fmla="*/ 44 h 58"/>
                  <a:gd name="T50" fmla="*/ 50 w 58"/>
                  <a:gd name="T51" fmla="*/ 40 h 58"/>
                  <a:gd name="T52" fmla="*/ 54 w 58"/>
                  <a:gd name="T53" fmla="*/ 39 h 58"/>
                  <a:gd name="T54" fmla="*/ 57 w 58"/>
                  <a:gd name="T55" fmla="*/ 35 h 58"/>
                  <a:gd name="T56" fmla="*/ 55 w 58"/>
                  <a:gd name="T57" fmla="*/ 31 h 58"/>
                  <a:gd name="T58" fmla="*/ 52 w 58"/>
                  <a:gd name="T59" fmla="*/ 27 h 58"/>
                  <a:gd name="T60" fmla="*/ 55 w 58"/>
                  <a:gd name="T61" fmla="*/ 25 h 58"/>
                  <a:gd name="T62" fmla="*/ 56 w 58"/>
                  <a:gd name="T63" fmla="*/ 20 h 58"/>
                  <a:gd name="T64" fmla="*/ 53 w 58"/>
                  <a:gd name="T65" fmla="*/ 18 h 58"/>
                  <a:gd name="T66" fmla="*/ 48 w 58"/>
                  <a:gd name="T67" fmla="*/ 16 h 58"/>
                  <a:gd name="T68" fmla="*/ 49 w 58"/>
                  <a:gd name="T69" fmla="*/ 12 h 58"/>
                  <a:gd name="T70" fmla="*/ 48 w 58"/>
                  <a:gd name="T71" fmla="*/ 8 h 58"/>
                  <a:gd name="T72" fmla="*/ 44 w 58"/>
                  <a:gd name="T73" fmla="*/ 7 h 58"/>
                  <a:gd name="T74" fmla="*/ 39 w 58"/>
                  <a:gd name="T75" fmla="*/ 8 h 58"/>
                  <a:gd name="T76" fmla="*/ 38 w 58"/>
                  <a:gd name="T77" fmla="*/ 4 h 58"/>
                  <a:gd name="T78" fmla="*/ 35 w 58"/>
                  <a:gd name="T79" fmla="*/ 1 h 58"/>
                  <a:gd name="T80" fmla="*/ 30 w 58"/>
                  <a:gd name="T81" fmla="*/ 3 h 58"/>
                  <a:gd name="T82" fmla="*/ 27 w 58"/>
                  <a:gd name="T83" fmla="*/ 5 h 58"/>
                  <a:gd name="T84" fmla="*/ 24 w 58"/>
                  <a:gd name="T85" fmla="*/ 3 h 58"/>
                  <a:gd name="T86" fmla="*/ 20 w 58"/>
                  <a:gd name="T87" fmla="*/ 1 h 58"/>
                  <a:gd name="T88" fmla="*/ 17 w 58"/>
                  <a:gd name="T89" fmla="*/ 5 h 58"/>
                  <a:gd name="T90" fmla="*/ 15 w 58"/>
                  <a:gd name="T91" fmla="*/ 10 h 58"/>
                  <a:gd name="T92" fmla="*/ 12 w 58"/>
                  <a:gd name="T93" fmla="*/ 9 h 58"/>
                  <a:gd name="T94" fmla="*/ 7 w 58"/>
                  <a:gd name="T95" fmla="*/ 10 h 58"/>
                  <a:gd name="T96" fmla="*/ 6 w 58"/>
                  <a:gd name="T97" fmla="*/ 14 h 58"/>
                  <a:gd name="T98" fmla="*/ 23 w 58"/>
                  <a:gd name="T99" fmla="*/ 13 h 58"/>
                  <a:gd name="T100" fmla="*/ 45 w 58"/>
                  <a:gd name="T101" fmla="*/ 24 h 58"/>
                  <a:gd name="T102" fmla="*/ 34 w 58"/>
                  <a:gd name="T103" fmla="*/ 45 h 58"/>
                  <a:gd name="T104" fmla="*/ 13 w 58"/>
                  <a:gd name="T105" fmla="*/ 34 h 58"/>
                  <a:gd name="T106" fmla="*/ 23 w 58"/>
                  <a:gd name="T107" fmla="*/ 13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58" h="58">
                    <a:moveTo>
                      <a:pt x="6" y="14"/>
                    </a:moveTo>
                    <a:cubicBezTo>
                      <a:pt x="8" y="15"/>
                      <a:pt x="7" y="18"/>
                      <a:pt x="7" y="19"/>
                    </a:cubicBezTo>
                    <a:cubicBezTo>
                      <a:pt x="7" y="20"/>
                      <a:pt x="5" y="20"/>
                      <a:pt x="4" y="20"/>
                    </a:cubicBezTo>
                    <a:cubicBezTo>
                      <a:pt x="2" y="20"/>
                      <a:pt x="0" y="21"/>
                      <a:pt x="0" y="23"/>
                    </a:cubicBezTo>
                    <a:cubicBezTo>
                      <a:pt x="0" y="25"/>
                      <a:pt x="0" y="27"/>
                      <a:pt x="2" y="27"/>
                    </a:cubicBezTo>
                    <a:cubicBezTo>
                      <a:pt x="3" y="28"/>
                      <a:pt x="5" y="30"/>
                      <a:pt x="5" y="31"/>
                    </a:cubicBezTo>
                    <a:cubicBezTo>
                      <a:pt x="5" y="32"/>
                      <a:pt x="4" y="33"/>
                      <a:pt x="2" y="34"/>
                    </a:cubicBezTo>
                    <a:cubicBezTo>
                      <a:pt x="1" y="34"/>
                      <a:pt x="0" y="36"/>
                      <a:pt x="1" y="38"/>
                    </a:cubicBezTo>
                    <a:cubicBezTo>
                      <a:pt x="1" y="40"/>
                      <a:pt x="3" y="42"/>
                      <a:pt x="5" y="41"/>
                    </a:cubicBezTo>
                    <a:cubicBezTo>
                      <a:pt x="6" y="41"/>
                      <a:pt x="8" y="41"/>
                      <a:pt x="8" y="42"/>
                    </a:cubicBezTo>
                    <a:cubicBezTo>
                      <a:pt x="9" y="42"/>
                      <a:pt x="9" y="45"/>
                      <a:pt x="8" y="46"/>
                    </a:cubicBezTo>
                    <a:cubicBezTo>
                      <a:pt x="7" y="47"/>
                      <a:pt x="7" y="50"/>
                      <a:pt x="9" y="51"/>
                    </a:cubicBezTo>
                    <a:cubicBezTo>
                      <a:pt x="11" y="52"/>
                      <a:pt x="13" y="53"/>
                      <a:pt x="14" y="51"/>
                    </a:cubicBezTo>
                    <a:cubicBezTo>
                      <a:pt x="15" y="50"/>
                      <a:pt x="18" y="51"/>
                      <a:pt x="18" y="51"/>
                    </a:cubicBezTo>
                    <a:cubicBezTo>
                      <a:pt x="19" y="51"/>
                      <a:pt x="20" y="53"/>
                      <a:pt x="19" y="54"/>
                    </a:cubicBezTo>
                    <a:cubicBezTo>
                      <a:pt x="19" y="56"/>
                      <a:pt x="20" y="57"/>
                      <a:pt x="22" y="58"/>
                    </a:cubicBezTo>
                    <a:cubicBezTo>
                      <a:pt x="25" y="58"/>
                      <a:pt x="26" y="57"/>
                      <a:pt x="27" y="56"/>
                    </a:cubicBezTo>
                    <a:cubicBezTo>
                      <a:pt x="27" y="54"/>
                      <a:pt x="30" y="53"/>
                      <a:pt x="31" y="53"/>
                    </a:cubicBezTo>
                    <a:cubicBezTo>
                      <a:pt x="31" y="53"/>
                      <a:pt x="33" y="54"/>
                      <a:pt x="33" y="56"/>
                    </a:cubicBezTo>
                    <a:cubicBezTo>
                      <a:pt x="34" y="57"/>
                      <a:pt x="36" y="58"/>
                      <a:pt x="38" y="57"/>
                    </a:cubicBezTo>
                    <a:cubicBezTo>
                      <a:pt x="40" y="57"/>
                      <a:pt x="41" y="55"/>
                      <a:pt x="40" y="53"/>
                    </a:cubicBezTo>
                    <a:cubicBezTo>
                      <a:pt x="40" y="52"/>
                      <a:pt x="42" y="49"/>
                      <a:pt x="42" y="49"/>
                    </a:cubicBezTo>
                    <a:cubicBezTo>
                      <a:pt x="43" y="48"/>
                      <a:pt x="44" y="49"/>
                      <a:pt x="46" y="50"/>
                    </a:cubicBezTo>
                    <a:cubicBezTo>
                      <a:pt x="47" y="51"/>
                      <a:pt x="49" y="51"/>
                      <a:pt x="50" y="49"/>
                    </a:cubicBezTo>
                    <a:cubicBezTo>
                      <a:pt x="52" y="47"/>
                      <a:pt x="52" y="45"/>
                      <a:pt x="51" y="44"/>
                    </a:cubicBezTo>
                    <a:cubicBezTo>
                      <a:pt x="50" y="43"/>
                      <a:pt x="50" y="40"/>
                      <a:pt x="50" y="40"/>
                    </a:cubicBezTo>
                    <a:cubicBezTo>
                      <a:pt x="51" y="39"/>
                      <a:pt x="52" y="38"/>
                      <a:pt x="54" y="39"/>
                    </a:cubicBezTo>
                    <a:cubicBezTo>
                      <a:pt x="55" y="39"/>
                      <a:pt x="57" y="38"/>
                      <a:pt x="57" y="35"/>
                    </a:cubicBezTo>
                    <a:cubicBezTo>
                      <a:pt x="58" y="33"/>
                      <a:pt x="57" y="31"/>
                      <a:pt x="55" y="31"/>
                    </a:cubicBezTo>
                    <a:cubicBezTo>
                      <a:pt x="54" y="31"/>
                      <a:pt x="53" y="28"/>
                      <a:pt x="52" y="27"/>
                    </a:cubicBezTo>
                    <a:cubicBezTo>
                      <a:pt x="52" y="26"/>
                      <a:pt x="54" y="25"/>
                      <a:pt x="55" y="25"/>
                    </a:cubicBezTo>
                    <a:cubicBezTo>
                      <a:pt x="56" y="24"/>
                      <a:pt x="57" y="22"/>
                      <a:pt x="56" y="20"/>
                    </a:cubicBezTo>
                    <a:cubicBezTo>
                      <a:pt x="56" y="18"/>
                      <a:pt x="54" y="17"/>
                      <a:pt x="53" y="18"/>
                    </a:cubicBezTo>
                    <a:cubicBezTo>
                      <a:pt x="51" y="18"/>
                      <a:pt x="49" y="16"/>
                      <a:pt x="48" y="16"/>
                    </a:cubicBezTo>
                    <a:cubicBezTo>
                      <a:pt x="48" y="15"/>
                      <a:pt x="48" y="13"/>
                      <a:pt x="49" y="12"/>
                    </a:cubicBezTo>
                    <a:cubicBezTo>
                      <a:pt x="50" y="11"/>
                      <a:pt x="50" y="9"/>
                      <a:pt x="48" y="8"/>
                    </a:cubicBezTo>
                    <a:cubicBezTo>
                      <a:pt x="47" y="6"/>
                      <a:pt x="45" y="6"/>
                      <a:pt x="44" y="7"/>
                    </a:cubicBezTo>
                    <a:cubicBezTo>
                      <a:pt x="42" y="8"/>
                      <a:pt x="40" y="8"/>
                      <a:pt x="39" y="8"/>
                    </a:cubicBezTo>
                    <a:cubicBezTo>
                      <a:pt x="38" y="7"/>
                      <a:pt x="38" y="6"/>
                      <a:pt x="38" y="4"/>
                    </a:cubicBezTo>
                    <a:cubicBezTo>
                      <a:pt x="38" y="3"/>
                      <a:pt x="37" y="1"/>
                      <a:pt x="35" y="1"/>
                    </a:cubicBezTo>
                    <a:cubicBezTo>
                      <a:pt x="33" y="0"/>
                      <a:pt x="31" y="1"/>
                      <a:pt x="30" y="3"/>
                    </a:cubicBezTo>
                    <a:cubicBezTo>
                      <a:pt x="30" y="4"/>
                      <a:pt x="28" y="5"/>
                      <a:pt x="27" y="5"/>
                    </a:cubicBezTo>
                    <a:cubicBezTo>
                      <a:pt x="26" y="6"/>
                      <a:pt x="25" y="4"/>
                      <a:pt x="24" y="3"/>
                    </a:cubicBezTo>
                    <a:cubicBezTo>
                      <a:pt x="24" y="1"/>
                      <a:pt x="22" y="1"/>
                      <a:pt x="20" y="1"/>
                    </a:cubicBezTo>
                    <a:cubicBezTo>
                      <a:pt x="18" y="2"/>
                      <a:pt x="16" y="4"/>
                      <a:pt x="17" y="5"/>
                    </a:cubicBezTo>
                    <a:cubicBezTo>
                      <a:pt x="17" y="7"/>
                      <a:pt x="16" y="9"/>
                      <a:pt x="15" y="10"/>
                    </a:cubicBezTo>
                    <a:cubicBezTo>
                      <a:pt x="14" y="10"/>
                      <a:pt x="13" y="10"/>
                      <a:pt x="12" y="9"/>
                    </a:cubicBezTo>
                    <a:cubicBezTo>
                      <a:pt x="10" y="8"/>
                      <a:pt x="8" y="8"/>
                      <a:pt x="7" y="10"/>
                    </a:cubicBezTo>
                    <a:cubicBezTo>
                      <a:pt x="6" y="11"/>
                      <a:pt x="5" y="13"/>
                      <a:pt x="6" y="14"/>
                    </a:cubicBezTo>
                    <a:close/>
                    <a:moveTo>
                      <a:pt x="23" y="13"/>
                    </a:moveTo>
                    <a:cubicBezTo>
                      <a:pt x="32" y="10"/>
                      <a:pt x="42" y="15"/>
                      <a:pt x="45" y="24"/>
                    </a:cubicBezTo>
                    <a:cubicBezTo>
                      <a:pt x="47" y="33"/>
                      <a:pt x="43" y="42"/>
                      <a:pt x="34" y="45"/>
                    </a:cubicBezTo>
                    <a:cubicBezTo>
                      <a:pt x="25" y="48"/>
                      <a:pt x="15" y="43"/>
                      <a:pt x="13" y="34"/>
                    </a:cubicBezTo>
                    <a:cubicBezTo>
                      <a:pt x="10" y="26"/>
                      <a:pt x="15" y="16"/>
                      <a:pt x="23" y="1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010" b="0" i="0" u="none" strike="noStrike" kern="1200" cap="none" spc="0" normalizeH="0" baseline="0" noProof="0">
                  <a:ln>
                    <a:noFill/>
                  </a:ln>
                  <a:solidFill>
                    <a:prstClr val="white"/>
                  </a:solidFill>
                  <a:effectLst/>
                  <a:uLnTx/>
                  <a:uFillTx/>
                  <a:latin typeface="Calibri" panose="020F0502020204030204"/>
                  <a:ea typeface="等线" panose="02010600030101010101" charset="-122"/>
                  <a:cs typeface="+mn-cs"/>
                </a:endParaRPr>
              </a:p>
            </p:txBody>
          </p:sp>
          <p:sp>
            <p:nvSpPr>
              <p:cNvPr id="48" name="Freeform 302"/>
              <p:cNvSpPr>
                <a:spLocks noEditPoints="1"/>
              </p:cNvSpPr>
              <p:nvPr/>
            </p:nvSpPr>
            <p:spPr bwMode="auto">
              <a:xfrm>
                <a:off x="5084781" y="971548"/>
                <a:ext cx="139701" cy="139700"/>
              </a:xfrm>
              <a:custGeom>
                <a:avLst/>
                <a:gdLst>
                  <a:gd name="T0" fmla="*/ 4 w 37"/>
                  <a:gd name="T1" fmla="*/ 9 h 37"/>
                  <a:gd name="T2" fmla="*/ 5 w 37"/>
                  <a:gd name="T3" fmla="*/ 12 h 37"/>
                  <a:gd name="T4" fmla="*/ 2 w 37"/>
                  <a:gd name="T5" fmla="*/ 12 h 37"/>
                  <a:gd name="T6" fmla="*/ 0 w 37"/>
                  <a:gd name="T7" fmla="*/ 14 h 37"/>
                  <a:gd name="T8" fmla="*/ 1 w 37"/>
                  <a:gd name="T9" fmla="*/ 17 h 37"/>
                  <a:gd name="T10" fmla="*/ 3 w 37"/>
                  <a:gd name="T11" fmla="*/ 20 h 37"/>
                  <a:gd name="T12" fmla="*/ 2 w 37"/>
                  <a:gd name="T13" fmla="*/ 21 h 37"/>
                  <a:gd name="T14" fmla="*/ 1 w 37"/>
                  <a:gd name="T15" fmla="*/ 24 h 37"/>
                  <a:gd name="T16" fmla="*/ 3 w 37"/>
                  <a:gd name="T17" fmla="*/ 26 h 37"/>
                  <a:gd name="T18" fmla="*/ 5 w 37"/>
                  <a:gd name="T19" fmla="*/ 26 h 37"/>
                  <a:gd name="T20" fmla="*/ 5 w 37"/>
                  <a:gd name="T21" fmla="*/ 29 h 37"/>
                  <a:gd name="T22" fmla="*/ 6 w 37"/>
                  <a:gd name="T23" fmla="*/ 32 h 37"/>
                  <a:gd name="T24" fmla="*/ 9 w 37"/>
                  <a:gd name="T25" fmla="*/ 33 h 37"/>
                  <a:gd name="T26" fmla="*/ 12 w 37"/>
                  <a:gd name="T27" fmla="*/ 32 h 37"/>
                  <a:gd name="T28" fmla="*/ 12 w 37"/>
                  <a:gd name="T29" fmla="*/ 34 h 37"/>
                  <a:gd name="T30" fmla="*/ 15 w 37"/>
                  <a:gd name="T31" fmla="*/ 37 h 37"/>
                  <a:gd name="T32" fmla="*/ 17 w 37"/>
                  <a:gd name="T33" fmla="*/ 35 h 37"/>
                  <a:gd name="T34" fmla="*/ 20 w 37"/>
                  <a:gd name="T35" fmla="*/ 34 h 37"/>
                  <a:gd name="T36" fmla="*/ 21 w 37"/>
                  <a:gd name="T37" fmla="*/ 35 h 37"/>
                  <a:gd name="T38" fmla="*/ 24 w 37"/>
                  <a:gd name="T39" fmla="*/ 36 h 37"/>
                  <a:gd name="T40" fmla="*/ 26 w 37"/>
                  <a:gd name="T41" fmla="*/ 34 h 37"/>
                  <a:gd name="T42" fmla="*/ 27 w 37"/>
                  <a:gd name="T43" fmla="*/ 31 h 37"/>
                  <a:gd name="T44" fmla="*/ 29 w 37"/>
                  <a:gd name="T45" fmla="*/ 32 h 37"/>
                  <a:gd name="T46" fmla="*/ 32 w 37"/>
                  <a:gd name="T47" fmla="*/ 31 h 37"/>
                  <a:gd name="T48" fmla="*/ 33 w 37"/>
                  <a:gd name="T49" fmla="*/ 28 h 37"/>
                  <a:gd name="T50" fmla="*/ 32 w 37"/>
                  <a:gd name="T51" fmla="*/ 25 h 37"/>
                  <a:gd name="T52" fmla="*/ 35 w 37"/>
                  <a:gd name="T53" fmla="*/ 24 h 37"/>
                  <a:gd name="T54" fmla="*/ 37 w 37"/>
                  <a:gd name="T55" fmla="*/ 22 h 37"/>
                  <a:gd name="T56" fmla="*/ 36 w 37"/>
                  <a:gd name="T57" fmla="*/ 19 h 37"/>
                  <a:gd name="T58" fmla="*/ 34 w 37"/>
                  <a:gd name="T59" fmla="*/ 17 h 37"/>
                  <a:gd name="T60" fmla="*/ 35 w 37"/>
                  <a:gd name="T61" fmla="*/ 15 h 37"/>
                  <a:gd name="T62" fmla="*/ 36 w 37"/>
                  <a:gd name="T63" fmla="*/ 12 h 37"/>
                  <a:gd name="T64" fmla="*/ 34 w 37"/>
                  <a:gd name="T65" fmla="*/ 11 h 37"/>
                  <a:gd name="T66" fmla="*/ 31 w 37"/>
                  <a:gd name="T67" fmla="*/ 9 h 37"/>
                  <a:gd name="T68" fmla="*/ 32 w 37"/>
                  <a:gd name="T69" fmla="*/ 7 h 37"/>
                  <a:gd name="T70" fmla="*/ 31 w 37"/>
                  <a:gd name="T71" fmla="*/ 4 h 37"/>
                  <a:gd name="T72" fmla="*/ 28 w 37"/>
                  <a:gd name="T73" fmla="*/ 4 h 37"/>
                  <a:gd name="T74" fmla="*/ 25 w 37"/>
                  <a:gd name="T75" fmla="*/ 4 h 37"/>
                  <a:gd name="T76" fmla="*/ 25 w 37"/>
                  <a:gd name="T77" fmla="*/ 2 h 37"/>
                  <a:gd name="T78" fmla="*/ 22 w 37"/>
                  <a:gd name="T79" fmla="*/ 0 h 37"/>
                  <a:gd name="T80" fmla="*/ 20 w 37"/>
                  <a:gd name="T81" fmla="*/ 1 h 37"/>
                  <a:gd name="T82" fmla="*/ 17 w 37"/>
                  <a:gd name="T83" fmla="*/ 3 h 37"/>
                  <a:gd name="T84" fmla="*/ 16 w 37"/>
                  <a:gd name="T85" fmla="*/ 1 h 37"/>
                  <a:gd name="T86" fmla="*/ 13 w 37"/>
                  <a:gd name="T87" fmla="*/ 0 h 37"/>
                  <a:gd name="T88" fmla="*/ 11 w 37"/>
                  <a:gd name="T89" fmla="*/ 3 h 37"/>
                  <a:gd name="T90" fmla="*/ 10 w 37"/>
                  <a:gd name="T91" fmla="*/ 6 h 37"/>
                  <a:gd name="T92" fmla="*/ 8 w 37"/>
                  <a:gd name="T93" fmla="*/ 5 h 37"/>
                  <a:gd name="T94" fmla="*/ 5 w 37"/>
                  <a:gd name="T95" fmla="*/ 6 h 37"/>
                  <a:gd name="T96" fmla="*/ 4 w 37"/>
                  <a:gd name="T97" fmla="*/ 9 h 37"/>
                  <a:gd name="T98" fmla="*/ 15 w 37"/>
                  <a:gd name="T99" fmla="*/ 8 h 37"/>
                  <a:gd name="T100" fmla="*/ 29 w 37"/>
                  <a:gd name="T101" fmla="*/ 15 h 37"/>
                  <a:gd name="T102" fmla="*/ 22 w 37"/>
                  <a:gd name="T103" fmla="*/ 29 h 37"/>
                  <a:gd name="T104" fmla="*/ 8 w 37"/>
                  <a:gd name="T105" fmla="*/ 22 h 37"/>
                  <a:gd name="T106" fmla="*/ 15 w 37"/>
                  <a:gd name="T107" fmla="*/ 8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37" h="37">
                    <a:moveTo>
                      <a:pt x="4" y="9"/>
                    </a:moveTo>
                    <a:cubicBezTo>
                      <a:pt x="5" y="9"/>
                      <a:pt x="5" y="11"/>
                      <a:pt x="5" y="12"/>
                    </a:cubicBezTo>
                    <a:cubicBezTo>
                      <a:pt x="4" y="12"/>
                      <a:pt x="3" y="12"/>
                      <a:pt x="2" y="12"/>
                    </a:cubicBezTo>
                    <a:cubicBezTo>
                      <a:pt x="1" y="12"/>
                      <a:pt x="0" y="13"/>
                      <a:pt x="0" y="14"/>
                    </a:cubicBezTo>
                    <a:cubicBezTo>
                      <a:pt x="0" y="16"/>
                      <a:pt x="0" y="17"/>
                      <a:pt x="1" y="17"/>
                    </a:cubicBezTo>
                    <a:cubicBezTo>
                      <a:pt x="2" y="17"/>
                      <a:pt x="3" y="19"/>
                      <a:pt x="3" y="20"/>
                    </a:cubicBezTo>
                    <a:cubicBezTo>
                      <a:pt x="3" y="20"/>
                      <a:pt x="2" y="21"/>
                      <a:pt x="2" y="21"/>
                    </a:cubicBezTo>
                    <a:cubicBezTo>
                      <a:pt x="1" y="21"/>
                      <a:pt x="0" y="23"/>
                      <a:pt x="1" y="24"/>
                    </a:cubicBezTo>
                    <a:cubicBezTo>
                      <a:pt x="1" y="25"/>
                      <a:pt x="2" y="26"/>
                      <a:pt x="3" y="26"/>
                    </a:cubicBezTo>
                    <a:cubicBezTo>
                      <a:pt x="4" y="26"/>
                      <a:pt x="5" y="26"/>
                      <a:pt x="5" y="26"/>
                    </a:cubicBezTo>
                    <a:cubicBezTo>
                      <a:pt x="6" y="27"/>
                      <a:pt x="6" y="28"/>
                      <a:pt x="5" y="29"/>
                    </a:cubicBezTo>
                    <a:cubicBezTo>
                      <a:pt x="5" y="30"/>
                      <a:pt x="5" y="31"/>
                      <a:pt x="6" y="32"/>
                    </a:cubicBezTo>
                    <a:cubicBezTo>
                      <a:pt x="7" y="33"/>
                      <a:pt x="8" y="33"/>
                      <a:pt x="9" y="33"/>
                    </a:cubicBezTo>
                    <a:cubicBezTo>
                      <a:pt x="10" y="32"/>
                      <a:pt x="11" y="32"/>
                      <a:pt x="12" y="32"/>
                    </a:cubicBezTo>
                    <a:cubicBezTo>
                      <a:pt x="12" y="32"/>
                      <a:pt x="13" y="33"/>
                      <a:pt x="12" y="34"/>
                    </a:cubicBezTo>
                    <a:cubicBezTo>
                      <a:pt x="12" y="35"/>
                      <a:pt x="13" y="36"/>
                      <a:pt x="15" y="37"/>
                    </a:cubicBezTo>
                    <a:cubicBezTo>
                      <a:pt x="16" y="37"/>
                      <a:pt x="17" y="36"/>
                      <a:pt x="17" y="35"/>
                    </a:cubicBezTo>
                    <a:cubicBezTo>
                      <a:pt x="18" y="34"/>
                      <a:pt x="19" y="34"/>
                      <a:pt x="20" y="34"/>
                    </a:cubicBezTo>
                    <a:cubicBezTo>
                      <a:pt x="20" y="34"/>
                      <a:pt x="21" y="34"/>
                      <a:pt x="21" y="35"/>
                    </a:cubicBezTo>
                    <a:cubicBezTo>
                      <a:pt x="22" y="36"/>
                      <a:pt x="23" y="37"/>
                      <a:pt x="24" y="36"/>
                    </a:cubicBezTo>
                    <a:cubicBezTo>
                      <a:pt x="26" y="36"/>
                      <a:pt x="26" y="35"/>
                      <a:pt x="26" y="34"/>
                    </a:cubicBezTo>
                    <a:cubicBezTo>
                      <a:pt x="26" y="33"/>
                      <a:pt x="27" y="31"/>
                      <a:pt x="27" y="31"/>
                    </a:cubicBezTo>
                    <a:cubicBezTo>
                      <a:pt x="28" y="31"/>
                      <a:pt x="29" y="31"/>
                      <a:pt x="29" y="32"/>
                    </a:cubicBezTo>
                    <a:cubicBezTo>
                      <a:pt x="30" y="32"/>
                      <a:pt x="32" y="32"/>
                      <a:pt x="32" y="31"/>
                    </a:cubicBezTo>
                    <a:cubicBezTo>
                      <a:pt x="33" y="30"/>
                      <a:pt x="34" y="28"/>
                      <a:pt x="33" y="28"/>
                    </a:cubicBezTo>
                    <a:cubicBezTo>
                      <a:pt x="32" y="27"/>
                      <a:pt x="32" y="25"/>
                      <a:pt x="32" y="25"/>
                    </a:cubicBezTo>
                    <a:cubicBezTo>
                      <a:pt x="33" y="24"/>
                      <a:pt x="34" y="24"/>
                      <a:pt x="35" y="24"/>
                    </a:cubicBezTo>
                    <a:cubicBezTo>
                      <a:pt x="36" y="24"/>
                      <a:pt x="37" y="24"/>
                      <a:pt x="37" y="22"/>
                    </a:cubicBezTo>
                    <a:cubicBezTo>
                      <a:pt x="37" y="21"/>
                      <a:pt x="37" y="20"/>
                      <a:pt x="36" y="19"/>
                    </a:cubicBezTo>
                    <a:cubicBezTo>
                      <a:pt x="35" y="19"/>
                      <a:pt x="34" y="18"/>
                      <a:pt x="34" y="17"/>
                    </a:cubicBezTo>
                    <a:cubicBezTo>
                      <a:pt x="34" y="16"/>
                      <a:pt x="35" y="16"/>
                      <a:pt x="35" y="15"/>
                    </a:cubicBezTo>
                    <a:cubicBezTo>
                      <a:pt x="36" y="15"/>
                      <a:pt x="37" y="14"/>
                      <a:pt x="36" y="12"/>
                    </a:cubicBezTo>
                    <a:cubicBezTo>
                      <a:pt x="36" y="11"/>
                      <a:pt x="35" y="10"/>
                      <a:pt x="34" y="11"/>
                    </a:cubicBezTo>
                    <a:cubicBezTo>
                      <a:pt x="33" y="11"/>
                      <a:pt x="31" y="10"/>
                      <a:pt x="31" y="9"/>
                    </a:cubicBezTo>
                    <a:cubicBezTo>
                      <a:pt x="31" y="9"/>
                      <a:pt x="31" y="8"/>
                      <a:pt x="32" y="7"/>
                    </a:cubicBezTo>
                    <a:cubicBezTo>
                      <a:pt x="32" y="7"/>
                      <a:pt x="32" y="5"/>
                      <a:pt x="31" y="4"/>
                    </a:cubicBezTo>
                    <a:cubicBezTo>
                      <a:pt x="30" y="3"/>
                      <a:pt x="29" y="3"/>
                      <a:pt x="28" y="4"/>
                    </a:cubicBezTo>
                    <a:cubicBezTo>
                      <a:pt x="27" y="5"/>
                      <a:pt x="26" y="5"/>
                      <a:pt x="25" y="4"/>
                    </a:cubicBezTo>
                    <a:cubicBezTo>
                      <a:pt x="25" y="4"/>
                      <a:pt x="24" y="3"/>
                      <a:pt x="25" y="2"/>
                    </a:cubicBezTo>
                    <a:cubicBezTo>
                      <a:pt x="25" y="1"/>
                      <a:pt x="24" y="0"/>
                      <a:pt x="22" y="0"/>
                    </a:cubicBezTo>
                    <a:cubicBezTo>
                      <a:pt x="21" y="0"/>
                      <a:pt x="20" y="0"/>
                      <a:pt x="20" y="1"/>
                    </a:cubicBezTo>
                    <a:cubicBezTo>
                      <a:pt x="19" y="2"/>
                      <a:pt x="18" y="3"/>
                      <a:pt x="17" y="3"/>
                    </a:cubicBezTo>
                    <a:cubicBezTo>
                      <a:pt x="17" y="3"/>
                      <a:pt x="16" y="2"/>
                      <a:pt x="16" y="1"/>
                    </a:cubicBezTo>
                    <a:cubicBezTo>
                      <a:pt x="15" y="0"/>
                      <a:pt x="14" y="0"/>
                      <a:pt x="13" y="0"/>
                    </a:cubicBezTo>
                    <a:cubicBezTo>
                      <a:pt x="11" y="1"/>
                      <a:pt x="11" y="2"/>
                      <a:pt x="11" y="3"/>
                    </a:cubicBezTo>
                    <a:cubicBezTo>
                      <a:pt x="11" y="4"/>
                      <a:pt x="10" y="5"/>
                      <a:pt x="10" y="6"/>
                    </a:cubicBezTo>
                    <a:cubicBezTo>
                      <a:pt x="9" y="6"/>
                      <a:pt x="8" y="6"/>
                      <a:pt x="8" y="5"/>
                    </a:cubicBezTo>
                    <a:cubicBezTo>
                      <a:pt x="7" y="4"/>
                      <a:pt x="5" y="5"/>
                      <a:pt x="5" y="6"/>
                    </a:cubicBezTo>
                    <a:cubicBezTo>
                      <a:pt x="4" y="7"/>
                      <a:pt x="3" y="8"/>
                      <a:pt x="4" y="9"/>
                    </a:cubicBezTo>
                    <a:close/>
                    <a:moveTo>
                      <a:pt x="15" y="8"/>
                    </a:moveTo>
                    <a:cubicBezTo>
                      <a:pt x="21" y="6"/>
                      <a:pt x="27" y="9"/>
                      <a:pt x="29" y="15"/>
                    </a:cubicBezTo>
                    <a:cubicBezTo>
                      <a:pt x="31" y="21"/>
                      <a:pt x="27" y="27"/>
                      <a:pt x="22" y="29"/>
                    </a:cubicBezTo>
                    <a:cubicBezTo>
                      <a:pt x="16" y="30"/>
                      <a:pt x="10" y="27"/>
                      <a:pt x="8" y="22"/>
                    </a:cubicBezTo>
                    <a:cubicBezTo>
                      <a:pt x="6" y="16"/>
                      <a:pt x="10" y="10"/>
                      <a:pt x="15" y="8"/>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010" b="0" i="0" u="none" strike="noStrike" kern="1200" cap="none" spc="0" normalizeH="0" baseline="0" noProof="0">
                  <a:ln>
                    <a:noFill/>
                  </a:ln>
                  <a:solidFill>
                    <a:prstClr val="white"/>
                  </a:solidFill>
                  <a:effectLst/>
                  <a:uLnTx/>
                  <a:uFillTx/>
                  <a:latin typeface="Calibri" panose="020F0502020204030204"/>
                  <a:ea typeface="等线" panose="02010600030101010101" charset="-122"/>
                  <a:cs typeface="+mn-cs"/>
                </a:endParaRPr>
              </a:p>
            </p:txBody>
          </p:sp>
          <p:sp>
            <p:nvSpPr>
              <p:cNvPr id="49" name="Freeform 303"/>
              <p:cNvSpPr>
                <a:spLocks noEditPoints="1"/>
              </p:cNvSpPr>
              <p:nvPr/>
            </p:nvSpPr>
            <p:spPr bwMode="auto">
              <a:xfrm>
                <a:off x="5084763" y="1111250"/>
                <a:ext cx="109538" cy="104775"/>
              </a:xfrm>
              <a:custGeom>
                <a:avLst/>
                <a:gdLst>
                  <a:gd name="T0" fmla="*/ 3 w 29"/>
                  <a:gd name="T1" fmla="*/ 7 h 28"/>
                  <a:gd name="T2" fmla="*/ 4 w 29"/>
                  <a:gd name="T3" fmla="*/ 9 h 28"/>
                  <a:gd name="T4" fmla="*/ 2 w 29"/>
                  <a:gd name="T5" fmla="*/ 9 h 28"/>
                  <a:gd name="T6" fmla="*/ 0 w 29"/>
                  <a:gd name="T7" fmla="*/ 11 h 28"/>
                  <a:gd name="T8" fmla="*/ 1 w 29"/>
                  <a:gd name="T9" fmla="*/ 13 h 28"/>
                  <a:gd name="T10" fmla="*/ 3 w 29"/>
                  <a:gd name="T11" fmla="*/ 15 h 28"/>
                  <a:gd name="T12" fmla="*/ 1 w 29"/>
                  <a:gd name="T13" fmla="*/ 16 h 28"/>
                  <a:gd name="T14" fmla="*/ 1 w 29"/>
                  <a:gd name="T15" fmla="*/ 19 h 28"/>
                  <a:gd name="T16" fmla="*/ 3 w 29"/>
                  <a:gd name="T17" fmla="*/ 20 h 28"/>
                  <a:gd name="T18" fmla="*/ 4 w 29"/>
                  <a:gd name="T19" fmla="*/ 20 h 28"/>
                  <a:gd name="T20" fmla="*/ 4 w 29"/>
                  <a:gd name="T21" fmla="*/ 23 h 28"/>
                  <a:gd name="T22" fmla="*/ 5 w 29"/>
                  <a:gd name="T23" fmla="*/ 25 h 28"/>
                  <a:gd name="T24" fmla="*/ 7 w 29"/>
                  <a:gd name="T25" fmla="*/ 25 h 28"/>
                  <a:gd name="T26" fmla="*/ 9 w 29"/>
                  <a:gd name="T27" fmla="*/ 25 h 28"/>
                  <a:gd name="T28" fmla="*/ 10 w 29"/>
                  <a:gd name="T29" fmla="*/ 27 h 28"/>
                  <a:gd name="T30" fmla="*/ 11 w 29"/>
                  <a:gd name="T31" fmla="*/ 28 h 28"/>
                  <a:gd name="T32" fmla="*/ 13 w 29"/>
                  <a:gd name="T33" fmla="*/ 27 h 28"/>
                  <a:gd name="T34" fmla="*/ 15 w 29"/>
                  <a:gd name="T35" fmla="*/ 26 h 28"/>
                  <a:gd name="T36" fmla="*/ 17 w 29"/>
                  <a:gd name="T37" fmla="*/ 27 h 28"/>
                  <a:gd name="T38" fmla="*/ 19 w 29"/>
                  <a:gd name="T39" fmla="*/ 28 h 28"/>
                  <a:gd name="T40" fmla="*/ 20 w 29"/>
                  <a:gd name="T41" fmla="*/ 26 h 28"/>
                  <a:gd name="T42" fmla="*/ 21 w 29"/>
                  <a:gd name="T43" fmla="*/ 24 h 28"/>
                  <a:gd name="T44" fmla="*/ 23 w 29"/>
                  <a:gd name="T45" fmla="*/ 24 h 28"/>
                  <a:gd name="T46" fmla="*/ 25 w 29"/>
                  <a:gd name="T47" fmla="*/ 24 h 28"/>
                  <a:gd name="T48" fmla="*/ 25 w 29"/>
                  <a:gd name="T49" fmla="*/ 21 h 28"/>
                  <a:gd name="T50" fmla="*/ 25 w 29"/>
                  <a:gd name="T51" fmla="*/ 19 h 28"/>
                  <a:gd name="T52" fmla="*/ 27 w 29"/>
                  <a:gd name="T53" fmla="*/ 19 h 28"/>
                  <a:gd name="T54" fmla="*/ 29 w 29"/>
                  <a:gd name="T55" fmla="*/ 17 h 28"/>
                  <a:gd name="T56" fmla="*/ 28 w 29"/>
                  <a:gd name="T57" fmla="*/ 15 h 28"/>
                  <a:gd name="T58" fmla="*/ 26 w 29"/>
                  <a:gd name="T59" fmla="*/ 13 h 28"/>
                  <a:gd name="T60" fmla="*/ 27 w 29"/>
                  <a:gd name="T61" fmla="*/ 12 h 28"/>
                  <a:gd name="T62" fmla="*/ 28 w 29"/>
                  <a:gd name="T63" fmla="*/ 10 h 28"/>
                  <a:gd name="T64" fmla="*/ 26 w 29"/>
                  <a:gd name="T65" fmla="*/ 8 h 28"/>
                  <a:gd name="T66" fmla="*/ 24 w 29"/>
                  <a:gd name="T67" fmla="*/ 7 h 28"/>
                  <a:gd name="T68" fmla="*/ 25 w 29"/>
                  <a:gd name="T69" fmla="*/ 6 h 28"/>
                  <a:gd name="T70" fmla="*/ 24 w 29"/>
                  <a:gd name="T71" fmla="*/ 3 h 28"/>
                  <a:gd name="T72" fmla="*/ 22 w 29"/>
                  <a:gd name="T73" fmla="*/ 3 h 28"/>
                  <a:gd name="T74" fmla="*/ 19 w 29"/>
                  <a:gd name="T75" fmla="*/ 3 h 28"/>
                  <a:gd name="T76" fmla="*/ 19 w 29"/>
                  <a:gd name="T77" fmla="*/ 2 h 28"/>
                  <a:gd name="T78" fmla="*/ 17 w 29"/>
                  <a:gd name="T79" fmla="*/ 0 h 28"/>
                  <a:gd name="T80" fmla="*/ 15 w 29"/>
                  <a:gd name="T81" fmla="*/ 1 h 28"/>
                  <a:gd name="T82" fmla="*/ 13 w 29"/>
                  <a:gd name="T83" fmla="*/ 2 h 28"/>
                  <a:gd name="T84" fmla="*/ 12 w 29"/>
                  <a:gd name="T85" fmla="*/ 1 h 28"/>
                  <a:gd name="T86" fmla="*/ 10 w 29"/>
                  <a:gd name="T87" fmla="*/ 0 h 28"/>
                  <a:gd name="T88" fmla="*/ 9 w 29"/>
                  <a:gd name="T89" fmla="*/ 2 h 28"/>
                  <a:gd name="T90" fmla="*/ 8 w 29"/>
                  <a:gd name="T91" fmla="*/ 4 h 28"/>
                  <a:gd name="T92" fmla="*/ 6 w 29"/>
                  <a:gd name="T93" fmla="*/ 4 h 28"/>
                  <a:gd name="T94" fmla="*/ 4 w 29"/>
                  <a:gd name="T95" fmla="*/ 4 h 28"/>
                  <a:gd name="T96" fmla="*/ 3 w 29"/>
                  <a:gd name="T97" fmla="*/ 7 h 28"/>
                  <a:gd name="T98" fmla="*/ 12 w 29"/>
                  <a:gd name="T99" fmla="*/ 6 h 28"/>
                  <a:gd name="T100" fmla="*/ 22 w 29"/>
                  <a:gd name="T101" fmla="*/ 12 h 28"/>
                  <a:gd name="T102" fmla="*/ 17 w 29"/>
                  <a:gd name="T103" fmla="*/ 22 h 28"/>
                  <a:gd name="T104" fmla="*/ 6 w 29"/>
                  <a:gd name="T105" fmla="*/ 17 h 28"/>
                  <a:gd name="T106" fmla="*/ 12 w 29"/>
                  <a:gd name="T107" fmla="*/ 6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29" h="28">
                    <a:moveTo>
                      <a:pt x="3" y="7"/>
                    </a:moveTo>
                    <a:cubicBezTo>
                      <a:pt x="4" y="7"/>
                      <a:pt x="4" y="9"/>
                      <a:pt x="4" y="9"/>
                    </a:cubicBezTo>
                    <a:cubicBezTo>
                      <a:pt x="4" y="9"/>
                      <a:pt x="3" y="10"/>
                      <a:pt x="2" y="9"/>
                    </a:cubicBezTo>
                    <a:cubicBezTo>
                      <a:pt x="1" y="9"/>
                      <a:pt x="0" y="10"/>
                      <a:pt x="0" y="11"/>
                    </a:cubicBezTo>
                    <a:cubicBezTo>
                      <a:pt x="0" y="12"/>
                      <a:pt x="0" y="13"/>
                      <a:pt x="1" y="13"/>
                    </a:cubicBezTo>
                    <a:cubicBezTo>
                      <a:pt x="2" y="13"/>
                      <a:pt x="3" y="15"/>
                      <a:pt x="3" y="15"/>
                    </a:cubicBezTo>
                    <a:cubicBezTo>
                      <a:pt x="3" y="16"/>
                      <a:pt x="2" y="16"/>
                      <a:pt x="1" y="16"/>
                    </a:cubicBezTo>
                    <a:cubicBezTo>
                      <a:pt x="1" y="17"/>
                      <a:pt x="0" y="18"/>
                      <a:pt x="1" y="19"/>
                    </a:cubicBezTo>
                    <a:cubicBezTo>
                      <a:pt x="1" y="20"/>
                      <a:pt x="2" y="20"/>
                      <a:pt x="3" y="20"/>
                    </a:cubicBezTo>
                    <a:cubicBezTo>
                      <a:pt x="3" y="20"/>
                      <a:pt x="4" y="20"/>
                      <a:pt x="4" y="20"/>
                    </a:cubicBezTo>
                    <a:cubicBezTo>
                      <a:pt x="4" y="21"/>
                      <a:pt x="5" y="22"/>
                      <a:pt x="4" y="23"/>
                    </a:cubicBezTo>
                    <a:cubicBezTo>
                      <a:pt x="4" y="23"/>
                      <a:pt x="4" y="24"/>
                      <a:pt x="5" y="25"/>
                    </a:cubicBezTo>
                    <a:cubicBezTo>
                      <a:pt x="5" y="26"/>
                      <a:pt x="7" y="26"/>
                      <a:pt x="7" y="25"/>
                    </a:cubicBezTo>
                    <a:cubicBezTo>
                      <a:pt x="8" y="25"/>
                      <a:pt x="9" y="25"/>
                      <a:pt x="9" y="25"/>
                    </a:cubicBezTo>
                    <a:cubicBezTo>
                      <a:pt x="10" y="25"/>
                      <a:pt x="10" y="26"/>
                      <a:pt x="10" y="27"/>
                    </a:cubicBezTo>
                    <a:cubicBezTo>
                      <a:pt x="10" y="27"/>
                      <a:pt x="10" y="28"/>
                      <a:pt x="11" y="28"/>
                    </a:cubicBezTo>
                    <a:cubicBezTo>
                      <a:pt x="12" y="28"/>
                      <a:pt x="13" y="28"/>
                      <a:pt x="13" y="27"/>
                    </a:cubicBezTo>
                    <a:cubicBezTo>
                      <a:pt x="14" y="27"/>
                      <a:pt x="15" y="26"/>
                      <a:pt x="15" y="26"/>
                    </a:cubicBezTo>
                    <a:cubicBezTo>
                      <a:pt x="16" y="26"/>
                      <a:pt x="16" y="26"/>
                      <a:pt x="17" y="27"/>
                    </a:cubicBezTo>
                    <a:cubicBezTo>
                      <a:pt x="17" y="28"/>
                      <a:pt x="18" y="28"/>
                      <a:pt x="19" y="28"/>
                    </a:cubicBezTo>
                    <a:cubicBezTo>
                      <a:pt x="20" y="28"/>
                      <a:pt x="20" y="27"/>
                      <a:pt x="20" y="26"/>
                    </a:cubicBezTo>
                    <a:cubicBezTo>
                      <a:pt x="20" y="25"/>
                      <a:pt x="21" y="24"/>
                      <a:pt x="21" y="24"/>
                    </a:cubicBezTo>
                    <a:cubicBezTo>
                      <a:pt x="21" y="24"/>
                      <a:pt x="22" y="24"/>
                      <a:pt x="23" y="24"/>
                    </a:cubicBezTo>
                    <a:cubicBezTo>
                      <a:pt x="23" y="25"/>
                      <a:pt x="24" y="25"/>
                      <a:pt x="25" y="24"/>
                    </a:cubicBezTo>
                    <a:cubicBezTo>
                      <a:pt x="26" y="23"/>
                      <a:pt x="26" y="22"/>
                      <a:pt x="25" y="21"/>
                    </a:cubicBezTo>
                    <a:cubicBezTo>
                      <a:pt x="25" y="21"/>
                      <a:pt x="25" y="20"/>
                      <a:pt x="25" y="19"/>
                    </a:cubicBezTo>
                    <a:cubicBezTo>
                      <a:pt x="25" y="19"/>
                      <a:pt x="26" y="19"/>
                      <a:pt x="27" y="19"/>
                    </a:cubicBezTo>
                    <a:cubicBezTo>
                      <a:pt x="28" y="19"/>
                      <a:pt x="28" y="18"/>
                      <a:pt x="29" y="17"/>
                    </a:cubicBezTo>
                    <a:cubicBezTo>
                      <a:pt x="29" y="16"/>
                      <a:pt x="28" y="15"/>
                      <a:pt x="28" y="15"/>
                    </a:cubicBezTo>
                    <a:cubicBezTo>
                      <a:pt x="27" y="15"/>
                      <a:pt x="26" y="14"/>
                      <a:pt x="26" y="13"/>
                    </a:cubicBezTo>
                    <a:cubicBezTo>
                      <a:pt x="26" y="13"/>
                      <a:pt x="27" y="12"/>
                      <a:pt x="27" y="12"/>
                    </a:cubicBezTo>
                    <a:cubicBezTo>
                      <a:pt x="28" y="12"/>
                      <a:pt x="28" y="11"/>
                      <a:pt x="28" y="10"/>
                    </a:cubicBezTo>
                    <a:cubicBezTo>
                      <a:pt x="28" y="9"/>
                      <a:pt x="27" y="8"/>
                      <a:pt x="26" y="8"/>
                    </a:cubicBezTo>
                    <a:cubicBezTo>
                      <a:pt x="26" y="9"/>
                      <a:pt x="24" y="8"/>
                      <a:pt x="24" y="7"/>
                    </a:cubicBezTo>
                    <a:cubicBezTo>
                      <a:pt x="24" y="7"/>
                      <a:pt x="24" y="6"/>
                      <a:pt x="25" y="6"/>
                    </a:cubicBezTo>
                    <a:cubicBezTo>
                      <a:pt x="25" y="5"/>
                      <a:pt x="25" y="4"/>
                      <a:pt x="24" y="3"/>
                    </a:cubicBezTo>
                    <a:cubicBezTo>
                      <a:pt x="23" y="3"/>
                      <a:pt x="22" y="3"/>
                      <a:pt x="22" y="3"/>
                    </a:cubicBezTo>
                    <a:cubicBezTo>
                      <a:pt x="21" y="4"/>
                      <a:pt x="20" y="4"/>
                      <a:pt x="19" y="3"/>
                    </a:cubicBezTo>
                    <a:cubicBezTo>
                      <a:pt x="19" y="3"/>
                      <a:pt x="19" y="2"/>
                      <a:pt x="19" y="2"/>
                    </a:cubicBezTo>
                    <a:cubicBezTo>
                      <a:pt x="19" y="1"/>
                      <a:pt x="18" y="0"/>
                      <a:pt x="17" y="0"/>
                    </a:cubicBezTo>
                    <a:cubicBezTo>
                      <a:pt x="16" y="0"/>
                      <a:pt x="15" y="0"/>
                      <a:pt x="15" y="1"/>
                    </a:cubicBezTo>
                    <a:cubicBezTo>
                      <a:pt x="15" y="2"/>
                      <a:pt x="14" y="2"/>
                      <a:pt x="13" y="2"/>
                    </a:cubicBezTo>
                    <a:cubicBezTo>
                      <a:pt x="13" y="2"/>
                      <a:pt x="12" y="2"/>
                      <a:pt x="12" y="1"/>
                    </a:cubicBezTo>
                    <a:cubicBezTo>
                      <a:pt x="12" y="0"/>
                      <a:pt x="11" y="0"/>
                      <a:pt x="10" y="0"/>
                    </a:cubicBezTo>
                    <a:cubicBezTo>
                      <a:pt x="9" y="1"/>
                      <a:pt x="8" y="2"/>
                      <a:pt x="9" y="2"/>
                    </a:cubicBezTo>
                    <a:cubicBezTo>
                      <a:pt x="9" y="3"/>
                      <a:pt x="8" y="4"/>
                      <a:pt x="8" y="4"/>
                    </a:cubicBezTo>
                    <a:cubicBezTo>
                      <a:pt x="7" y="5"/>
                      <a:pt x="7" y="4"/>
                      <a:pt x="6" y="4"/>
                    </a:cubicBezTo>
                    <a:cubicBezTo>
                      <a:pt x="5" y="3"/>
                      <a:pt x="4" y="4"/>
                      <a:pt x="4" y="4"/>
                    </a:cubicBezTo>
                    <a:cubicBezTo>
                      <a:pt x="3" y="5"/>
                      <a:pt x="3" y="6"/>
                      <a:pt x="3" y="7"/>
                    </a:cubicBezTo>
                    <a:close/>
                    <a:moveTo>
                      <a:pt x="12" y="6"/>
                    </a:moveTo>
                    <a:cubicBezTo>
                      <a:pt x="16" y="5"/>
                      <a:pt x="21" y="7"/>
                      <a:pt x="22" y="12"/>
                    </a:cubicBezTo>
                    <a:cubicBezTo>
                      <a:pt x="24" y="16"/>
                      <a:pt x="21" y="21"/>
                      <a:pt x="17" y="22"/>
                    </a:cubicBezTo>
                    <a:cubicBezTo>
                      <a:pt x="13" y="23"/>
                      <a:pt x="8" y="21"/>
                      <a:pt x="6" y="17"/>
                    </a:cubicBezTo>
                    <a:cubicBezTo>
                      <a:pt x="5" y="12"/>
                      <a:pt x="7" y="8"/>
                      <a:pt x="12" y="6"/>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010" b="0" i="0" u="none" strike="noStrike" kern="1200" cap="none" spc="0" normalizeH="0" baseline="0" noProof="0">
                  <a:ln>
                    <a:noFill/>
                  </a:ln>
                  <a:solidFill>
                    <a:prstClr val="white"/>
                  </a:solidFill>
                  <a:effectLst/>
                  <a:uLnTx/>
                  <a:uFillTx/>
                  <a:latin typeface="Calibri" panose="020F0502020204030204"/>
                  <a:ea typeface="等线" panose="02010600030101010101" charset="-122"/>
                  <a:cs typeface="+mn-cs"/>
                </a:endParaRPr>
              </a:p>
            </p:txBody>
          </p:sp>
        </p:grpSp>
      </p:grpSp>
      <p:grpSp>
        <p:nvGrpSpPr>
          <p:cNvPr id="50" name="组合 49"/>
          <p:cNvGrpSpPr/>
          <p:nvPr/>
        </p:nvGrpSpPr>
        <p:grpSpPr>
          <a:xfrm>
            <a:off x="5987541" y="3256106"/>
            <a:ext cx="497214" cy="497214"/>
            <a:chOff x="8125599" y="1434035"/>
            <a:chExt cx="2036802" cy="2036802"/>
          </a:xfrm>
        </p:grpSpPr>
        <p:sp>
          <p:nvSpPr>
            <p:cNvPr id="51" name="椭圆 50"/>
            <p:cNvSpPr/>
            <p:nvPr/>
          </p:nvSpPr>
          <p:spPr>
            <a:xfrm>
              <a:off x="8125599" y="1434035"/>
              <a:ext cx="2036802" cy="2036802"/>
            </a:xfrm>
            <a:prstGeom prst="ellipse">
              <a:avLst/>
            </a:prstGeom>
            <a:solidFill>
              <a:srgbClr val="E62A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010" b="0" i="0" u="none" strike="noStrike" kern="1200" cap="none" spc="0" normalizeH="0" baseline="0" noProof="0">
                <a:ln>
                  <a:noFill/>
                </a:ln>
                <a:solidFill>
                  <a:prstClr val="white"/>
                </a:solidFill>
                <a:effectLst/>
                <a:uLnTx/>
                <a:uFillTx/>
                <a:latin typeface="Calibri" panose="020F0502020204030204"/>
                <a:ea typeface="等线" panose="02010600030101010101" charset="-122"/>
                <a:cs typeface="+mn-cs"/>
              </a:endParaRPr>
            </a:p>
          </p:txBody>
        </p:sp>
        <p:sp>
          <p:nvSpPr>
            <p:cNvPr id="52" name="Freeform 9"/>
            <p:cNvSpPr>
              <a:spLocks noEditPoints="1"/>
            </p:cNvSpPr>
            <p:nvPr/>
          </p:nvSpPr>
          <p:spPr bwMode="auto">
            <a:xfrm rot="19469485">
              <a:off x="8577909" y="1818269"/>
              <a:ext cx="1162163" cy="1238355"/>
            </a:xfrm>
            <a:custGeom>
              <a:avLst/>
              <a:gdLst>
                <a:gd name="T0" fmla="*/ 147 w 243"/>
                <a:gd name="T1" fmla="*/ 240 h 269"/>
                <a:gd name="T2" fmla="*/ 90 w 243"/>
                <a:gd name="T3" fmla="*/ 234 h 269"/>
                <a:gd name="T4" fmla="*/ 147 w 243"/>
                <a:gd name="T5" fmla="*/ 227 h 269"/>
                <a:gd name="T6" fmla="*/ 147 w 243"/>
                <a:gd name="T7" fmla="*/ 243 h 269"/>
                <a:gd name="T8" fmla="*/ 90 w 243"/>
                <a:gd name="T9" fmla="*/ 252 h 269"/>
                <a:gd name="T10" fmla="*/ 96 w 243"/>
                <a:gd name="T11" fmla="*/ 256 h 269"/>
                <a:gd name="T12" fmla="*/ 105 w 243"/>
                <a:gd name="T13" fmla="*/ 262 h 269"/>
                <a:gd name="T14" fmla="*/ 126 w 243"/>
                <a:gd name="T15" fmla="*/ 269 h 269"/>
                <a:gd name="T16" fmla="*/ 138 w 243"/>
                <a:gd name="T17" fmla="*/ 261 h 269"/>
                <a:gd name="T18" fmla="*/ 147 w 243"/>
                <a:gd name="T19" fmla="*/ 256 h 269"/>
                <a:gd name="T20" fmla="*/ 147 w 243"/>
                <a:gd name="T21" fmla="*/ 243 h 269"/>
                <a:gd name="T22" fmla="*/ 128 w 243"/>
                <a:gd name="T23" fmla="*/ 32 h 269"/>
                <a:gd name="T24" fmla="*/ 122 w 243"/>
                <a:gd name="T25" fmla="*/ 0 h 269"/>
                <a:gd name="T26" fmla="*/ 115 w 243"/>
                <a:gd name="T27" fmla="*/ 32 h 269"/>
                <a:gd name="T28" fmla="*/ 54 w 243"/>
                <a:gd name="T29" fmla="*/ 63 h 269"/>
                <a:gd name="T30" fmla="*/ 63 w 243"/>
                <a:gd name="T31" fmla="*/ 63 h 269"/>
                <a:gd name="T32" fmla="*/ 45 w 243"/>
                <a:gd name="T33" fmla="*/ 36 h 269"/>
                <a:gd name="T34" fmla="*/ 36 w 243"/>
                <a:gd name="T35" fmla="*/ 45 h 269"/>
                <a:gd name="T36" fmla="*/ 38 w 243"/>
                <a:gd name="T37" fmla="*/ 122 h 269"/>
                <a:gd name="T38" fmla="*/ 6 w 243"/>
                <a:gd name="T39" fmla="*/ 115 h 269"/>
                <a:gd name="T40" fmla="*/ 6 w 243"/>
                <a:gd name="T41" fmla="*/ 128 h 269"/>
                <a:gd name="T42" fmla="*/ 38 w 243"/>
                <a:gd name="T43" fmla="*/ 122 h 269"/>
                <a:gd name="T44" fmla="*/ 36 w 243"/>
                <a:gd name="T45" fmla="*/ 199 h 269"/>
                <a:gd name="T46" fmla="*/ 40 w 243"/>
                <a:gd name="T47" fmla="*/ 209 h 269"/>
                <a:gd name="T48" fmla="*/ 63 w 243"/>
                <a:gd name="T49" fmla="*/ 189 h 269"/>
                <a:gd name="T50" fmla="*/ 54 w 243"/>
                <a:gd name="T51" fmla="*/ 180 h 269"/>
                <a:gd name="T52" fmla="*/ 180 w 243"/>
                <a:gd name="T53" fmla="*/ 180 h 269"/>
                <a:gd name="T54" fmla="*/ 199 w 243"/>
                <a:gd name="T55" fmla="*/ 208 h 269"/>
                <a:gd name="T56" fmla="*/ 208 w 243"/>
                <a:gd name="T57" fmla="*/ 208 h 269"/>
                <a:gd name="T58" fmla="*/ 189 w 243"/>
                <a:gd name="T59" fmla="*/ 180 h 269"/>
                <a:gd name="T60" fmla="*/ 211 w 243"/>
                <a:gd name="T61" fmla="*/ 115 h 269"/>
                <a:gd name="T62" fmla="*/ 211 w 243"/>
                <a:gd name="T63" fmla="*/ 128 h 269"/>
                <a:gd name="T64" fmla="*/ 243 w 243"/>
                <a:gd name="T65" fmla="*/ 122 h 269"/>
                <a:gd name="T66" fmla="*/ 185 w 243"/>
                <a:gd name="T67" fmla="*/ 65 h 269"/>
                <a:gd name="T68" fmla="*/ 208 w 243"/>
                <a:gd name="T69" fmla="*/ 45 h 269"/>
                <a:gd name="T70" fmla="*/ 199 w 243"/>
                <a:gd name="T71" fmla="*/ 36 h 269"/>
                <a:gd name="T72" fmla="*/ 180 w 243"/>
                <a:gd name="T73" fmla="*/ 63 h 269"/>
                <a:gd name="T74" fmla="*/ 154 w 243"/>
                <a:gd name="T75" fmla="*/ 218 h 269"/>
                <a:gd name="T76" fmla="*/ 96 w 243"/>
                <a:gd name="T77" fmla="*/ 224 h 269"/>
                <a:gd name="T78" fmla="*/ 96 w 243"/>
                <a:gd name="T79" fmla="*/ 211 h 269"/>
                <a:gd name="T80" fmla="*/ 122 w 243"/>
                <a:gd name="T81" fmla="*/ 58 h 269"/>
                <a:gd name="T82" fmla="*/ 148 w 243"/>
                <a:gd name="T83" fmla="*/ 211 h 269"/>
                <a:gd name="T84" fmla="*/ 107 w 243"/>
                <a:gd name="T85" fmla="*/ 76 h 269"/>
                <a:gd name="T86" fmla="*/ 67 w 243"/>
                <a:gd name="T87" fmla="*/ 111 h 269"/>
                <a:gd name="T88" fmla="*/ 72 w 243"/>
                <a:gd name="T89" fmla="*/ 117 h 269"/>
                <a:gd name="T90" fmla="*/ 104 w 243"/>
                <a:gd name="T91" fmla="*/ 82 h 2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243" h="269">
                  <a:moveTo>
                    <a:pt x="154" y="234"/>
                  </a:moveTo>
                  <a:cubicBezTo>
                    <a:pt x="154" y="237"/>
                    <a:pt x="151" y="240"/>
                    <a:pt x="147" y="240"/>
                  </a:cubicBezTo>
                  <a:cubicBezTo>
                    <a:pt x="96" y="240"/>
                    <a:pt x="96" y="240"/>
                    <a:pt x="96" y="240"/>
                  </a:cubicBezTo>
                  <a:cubicBezTo>
                    <a:pt x="92" y="240"/>
                    <a:pt x="90" y="237"/>
                    <a:pt x="90" y="234"/>
                  </a:cubicBezTo>
                  <a:cubicBezTo>
                    <a:pt x="90" y="230"/>
                    <a:pt x="92" y="227"/>
                    <a:pt x="96" y="227"/>
                  </a:cubicBezTo>
                  <a:cubicBezTo>
                    <a:pt x="147" y="227"/>
                    <a:pt x="147" y="227"/>
                    <a:pt x="147" y="227"/>
                  </a:cubicBezTo>
                  <a:cubicBezTo>
                    <a:pt x="151" y="227"/>
                    <a:pt x="154" y="230"/>
                    <a:pt x="154" y="234"/>
                  </a:cubicBezTo>
                  <a:close/>
                  <a:moveTo>
                    <a:pt x="147" y="243"/>
                  </a:moveTo>
                  <a:cubicBezTo>
                    <a:pt x="96" y="243"/>
                    <a:pt x="96" y="243"/>
                    <a:pt x="96" y="243"/>
                  </a:cubicBezTo>
                  <a:cubicBezTo>
                    <a:pt x="92" y="243"/>
                    <a:pt x="89" y="247"/>
                    <a:pt x="90" y="252"/>
                  </a:cubicBezTo>
                  <a:cubicBezTo>
                    <a:pt x="91" y="254"/>
                    <a:pt x="93" y="256"/>
                    <a:pt x="96" y="256"/>
                  </a:cubicBezTo>
                  <a:cubicBezTo>
                    <a:pt x="96" y="256"/>
                    <a:pt x="96" y="256"/>
                    <a:pt x="96" y="256"/>
                  </a:cubicBezTo>
                  <a:cubicBezTo>
                    <a:pt x="100" y="256"/>
                    <a:pt x="103" y="258"/>
                    <a:pt x="105" y="261"/>
                  </a:cubicBezTo>
                  <a:cubicBezTo>
                    <a:pt x="105" y="262"/>
                    <a:pt x="105" y="262"/>
                    <a:pt x="105" y="262"/>
                  </a:cubicBezTo>
                  <a:cubicBezTo>
                    <a:pt x="107" y="266"/>
                    <a:pt x="112" y="269"/>
                    <a:pt x="117" y="269"/>
                  </a:cubicBezTo>
                  <a:cubicBezTo>
                    <a:pt x="126" y="269"/>
                    <a:pt x="126" y="269"/>
                    <a:pt x="126" y="269"/>
                  </a:cubicBezTo>
                  <a:cubicBezTo>
                    <a:pt x="131" y="269"/>
                    <a:pt x="136" y="266"/>
                    <a:pt x="138" y="262"/>
                  </a:cubicBezTo>
                  <a:cubicBezTo>
                    <a:pt x="138" y="261"/>
                    <a:pt x="138" y="261"/>
                    <a:pt x="138" y="261"/>
                  </a:cubicBezTo>
                  <a:cubicBezTo>
                    <a:pt x="140" y="258"/>
                    <a:pt x="143" y="256"/>
                    <a:pt x="147" y="256"/>
                  </a:cubicBezTo>
                  <a:cubicBezTo>
                    <a:pt x="147" y="256"/>
                    <a:pt x="147" y="256"/>
                    <a:pt x="147" y="256"/>
                  </a:cubicBezTo>
                  <a:cubicBezTo>
                    <a:pt x="150" y="256"/>
                    <a:pt x="152" y="254"/>
                    <a:pt x="153" y="252"/>
                  </a:cubicBezTo>
                  <a:cubicBezTo>
                    <a:pt x="155" y="247"/>
                    <a:pt x="151" y="243"/>
                    <a:pt x="147" y="243"/>
                  </a:cubicBezTo>
                  <a:close/>
                  <a:moveTo>
                    <a:pt x="122" y="38"/>
                  </a:moveTo>
                  <a:cubicBezTo>
                    <a:pt x="125" y="38"/>
                    <a:pt x="128" y="36"/>
                    <a:pt x="128" y="32"/>
                  </a:cubicBezTo>
                  <a:cubicBezTo>
                    <a:pt x="128" y="6"/>
                    <a:pt x="128" y="6"/>
                    <a:pt x="128" y="6"/>
                  </a:cubicBezTo>
                  <a:cubicBezTo>
                    <a:pt x="128" y="3"/>
                    <a:pt x="125" y="0"/>
                    <a:pt x="122" y="0"/>
                  </a:cubicBezTo>
                  <a:cubicBezTo>
                    <a:pt x="118" y="0"/>
                    <a:pt x="115" y="3"/>
                    <a:pt x="115" y="6"/>
                  </a:cubicBezTo>
                  <a:cubicBezTo>
                    <a:pt x="115" y="32"/>
                    <a:pt x="115" y="32"/>
                    <a:pt x="115" y="32"/>
                  </a:cubicBezTo>
                  <a:cubicBezTo>
                    <a:pt x="115" y="36"/>
                    <a:pt x="118" y="38"/>
                    <a:pt x="122" y="38"/>
                  </a:cubicBezTo>
                  <a:close/>
                  <a:moveTo>
                    <a:pt x="54" y="63"/>
                  </a:moveTo>
                  <a:cubicBezTo>
                    <a:pt x="55" y="64"/>
                    <a:pt x="57" y="65"/>
                    <a:pt x="58" y="65"/>
                  </a:cubicBezTo>
                  <a:cubicBezTo>
                    <a:pt x="60" y="65"/>
                    <a:pt x="62" y="64"/>
                    <a:pt x="63" y="63"/>
                  </a:cubicBezTo>
                  <a:cubicBezTo>
                    <a:pt x="65" y="60"/>
                    <a:pt x="65" y="56"/>
                    <a:pt x="63" y="54"/>
                  </a:cubicBezTo>
                  <a:cubicBezTo>
                    <a:pt x="45" y="36"/>
                    <a:pt x="45" y="36"/>
                    <a:pt x="45" y="36"/>
                  </a:cubicBezTo>
                  <a:cubicBezTo>
                    <a:pt x="42" y="33"/>
                    <a:pt x="38" y="33"/>
                    <a:pt x="36" y="36"/>
                  </a:cubicBezTo>
                  <a:cubicBezTo>
                    <a:pt x="33" y="38"/>
                    <a:pt x="33" y="42"/>
                    <a:pt x="36" y="45"/>
                  </a:cubicBezTo>
                  <a:lnTo>
                    <a:pt x="54" y="63"/>
                  </a:lnTo>
                  <a:close/>
                  <a:moveTo>
                    <a:pt x="38" y="122"/>
                  </a:moveTo>
                  <a:cubicBezTo>
                    <a:pt x="38" y="118"/>
                    <a:pt x="36" y="115"/>
                    <a:pt x="32" y="115"/>
                  </a:cubicBezTo>
                  <a:cubicBezTo>
                    <a:pt x="6" y="115"/>
                    <a:pt x="6" y="115"/>
                    <a:pt x="6" y="115"/>
                  </a:cubicBezTo>
                  <a:cubicBezTo>
                    <a:pt x="3" y="115"/>
                    <a:pt x="0" y="118"/>
                    <a:pt x="0" y="122"/>
                  </a:cubicBezTo>
                  <a:cubicBezTo>
                    <a:pt x="0" y="125"/>
                    <a:pt x="3" y="128"/>
                    <a:pt x="6" y="128"/>
                  </a:cubicBezTo>
                  <a:cubicBezTo>
                    <a:pt x="32" y="128"/>
                    <a:pt x="32" y="128"/>
                    <a:pt x="32" y="128"/>
                  </a:cubicBezTo>
                  <a:cubicBezTo>
                    <a:pt x="36" y="128"/>
                    <a:pt x="38" y="125"/>
                    <a:pt x="38" y="122"/>
                  </a:cubicBezTo>
                  <a:close/>
                  <a:moveTo>
                    <a:pt x="54" y="180"/>
                  </a:moveTo>
                  <a:cubicBezTo>
                    <a:pt x="36" y="199"/>
                    <a:pt x="36" y="199"/>
                    <a:pt x="36" y="199"/>
                  </a:cubicBezTo>
                  <a:cubicBezTo>
                    <a:pt x="33" y="201"/>
                    <a:pt x="33" y="205"/>
                    <a:pt x="36" y="208"/>
                  </a:cubicBezTo>
                  <a:cubicBezTo>
                    <a:pt x="37" y="209"/>
                    <a:pt x="39" y="209"/>
                    <a:pt x="40" y="209"/>
                  </a:cubicBezTo>
                  <a:cubicBezTo>
                    <a:pt x="42" y="209"/>
                    <a:pt x="43" y="209"/>
                    <a:pt x="45" y="208"/>
                  </a:cubicBezTo>
                  <a:cubicBezTo>
                    <a:pt x="63" y="189"/>
                    <a:pt x="63" y="189"/>
                    <a:pt x="63" y="189"/>
                  </a:cubicBezTo>
                  <a:cubicBezTo>
                    <a:pt x="65" y="187"/>
                    <a:pt x="65" y="183"/>
                    <a:pt x="63" y="180"/>
                  </a:cubicBezTo>
                  <a:cubicBezTo>
                    <a:pt x="60" y="178"/>
                    <a:pt x="56" y="178"/>
                    <a:pt x="54" y="180"/>
                  </a:cubicBezTo>
                  <a:close/>
                  <a:moveTo>
                    <a:pt x="189" y="180"/>
                  </a:moveTo>
                  <a:cubicBezTo>
                    <a:pt x="187" y="178"/>
                    <a:pt x="183" y="178"/>
                    <a:pt x="180" y="180"/>
                  </a:cubicBezTo>
                  <a:cubicBezTo>
                    <a:pt x="178" y="183"/>
                    <a:pt x="178" y="187"/>
                    <a:pt x="180" y="189"/>
                  </a:cubicBezTo>
                  <a:cubicBezTo>
                    <a:pt x="199" y="208"/>
                    <a:pt x="199" y="208"/>
                    <a:pt x="199" y="208"/>
                  </a:cubicBezTo>
                  <a:cubicBezTo>
                    <a:pt x="200" y="209"/>
                    <a:pt x="201" y="209"/>
                    <a:pt x="203" y="209"/>
                  </a:cubicBezTo>
                  <a:cubicBezTo>
                    <a:pt x="205" y="209"/>
                    <a:pt x="206" y="209"/>
                    <a:pt x="208" y="208"/>
                  </a:cubicBezTo>
                  <a:cubicBezTo>
                    <a:pt x="210" y="205"/>
                    <a:pt x="210" y="201"/>
                    <a:pt x="208" y="199"/>
                  </a:cubicBezTo>
                  <a:lnTo>
                    <a:pt x="189" y="180"/>
                  </a:lnTo>
                  <a:close/>
                  <a:moveTo>
                    <a:pt x="237" y="115"/>
                  </a:moveTo>
                  <a:cubicBezTo>
                    <a:pt x="211" y="115"/>
                    <a:pt x="211" y="115"/>
                    <a:pt x="211" y="115"/>
                  </a:cubicBezTo>
                  <a:cubicBezTo>
                    <a:pt x="208" y="115"/>
                    <a:pt x="205" y="118"/>
                    <a:pt x="205" y="122"/>
                  </a:cubicBezTo>
                  <a:cubicBezTo>
                    <a:pt x="205" y="125"/>
                    <a:pt x="208" y="128"/>
                    <a:pt x="211" y="128"/>
                  </a:cubicBezTo>
                  <a:cubicBezTo>
                    <a:pt x="237" y="128"/>
                    <a:pt x="237" y="128"/>
                    <a:pt x="237" y="128"/>
                  </a:cubicBezTo>
                  <a:cubicBezTo>
                    <a:pt x="240" y="128"/>
                    <a:pt x="243" y="125"/>
                    <a:pt x="243" y="122"/>
                  </a:cubicBezTo>
                  <a:cubicBezTo>
                    <a:pt x="243" y="118"/>
                    <a:pt x="240" y="115"/>
                    <a:pt x="237" y="115"/>
                  </a:cubicBezTo>
                  <a:close/>
                  <a:moveTo>
                    <a:pt x="185" y="65"/>
                  </a:moveTo>
                  <a:cubicBezTo>
                    <a:pt x="187" y="65"/>
                    <a:pt x="188" y="64"/>
                    <a:pt x="189" y="63"/>
                  </a:cubicBezTo>
                  <a:cubicBezTo>
                    <a:pt x="208" y="45"/>
                    <a:pt x="208" y="45"/>
                    <a:pt x="208" y="45"/>
                  </a:cubicBezTo>
                  <a:cubicBezTo>
                    <a:pt x="210" y="42"/>
                    <a:pt x="210" y="38"/>
                    <a:pt x="208" y="36"/>
                  </a:cubicBezTo>
                  <a:cubicBezTo>
                    <a:pt x="205" y="33"/>
                    <a:pt x="201" y="33"/>
                    <a:pt x="199" y="36"/>
                  </a:cubicBezTo>
                  <a:cubicBezTo>
                    <a:pt x="180" y="54"/>
                    <a:pt x="180" y="54"/>
                    <a:pt x="180" y="54"/>
                  </a:cubicBezTo>
                  <a:cubicBezTo>
                    <a:pt x="178" y="56"/>
                    <a:pt x="178" y="60"/>
                    <a:pt x="180" y="63"/>
                  </a:cubicBezTo>
                  <a:cubicBezTo>
                    <a:pt x="182" y="64"/>
                    <a:pt x="183" y="65"/>
                    <a:pt x="185" y="65"/>
                  </a:cubicBezTo>
                  <a:close/>
                  <a:moveTo>
                    <a:pt x="154" y="218"/>
                  </a:moveTo>
                  <a:cubicBezTo>
                    <a:pt x="154" y="221"/>
                    <a:pt x="151" y="224"/>
                    <a:pt x="147" y="224"/>
                  </a:cubicBezTo>
                  <a:cubicBezTo>
                    <a:pt x="96" y="224"/>
                    <a:pt x="96" y="224"/>
                    <a:pt x="96" y="224"/>
                  </a:cubicBezTo>
                  <a:cubicBezTo>
                    <a:pt x="92" y="224"/>
                    <a:pt x="90" y="221"/>
                    <a:pt x="90" y="218"/>
                  </a:cubicBezTo>
                  <a:cubicBezTo>
                    <a:pt x="90" y="214"/>
                    <a:pt x="92" y="211"/>
                    <a:pt x="96" y="211"/>
                  </a:cubicBezTo>
                  <a:cubicBezTo>
                    <a:pt x="92" y="175"/>
                    <a:pt x="54" y="167"/>
                    <a:pt x="54" y="125"/>
                  </a:cubicBezTo>
                  <a:cubicBezTo>
                    <a:pt x="54" y="88"/>
                    <a:pt x="84" y="58"/>
                    <a:pt x="122" y="58"/>
                  </a:cubicBezTo>
                  <a:cubicBezTo>
                    <a:pt x="159" y="58"/>
                    <a:pt x="189" y="88"/>
                    <a:pt x="189" y="125"/>
                  </a:cubicBezTo>
                  <a:cubicBezTo>
                    <a:pt x="189" y="167"/>
                    <a:pt x="152" y="175"/>
                    <a:pt x="148" y="211"/>
                  </a:cubicBezTo>
                  <a:cubicBezTo>
                    <a:pt x="151" y="211"/>
                    <a:pt x="154" y="214"/>
                    <a:pt x="154" y="218"/>
                  </a:cubicBezTo>
                  <a:close/>
                  <a:moveTo>
                    <a:pt x="107" y="76"/>
                  </a:moveTo>
                  <a:cubicBezTo>
                    <a:pt x="106" y="73"/>
                    <a:pt x="103" y="72"/>
                    <a:pt x="101" y="73"/>
                  </a:cubicBezTo>
                  <a:cubicBezTo>
                    <a:pt x="84" y="80"/>
                    <a:pt x="72" y="94"/>
                    <a:pt x="67" y="111"/>
                  </a:cubicBezTo>
                  <a:cubicBezTo>
                    <a:pt x="67" y="113"/>
                    <a:pt x="68" y="116"/>
                    <a:pt x="71" y="117"/>
                  </a:cubicBezTo>
                  <a:cubicBezTo>
                    <a:pt x="71" y="117"/>
                    <a:pt x="72" y="117"/>
                    <a:pt x="72" y="117"/>
                  </a:cubicBezTo>
                  <a:cubicBezTo>
                    <a:pt x="74" y="117"/>
                    <a:pt x="76" y="115"/>
                    <a:pt x="77" y="113"/>
                  </a:cubicBezTo>
                  <a:cubicBezTo>
                    <a:pt x="80" y="99"/>
                    <a:pt x="91" y="87"/>
                    <a:pt x="104" y="82"/>
                  </a:cubicBezTo>
                  <a:cubicBezTo>
                    <a:pt x="107" y="81"/>
                    <a:pt x="108" y="78"/>
                    <a:pt x="107" y="76"/>
                  </a:cubicBezTo>
                  <a:close/>
                </a:path>
              </a:pathLst>
            </a:custGeom>
            <a:solidFill>
              <a:schemeClr val="bg1">
                <a:lumMod val="95000"/>
              </a:schemeClr>
            </a:solidFill>
            <a:ln>
              <a:noFill/>
            </a:ln>
          </p:spPr>
          <p:txBody>
            <a:bodyPr vert="horz" wrap="square" lIns="68562" tIns="34281" rIns="68562" bIns="34281"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010" b="0" i="0" u="none" strike="noStrike" kern="1200" cap="none" spc="0" normalizeH="0" baseline="0" noProof="0">
                <a:ln>
                  <a:noFill/>
                </a:ln>
                <a:solidFill>
                  <a:prstClr val="black"/>
                </a:solidFill>
                <a:effectLst/>
                <a:uLnTx/>
                <a:uFillTx/>
                <a:latin typeface="Calibri" panose="020F0502020204030204"/>
                <a:ea typeface="等线" panose="02010600030101010101" charset="-122"/>
                <a:cs typeface="+mn-cs"/>
              </a:endParaRPr>
            </a:p>
          </p:txBody>
        </p:sp>
      </p:grpSp>
      <p:grpSp>
        <p:nvGrpSpPr>
          <p:cNvPr id="53" name="组合 52"/>
          <p:cNvGrpSpPr/>
          <p:nvPr/>
        </p:nvGrpSpPr>
        <p:grpSpPr>
          <a:xfrm>
            <a:off x="7660000" y="3197542"/>
            <a:ext cx="497214" cy="497214"/>
            <a:chOff x="8125599" y="1434035"/>
            <a:chExt cx="2036802" cy="2036802"/>
          </a:xfrm>
        </p:grpSpPr>
        <p:sp>
          <p:nvSpPr>
            <p:cNvPr id="54" name="椭圆 53"/>
            <p:cNvSpPr/>
            <p:nvPr/>
          </p:nvSpPr>
          <p:spPr>
            <a:xfrm>
              <a:off x="8125599" y="1434035"/>
              <a:ext cx="2036802" cy="2036802"/>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010" b="0" i="0" u="none" strike="noStrike" kern="1200" cap="none" spc="0" normalizeH="0" baseline="0" noProof="0">
                <a:ln>
                  <a:noFill/>
                </a:ln>
                <a:solidFill>
                  <a:prstClr val="white"/>
                </a:solidFill>
                <a:effectLst/>
                <a:uLnTx/>
                <a:uFillTx/>
                <a:latin typeface="Calibri" panose="020F0502020204030204"/>
                <a:ea typeface="等线" panose="02010600030101010101" charset="-122"/>
                <a:cs typeface="+mn-cs"/>
              </a:endParaRPr>
            </a:p>
          </p:txBody>
        </p:sp>
        <p:sp>
          <p:nvSpPr>
            <p:cNvPr id="55" name="Freeform 206"/>
            <p:cNvSpPr>
              <a:spLocks noChangeAspect="1" noEditPoints="1"/>
            </p:cNvSpPr>
            <p:nvPr/>
          </p:nvSpPr>
          <p:spPr bwMode="auto">
            <a:xfrm>
              <a:off x="8691164" y="1871942"/>
              <a:ext cx="935653" cy="1131009"/>
            </a:xfrm>
            <a:custGeom>
              <a:avLst/>
              <a:gdLst>
                <a:gd name="T0" fmla="*/ 0 w 77"/>
                <a:gd name="T1" fmla="*/ 85 h 93"/>
                <a:gd name="T2" fmla="*/ 30 w 77"/>
                <a:gd name="T3" fmla="*/ 20 h 93"/>
                <a:gd name="T4" fmla="*/ 38 w 77"/>
                <a:gd name="T5" fmla="*/ 26 h 93"/>
                <a:gd name="T6" fmla="*/ 39 w 77"/>
                <a:gd name="T7" fmla="*/ 27 h 93"/>
                <a:gd name="T8" fmla="*/ 39 w 77"/>
                <a:gd name="T9" fmla="*/ 27 h 93"/>
                <a:gd name="T10" fmla="*/ 40 w 77"/>
                <a:gd name="T11" fmla="*/ 27 h 93"/>
                <a:gd name="T12" fmla="*/ 40 w 77"/>
                <a:gd name="T13" fmla="*/ 28 h 93"/>
                <a:gd name="T14" fmla="*/ 40 w 77"/>
                <a:gd name="T15" fmla="*/ 28 h 93"/>
                <a:gd name="T16" fmla="*/ 41 w 77"/>
                <a:gd name="T17" fmla="*/ 28 h 93"/>
                <a:gd name="T18" fmla="*/ 41 w 77"/>
                <a:gd name="T19" fmla="*/ 29 h 93"/>
                <a:gd name="T20" fmla="*/ 42 w 77"/>
                <a:gd name="T21" fmla="*/ 29 h 93"/>
                <a:gd name="T22" fmla="*/ 42 w 77"/>
                <a:gd name="T23" fmla="*/ 29 h 93"/>
                <a:gd name="T24" fmla="*/ 43 w 77"/>
                <a:gd name="T25" fmla="*/ 29 h 93"/>
                <a:gd name="T26" fmla="*/ 43 w 77"/>
                <a:gd name="T27" fmla="*/ 30 h 93"/>
                <a:gd name="T28" fmla="*/ 43 w 77"/>
                <a:gd name="T29" fmla="*/ 30 h 93"/>
                <a:gd name="T30" fmla="*/ 48 w 77"/>
                <a:gd name="T31" fmla="*/ 33 h 93"/>
                <a:gd name="T32" fmla="*/ 48 w 77"/>
                <a:gd name="T33" fmla="*/ 33 h 93"/>
                <a:gd name="T34" fmla="*/ 49 w 77"/>
                <a:gd name="T35" fmla="*/ 34 h 93"/>
                <a:gd name="T36" fmla="*/ 49 w 77"/>
                <a:gd name="T37" fmla="*/ 34 h 93"/>
                <a:gd name="T38" fmla="*/ 50 w 77"/>
                <a:gd name="T39" fmla="*/ 34 h 93"/>
                <a:gd name="T40" fmla="*/ 50 w 77"/>
                <a:gd name="T41" fmla="*/ 35 h 93"/>
                <a:gd name="T42" fmla="*/ 50 w 77"/>
                <a:gd name="T43" fmla="*/ 35 h 93"/>
                <a:gd name="T44" fmla="*/ 51 w 77"/>
                <a:gd name="T45" fmla="*/ 35 h 93"/>
                <a:gd name="T46" fmla="*/ 51 w 77"/>
                <a:gd name="T47" fmla="*/ 36 h 93"/>
                <a:gd name="T48" fmla="*/ 52 w 77"/>
                <a:gd name="T49" fmla="*/ 36 h 93"/>
                <a:gd name="T50" fmla="*/ 52 w 77"/>
                <a:gd name="T51" fmla="*/ 36 h 93"/>
                <a:gd name="T52" fmla="*/ 53 w 77"/>
                <a:gd name="T53" fmla="*/ 37 h 93"/>
                <a:gd name="T54" fmla="*/ 53 w 77"/>
                <a:gd name="T55" fmla="*/ 37 h 93"/>
                <a:gd name="T56" fmla="*/ 48 w 77"/>
                <a:gd name="T57" fmla="*/ 79 h 93"/>
                <a:gd name="T58" fmla="*/ 7 w 77"/>
                <a:gd name="T59" fmla="*/ 91 h 93"/>
                <a:gd name="T60" fmla="*/ 35 w 77"/>
                <a:gd name="T61" fmla="*/ 64 h 93"/>
                <a:gd name="T62" fmla="*/ 19 w 77"/>
                <a:gd name="T63" fmla="*/ 53 h 93"/>
                <a:gd name="T64" fmla="*/ 3 w 77"/>
                <a:gd name="T65" fmla="*/ 88 h 93"/>
                <a:gd name="T66" fmla="*/ 73 w 77"/>
                <a:gd name="T67" fmla="*/ 93 h 93"/>
                <a:gd name="T68" fmla="*/ 54 w 77"/>
                <a:gd name="T69" fmla="*/ 83 h 93"/>
                <a:gd name="T70" fmla="*/ 69 w 77"/>
                <a:gd name="T71" fmla="*/ 42 h 93"/>
                <a:gd name="T72" fmla="*/ 34 w 77"/>
                <a:gd name="T73" fmla="*/ 0 h 93"/>
                <a:gd name="T74" fmla="*/ 69 w 77"/>
                <a:gd name="T75" fmla="*/ 42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77" h="93">
                  <a:moveTo>
                    <a:pt x="3" y="88"/>
                  </a:moveTo>
                  <a:cubicBezTo>
                    <a:pt x="2" y="87"/>
                    <a:pt x="1" y="86"/>
                    <a:pt x="0" y="85"/>
                  </a:cubicBezTo>
                  <a:cubicBezTo>
                    <a:pt x="0" y="72"/>
                    <a:pt x="0" y="58"/>
                    <a:pt x="0" y="45"/>
                  </a:cubicBezTo>
                  <a:cubicBezTo>
                    <a:pt x="12" y="40"/>
                    <a:pt x="21" y="32"/>
                    <a:pt x="30" y="20"/>
                  </a:cubicBezTo>
                  <a:cubicBezTo>
                    <a:pt x="38" y="26"/>
                    <a:pt x="38" y="26"/>
                    <a:pt x="38" y="26"/>
                  </a:cubicBezTo>
                  <a:cubicBezTo>
                    <a:pt x="38" y="26"/>
                    <a:pt x="38" y="26"/>
                    <a:pt x="38" y="26"/>
                  </a:cubicBezTo>
                  <a:cubicBezTo>
                    <a:pt x="38" y="27"/>
                    <a:pt x="38" y="27"/>
                    <a:pt x="38" y="27"/>
                  </a:cubicBezTo>
                  <a:cubicBezTo>
                    <a:pt x="39" y="27"/>
                    <a:pt x="39" y="27"/>
                    <a:pt x="39" y="27"/>
                  </a:cubicBezTo>
                  <a:cubicBezTo>
                    <a:pt x="39" y="27"/>
                    <a:pt x="39" y="27"/>
                    <a:pt x="39" y="27"/>
                  </a:cubicBezTo>
                  <a:cubicBezTo>
                    <a:pt x="39" y="27"/>
                    <a:pt x="39" y="27"/>
                    <a:pt x="39" y="27"/>
                  </a:cubicBezTo>
                  <a:cubicBezTo>
                    <a:pt x="39" y="27"/>
                    <a:pt x="39" y="27"/>
                    <a:pt x="39" y="27"/>
                  </a:cubicBezTo>
                  <a:cubicBezTo>
                    <a:pt x="40" y="27"/>
                    <a:pt x="40" y="27"/>
                    <a:pt x="40" y="27"/>
                  </a:cubicBezTo>
                  <a:cubicBezTo>
                    <a:pt x="40" y="27"/>
                    <a:pt x="40" y="27"/>
                    <a:pt x="40" y="27"/>
                  </a:cubicBezTo>
                  <a:cubicBezTo>
                    <a:pt x="40" y="28"/>
                    <a:pt x="40" y="28"/>
                    <a:pt x="40" y="28"/>
                  </a:cubicBezTo>
                  <a:cubicBezTo>
                    <a:pt x="40" y="28"/>
                    <a:pt x="40" y="28"/>
                    <a:pt x="40" y="28"/>
                  </a:cubicBezTo>
                  <a:cubicBezTo>
                    <a:pt x="40" y="28"/>
                    <a:pt x="40" y="28"/>
                    <a:pt x="40" y="28"/>
                  </a:cubicBezTo>
                  <a:cubicBezTo>
                    <a:pt x="41" y="28"/>
                    <a:pt x="41" y="28"/>
                    <a:pt x="41" y="28"/>
                  </a:cubicBezTo>
                  <a:cubicBezTo>
                    <a:pt x="41" y="28"/>
                    <a:pt x="41" y="28"/>
                    <a:pt x="41" y="28"/>
                  </a:cubicBezTo>
                  <a:cubicBezTo>
                    <a:pt x="41" y="28"/>
                    <a:pt x="41" y="28"/>
                    <a:pt x="41" y="28"/>
                  </a:cubicBezTo>
                  <a:cubicBezTo>
                    <a:pt x="41" y="29"/>
                    <a:pt x="41" y="29"/>
                    <a:pt x="41" y="29"/>
                  </a:cubicBezTo>
                  <a:cubicBezTo>
                    <a:pt x="42" y="29"/>
                    <a:pt x="42" y="29"/>
                    <a:pt x="42" y="29"/>
                  </a:cubicBezTo>
                  <a:cubicBezTo>
                    <a:pt x="42" y="29"/>
                    <a:pt x="42" y="29"/>
                    <a:pt x="42" y="29"/>
                  </a:cubicBezTo>
                  <a:cubicBezTo>
                    <a:pt x="42" y="29"/>
                    <a:pt x="42" y="29"/>
                    <a:pt x="42" y="29"/>
                  </a:cubicBezTo>
                  <a:cubicBezTo>
                    <a:pt x="42" y="29"/>
                    <a:pt x="42" y="29"/>
                    <a:pt x="42" y="29"/>
                  </a:cubicBezTo>
                  <a:cubicBezTo>
                    <a:pt x="42" y="29"/>
                    <a:pt x="42" y="29"/>
                    <a:pt x="42" y="29"/>
                  </a:cubicBezTo>
                  <a:cubicBezTo>
                    <a:pt x="43" y="29"/>
                    <a:pt x="43" y="29"/>
                    <a:pt x="43" y="29"/>
                  </a:cubicBezTo>
                  <a:cubicBezTo>
                    <a:pt x="43" y="30"/>
                    <a:pt x="43" y="30"/>
                    <a:pt x="43" y="30"/>
                  </a:cubicBezTo>
                  <a:cubicBezTo>
                    <a:pt x="43" y="30"/>
                    <a:pt x="43" y="30"/>
                    <a:pt x="43" y="30"/>
                  </a:cubicBezTo>
                  <a:cubicBezTo>
                    <a:pt x="43" y="30"/>
                    <a:pt x="43" y="30"/>
                    <a:pt x="43" y="30"/>
                  </a:cubicBezTo>
                  <a:cubicBezTo>
                    <a:pt x="43" y="30"/>
                    <a:pt x="43" y="30"/>
                    <a:pt x="43" y="30"/>
                  </a:cubicBezTo>
                  <a:cubicBezTo>
                    <a:pt x="44" y="30"/>
                    <a:pt x="44" y="30"/>
                    <a:pt x="44" y="30"/>
                  </a:cubicBezTo>
                  <a:cubicBezTo>
                    <a:pt x="48" y="33"/>
                    <a:pt x="48" y="33"/>
                    <a:pt x="48" y="33"/>
                  </a:cubicBezTo>
                  <a:cubicBezTo>
                    <a:pt x="48" y="33"/>
                    <a:pt x="48" y="33"/>
                    <a:pt x="48" y="33"/>
                  </a:cubicBezTo>
                  <a:cubicBezTo>
                    <a:pt x="48" y="33"/>
                    <a:pt x="48" y="33"/>
                    <a:pt x="48" y="33"/>
                  </a:cubicBezTo>
                  <a:cubicBezTo>
                    <a:pt x="48" y="34"/>
                    <a:pt x="48" y="34"/>
                    <a:pt x="48" y="34"/>
                  </a:cubicBezTo>
                  <a:cubicBezTo>
                    <a:pt x="49" y="34"/>
                    <a:pt x="49" y="34"/>
                    <a:pt x="49" y="34"/>
                  </a:cubicBezTo>
                  <a:cubicBezTo>
                    <a:pt x="49" y="34"/>
                    <a:pt x="49" y="34"/>
                    <a:pt x="49" y="34"/>
                  </a:cubicBezTo>
                  <a:cubicBezTo>
                    <a:pt x="49" y="34"/>
                    <a:pt x="49" y="34"/>
                    <a:pt x="49" y="34"/>
                  </a:cubicBezTo>
                  <a:cubicBezTo>
                    <a:pt x="49" y="34"/>
                    <a:pt x="49" y="34"/>
                    <a:pt x="49" y="34"/>
                  </a:cubicBezTo>
                  <a:cubicBezTo>
                    <a:pt x="50" y="34"/>
                    <a:pt x="50" y="34"/>
                    <a:pt x="50" y="34"/>
                  </a:cubicBezTo>
                  <a:cubicBezTo>
                    <a:pt x="50" y="35"/>
                    <a:pt x="50" y="35"/>
                    <a:pt x="50" y="35"/>
                  </a:cubicBezTo>
                  <a:cubicBezTo>
                    <a:pt x="50" y="35"/>
                    <a:pt x="50" y="35"/>
                    <a:pt x="50" y="35"/>
                  </a:cubicBezTo>
                  <a:cubicBezTo>
                    <a:pt x="50" y="35"/>
                    <a:pt x="50" y="35"/>
                    <a:pt x="50" y="35"/>
                  </a:cubicBezTo>
                  <a:cubicBezTo>
                    <a:pt x="50" y="35"/>
                    <a:pt x="50" y="35"/>
                    <a:pt x="50" y="35"/>
                  </a:cubicBezTo>
                  <a:cubicBezTo>
                    <a:pt x="51" y="35"/>
                    <a:pt x="51" y="35"/>
                    <a:pt x="51" y="35"/>
                  </a:cubicBezTo>
                  <a:cubicBezTo>
                    <a:pt x="51" y="35"/>
                    <a:pt x="51" y="35"/>
                    <a:pt x="51" y="35"/>
                  </a:cubicBezTo>
                  <a:cubicBezTo>
                    <a:pt x="51" y="35"/>
                    <a:pt x="51" y="35"/>
                    <a:pt x="51" y="35"/>
                  </a:cubicBezTo>
                  <a:cubicBezTo>
                    <a:pt x="51" y="36"/>
                    <a:pt x="51" y="36"/>
                    <a:pt x="51"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3" y="37"/>
                    <a:pt x="53" y="37"/>
                    <a:pt x="53" y="37"/>
                  </a:cubicBezTo>
                  <a:cubicBezTo>
                    <a:pt x="53" y="37"/>
                    <a:pt x="53" y="37"/>
                    <a:pt x="53" y="37"/>
                  </a:cubicBezTo>
                  <a:cubicBezTo>
                    <a:pt x="53" y="37"/>
                    <a:pt x="53" y="37"/>
                    <a:pt x="53" y="37"/>
                  </a:cubicBezTo>
                  <a:cubicBezTo>
                    <a:pt x="62" y="43"/>
                    <a:pt x="62" y="43"/>
                    <a:pt x="62" y="43"/>
                  </a:cubicBezTo>
                  <a:cubicBezTo>
                    <a:pt x="53" y="55"/>
                    <a:pt x="49" y="67"/>
                    <a:pt x="48" y="79"/>
                  </a:cubicBezTo>
                  <a:cubicBezTo>
                    <a:pt x="36" y="84"/>
                    <a:pt x="23" y="88"/>
                    <a:pt x="11" y="93"/>
                  </a:cubicBezTo>
                  <a:cubicBezTo>
                    <a:pt x="9" y="92"/>
                    <a:pt x="8" y="91"/>
                    <a:pt x="7" y="91"/>
                  </a:cubicBezTo>
                  <a:cubicBezTo>
                    <a:pt x="23" y="68"/>
                    <a:pt x="23" y="68"/>
                    <a:pt x="23" y="68"/>
                  </a:cubicBezTo>
                  <a:cubicBezTo>
                    <a:pt x="27" y="69"/>
                    <a:pt x="32" y="68"/>
                    <a:pt x="35" y="64"/>
                  </a:cubicBezTo>
                  <a:cubicBezTo>
                    <a:pt x="38" y="60"/>
                    <a:pt x="37" y="54"/>
                    <a:pt x="32" y="51"/>
                  </a:cubicBezTo>
                  <a:cubicBezTo>
                    <a:pt x="28" y="47"/>
                    <a:pt x="22" y="49"/>
                    <a:pt x="19" y="53"/>
                  </a:cubicBezTo>
                  <a:cubicBezTo>
                    <a:pt x="16" y="57"/>
                    <a:pt x="16" y="62"/>
                    <a:pt x="19" y="65"/>
                  </a:cubicBezTo>
                  <a:cubicBezTo>
                    <a:pt x="3" y="88"/>
                    <a:pt x="3" y="88"/>
                    <a:pt x="3" y="88"/>
                  </a:cubicBezTo>
                  <a:close/>
                  <a:moveTo>
                    <a:pt x="27" y="93"/>
                  </a:moveTo>
                  <a:cubicBezTo>
                    <a:pt x="73" y="93"/>
                    <a:pt x="73" y="93"/>
                    <a:pt x="73" y="93"/>
                  </a:cubicBezTo>
                  <a:cubicBezTo>
                    <a:pt x="73" y="83"/>
                    <a:pt x="73" y="83"/>
                    <a:pt x="73" y="83"/>
                  </a:cubicBezTo>
                  <a:cubicBezTo>
                    <a:pt x="54" y="83"/>
                    <a:pt x="54" y="83"/>
                    <a:pt x="54" y="83"/>
                  </a:cubicBezTo>
                  <a:cubicBezTo>
                    <a:pt x="27" y="93"/>
                    <a:pt x="27" y="93"/>
                    <a:pt x="27" y="93"/>
                  </a:cubicBezTo>
                  <a:close/>
                  <a:moveTo>
                    <a:pt x="69" y="42"/>
                  </a:moveTo>
                  <a:cubicBezTo>
                    <a:pt x="77" y="31"/>
                    <a:pt x="77" y="31"/>
                    <a:pt x="77" y="31"/>
                  </a:cubicBezTo>
                  <a:cubicBezTo>
                    <a:pt x="34" y="0"/>
                    <a:pt x="34" y="0"/>
                    <a:pt x="34" y="0"/>
                  </a:cubicBezTo>
                  <a:cubicBezTo>
                    <a:pt x="26" y="12"/>
                    <a:pt x="26" y="12"/>
                    <a:pt x="26" y="12"/>
                  </a:cubicBezTo>
                  <a:lnTo>
                    <a:pt x="69" y="42"/>
                  </a:lnTo>
                  <a:close/>
                </a:path>
              </a:pathLst>
            </a:custGeom>
            <a:solidFill>
              <a:schemeClr val="bg1">
                <a:lumMod val="95000"/>
              </a:schemeClr>
            </a:solidFill>
            <a:ln>
              <a:noFill/>
            </a:ln>
          </p:spPr>
          <p:txBody>
            <a:bodyPr vert="horz" wrap="square" lIns="68562" tIns="34281" rIns="68562" bIns="34281"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010" b="0" i="0" u="none" strike="noStrike" kern="1200" cap="none" spc="0" normalizeH="0" baseline="0" noProof="0">
                <a:ln>
                  <a:noFill/>
                </a:ln>
                <a:solidFill>
                  <a:prstClr val="black"/>
                </a:solidFill>
                <a:effectLst/>
                <a:uLnTx/>
                <a:uFillTx/>
                <a:latin typeface="Arial" panose="020B0604020202020204" pitchFamily="34" charset="0"/>
                <a:ea typeface="等线" panose="02010600030101010101" charset="-122"/>
                <a:cs typeface="Arial" panose="020B0604020202020204" pitchFamily="34" charset="0"/>
              </a:endParaRPr>
            </a:p>
          </p:txBody>
        </p:sp>
      </p:grpSp>
    </p:spTree>
  </p:cSld>
  <p:clrMapOvr>
    <a:masterClrMapping/>
  </p:clrMapOvr>
  <mc:AlternateContent xmlns:mc="http://schemas.openxmlformats.org/markup-compatibility/2006" xmlns:p14="http://schemas.microsoft.com/office/powerpoint/2010/main">
    <mc:Choice Requires="p14">
      <p:transition spd="slow" p14:dur="1250" advClick="0" advTm="0">
        <p14:switch dir="r"/>
      </p:transition>
    </mc:Choice>
    <mc:Fallback xmlns="">
      <p:transition spd="slow" advClick="0" advTm="0">
        <p:fade/>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wipe(left)">
                                          <p:cBhvr>
                                            <p:cTn id="7" dur="1000"/>
                                            <p:tgtEl>
                                              <p:spTgt spid="30"/>
                                            </p:tgtEl>
                                          </p:cBhvr>
                                        </p:animEffect>
                                      </p:childTnLst>
                                    </p:cTn>
                                  </p:par>
                                </p:childTnLst>
                              </p:cTn>
                            </p:par>
                            <p:par>
                              <p:cTn id="8" fill="hold">
                                <p:stCondLst>
                                  <p:cond delay="1000"/>
                                </p:stCondLst>
                                <p:childTnLst>
                                  <p:par>
                                    <p:cTn id="9" presetID="2" presetClass="entr" presetSubtype="1" fill="hold" nodeType="afterEffect" p14:presetBounceEnd="53000">
                                      <p:stCondLst>
                                        <p:cond delay="0"/>
                                      </p:stCondLst>
                                      <p:childTnLst>
                                        <p:set>
                                          <p:cBhvr>
                                            <p:cTn id="10" dur="1" fill="hold">
                                              <p:stCondLst>
                                                <p:cond delay="0"/>
                                              </p:stCondLst>
                                            </p:cTn>
                                            <p:tgtEl>
                                              <p:spTgt spid="36"/>
                                            </p:tgtEl>
                                            <p:attrNameLst>
                                              <p:attrName>style.visibility</p:attrName>
                                            </p:attrNameLst>
                                          </p:cBhvr>
                                          <p:to>
                                            <p:strVal val="visible"/>
                                          </p:to>
                                        </p:set>
                                        <p:anim calcmode="lin" valueType="num" p14:bounceEnd="53000">
                                          <p:cBhvr additive="base">
                                            <p:cTn id="11" dur="750" fill="hold"/>
                                            <p:tgtEl>
                                              <p:spTgt spid="36"/>
                                            </p:tgtEl>
                                            <p:attrNameLst>
                                              <p:attrName>ppt_x</p:attrName>
                                            </p:attrNameLst>
                                          </p:cBhvr>
                                          <p:tavLst>
                                            <p:tav tm="0">
                                              <p:val>
                                                <p:strVal val="#ppt_x"/>
                                              </p:val>
                                            </p:tav>
                                            <p:tav tm="100000">
                                              <p:val>
                                                <p:strVal val="#ppt_x"/>
                                              </p:val>
                                            </p:tav>
                                          </p:tavLst>
                                        </p:anim>
                                        <p:anim calcmode="lin" valueType="num" p14:bounceEnd="53000">
                                          <p:cBhvr additive="base">
                                            <p:cTn id="12" dur="750" fill="hold"/>
                                            <p:tgtEl>
                                              <p:spTgt spid="36"/>
                                            </p:tgtEl>
                                            <p:attrNameLst>
                                              <p:attrName>ppt_y</p:attrName>
                                            </p:attrNameLst>
                                          </p:cBhvr>
                                          <p:tavLst>
                                            <p:tav tm="0">
                                              <p:val>
                                                <p:strVal val="0-#ppt_h/2"/>
                                              </p:val>
                                            </p:tav>
                                            <p:tav tm="100000">
                                              <p:val>
                                                <p:strVal val="#ppt_y"/>
                                              </p:val>
                                            </p:tav>
                                          </p:tavLst>
                                        </p:anim>
                                      </p:childTnLst>
                                    </p:cTn>
                                  </p:par>
                                  <p:par>
                                    <p:cTn id="13" presetID="22" presetClass="entr" presetSubtype="1" fill="hold" grpId="0" nodeType="withEffect">
                                      <p:stCondLst>
                                        <p:cond delay="250"/>
                                      </p:stCondLst>
                                      <p:childTnLst>
                                        <p:set>
                                          <p:cBhvr>
                                            <p:cTn id="14" dur="1" fill="hold">
                                              <p:stCondLst>
                                                <p:cond delay="0"/>
                                              </p:stCondLst>
                                            </p:cTn>
                                            <p:tgtEl>
                                              <p:spTgt spid="31"/>
                                            </p:tgtEl>
                                            <p:attrNameLst>
                                              <p:attrName>style.visibility</p:attrName>
                                            </p:attrNameLst>
                                          </p:cBhvr>
                                          <p:to>
                                            <p:strVal val="visible"/>
                                          </p:to>
                                        </p:set>
                                        <p:animEffect transition="in" filter="wipe(up)">
                                          <p:cBhvr>
                                            <p:cTn id="15" dur="500"/>
                                            <p:tgtEl>
                                              <p:spTgt spid="31"/>
                                            </p:tgtEl>
                                          </p:cBhvr>
                                        </p:animEffect>
                                      </p:childTnLst>
                                    </p:cTn>
                                  </p:par>
                                </p:childTnLst>
                              </p:cTn>
                            </p:par>
                            <p:par>
                              <p:cTn id="16" fill="hold">
                                <p:stCondLst>
                                  <p:cond delay="2000"/>
                                </p:stCondLst>
                                <p:childTnLst>
                                  <p:par>
                                    <p:cTn id="17" presetID="2" presetClass="entr" presetSubtype="1" fill="hold" nodeType="afterEffect" p14:presetBounceEnd="53000">
                                      <p:stCondLst>
                                        <p:cond delay="0"/>
                                      </p:stCondLst>
                                      <p:childTnLst>
                                        <p:set>
                                          <p:cBhvr>
                                            <p:cTn id="18" dur="1" fill="hold">
                                              <p:stCondLst>
                                                <p:cond delay="0"/>
                                              </p:stCondLst>
                                            </p:cTn>
                                            <p:tgtEl>
                                              <p:spTgt spid="39"/>
                                            </p:tgtEl>
                                            <p:attrNameLst>
                                              <p:attrName>style.visibility</p:attrName>
                                            </p:attrNameLst>
                                          </p:cBhvr>
                                          <p:to>
                                            <p:strVal val="visible"/>
                                          </p:to>
                                        </p:set>
                                        <p:anim calcmode="lin" valueType="num" p14:bounceEnd="53000">
                                          <p:cBhvr additive="base">
                                            <p:cTn id="19" dur="750" fill="hold"/>
                                            <p:tgtEl>
                                              <p:spTgt spid="39"/>
                                            </p:tgtEl>
                                            <p:attrNameLst>
                                              <p:attrName>ppt_x</p:attrName>
                                            </p:attrNameLst>
                                          </p:cBhvr>
                                          <p:tavLst>
                                            <p:tav tm="0">
                                              <p:val>
                                                <p:strVal val="#ppt_x"/>
                                              </p:val>
                                            </p:tav>
                                            <p:tav tm="100000">
                                              <p:val>
                                                <p:strVal val="#ppt_x"/>
                                              </p:val>
                                            </p:tav>
                                          </p:tavLst>
                                        </p:anim>
                                        <p:anim calcmode="lin" valueType="num" p14:bounceEnd="53000">
                                          <p:cBhvr additive="base">
                                            <p:cTn id="20" dur="750" fill="hold"/>
                                            <p:tgtEl>
                                              <p:spTgt spid="39"/>
                                            </p:tgtEl>
                                            <p:attrNameLst>
                                              <p:attrName>ppt_y</p:attrName>
                                            </p:attrNameLst>
                                          </p:cBhvr>
                                          <p:tavLst>
                                            <p:tav tm="0">
                                              <p:val>
                                                <p:strVal val="0-#ppt_h/2"/>
                                              </p:val>
                                            </p:tav>
                                            <p:tav tm="100000">
                                              <p:val>
                                                <p:strVal val="#ppt_y"/>
                                              </p:val>
                                            </p:tav>
                                          </p:tavLst>
                                        </p:anim>
                                      </p:childTnLst>
                                    </p:cTn>
                                  </p:par>
                                  <p:par>
                                    <p:cTn id="21" presetID="22" presetClass="entr" presetSubtype="1" fill="hold" grpId="0" nodeType="withEffect">
                                      <p:stCondLst>
                                        <p:cond delay="250"/>
                                      </p:stCondLst>
                                      <p:childTnLst>
                                        <p:set>
                                          <p:cBhvr>
                                            <p:cTn id="22" dur="1" fill="hold">
                                              <p:stCondLst>
                                                <p:cond delay="0"/>
                                              </p:stCondLst>
                                            </p:cTn>
                                            <p:tgtEl>
                                              <p:spTgt spid="32"/>
                                            </p:tgtEl>
                                            <p:attrNameLst>
                                              <p:attrName>style.visibility</p:attrName>
                                            </p:attrNameLst>
                                          </p:cBhvr>
                                          <p:to>
                                            <p:strVal val="visible"/>
                                          </p:to>
                                        </p:set>
                                        <p:animEffect transition="in" filter="wipe(up)">
                                          <p:cBhvr>
                                            <p:cTn id="23" dur="500"/>
                                            <p:tgtEl>
                                              <p:spTgt spid="32"/>
                                            </p:tgtEl>
                                          </p:cBhvr>
                                        </p:animEffect>
                                      </p:childTnLst>
                                    </p:cTn>
                                  </p:par>
                                </p:childTnLst>
                              </p:cTn>
                            </p:par>
                            <p:par>
                              <p:cTn id="24" fill="hold">
                                <p:stCondLst>
                                  <p:cond delay="3000"/>
                                </p:stCondLst>
                                <p:childTnLst>
                                  <p:par>
                                    <p:cTn id="25" presetID="2" presetClass="entr" presetSubtype="1" fill="hold" nodeType="afterEffect" p14:presetBounceEnd="53000">
                                      <p:stCondLst>
                                        <p:cond delay="0"/>
                                      </p:stCondLst>
                                      <p:childTnLst>
                                        <p:set>
                                          <p:cBhvr>
                                            <p:cTn id="26" dur="1" fill="hold">
                                              <p:stCondLst>
                                                <p:cond delay="0"/>
                                              </p:stCondLst>
                                            </p:cTn>
                                            <p:tgtEl>
                                              <p:spTgt spid="44"/>
                                            </p:tgtEl>
                                            <p:attrNameLst>
                                              <p:attrName>style.visibility</p:attrName>
                                            </p:attrNameLst>
                                          </p:cBhvr>
                                          <p:to>
                                            <p:strVal val="visible"/>
                                          </p:to>
                                        </p:set>
                                        <p:anim calcmode="lin" valueType="num" p14:bounceEnd="53000">
                                          <p:cBhvr additive="base">
                                            <p:cTn id="27" dur="750" fill="hold"/>
                                            <p:tgtEl>
                                              <p:spTgt spid="44"/>
                                            </p:tgtEl>
                                            <p:attrNameLst>
                                              <p:attrName>ppt_x</p:attrName>
                                            </p:attrNameLst>
                                          </p:cBhvr>
                                          <p:tavLst>
                                            <p:tav tm="0">
                                              <p:val>
                                                <p:strVal val="#ppt_x"/>
                                              </p:val>
                                            </p:tav>
                                            <p:tav tm="100000">
                                              <p:val>
                                                <p:strVal val="#ppt_x"/>
                                              </p:val>
                                            </p:tav>
                                          </p:tavLst>
                                        </p:anim>
                                        <p:anim calcmode="lin" valueType="num" p14:bounceEnd="53000">
                                          <p:cBhvr additive="base">
                                            <p:cTn id="28" dur="750" fill="hold"/>
                                            <p:tgtEl>
                                              <p:spTgt spid="44"/>
                                            </p:tgtEl>
                                            <p:attrNameLst>
                                              <p:attrName>ppt_y</p:attrName>
                                            </p:attrNameLst>
                                          </p:cBhvr>
                                          <p:tavLst>
                                            <p:tav tm="0">
                                              <p:val>
                                                <p:strVal val="0-#ppt_h/2"/>
                                              </p:val>
                                            </p:tav>
                                            <p:tav tm="100000">
                                              <p:val>
                                                <p:strVal val="#ppt_y"/>
                                              </p:val>
                                            </p:tav>
                                          </p:tavLst>
                                        </p:anim>
                                      </p:childTnLst>
                                    </p:cTn>
                                  </p:par>
                                  <p:par>
                                    <p:cTn id="29" presetID="22" presetClass="entr" presetSubtype="1" fill="hold" grpId="0" nodeType="withEffect">
                                      <p:stCondLst>
                                        <p:cond delay="250"/>
                                      </p:stCondLst>
                                      <p:childTnLst>
                                        <p:set>
                                          <p:cBhvr>
                                            <p:cTn id="30" dur="1" fill="hold">
                                              <p:stCondLst>
                                                <p:cond delay="0"/>
                                              </p:stCondLst>
                                            </p:cTn>
                                            <p:tgtEl>
                                              <p:spTgt spid="33"/>
                                            </p:tgtEl>
                                            <p:attrNameLst>
                                              <p:attrName>style.visibility</p:attrName>
                                            </p:attrNameLst>
                                          </p:cBhvr>
                                          <p:to>
                                            <p:strVal val="visible"/>
                                          </p:to>
                                        </p:set>
                                        <p:animEffect transition="in" filter="wipe(up)">
                                          <p:cBhvr>
                                            <p:cTn id="31" dur="500"/>
                                            <p:tgtEl>
                                              <p:spTgt spid="33"/>
                                            </p:tgtEl>
                                          </p:cBhvr>
                                        </p:animEffect>
                                      </p:childTnLst>
                                    </p:cTn>
                                  </p:par>
                                </p:childTnLst>
                              </p:cTn>
                            </p:par>
                            <p:par>
                              <p:cTn id="32" fill="hold">
                                <p:stCondLst>
                                  <p:cond delay="4000"/>
                                </p:stCondLst>
                                <p:childTnLst>
                                  <p:par>
                                    <p:cTn id="33" presetID="2" presetClass="entr" presetSubtype="1" fill="hold" nodeType="afterEffect" p14:presetBounceEnd="53000">
                                      <p:stCondLst>
                                        <p:cond delay="0"/>
                                      </p:stCondLst>
                                      <p:childTnLst>
                                        <p:set>
                                          <p:cBhvr>
                                            <p:cTn id="34" dur="1" fill="hold">
                                              <p:stCondLst>
                                                <p:cond delay="0"/>
                                              </p:stCondLst>
                                            </p:cTn>
                                            <p:tgtEl>
                                              <p:spTgt spid="50"/>
                                            </p:tgtEl>
                                            <p:attrNameLst>
                                              <p:attrName>style.visibility</p:attrName>
                                            </p:attrNameLst>
                                          </p:cBhvr>
                                          <p:to>
                                            <p:strVal val="visible"/>
                                          </p:to>
                                        </p:set>
                                        <p:anim calcmode="lin" valueType="num" p14:bounceEnd="53000">
                                          <p:cBhvr additive="base">
                                            <p:cTn id="35" dur="750" fill="hold"/>
                                            <p:tgtEl>
                                              <p:spTgt spid="50"/>
                                            </p:tgtEl>
                                            <p:attrNameLst>
                                              <p:attrName>ppt_x</p:attrName>
                                            </p:attrNameLst>
                                          </p:cBhvr>
                                          <p:tavLst>
                                            <p:tav tm="0">
                                              <p:val>
                                                <p:strVal val="#ppt_x"/>
                                              </p:val>
                                            </p:tav>
                                            <p:tav tm="100000">
                                              <p:val>
                                                <p:strVal val="#ppt_x"/>
                                              </p:val>
                                            </p:tav>
                                          </p:tavLst>
                                        </p:anim>
                                        <p:anim calcmode="lin" valueType="num" p14:bounceEnd="53000">
                                          <p:cBhvr additive="base">
                                            <p:cTn id="36" dur="750" fill="hold"/>
                                            <p:tgtEl>
                                              <p:spTgt spid="50"/>
                                            </p:tgtEl>
                                            <p:attrNameLst>
                                              <p:attrName>ppt_y</p:attrName>
                                            </p:attrNameLst>
                                          </p:cBhvr>
                                          <p:tavLst>
                                            <p:tav tm="0">
                                              <p:val>
                                                <p:strVal val="0-#ppt_h/2"/>
                                              </p:val>
                                            </p:tav>
                                            <p:tav tm="100000">
                                              <p:val>
                                                <p:strVal val="#ppt_y"/>
                                              </p:val>
                                            </p:tav>
                                          </p:tavLst>
                                        </p:anim>
                                      </p:childTnLst>
                                    </p:cTn>
                                  </p:par>
                                  <p:par>
                                    <p:cTn id="37" presetID="22" presetClass="entr" presetSubtype="1" fill="hold" grpId="0" nodeType="withEffect">
                                      <p:stCondLst>
                                        <p:cond delay="250"/>
                                      </p:stCondLst>
                                      <p:childTnLst>
                                        <p:set>
                                          <p:cBhvr>
                                            <p:cTn id="38" dur="1" fill="hold">
                                              <p:stCondLst>
                                                <p:cond delay="0"/>
                                              </p:stCondLst>
                                            </p:cTn>
                                            <p:tgtEl>
                                              <p:spTgt spid="34"/>
                                            </p:tgtEl>
                                            <p:attrNameLst>
                                              <p:attrName>style.visibility</p:attrName>
                                            </p:attrNameLst>
                                          </p:cBhvr>
                                          <p:to>
                                            <p:strVal val="visible"/>
                                          </p:to>
                                        </p:set>
                                        <p:animEffect transition="in" filter="wipe(up)">
                                          <p:cBhvr>
                                            <p:cTn id="39" dur="500"/>
                                            <p:tgtEl>
                                              <p:spTgt spid="34"/>
                                            </p:tgtEl>
                                          </p:cBhvr>
                                        </p:animEffect>
                                      </p:childTnLst>
                                    </p:cTn>
                                  </p:par>
                                </p:childTnLst>
                              </p:cTn>
                            </p:par>
                            <p:par>
                              <p:cTn id="40" fill="hold">
                                <p:stCondLst>
                                  <p:cond delay="5000"/>
                                </p:stCondLst>
                                <p:childTnLst>
                                  <p:par>
                                    <p:cTn id="41" presetID="2" presetClass="entr" presetSubtype="1" fill="hold" nodeType="afterEffect" p14:presetBounceEnd="53000">
                                      <p:stCondLst>
                                        <p:cond delay="0"/>
                                      </p:stCondLst>
                                      <p:childTnLst>
                                        <p:set>
                                          <p:cBhvr>
                                            <p:cTn id="42" dur="1" fill="hold">
                                              <p:stCondLst>
                                                <p:cond delay="0"/>
                                              </p:stCondLst>
                                            </p:cTn>
                                            <p:tgtEl>
                                              <p:spTgt spid="53"/>
                                            </p:tgtEl>
                                            <p:attrNameLst>
                                              <p:attrName>style.visibility</p:attrName>
                                            </p:attrNameLst>
                                          </p:cBhvr>
                                          <p:to>
                                            <p:strVal val="visible"/>
                                          </p:to>
                                        </p:set>
                                        <p:anim calcmode="lin" valueType="num" p14:bounceEnd="53000">
                                          <p:cBhvr additive="base">
                                            <p:cTn id="43" dur="750" fill="hold"/>
                                            <p:tgtEl>
                                              <p:spTgt spid="53"/>
                                            </p:tgtEl>
                                            <p:attrNameLst>
                                              <p:attrName>ppt_x</p:attrName>
                                            </p:attrNameLst>
                                          </p:cBhvr>
                                          <p:tavLst>
                                            <p:tav tm="0">
                                              <p:val>
                                                <p:strVal val="#ppt_x"/>
                                              </p:val>
                                            </p:tav>
                                            <p:tav tm="100000">
                                              <p:val>
                                                <p:strVal val="#ppt_x"/>
                                              </p:val>
                                            </p:tav>
                                          </p:tavLst>
                                        </p:anim>
                                        <p:anim calcmode="lin" valueType="num" p14:bounceEnd="53000">
                                          <p:cBhvr additive="base">
                                            <p:cTn id="44" dur="750" fill="hold"/>
                                            <p:tgtEl>
                                              <p:spTgt spid="53"/>
                                            </p:tgtEl>
                                            <p:attrNameLst>
                                              <p:attrName>ppt_y</p:attrName>
                                            </p:attrNameLst>
                                          </p:cBhvr>
                                          <p:tavLst>
                                            <p:tav tm="0">
                                              <p:val>
                                                <p:strVal val="0-#ppt_h/2"/>
                                              </p:val>
                                            </p:tav>
                                            <p:tav tm="100000">
                                              <p:val>
                                                <p:strVal val="#ppt_y"/>
                                              </p:val>
                                            </p:tav>
                                          </p:tavLst>
                                        </p:anim>
                                      </p:childTnLst>
                                    </p:cTn>
                                  </p:par>
                                  <p:par>
                                    <p:cTn id="45" presetID="22" presetClass="entr" presetSubtype="1" fill="hold" grpId="0" nodeType="withEffect">
                                      <p:stCondLst>
                                        <p:cond delay="250"/>
                                      </p:stCondLst>
                                      <p:childTnLst>
                                        <p:set>
                                          <p:cBhvr>
                                            <p:cTn id="46" dur="1" fill="hold">
                                              <p:stCondLst>
                                                <p:cond delay="0"/>
                                              </p:stCondLst>
                                            </p:cTn>
                                            <p:tgtEl>
                                              <p:spTgt spid="35"/>
                                            </p:tgtEl>
                                            <p:attrNameLst>
                                              <p:attrName>style.visibility</p:attrName>
                                            </p:attrNameLst>
                                          </p:cBhvr>
                                          <p:to>
                                            <p:strVal val="visible"/>
                                          </p:to>
                                        </p:set>
                                        <p:animEffect transition="in" filter="wipe(up)">
                                          <p:cBhvr>
                                            <p:cTn id="47"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animBg="1"/>
          <p:bldP spid="31" grpId="0"/>
          <p:bldP spid="32" grpId="0"/>
          <p:bldP spid="33" grpId="0"/>
          <p:bldP spid="34" grpId="0"/>
          <p:bldP spid="35"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wipe(left)">
                                          <p:cBhvr>
                                            <p:cTn id="7" dur="1000"/>
                                            <p:tgtEl>
                                              <p:spTgt spid="30"/>
                                            </p:tgtEl>
                                          </p:cBhvr>
                                        </p:animEffect>
                                      </p:childTnLst>
                                    </p:cTn>
                                  </p:par>
                                </p:childTnLst>
                              </p:cTn>
                            </p:par>
                            <p:par>
                              <p:cTn id="8" fill="hold">
                                <p:stCondLst>
                                  <p:cond delay="1000"/>
                                </p:stCondLst>
                                <p:childTnLst>
                                  <p:par>
                                    <p:cTn id="9" presetID="2" presetClass="entr" presetSubtype="1" fill="hold" nodeType="afterEffect">
                                      <p:stCondLst>
                                        <p:cond delay="0"/>
                                      </p:stCondLst>
                                      <p:childTnLst>
                                        <p:set>
                                          <p:cBhvr>
                                            <p:cTn id="10" dur="1" fill="hold">
                                              <p:stCondLst>
                                                <p:cond delay="0"/>
                                              </p:stCondLst>
                                            </p:cTn>
                                            <p:tgtEl>
                                              <p:spTgt spid="36"/>
                                            </p:tgtEl>
                                            <p:attrNameLst>
                                              <p:attrName>style.visibility</p:attrName>
                                            </p:attrNameLst>
                                          </p:cBhvr>
                                          <p:to>
                                            <p:strVal val="visible"/>
                                          </p:to>
                                        </p:set>
                                        <p:anim calcmode="lin" valueType="num">
                                          <p:cBhvr additive="base">
                                            <p:cTn id="11" dur="750" fill="hold"/>
                                            <p:tgtEl>
                                              <p:spTgt spid="36"/>
                                            </p:tgtEl>
                                            <p:attrNameLst>
                                              <p:attrName>ppt_x</p:attrName>
                                            </p:attrNameLst>
                                          </p:cBhvr>
                                          <p:tavLst>
                                            <p:tav tm="0">
                                              <p:val>
                                                <p:strVal val="#ppt_x"/>
                                              </p:val>
                                            </p:tav>
                                            <p:tav tm="100000">
                                              <p:val>
                                                <p:strVal val="#ppt_x"/>
                                              </p:val>
                                            </p:tav>
                                          </p:tavLst>
                                        </p:anim>
                                        <p:anim calcmode="lin" valueType="num">
                                          <p:cBhvr additive="base">
                                            <p:cTn id="12" dur="750" fill="hold"/>
                                            <p:tgtEl>
                                              <p:spTgt spid="36"/>
                                            </p:tgtEl>
                                            <p:attrNameLst>
                                              <p:attrName>ppt_y</p:attrName>
                                            </p:attrNameLst>
                                          </p:cBhvr>
                                          <p:tavLst>
                                            <p:tav tm="0">
                                              <p:val>
                                                <p:strVal val="0-#ppt_h/2"/>
                                              </p:val>
                                            </p:tav>
                                            <p:tav tm="100000">
                                              <p:val>
                                                <p:strVal val="#ppt_y"/>
                                              </p:val>
                                            </p:tav>
                                          </p:tavLst>
                                        </p:anim>
                                      </p:childTnLst>
                                    </p:cTn>
                                  </p:par>
                                  <p:par>
                                    <p:cTn id="13" presetID="22" presetClass="entr" presetSubtype="1" fill="hold" grpId="0" nodeType="withEffect">
                                      <p:stCondLst>
                                        <p:cond delay="250"/>
                                      </p:stCondLst>
                                      <p:childTnLst>
                                        <p:set>
                                          <p:cBhvr>
                                            <p:cTn id="14" dur="1" fill="hold">
                                              <p:stCondLst>
                                                <p:cond delay="0"/>
                                              </p:stCondLst>
                                            </p:cTn>
                                            <p:tgtEl>
                                              <p:spTgt spid="31"/>
                                            </p:tgtEl>
                                            <p:attrNameLst>
                                              <p:attrName>style.visibility</p:attrName>
                                            </p:attrNameLst>
                                          </p:cBhvr>
                                          <p:to>
                                            <p:strVal val="visible"/>
                                          </p:to>
                                        </p:set>
                                        <p:animEffect transition="in" filter="wipe(up)">
                                          <p:cBhvr>
                                            <p:cTn id="15" dur="500"/>
                                            <p:tgtEl>
                                              <p:spTgt spid="31"/>
                                            </p:tgtEl>
                                          </p:cBhvr>
                                        </p:animEffect>
                                      </p:childTnLst>
                                    </p:cTn>
                                  </p:par>
                                </p:childTnLst>
                              </p:cTn>
                            </p:par>
                            <p:par>
                              <p:cTn id="16" fill="hold">
                                <p:stCondLst>
                                  <p:cond delay="2000"/>
                                </p:stCondLst>
                                <p:childTnLst>
                                  <p:par>
                                    <p:cTn id="17" presetID="2" presetClass="entr" presetSubtype="1" fill="hold" nodeType="afterEffect">
                                      <p:stCondLst>
                                        <p:cond delay="0"/>
                                      </p:stCondLst>
                                      <p:childTnLst>
                                        <p:set>
                                          <p:cBhvr>
                                            <p:cTn id="18" dur="1" fill="hold">
                                              <p:stCondLst>
                                                <p:cond delay="0"/>
                                              </p:stCondLst>
                                            </p:cTn>
                                            <p:tgtEl>
                                              <p:spTgt spid="39"/>
                                            </p:tgtEl>
                                            <p:attrNameLst>
                                              <p:attrName>style.visibility</p:attrName>
                                            </p:attrNameLst>
                                          </p:cBhvr>
                                          <p:to>
                                            <p:strVal val="visible"/>
                                          </p:to>
                                        </p:set>
                                        <p:anim calcmode="lin" valueType="num">
                                          <p:cBhvr additive="base">
                                            <p:cTn id="19" dur="750" fill="hold"/>
                                            <p:tgtEl>
                                              <p:spTgt spid="39"/>
                                            </p:tgtEl>
                                            <p:attrNameLst>
                                              <p:attrName>ppt_x</p:attrName>
                                            </p:attrNameLst>
                                          </p:cBhvr>
                                          <p:tavLst>
                                            <p:tav tm="0">
                                              <p:val>
                                                <p:strVal val="#ppt_x"/>
                                              </p:val>
                                            </p:tav>
                                            <p:tav tm="100000">
                                              <p:val>
                                                <p:strVal val="#ppt_x"/>
                                              </p:val>
                                            </p:tav>
                                          </p:tavLst>
                                        </p:anim>
                                        <p:anim calcmode="lin" valueType="num">
                                          <p:cBhvr additive="base">
                                            <p:cTn id="20" dur="750" fill="hold"/>
                                            <p:tgtEl>
                                              <p:spTgt spid="39"/>
                                            </p:tgtEl>
                                            <p:attrNameLst>
                                              <p:attrName>ppt_y</p:attrName>
                                            </p:attrNameLst>
                                          </p:cBhvr>
                                          <p:tavLst>
                                            <p:tav tm="0">
                                              <p:val>
                                                <p:strVal val="0-#ppt_h/2"/>
                                              </p:val>
                                            </p:tav>
                                            <p:tav tm="100000">
                                              <p:val>
                                                <p:strVal val="#ppt_y"/>
                                              </p:val>
                                            </p:tav>
                                          </p:tavLst>
                                        </p:anim>
                                      </p:childTnLst>
                                    </p:cTn>
                                  </p:par>
                                  <p:par>
                                    <p:cTn id="21" presetID="22" presetClass="entr" presetSubtype="1" fill="hold" grpId="0" nodeType="withEffect">
                                      <p:stCondLst>
                                        <p:cond delay="250"/>
                                      </p:stCondLst>
                                      <p:childTnLst>
                                        <p:set>
                                          <p:cBhvr>
                                            <p:cTn id="22" dur="1" fill="hold">
                                              <p:stCondLst>
                                                <p:cond delay="0"/>
                                              </p:stCondLst>
                                            </p:cTn>
                                            <p:tgtEl>
                                              <p:spTgt spid="32"/>
                                            </p:tgtEl>
                                            <p:attrNameLst>
                                              <p:attrName>style.visibility</p:attrName>
                                            </p:attrNameLst>
                                          </p:cBhvr>
                                          <p:to>
                                            <p:strVal val="visible"/>
                                          </p:to>
                                        </p:set>
                                        <p:animEffect transition="in" filter="wipe(up)">
                                          <p:cBhvr>
                                            <p:cTn id="23" dur="500"/>
                                            <p:tgtEl>
                                              <p:spTgt spid="32"/>
                                            </p:tgtEl>
                                          </p:cBhvr>
                                        </p:animEffect>
                                      </p:childTnLst>
                                    </p:cTn>
                                  </p:par>
                                </p:childTnLst>
                              </p:cTn>
                            </p:par>
                            <p:par>
                              <p:cTn id="24" fill="hold">
                                <p:stCondLst>
                                  <p:cond delay="3000"/>
                                </p:stCondLst>
                                <p:childTnLst>
                                  <p:par>
                                    <p:cTn id="25" presetID="2" presetClass="entr" presetSubtype="1" fill="hold" nodeType="afterEffect">
                                      <p:stCondLst>
                                        <p:cond delay="0"/>
                                      </p:stCondLst>
                                      <p:childTnLst>
                                        <p:set>
                                          <p:cBhvr>
                                            <p:cTn id="26" dur="1" fill="hold">
                                              <p:stCondLst>
                                                <p:cond delay="0"/>
                                              </p:stCondLst>
                                            </p:cTn>
                                            <p:tgtEl>
                                              <p:spTgt spid="44"/>
                                            </p:tgtEl>
                                            <p:attrNameLst>
                                              <p:attrName>style.visibility</p:attrName>
                                            </p:attrNameLst>
                                          </p:cBhvr>
                                          <p:to>
                                            <p:strVal val="visible"/>
                                          </p:to>
                                        </p:set>
                                        <p:anim calcmode="lin" valueType="num">
                                          <p:cBhvr additive="base">
                                            <p:cTn id="27" dur="750" fill="hold"/>
                                            <p:tgtEl>
                                              <p:spTgt spid="44"/>
                                            </p:tgtEl>
                                            <p:attrNameLst>
                                              <p:attrName>ppt_x</p:attrName>
                                            </p:attrNameLst>
                                          </p:cBhvr>
                                          <p:tavLst>
                                            <p:tav tm="0">
                                              <p:val>
                                                <p:strVal val="#ppt_x"/>
                                              </p:val>
                                            </p:tav>
                                            <p:tav tm="100000">
                                              <p:val>
                                                <p:strVal val="#ppt_x"/>
                                              </p:val>
                                            </p:tav>
                                          </p:tavLst>
                                        </p:anim>
                                        <p:anim calcmode="lin" valueType="num">
                                          <p:cBhvr additive="base">
                                            <p:cTn id="28" dur="750" fill="hold"/>
                                            <p:tgtEl>
                                              <p:spTgt spid="44"/>
                                            </p:tgtEl>
                                            <p:attrNameLst>
                                              <p:attrName>ppt_y</p:attrName>
                                            </p:attrNameLst>
                                          </p:cBhvr>
                                          <p:tavLst>
                                            <p:tav tm="0">
                                              <p:val>
                                                <p:strVal val="0-#ppt_h/2"/>
                                              </p:val>
                                            </p:tav>
                                            <p:tav tm="100000">
                                              <p:val>
                                                <p:strVal val="#ppt_y"/>
                                              </p:val>
                                            </p:tav>
                                          </p:tavLst>
                                        </p:anim>
                                      </p:childTnLst>
                                    </p:cTn>
                                  </p:par>
                                  <p:par>
                                    <p:cTn id="29" presetID="22" presetClass="entr" presetSubtype="1" fill="hold" grpId="0" nodeType="withEffect">
                                      <p:stCondLst>
                                        <p:cond delay="250"/>
                                      </p:stCondLst>
                                      <p:childTnLst>
                                        <p:set>
                                          <p:cBhvr>
                                            <p:cTn id="30" dur="1" fill="hold">
                                              <p:stCondLst>
                                                <p:cond delay="0"/>
                                              </p:stCondLst>
                                            </p:cTn>
                                            <p:tgtEl>
                                              <p:spTgt spid="33"/>
                                            </p:tgtEl>
                                            <p:attrNameLst>
                                              <p:attrName>style.visibility</p:attrName>
                                            </p:attrNameLst>
                                          </p:cBhvr>
                                          <p:to>
                                            <p:strVal val="visible"/>
                                          </p:to>
                                        </p:set>
                                        <p:animEffect transition="in" filter="wipe(up)">
                                          <p:cBhvr>
                                            <p:cTn id="31" dur="500"/>
                                            <p:tgtEl>
                                              <p:spTgt spid="33"/>
                                            </p:tgtEl>
                                          </p:cBhvr>
                                        </p:animEffect>
                                      </p:childTnLst>
                                    </p:cTn>
                                  </p:par>
                                </p:childTnLst>
                              </p:cTn>
                            </p:par>
                            <p:par>
                              <p:cTn id="32" fill="hold">
                                <p:stCondLst>
                                  <p:cond delay="4000"/>
                                </p:stCondLst>
                                <p:childTnLst>
                                  <p:par>
                                    <p:cTn id="33" presetID="2" presetClass="entr" presetSubtype="1" fill="hold" nodeType="afterEffect">
                                      <p:stCondLst>
                                        <p:cond delay="0"/>
                                      </p:stCondLst>
                                      <p:childTnLst>
                                        <p:set>
                                          <p:cBhvr>
                                            <p:cTn id="34" dur="1" fill="hold">
                                              <p:stCondLst>
                                                <p:cond delay="0"/>
                                              </p:stCondLst>
                                            </p:cTn>
                                            <p:tgtEl>
                                              <p:spTgt spid="50"/>
                                            </p:tgtEl>
                                            <p:attrNameLst>
                                              <p:attrName>style.visibility</p:attrName>
                                            </p:attrNameLst>
                                          </p:cBhvr>
                                          <p:to>
                                            <p:strVal val="visible"/>
                                          </p:to>
                                        </p:set>
                                        <p:anim calcmode="lin" valueType="num">
                                          <p:cBhvr additive="base">
                                            <p:cTn id="35" dur="750" fill="hold"/>
                                            <p:tgtEl>
                                              <p:spTgt spid="50"/>
                                            </p:tgtEl>
                                            <p:attrNameLst>
                                              <p:attrName>ppt_x</p:attrName>
                                            </p:attrNameLst>
                                          </p:cBhvr>
                                          <p:tavLst>
                                            <p:tav tm="0">
                                              <p:val>
                                                <p:strVal val="#ppt_x"/>
                                              </p:val>
                                            </p:tav>
                                            <p:tav tm="100000">
                                              <p:val>
                                                <p:strVal val="#ppt_x"/>
                                              </p:val>
                                            </p:tav>
                                          </p:tavLst>
                                        </p:anim>
                                        <p:anim calcmode="lin" valueType="num">
                                          <p:cBhvr additive="base">
                                            <p:cTn id="36" dur="750" fill="hold"/>
                                            <p:tgtEl>
                                              <p:spTgt spid="50"/>
                                            </p:tgtEl>
                                            <p:attrNameLst>
                                              <p:attrName>ppt_y</p:attrName>
                                            </p:attrNameLst>
                                          </p:cBhvr>
                                          <p:tavLst>
                                            <p:tav tm="0">
                                              <p:val>
                                                <p:strVal val="0-#ppt_h/2"/>
                                              </p:val>
                                            </p:tav>
                                            <p:tav tm="100000">
                                              <p:val>
                                                <p:strVal val="#ppt_y"/>
                                              </p:val>
                                            </p:tav>
                                          </p:tavLst>
                                        </p:anim>
                                      </p:childTnLst>
                                    </p:cTn>
                                  </p:par>
                                  <p:par>
                                    <p:cTn id="37" presetID="22" presetClass="entr" presetSubtype="1" fill="hold" grpId="0" nodeType="withEffect">
                                      <p:stCondLst>
                                        <p:cond delay="250"/>
                                      </p:stCondLst>
                                      <p:childTnLst>
                                        <p:set>
                                          <p:cBhvr>
                                            <p:cTn id="38" dur="1" fill="hold">
                                              <p:stCondLst>
                                                <p:cond delay="0"/>
                                              </p:stCondLst>
                                            </p:cTn>
                                            <p:tgtEl>
                                              <p:spTgt spid="34"/>
                                            </p:tgtEl>
                                            <p:attrNameLst>
                                              <p:attrName>style.visibility</p:attrName>
                                            </p:attrNameLst>
                                          </p:cBhvr>
                                          <p:to>
                                            <p:strVal val="visible"/>
                                          </p:to>
                                        </p:set>
                                        <p:animEffect transition="in" filter="wipe(up)">
                                          <p:cBhvr>
                                            <p:cTn id="39" dur="500"/>
                                            <p:tgtEl>
                                              <p:spTgt spid="34"/>
                                            </p:tgtEl>
                                          </p:cBhvr>
                                        </p:animEffect>
                                      </p:childTnLst>
                                    </p:cTn>
                                  </p:par>
                                </p:childTnLst>
                              </p:cTn>
                            </p:par>
                            <p:par>
                              <p:cTn id="40" fill="hold">
                                <p:stCondLst>
                                  <p:cond delay="5000"/>
                                </p:stCondLst>
                                <p:childTnLst>
                                  <p:par>
                                    <p:cTn id="41" presetID="2" presetClass="entr" presetSubtype="1" fill="hold" nodeType="afterEffect">
                                      <p:stCondLst>
                                        <p:cond delay="0"/>
                                      </p:stCondLst>
                                      <p:childTnLst>
                                        <p:set>
                                          <p:cBhvr>
                                            <p:cTn id="42" dur="1" fill="hold">
                                              <p:stCondLst>
                                                <p:cond delay="0"/>
                                              </p:stCondLst>
                                            </p:cTn>
                                            <p:tgtEl>
                                              <p:spTgt spid="53"/>
                                            </p:tgtEl>
                                            <p:attrNameLst>
                                              <p:attrName>style.visibility</p:attrName>
                                            </p:attrNameLst>
                                          </p:cBhvr>
                                          <p:to>
                                            <p:strVal val="visible"/>
                                          </p:to>
                                        </p:set>
                                        <p:anim calcmode="lin" valueType="num">
                                          <p:cBhvr additive="base">
                                            <p:cTn id="43" dur="750" fill="hold"/>
                                            <p:tgtEl>
                                              <p:spTgt spid="53"/>
                                            </p:tgtEl>
                                            <p:attrNameLst>
                                              <p:attrName>ppt_x</p:attrName>
                                            </p:attrNameLst>
                                          </p:cBhvr>
                                          <p:tavLst>
                                            <p:tav tm="0">
                                              <p:val>
                                                <p:strVal val="#ppt_x"/>
                                              </p:val>
                                            </p:tav>
                                            <p:tav tm="100000">
                                              <p:val>
                                                <p:strVal val="#ppt_x"/>
                                              </p:val>
                                            </p:tav>
                                          </p:tavLst>
                                        </p:anim>
                                        <p:anim calcmode="lin" valueType="num">
                                          <p:cBhvr additive="base">
                                            <p:cTn id="44" dur="750" fill="hold"/>
                                            <p:tgtEl>
                                              <p:spTgt spid="53"/>
                                            </p:tgtEl>
                                            <p:attrNameLst>
                                              <p:attrName>ppt_y</p:attrName>
                                            </p:attrNameLst>
                                          </p:cBhvr>
                                          <p:tavLst>
                                            <p:tav tm="0">
                                              <p:val>
                                                <p:strVal val="0-#ppt_h/2"/>
                                              </p:val>
                                            </p:tav>
                                            <p:tav tm="100000">
                                              <p:val>
                                                <p:strVal val="#ppt_y"/>
                                              </p:val>
                                            </p:tav>
                                          </p:tavLst>
                                        </p:anim>
                                      </p:childTnLst>
                                    </p:cTn>
                                  </p:par>
                                  <p:par>
                                    <p:cTn id="45" presetID="22" presetClass="entr" presetSubtype="1" fill="hold" grpId="0" nodeType="withEffect">
                                      <p:stCondLst>
                                        <p:cond delay="250"/>
                                      </p:stCondLst>
                                      <p:childTnLst>
                                        <p:set>
                                          <p:cBhvr>
                                            <p:cTn id="46" dur="1" fill="hold">
                                              <p:stCondLst>
                                                <p:cond delay="0"/>
                                              </p:stCondLst>
                                            </p:cTn>
                                            <p:tgtEl>
                                              <p:spTgt spid="35"/>
                                            </p:tgtEl>
                                            <p:attrNameLst>
                                              <p:attrName>style.visibility</p:attrName>
                                            </p:attrNameLst>
                                          </p:cBhvr>
                                          <p:to>
                                            <p:strVal val="visible"/>
                                          </p:to>
                                        </p:set>
                                        <p:animEffect transition="in" filter="wipe(up)">
                                          <p:cBhvr>
                                            <p:cTn id="47"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animBg="1"/>
          <p:bldP spid="31" grpId="0"/>
          <p:bldP spid="32" grpId="0"/>
          <p:bldP spid="33" grpId="0"/>
          <p:bldP spid="34" grpId="0"/>
          <p:bldP spid="35" grpId="0"/>
        </p:bldLst>
      </p:timing>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 name="组合 19"/>
          <p:cNvGrpSpPr/>
          <p:nvPr/>
        </p:nvGrpSpPr>
        <p:grpSpPr>
          <a:xfrm>
            <a:off x="2740154" y="1328760"/>
            <a:ext cx="2157841" cy="295466"/>
            <a:chOff x="3249264" y="1751685"/>
            <a:chExt cx="2994025" cy="394057"/>
          </a:xfrm>
        </p:grpSpPr>
        <p:grpSp>
          <p:nvGrpSpPr>
            <p:cNvPr id="21" name="组合 20"/>
            <p:cNvGrpSpPr/>
            <p:nvPr/>
          </p:nvGrpSpPr>
          <p:grpSpPr>
            <a:xfrm>
              <a:off x="3249264" y="1776444"/>
              <a:ext cx="2994025" cy="314202"/>
              <a:chOff x="2940050" y="2132898"/>
              <a:chExt cx="2994025" cy="314202"/>
            </a:xfrm>
          </p:grpSpPr>
          <p:sp>
            <p:nvSpPr>
              <p:cNvPr id="23" name="圆角矩形 22"/>
              <p:cNvSpPr/>
              <p:nvPr/>
            </p:nvSpPr>
            <p:spPr>
              <a:xfrm>
                <a:off x="2940050" y="2132898"/>
                <a:ext cx="2994025" cy="314202"/>
              </a:xfrm>
              <a:prstGeom prst="roundRect">
                <a:avLst>
                  <a:gd name="adj" fmla="val 50000"/>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865" b="0" i="0" u="none" strike="noStrike" kern="120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Arial" panose="020B0604020202020204" pitchFamily="34" charset="0"/>
                </a:endParaRPr>
              </a:p>
            </p:txBody>
          </p:sp>
          <p:sp>
            <p:nvSpPr>
              <p:cNvPr id="24" name="圆角矩形 23"/>
              <p:cNvSpPr/>
              <p:nvPr/>
            </p:nvSpPr>
            <p:spPr>
              <a:xfrm>
                <a:off x="2940050" y="2132898"/>
                <a:ext cx="2108200" cy="314202"/>
              </a:xfrm>
              <a:prstGeom prst="roundRect">
                <a:avLst>
                  <a:gd name="adj" fmla="val 50000"/>
                </a:avLst>
              </a:prstGeom>
              <a:solidFill>
                <a:srgbClr val="E62A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865" b="0" i="0" u="none" strike="noStrike" kern="120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Arial" panose="020B0604020202020204" pitchFamily="34" charset="0"/>
                </a:endParaRPr>
              </a:p>
            </p:txBody>
          </p:sp>
        </p:grpSp>
        <p:sp>
          <p:nvSpPr>
            <p:cNvPr id="22" name="文本框 4"/>
            <p:cNvSpPr txBox="1"/>
            <p:nvPr/>
          </p:nvSpPr>
          <p:spPr>
            <a:xfrm>
              <a:off x="5335260" y="1751685"/>
              <a:ext cx="673754" cy="394057"/>
            </a:xfrm>
            <a:prstGeom prst="rect">
              <a:avLst/>
            </a:prstGeom>
            <a:noFill/>
          </p:spPr>
          <p:txBody>
            <a:bodyPr wrap="square" rtlCol="0">
              <a:spAutoFit/>
            </a:bodyPr>
            <a:lstStyle/>
            <a:p>
              <a:pPr marL="0" marR="0" lvl="0" indent="0" algn="ctr" defTabSz="685800" rtl="0" eaLnBrk="1" fontAlgn="auto" latinLnBrk="0" hangingPunct="1">
                <a:lnSpc>
                  <a:spcPct val="120000"/>
                </a:lnSpc>
                <a:spcBef>
                  <a:spcPts val="0"/>
                </a:spcBef>
                <a:spcAft>
                  <a:spcPts val="0"/>
                </a:spcAft>
                <a:buClrTx/>
                <a:buSzTx/>
                <a:buFontTx/>
                <a:buNone/>
                <a:defRPr/>
              </a:pPr>
              <a:r>
                <a:rPr kumimoji="0" lang="en-US" altLang="zh-CN" sz="11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Arial" panose="020B0604020202020204" pitchFamily="34" charset="0"/>
                </a:rPr>
                <a:t>70%</a:t>
              </a:r>
              <a:endParaRPr kumimoji="0" lang="zh-CN" altLang="en-US" sz="1100" b="0" i="0" u="none" strike="noStrike" kern="1200" cap="none" spc="0" normalizeH="0" baseline="-3000" noProof="0" dirty="0">
                <a:ln>
                  <a:noFill/>
                </a:ln>
                <a:solidFill>
                  <a:prstClr val="white"/>
                </a:solidFill>
                <a:effectLst/>
                <a:uLnTx/>
                <a:uFillTx/>
                <a:latin typeface="微软雅黑" panose="020B0503020204020204" pitchFamily="34" charset="-122"/>
                <a:ea typeface="微软雅黑" panose="020B0503020204020204" pitchFamily="34" charset="-122"/>
                <a:cs typeface="Arial" panose="020B0604020202020204" pitchFamily="34" charset="0"/>
              </a:endParaRPr>
            </a:p>
          </p:txBody>
        </p:sp>
      </p:grpSp>
      <p:grpSp>
        <p:nvGrpSpPr>
          <p:cNvPr id="25" name="组合 24"/>
          <p:cNvGrpSpPr/>
          <p:nvPr/>
        </p:nvGrpSpPr>
        <p:grpSpPr>
          <a:xfrm>
            <a:off x="2736409" y="1636980"/>
            <a:ext cx="2157841" cy="295466"/>
            <a:chOff x="3249264" y="2162753"/>
            <a:chExt cx="2994025" cy="394058"/>
          </a:xfrm>
        </p:grpSpPr>
        <p:grpSp>
          <p:nvGrpSpPr>
            <p:cNvPr id="26" name="组合 25"/>
            <p:cNvGrpSpPr/>
            <p:nvPr/>
          </p:nvGrpSpPr>
          <p:grpSpPr>
            <a:xfrm>
              <a:off x="3249264" y="2178703"/>
              <a:ext cx="2994025" cy="314618"/>
              <a:chOff x="2940050" y="2519659"/>
              <a:chExt cx="2994025" cy="314618"/>
            </a:xfrm>
          </p:grpSpPr>
          <p:sp>
            <p:nvSpPr>
              <p:cNvPr id="28" name="圆角矩形 27"/>
              <p:cNvSpPr/>
              <p:nvPr/>
            </p:nvSpPr>
            <p:spPr>
              <a:xfrm>
                <a:off x="2940050" y="2520075"/>
                <a:ext cx="2994025" cy="314202"/>
              </a:xfrm>
              <a:prstGeom prst="roundRect">
                <a:avLst>
                  <a:gd name="adj" fmla="val 50000"/>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865" b="0" i="0" u="none" strike="noStrike" kern="120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Arial" panose="020B0604020202020204" pitchFamily="34" charset="0"/>
                </a:endParaRPr>
              </a:p>
            </p:txBody>
          </p:sp>
          <p:sp>
            <p:nvSpPr>
              <p:cNvPr id="29" name="圆角矩形 28"/>
              <p:cNvSpPr/>
              <p:nvPr/>
            </p:nvSpPr>
            <p:spPr>
              <a:xfrm>
                <a:off x="2940051" y="2519659"/>
                <a:ext cx="889000" cy="314202"/>
              </a:xfrm>
              <a:prstGeom prst="roundRect">
                <a:avLst>
                  <a:gd name="adj" fmla="val 50000"/>
                </a:avLst>
              </a:prstGeom>
              <a:solidFill>
                <a:srgbClr val="E62A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865" b="0" i="0" u="none" strike="noStrike" kern="120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Arial" panose="020B0604020202020204" pitchFamily="34" charset="0"/>
                </a:endParaRPr>
              </a:p>
            </p:txBody>
          </p:sp>
        </p:grpSp>
        <p:sp>
          <p:nvSpPr>
            <p:cNvPr id="27" name="文本框 9"/>
            <p:cNvSpPr txBox="1"/>
            <p:nvPr/>
          </p:nvSpPr>
          <p:spPr>
            <a:xfrm>
              <a:off x="4118870" y="2162753"/>
              <a:ext cx="673754" cy="394058"/>
            </a:xfrm>
            <a:prstGeom prst="rect">
              <a:avLst/>
            </a:prstGeom>
            <a:noFill/>
          </p:spPr>
          <p:txBody>
            <a:bodyPr wrap="square" rtlCol="0">
              <a:spAutoFit/>
            </a:bodyPr>
            <a:lstStyle/>
            <a:p>
              <a:pPr marL="0" marR="0" lvl="0" indent="0" algn="ctr" defTabSz="685800" rtl="0" eaLnBrk="1" fontAlgn="auto" latinLnBrk="0" hangingPunct="1">
                <a:lnSpc>
                  <a:spcPct val="120000"/>
                </a:lnSpc>
                <a:spcBef>
                  <a:spcPts val="0"/>
                </a:spcBef>
                <a:spcAft>
                  <a:spcPts val="0"/>
                </a:spcAft>
                <a:buClrTx/>
                <a:buSzTx/>
                <a:buFontTx/>
                <a:buNone/>
                <a:defRPr/>
              </a:pPr>
              <a:r>
                <a:rPr kumimoji="0" lang="en-US" altLang="zh-CN" sz="11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Arial" panose="020B0604020202020204" pitchFamily="34" charset="0"/>
                </a:rPr>
                <a:t>30%</a:t>
              </a:r>
              <a:endParaRPr kumimoji="0" lang="zh-CN" altLang="en-US" sz="1100" b="0" i="0" u="none" strike="noStrike" kern="1200" cap="none" spc="0" normalizeH="0" baseline="-3000" noProof="0" dirty="0">
                <a:ln>
                  <a:noFill/>
                </a:ln>
                <a:solidFill>
                  <a:prstClr val="white"/>
                </a:solidFill>
                <a:effectLst/>
                <a:uLnTx/>
                <a:uFillTx/>
                <a:latin typeface="微软雅黑" panose="020B0503020204020204" pitchFamily="34" charset="-122"/>
                <a:ea typeface="微软雅黑" panose="020B0503020204020204" pitchFamily="34" charset="-122"/>
                <a:cs typeface="Arial" panose="020B0604020202020204" pitchFamily="34" charset="0"/>
              </a:endParaRPr>
            </a:p>
          </p:txBody>
        </p:sp>
      </p:grpSp>
      <p:grpSp>
        <p:nvGrpSpPr>
          <p:cNvPr id="40" name="组合 39"/>
          <p:cNvGrpSpPr/>
          <p:nvPr/>
        </p:nvGrpSpPr>
        <p:grpSpPr>
          <a:xfrm>
            <a:off x="2736408" y="2964272"/>
            <a:ext cx="2170479" cy="295466"/>
            <a:chOff x="3244272" y="3932941"/>
            <a:chExt cx="3011560" cy="394056"/>
          </a:xfrm>
        </p:grpSpPr>
        <p:sp>
          <p:nvSpPr>
            <p:cNvPr id="41" name="圆角矩形 40"/>
            <p:cNvSpPr/>
            <p:nvPr/>
          </p:nvSpPr>
          <p:spPr>
            <a:xfrm>
              <a:off x="3261807" y="3971332"/>
              <a:ext cx="2994025" cy="314202"/>
            </a:xfrm>
            <a:prstGeom prst="roundRect">
              <a:avLst>
                <a:gd name="adj" fmla="val 50000"/>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865" b="0" i="0" u="none" strike="noStrike" kern="120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Arial" panose="020B0604020202020204" pitchFamily="34" charset="0"/>
              </a:endParaRPr>
            </a:p>
          </p:txBody>
        </p:sp>
        <p:sp>
          <p:nvSpPr>
            <p:cNvPr id="44" name="圆角矩形 43"/>
            <p:cNvSpPr/>
            <p:nvPr/>
          </p:nvSpPr>
          <p:spPr>
            <a:xfrm>
              <a:off x="3244272" y="3971332"/>
              <a:ext cx="1201953" cy="314202"/>
            </a:xfrm>
            <a:prstGeom prst="roundRect">
              <a:avLst>
                <a:gd name="adj" fmla="val 50000"/>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865" b="0" i="0" u="none" strike="noStrike" kern="120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Arial" panose="020B0604020202020204" pitchFamily="34" charset="0"/>
              </a:endParaRPr>
            </a:p>
          </p:txBody>
        </p:sp>
        <p:sp>
          <p:nvSpPr>
            <p:cNvPr id="45" name="文本框 15"/>
            <p:cNvSpPr txBox="1"/>
            <p:nvPr/>
          </p:nvSpPr>
          <p:spPr>
            <a:xfrm>
              <a:off x="4418924" y="3932941"/>
              <a:ext cx="907693" cy="394056"/>
            </a:xfrm>
            <a:prstGeom prst="rect">
              <a:avLst/>
            </a:prstGeom>
            <a:noFill/>
          </p:spPr>
          <p:txBody>
            <a:bodyPr wrap="square" rtlCol="0">
              <a:spAutoFit/>
            </a:bodyPr>
            <a:lstStyle/>
            <a:p>
              <a:pPr marL="0" marR="0" lvl="0" indent="0" algn="ctr" defTabSz="685800" rtl="0" eaLnBrk="1" fontAlgn="auto" latinLnBrk="0" hangingPunct="1">
                <a:lnSpc>
                  <a:spcPct val="120000"/>
                </a:lnSpc>
                <a:spcBef>
                  <a:spcPts val="0"/>
                </a:spcBef>
                <a:spcAft>
                  <a:spcPts val="0"/>
                </a:spcAft>
                <a:buClrTx/>
                <a:buSzTx/>
                <a:buFontTx/>
                <a:buNone/>
                <a:defRPr/>
              </a:pPr>
              <a:r>
                <a:rPr kumimoji="0" lang="en-US" altLang="zh-CN" sz="11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Arial" panose="020B0604020202020204" pitchFamily="34" charset="0"/>
                </a:rPr>
                <a:t>40%</a:t>
              </a:r>
              <a:endParaRPr kumimoji="0" lang="zh-CN" altLang="en-US" sz="1100" b="0" i="0" u="none" strike="noStrike" kern="1200" cap="none" spc="0" normalizeH="0" baseline="-3000" noProof="0" dirty="0">
                <a:ln>
                  <a:noFill/>
                </a:ln>
                <a:solidFill>
                  <a:prstClr val="white"/>
                </a:solidFill>
                <a:effectLst/>
                <a:uLnTx/>
                <a:uFillTx/>
                <a:latin typeface="微软雅黑" panose="020B0503020204020204" pitchFamily="34" charset="-122"/>
                <a:ea typeface="微软雅黑" panose="020B0503020204020204" pitchFamily="34" charset="-122"/>
                <a:cs typeface="Arial" panose="020B0604020202020204" pitchFamily="34" charset="0"/>
              </a:endParaRPr>
            </a:p>
          </p:txBody>
        </p:sp>
      </p:grpSp>
      <p:grpSp>
        <p:nvGrpSpPr>
          <p:cNvPr id="46" name="组合 45"/>
          <p:cNvGrpSpPr/>
          <p:nvPr/>
        </p:nvGrpSpPr>
        <p:grpSpPr>
          <a:xfrm>
            <a:off x="2736412" y="3258226"/>
            <a:ext cx="2168304" cy="295466"/>
            <a:chOff x="3244272" y="4324968"/>
            <a:chExt cx="3008542" cy="394054"/>
          </a:xfrm>
        </p:grpSpPr>
        <p:sp>
          <p:nvSpPr>
            <p:cNvPr id="47" name="圆角矩形 46"/>
            <p:cNvSpPr/>
            <p:nvPr/>
          </p:nvSpPr>
          <p:spPr>
            <a:xfrm>
              <a:off x="3258789" y="4362615"/>
              <a:ext cx="2994025" cy="314202"/>
            </a:xfrm>
            <a:prstGeom prst="roundRect">
              <a:avLst>
                <a:gd name="adj" fmla="val 50000"/>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865" b="0" i="0" u="none" strike="noStrike" kern="120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Arial" panose="020B0604020202020204" pitchFamily="34" charset="0"/>
              </a:endParaRPr>
            </a:p>
          </p:txBody>
        </p:sp>
        <p:sp>
          <p:nvSpPr>
            <p:cNvPr id="48" name="圆角矩形 47"/>
            <p:cNvSpPr/>
            <p:nvPr/>
          </p:nvSpPr>
          <p:spPr>
            <a:xfrm>
              <a:off x="3244272" y="4362651"/>
              <a:ext cx="2108200" cy="314202"/>
            </a:xfrm>
            <a:prstGeom prst="roundRect">
              <a:avLst>
                <a:gd name="adj" fmla="val 50000"/>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865" b="0" i="0" u="none" strike="noStrike" kern="120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Arial" panose="020B0604020202020204" pitchFamily="34" charset="0"/>
              </a:endParaRPr>
            </a:p>
          </p:txBody>
        </p:sp>
        <p:sp>
          <p:nvSpPr>
            <p:cNvPr id="49" name="文本框 19"/>
            <p:cNvSpPr txBox="1"/>
            <p:nvPr/>
          </p:nvSpPr>
          <p:spPr>
            <a:xfrm>
              <a:off x="5326614" y="4324968"/>
              <a:ext cx="673754" cy="394054"/>
            </a:xfrm>
            <a:prstGeom prst="rect">
              <a:avLst/>
            </a:prstGeom>
            <a:noFill/>
          </p:spPr>
          <p:txBody>
            <a:bodyPr wrap="square" rtlCol="0">
              <a:spAutoFit/>
            </a:bodyPr>
            <a:lstStyle/>
            <a:p>
              <a:pPr marL="0" marR="0" lvl="0" indent="0" algn="ctr" defTabSz="685800" rtl="0" eaLnBrk="1" fontAlgn="auto" latinLnBrk="0" hangingPunct="1">
                <a:lnSpc>
                  <a:spcPct val="120000"/>
                </a:lnSpc>
                <a:spcBef>
                  <a:spcPts val="0"/>
                </a:spcBef>
                <a:spcAft>
                  <a:spcPts val="0"/>
                </a:spcAft>
                <a:buClrTx/>
                <a:buSzTx/>
                <a:buFontTx/>
                <a:buNone/>
                <a:defRPr/>
              </a:pPr>
              <a:r>
                <a:rPr kumimoji="0" lang="en-US" altLang="zh-CN" sz="11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Arial" panose="020B0604020202020204" pitchFamily="34" charset="0"/>
                </a:rPr>
                <a:t>60%</a:t>
              </a:r>
              <a:endParaRPr kumimoji="0" lang="zh-CN" altLang="en-US" sz="1100" b="0" i="0" u="none" strike="noStrike" kern="1200" cap="none" spc="0" normalizeH="0" baseline="-3000" noProof="0" dirty="0">
                <a:ln>
                  <a:noFill/>
                </a:ln>
                <a:solidFill>
                  <a:prstClr val="white"/>
                </a:solidFill>
                <a:effectLst/>
                <a:uLnTx/>
                <a:uFillTx/>
                <a:latin typeface="微软雅黑" panose="020B0503020204020204" pitchFamily="34" charset="-122"/>
                <a:ea typeface="微软雅黑" panose="020B0503020204020204" pitchFamily="34" charset="-122"/>
                <a:cs typeface="Arial" panose="020B0604020202020204" pitchFamily="34" charset="0"/>
              </a:endParaRPr>
            </a:p>
          </p:txBody>
        </p:sp>
      </p:grpSp>
      <p:grpSp>
        <p:nvGrpSpPr>
          <p:cNvPr id="50" name="组合 49"/>
          <p:cNvGrpSpPr/>
          <p:nvPr/>
        </p:nvGrpSpPr>
        <p:grpSpPr>
          <a:xfrm>
            <a:off x="1266538" y="1100813"/>
            <a:ext cx="1618420" cy="1646571"/>
            <a:chOff x="471707" y="1675770"/>
            <a:chExt cx="2158455" cy="2196000"/>
          </a:xfrm>
          <a:solidFill>
            <a:srgbClr val="E62A2A"/>
          </a:solidFill>
        </p:grpSpPr>
        <p:grpSp>
          <p:nvGrpSpPr>
            <p:cNvPr id="51" name="组合 50"/>
            <p:cNvGrpSpPr>
              <a:grpSpLocks noChangeAspect="1"/>
            </p:cNvGrpSpPr>
            <p:nvPr/>
          </p:nvGrpSpPr>
          <p:grpSpPr>
            <a:xfrm>
              <a:off x="471707" y="1675770"/>
              <a:ext cx="2158455" cy="2196000"/>
              <a:chOff x="5397500" y="5734050"/>
              <a:chExt cx="365125" cy="371476"/>
            </a:xfrm>
            <a:grpFill/>
          </p:grpSpPr>
          <p:sp>
            <p:nvSpPr>
              <p:cNvPr id="55" name="Freeform 288"/>
              <p:cNvSpPr/>
              <p:nvPr/>
            </p:nvSpPr>
            <p:spPr bwMode="auto">
              <a:xfrm>
                <a:off x="5532438" y="5907088"/>
                <a:ext cx="71438" cy="68263"/>
              </a:xfrm>
              <a:custGeom>
                <a:avLst/>
                <a:gdLst>
                  <a:gd name="T0" fmla="*/ 45 w 45"/>
                  <a:gd name="T1" fmla="*/ 17 h 43"/>
                  <a:gd name="T2" fmla="*/ 17 w 45"/>
                  <a:gd name="T3" fmla="*/ 43 h 43"/>
                  <a:gd name="T4" fmla="*/ 0 w 45"/>
                  <a:gd name="T5" fmla="*/ 26 h 43"/>
                  <a:gd name="T6" fmla="*/ 29 w 45"/>
                  <a:gd name="T7" fmla="*/ 0 h 43"/>
                  <a:gd name="T8" fmla="*/ 45 w 45"/>
                  <a:gd name="T9" fmla="*/ 17 h 43"/>
                </a:gdLst>
                <a:ahLst/>
                <a:cxnLst>
                  <a:cxn ang="0">
                    <a:pos x="T0" y="T1"/>
                  </a:cxn>
                  <a:cxn ang="0">
                    <a:pos x="T2" y="T3"/>
                  </a:cxn>
                  <a:cxn ang="0">
                    <a:pos x="T4" y="T5"/>
                  </a:cxn>
                  <a:cxn ang="0">
                    <a:pos x="T6" y="T7"/>
                  </a:cxn>
                  <a:cxn ang="0">
                    <a:pos x="T8" y="T9"/>
                  </a:cxn>
                </a:cxnLst>
                <a:rect l="0" t="0" r="r" b="b"/>
                <a:pathLst>
                  <a:path w="45" h="43">
                    <a:moveTo>
                      <a:pt x="45" y="17"/>
                    </a:moveTo>
                    <a:lnTo>
                      <a:pt x="17" y="43"/>
                    </a:lnTo>
                    <a:lnTo>
                      <a:pt x="0" y="26"/>
                    </a:lnTo>
                    <a:lnTo>
                      <a:pt x="29" y="0"/>
                    </a:lnTo>
                    <a:lnTo>
                      <a:pt x="45" y="17"/>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865" b="0" i="0" u="none" strike="noStrike" kern="1200" cap="none" spc="0" normalizeH="0" baseline="0" noProof="0">
                  <a:ln>
                    <a:noFill/>
                  </a:ln>
                  <a:solidFill>
                    <a:prstClr val="white"/>
                  </a:solidFill>
                  <a:effectLst/>
                  <a:uLnTx/>
                  <a:uFillTx/>
                  <a:latin typeface="Arial" panose="020B0604020202020204" pitchFamily="34" charset="0"/>
                  <a:ea typeface="微软雅黑" panose="020B0503020204020204" pitchFamily="34" charset="-122"/>
                  <a:cs typeface="Arial" panose="020B0604020202020204" pitchFamily="34" charset="0"/>
                </a:endParaRPr>
              </a:p>
            </p:txBody>
          </p:sp>
          <p:sp>
            <p:nvSpPr>
              <p:cNvPr id="56" name="Freeform 289"/>
              <p:cNvSpPr>
                <a:spLocks noEditPoints="1"/>
              </p:cNvSpPr>
              <p:nvPr/>
            </p:nvSpPr>
            <p:spPr bwMode="auto">
              <a:xfrm>
                <a:off x="5537200" y="5734050"/>
                <a:ext cx="225425" cy="225425"/>
              </a:xfrm>
              <a:custGeom>
                <a:avLst/>
                <a:gdLst>
                  <a:gd name="T0" fmla="*/ 30 w 60"/>
                  <a:gd name="T1" fmla="*/ 0 h 60"/>
                  <a:gd name="T2" fmla="*/ 0 w 60"/>
                  <a:gd name="T3" fmla="*/ 30 h 60"/>
                  <a:gd name="T4" fmla="*/ 30 w 60"/>
                  <a:gd name="T5" fmla="*/ 60 h 60"/>
                  <a:gd name="T6" fmla="*/ 60 w 60"/>
                  <a:gd name="T7" fmla="*/ 30 h 60"/>
                  <a:gd name="T8" fmla="*/ 30 w 60"/>
                  <a:gd name="T9" fmla="*/ 0 h 60"/>
                  <a:gd name="T10" fmla="*/ 30 w 60"/>
                  <a:gd name="T11" fmla="*/ 51 h 60"/>
                  <a:gd name="T12" fmla="*/ 8 w 60"/>
                  <a:gd name="T13" fmla="*/ 30 h 60"/>
                  <a:gd name="T14" fmla="*/ 30 w 60"/>
                  <a:gd name="T15" fmla="*/ 8 h 60"/>
                  <a:gd name="T16" fmla="*/ 52 w 60"/>
                  <a:gd name="T17" fmla="*/ 30 h 60"/>
                  <a:gd name="T18" fmla="*/ 30 w 60"/>
                  <a:gd name="T19" fmla="*/ 51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0" h="60">
                    <a:moveTo>
                      <a:pt x="30" y="0"/>
                    </a:moveTo>
                    <a:cubicBezTo>
                      <a:pt x="13" y="0"/>
                      <a:pt x="0" y="13"/>
                      <a:pt x="0" y="30"/>
                    </a:cubicBezTo>
                    <a:cubicBezTo>
                      <a:pt x="0" y="47"/>
                      <a:pt x="13" y="60"/>
                      <a:pt x="30" y="60"/>
                    </a:cubicBezTo>
                    <a:cubicBezTo>
                      <a:pt x="47" y="60"/>
                      <a:pt x="60" y="47"/>
                      <a:pt x="60" y="30"/>
                    </a:cubicBezTo>
                    <a:cubicBezTo>
                      <a:pt x="60" y="13"/>
                      <a:pt x="47" y="0"/>
                      <a:pt x="30" y="0"/>
                    </a:cubicBezTo>
                    <a:close/>
                    <a:moveTo>
                      <a:pt x="30" y="51"/>
                    </a:moveTo>
                    <a:cubicBezTo>
                      <a:pt x="18" y="51"/>
                      <a:pt x="8" y="42"/>
                      <a:pt x="8" y="30"/>
                    </a:cubicBezTo>
                    <a:cubicBezTo>
                      <a:pt x="8" y="18"/>
                      <a:pt x="18" y="8"/>
                      <a:pt x="30" y="8"/>
                    </a:cubicBezTo>
                    <a:cubicBezTo>
                      <a:pt x="42" y="8"/>
                      <a:pt x="52" y="18"/>
                      <a:pt x="52" y="30"/>
                    </a:cubicBezTo>
                    <a:cubicBezTo>
                      <a:pt x="52" y="42"/>
                      <a:pt x="42" y="51"/>
                      <a:pt x="30" y="51"/>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865" b="0" i="0" u="none" strike="noStrike" kern="1200" cap="none" spc="0" normalizeH="0" baseline="0" noProof="0">
                  <a:ln>
                    <a:noFill/>
                  </a:ln>
                  <a:solidFill>
                    <a:prstClr val="white"/>
                  </a:solidFill>
                  <a:effectLst/>
                  <a:uLnTx/>
                  <a:uFillTx/>
                  <a:latin typeface="Arial" panose="020B0604020202020204" pitchFamily="34" charset="0"/>
                  <a:ea typeface="微软雅黑" panose="020B0503020204020204" pitchFamily="34" charset="-122"/>
                  <a:cs typeface="Arial" panose="020B0604020202020204" pitchFamily="34" charset="0"/>
                </a:endParaRPr>
              </a:p>
            </p:txBody>
          </p:sp>
          <p:sp>
            <p:nvSpPr>
              <p:cNvPr id="57" name="Freeform 291"/>
              <p:cNvSpPr/>
              <p:nvPr/>
            </p:nvSpPr>
            <p:spPr bwMode="auto">
              <a:xfrm>
                <a:off x="5397500" y="5951538"/>
                <a:ext cx="158750" cy="153988"/>
              </a:xfrm>
              <a:custGeom>
                <a:avLst/>
                <a:gdLst>
                  <a:gd name="T0" fmla="*/ 30 w 42"/>
                  <a:gd name="T1" fmla="*/ 0 h 41"/>
                  <a:gd name="T2" fmla="*/ 3 w 42"/>
                  <a:gd name="T3" fmla="*/ 26 h 41"/>
                  <a:gd name="T4" fmla="*/ 3 w 42"/>
                  <a:gd name="T5" fmla="*/ 38 h 41"/>
                  <a:gd name="T6" fmla="*/ 15 w 42"/>
                  <a:gd name="T7" fmla="*/ 38 h 41"/>
                  <a:gd name="T8" fmla="*/ 42 w 42"/>
                  <a:gd name="T9" fmla="*/ 12 h 41"/>
                  <a:gd name="T10" fmla="*/ 30 w 42"/>
                  <a:gd name="T11" fmla="*/ 0 h 41"/>
                </a:gdLst>
                <a:ahLst/>
                <a:cxnLst>
                  <a:cxn ang="0">
                    <a:pos x="T0" y="T1"/>
                  </a:cxn>
                  <a:cxn ang="0">
                    <a:pos x="T2" y="T3"/>
                  </a:cxn>
                  <a:cxn ang="0">
                    <a:pos x="T4" y="T5"/>
                  </a:cxn>
                  <a:cxn ang="0">
                    <a:pos x="T6" y="T7"/>
                  </a:cxn>
                  <a:cxn ang="0">
                    <a:pos x="T8" y="T9"/>
                  </a:cxn>
                  <a:cxn ang="0">
                    <a:pos x="T10" y="T11"/>
                  </a:cxn>
                </a:cxnLst>
                <a:rect l="0" t="0" r="r" b="b"/>
                <a:pathLst>
                  <a:path w="42" h="41">
                    <a:moveTo>
                      <a:pt x="30" y="0"/>
                    </a:moveTo>
                    <a:cubicBezTo>
                      <a:pt x="3" y="26"/>
                      <a:pt x="3" y="26"/>
                      <a:pt x="3" y="26"/>
                    </a:cubicBezTo>
                    <a:cubicBezTo>
                      <a:pt x="0" y="29"/>
                      <a:pt x="0" y="34"/>
                      <a:pt x="3" y="38"/>
                    </a:cubicBezTo>
                    <a:cubicBezTo>
                      <a:pt x="6" y="41"/>
                      <a:pt x="12" y="41"/>
                      <a:pt x="15" y="38"/>
                    </a:cubicBezTo>
                    <a:cubicBezTo>
                      <a:pt x="42" y="12"/>
                      <a:pt x="42" y="12"/>
                      <a:pt x="42" y="12"/>
                    </a:cubicBezTo>
                    <a:lnTo>
                      <a:pt x="30" y="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865" b="0" i="0" u="none" strike="noStrike" kern="1200" cap="none" spc="0" normalizeH="0" baseline="0" noProof="0">
                  <a:ln>
                    <a:noFill/>
                  </a:ln>
                  <a:solidFill>
                    <a:prstClr val="white"/>
                  </a:solidFill>
                  <a:effectLst/>
                  <a:uLnTx/>
                  <a:uFillTx/>
                  <a:latin typeface="Arial" panose="020B0604020202020204" pitchFamily="34" charset="0"/>
                  <a:ea typeface="微软雅黑" panose="020B0503020204020204" pitchFamily="34" charset="-122"/>
                  <a:cs typeface="Arial" panose="020B0604020202020204" pitchFamily="34" charset="0"/>
                </a:endParaRPr>
              </a:p>
            </p:txBody>
          </p:sp>
        </p:grpSp>
        <p:grpSp>
          <p:nvGrpSpPr>
            <p:cNvPr id="52" name="组合 51"/>
            <p:cNvGrpSpPr>
              <a:grpSpLocks noChangeAspect="1"/>
            </p:cNvGrpSpPr>
            <p:nvPr/>
          </p:nvGrpSpPr>
          <p:grpSpPr>
            <a:xfrm>
              <a:off x="1735995" y="2108076"/>
              <a:ext cx="462003" cy="468000"/>
              <a:chOff x="2665061" y="4979202"/>
              <a:chExt cx="284308" cy="288000"/>
            </a:xfrm>
            <a:grpFill/>
          </p:grpSpPr>
          <p:sp>
            <p:nvSpPr>
              <p:cNvPr id="53" name="Freeform 932"/>
              <p:cNvSpPr>
                <a:spLocks noEditPoints="1"/>
              </p:cNvSpPr>
              <p:nvPr/>
            </p:nvSpPr>
            <p:spPr bwMode="auto">
              <a:xfrm>
                <a:off x="2665061" y="4979202"/>
                <a:ext cx="284308" cy="288000"/>
              </a:xfrm>
              <a:custGeom>
                <a:avLst/>
                <a:gdLst>
                  <a:gd name="T0" fmla="*/ 70 w 98"/>
                  <a:gd name="T1" fmla="*/ 42 h 99"/>
                  <a:gd name="T2" fmla="*/ 66 w 98"/>
                  <a:gd name="T3" fmla="*/ 42 h 99"/>
                  <a:gd name="T4" fmla="*/ 41 w 98"/>
                  <a:gd name="T5" fmla="*/ 67 h 99"/>
                  <a:gd name="T6" fmla="*/ 41 w 98"/>
                  <a:gd name="T7" fmla="*/ 70 h 99"/>
                  <a:gd name="T8" fmla="*/ 70 w 98"/>
                  <a:gd name="T9" fmla="*/ 99 h 99"/>
                  <a:gd name="T10" fmla="*/ 98 w 98"/>
                  <a:gd name="T11" fmla="*/ 70 h 99"/>
                  <a:gd name="T12" fmla="*/ 70 w 98"/>
                  <a:gd name="T13" fmla="*/ 42 h 99"/>
                  <a:gd name="T14" fmla="*/ 70 w 98"/>
                  <a:gd name="T15" fmla="*/ 90 h 99"/>
                  <a:gd name="T16" fmla="*/ 50 w 98"/>
                  <a:gd name="T17" fmla="*/ 70 h 99"/>
                  <a:gd name="T18" fmla="*/ 70 w 98"/>
                  <a:gd name="T19" fmla="*/ 51 h 99"/>
                  <a:gd name="T20" fmla="*/ 89 w 98"/>
                  <a:gd name="T21" fmla="*/ 70 h 99"/>
                  <a:gd name="T22" fmla="*/ 70 w 98"/>
                  <a:gd name="T23" fmla="*/ 90 h 99"/>
                  <a:gd name="T24" fmla="*/ 57 w 98"/>
                  <a:gd name="T25" fmla="*/ 29 h 99"/>
                  <a:gd name="T26" fmla="*/ 28 w 98"/>
                  <a:gd name="T27" fmla="*/ 0 h 99"/>
                  <a:gd name="T28" fmla="*/ 0 w 98"/>
                  <a:gd name="T29" fmla="*/ 29 h 99"/>
                  <a:gd name="T30" fmla="*/ 28 w 98"/>
                  <a:gd name="T31" fmla="*/ 57 h 99"/>
                  <a:gd name="T32" fmla="*/ 32 w 98"/>
                  <a:gd name="T33" fmla="*/ 57 h 99"/>
                  <a:gd name="T34" fmla="*/ 56 w 98"/>
                  <a:gd name="T35" fmla="*/ 32 h 99"/>
                  <a:gd name="T36" fmla="*/ 57 w 98"/>
                  <a:gd name="T37" fmla="*/ 29 h 99"/>
                  <a:gd name="T38" fmla="*/ 28 w 98"/>
                  <a:gd name="T39" fmla="*/ 48 h 99"/>
                  <a:gd name="T40" fmla="*/ 8 w 98"/>
                  <a:gd name="T41" fmla="*/ 29 h 99"/>
                  <a:gd name="T42" fmla="*/ 28 w 98"/>
                  <a:gd name="T43" fmla="*/ 9 h 99"/>
                  <a:gd name="T44" fmla="*/ 48 w 98"/>
                  <a:gd name="T45" fmla="*/ 29 h 99"/>
                  <a:gd name="T46" fmla="*/ 28 w 98"/>
                  <a:gd name="T47" fmla="*/ 48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98" h="99">
                    <a:moveTo>
                      <a:pt x="70" y="42"/>
                    </a:moveTo>
                    <a:cubicBezTo>
                      <a:pt x="68" y="42"/>
                      <a:pt x="67" y="42"/>
                      <a:pt x="66" y="42"/>
                    </a:cubicBezTo>
                    <a:cubicBezTo>
                      <a:pt x="41" y="67"/>
                      <a:pt x="41" y="67"/>
                      <a:pt x="41" y="67"/>
                    </a:cubicBezTo>
                    <a:cubicBezTo>
                      <a:pt x="41" y="68"/>
                      <a:pt x="41" y="69"/>
                      <a:pt x="41" y="70"/>
                    </a:cubicBezTo>
                    <a:cubicBezTo>
                      <a:pt x="41" y="86"/>
                      <a:pt x="54" y="99"/>
                      <a:pt x="70" y="99"/>
                    </a:cubicBezTo>
                    <a:cubicBezTo>
                      <a:pt x="85" y="99"/>
                      <a:pt x="98" y="86"/>
                      <a:pt x="98" y="70"/>
                    </a:cubicBezTo>
                    <a:cubicBezTo>
                      <a:pt x="98" y="55"/>
                      <a:pt x="85" y="42"/>
                      <a:pt x="70" y="42"/>
                    </a:cubicBezTo>
                    <a:close/>
                    <a:moveTo>
                      <a:pt x="70" y="90"/>
                    </a:moveTo>
                    <a:cubicBezTo>
                      <a:pt x="59" y="90"/>
                      <a:pt x="50" y="81"/>
                      <a:pt x="50" y="70"/>
                    </a:cubicBezTo>
                    <a:cubicBezTo>
                      <a:pt x="50" y="59"/>
                      <a:pt x="59" y="51"/>
                      <a:pt x="70" y="51"/>
                    </a:cubicBezTo>
                    <a:cubicBezTo>
                      <a:pt x="81" y="51"/>
                      <a:pt x="89" y="59"/>
                      <a:pt x="89" y="70"/>
                    </a:cubicBezTo>
                    <a:cubicBezTo>
                      <a:pt x="89" y="81"/>
                      <a:pt x="81" y="90"/>
                      <a:pt x="70" y="90"/>
                    </a:cubicBezTo>
                    <a:close/>
                    <a:moveTo>
                      <a:pt x="57" y="29"/>
                    </a:moveTo>
                    <a:cubicBezTo>
                      <a:pt x="57" y="13"/>
                      <a:pt x="44" y="0"/>
                      <a:pt x="28" y="0"/>
                    </a:cubicBezTo>
                    <a:cubicBezTo>
                      <a:pt x="12" y="0"/>
                      <a:pt x="0" y="13"/>
                      <a:pt x="0" y="29"/>
                    </a:cubicBezTo>
                    <a:cubicBezTo>
                      <a:pt x="0" y="44"/>
                      <a:pt x="12" y="57"/>
                      <a:pt x="28" y="57"/>
                    </a:cubicBezTo>
                    <a:cubicBezTo>
                      <a:pt x="29" y="57"/>
                      <a:pt x="31" y="57"/>
                      <a:pt x="32" y="57"/>
                    </a:cubicBezTo>
                    <a:cubicBezTo>
                      <a:pt x="56" y="32"/>
                      <a:pt x="56" y="32"/>
                      <a:pt x="56" y="32"/>
                    </a:cubicBezTo>
                    <a:cubicBezTo>
                      <a:pt x="56" y="31"/>
                      <a:pt x="57" y="30"/>
                      <a:pt x="57" y="29"/>
                    </a:cubicBezTo>
                    <a:close/>
                    <a:moveTo>
                      <a:pt x="28" y="48"/>
                    </a:moveTo>
                    <a:cubicBezTo>
                      <a:pt x="17" y="48"/>
                      <a:pt x="8" y="40"/>
                      <a:pt x="8" y="29"/>
                    </a:cubicBezTo>
                    <a:cubicBezTo>
                      <a:pt x="8" y="18"/>
                      <a:pt x="17" y="9"/>
                      <a:pt x="28" y="9"/>
                    </a:cubicBezTo>
                    <a:cubicBezTo>
                      <a:pt x="39" y="9"/>
                      <a:pt x="48" y="18"/>
                      <a:pt x="48" y="29"/>
                    </a:cubicBezTo>
                    <a:cubicBezTo>
                      <a:pt x="48" y="40"/>
                      <a:pt x="39" y="48"/>
                      <a:pt x="28" y="48"/>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865" b="0" i="0" u="none" strike="noStrike" kern="1200" cap="none" spc="0" normalizeH="0" baseline="0" noProof="0">
                  <a:ln>
                    <a:noFill/>
                  </a:ln>
                  <a:solidFill>
                    <a:prstClr val="white"/>
                  </a:solidFill>
                  <a:effectLst/>
                  <a:uLnTx/>
                  <a:uFillTx/>
                  <a:latin typeface="Arial" panose="020B0604020202020204" pitchFamily="34" charset="0"/>
                  <a:ea typeface="微软雅黑" panose="020B0503020204020204" pitchFamily="34" charset="-122"/>
                  <a:cs typeface="Arial" panose="020B0604020202020204" pitchFamily="34" charset="0"/>
                </a:endParaRPr>
              </a:p>
            </p:txBody>
          </p:sp>
          <p:sp>
            <p:nvSpPr>
              <p:cNvPr id="54" name="Freeform 933"/>
              <p:cNvSpPr/>
              <p:nvPr/>
            </p:nvSpPr>
            <p:spPr bwMode="auto">
              <a:xfrm>
                <a:off x="2697060" y="5013664"/>
                <a:ext cx="220308" cy="219077"/>
              </a:xfrm>
              <a:custGeom>
                <a:avLst/>
                <a:gdLst>
                  <a:gd name="T0" fmla="*/ 179 w 179"/>
                  <a:gd name="T1" fmla="*/ 12 h 178"/>
                  <a:gd name="T2" fmla="*/ 14 w 179"/>
                  <a:gd name="T3" fmla="*/ 178 h 178"/>
                  <a:gd name="T4" fmla="*/ 0 w 179"/>
                  <a:gd name="T5" fmla="*/ 166 h 178"/>
                  <a:gd name="T6" fmla="*/ 165 w 179"/>
                  <a:gd name="T7" fmla="*/ 0 h 178"/>
                  <a:gd name="T8" fmla="*/ 179 w 179"/>
                  <a:gd name="T9" fmla="*/ 12 h 178"/>
                </a:gdLst>
                <a:ahLst/>
                <a:cxnLst>
                  <a:cxn ang="0">
                    <a:pos x="T0" y="T1"/>
                  </a:cxn>
                  <a:cxn ang="0">
                    <a:pos x="T2" y="T3"/>
                  </a:cxn>
                  <a:cxn ang="0">
                    <a:pos x="T4" y="T5"/>
                  </a:cxn>
                  <a:cxn ang="0">
                    <a:pos x="T6" y="T7"/>
                  </a:cxn>
                  <a:cxn ang="0">
                    <a:pos x="T8" y="T9"/>
                  </a:cxn>
                </a:cxnLst>
                <a:rect l="0" t="0" r="r" b="b"/>
                <a:pathLst>
                  <a:path w="179" h="178">
                    <a:moveTo>
                      <a:pt x="179" y="12"/>
                    </a:moveTo>
                    <a:lnTo>
                      <a:pt x="14" y="178"/>
                    </a:lnTo>
                    <a:lnTo>
                      <a:pt x="0" y="166"/>
                    </a:lnTo>
                    <a:lnTo>
                      <a:pt x="165" y="0"/>
                    </a:lnTo>
                    <a:lnTo>
                      <a:pt x="179" y="12"/>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865" b="0" i="0" u="none" strike="noStrike" kern="1200" cap="none" spc="0" normalizeH="0" baseline="0" noProof="0">
                  <a:ln>
                    <a:noFill/>
                  </a:ln>
                  <a:solidFill>
                    <a:prstClr val="white"/>
                  </a:solidFill>
                  <a:effectLst/>
                  <a:uLnTx/>
                  <a:uFillTx/>
                  <a:latin typeface="Arial" panose="020B0604020202020204" pitchFamily="34" charset="0"/>
                  <a:ea typeface="微软雅黑" panose="020B0503020204020204" pitchFamily="34" charset="-122"/>
                  <a:cs typeface="Arial" panose="020B0604020202020204" pitchFamily="34" charset="0"/>
                </a:endParaRPr>
              </a:p>
            </p:txBody>
          </p:sp>
        </p:grpSp>
      </p:grpSp>
      <p:grpSp>
        <p:nvGrpSpPr>
          <p:cNvPr id="58" name="组合 57"/>
          <p:cNvGrpSpPr/>
          <p:nvPr/>
        </p:nvGrpSpPr>
        <p:grpSpPr>
          <a:xfrm>
            <a:off x="1274092" y="2760905"/>
            <a:ext cx="1618420" cy="1646571"/>
            <a:chOff x="478903" y="4355475"/>
            <a:chExt cx="2158455" cy="2196000"/>
          </a:xfrm>
          <a:solidFill>
            <a:srgbClr val="C00000"/>
          </a:solidFill>
        </p:grpSpPr>
        <p:grpSp>
          <p:nvGrpSpPr>
            <p:cNvPr id="59" name="组合 58"/>
            <p:cNvGrpSpPr>
              <a:grpSpLocks noChangeAspect="1"/>
            </p:cNvGrpSpPr>
            <p:nvPr/>
          </p:nvGrpSpPr>
          <p:grpSpPr>
            <a:xfrm>
              <a:off x="1795203" y="4733013"/>
              <a:ext cx="366333" cy="576000"/>
              <a:chOff x="2257888" y="5547128"/>
              <a:chExt cx="137373" cy="216000"/>
            </a:xfrm>
            <a:grpFill/>
          </p:grpSpPr>
          <p:sp>
            <p:nvSpPr>
              <p:cNvPr id="64" name="Freeform 69"/>
              <p:cNvSpPr/>
              <p:nvPr/>
            </p:nvSpPr>
            <p:spPr bwMode="auto">
              <a:xfrm>
                <a:off x="2257888" y="5547128"/>
                <a:ext cx="137373" cy="140987"/>
              </a:xfrm>
              <a:custGeom>
                <a:avLst/>
                <a:gdLst>
                  <a:gd name="T0" fmla="*/ 57 w 64"/>
                  <a:gd name="T1" fmla="*/ 37 h 66"/>
                  <a:gd name="T2" fmla="*/ 43 w 64"/>
                  <a:gd name="T3" fmla="*/ 12 h 66"/>
                  <a:gd name="T4" fmla="*/ 39 w 64"/>
                  <a:gd name="T5" fmla="*/ 6 h 66"/>
                  <a:gd name="T6" fmla="*/ 25 w 64"/>
                  <a:gd name="T7" fmla="*/ 6 h 66"/>
                  <a:gd name="T8" fmla="*/ 22 w 64"/>
                  <a:gd name="T9" fmla="*/ 12 h 66"/>
                  <a:gd name="T10" fmla="*/ 8 w 64"/>
                  <a:gd name="T11" fmla="*/ 37 h 66"/>
                  <a:gd name="T12" fmla="*/ 4 w 64"/>
                  <a:gd name="T13" fmla="*/ 43 h 66"/>
                  <a:gd name="T14" fmla="*/ 11 w 64"/>
                  <a:gd name="T15" fmla="*/ 55 h 66"/>
                  <a:gd name="T16" fmla="*/ 18 w 64"/>
                  <a:gd name="T17" fmla="*/ 55 h 66"/>
                  <a:gd name="T18" fmla="*/ 19 w 64"/>
                  <a:gd name="T19" fmla="*/ 55 h 66"/>
                  <a:gd name="T20" fmla="*/ 19 w 64"/>
                  <a:gd name="T21" fmla="*/ 66 h 66"/>
                  <a:gd name="T22" fmla="*/ 32 w 64"/>
                  <a:gd name="T23" fmla="*/ 62 h 66"/>
                  <a:gd name="T24" fmla="*/ 32 w 64"/>
                  <a:gd name="T25" fmla="*/ 62 h 66"/>
                  <a:gd name="T26" fmla="*/ 46 w 64"/>
                  <a:gd name="T27" fmla="*/ 66 h 66"/>
                  <a:gd name="T28" fmla="*/ 46 w 64"/>
                  <a:gd name="T29" fmla="*/ 55 h 66"/>
                  <a:gd name="T30" fmla="*/ 46 w 64"/>
                  <a:gd name="T31" fmla="*/ 55 h 66"/>
                  <a:gd name="T32" fmla="*/ 53 w 64"/>
                  <a:gd name="T33" fmla="*/ 55 h 66"/>
                  <a:gd name="T34" fmla="*/ 60 w 64"/>
                  <a:gd name="T35" fmla="*/ 43 h 66"/>
                  <a:gd name="T36" fmla="*/ 57 w 64"/>
                  <a:gd name="T37" fmla="*/ 37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4" h="66">
                    <a:moveTo>
                      <a:pt x="57" y="37"/>
                    </a:moveTo>
                    <a:cubicBezTo>
                      <a:pt x="53" y="30"/>
                      <a:pt x="47" y="19"/>
                      <a:pt x="43" y="12"/>
                    </a:cubicBezTo>
                    <a:cubicBezTo>
                      <a:pt x="39" y="6"/>
                      <a:pt x="39" y="6"/>
                      <a:pt x="39" y="6"/>
                    </a:cubicBezTo>
                    <a:cubicBezTo>
                      <a:pt x="35" y="0"/>
                      <a:pt x="29" y="0"/>
                      <a:pt x="25" y="6"/>
                    </a:cubicBezTo>
                    <a:cubicBezTo>
                      <a:pt x="22" y="12"/>
                      <a:pt x="22" y="12"/>
                      <a:pt x="22" y="12"/>
                    </a:cubicBezTo>
                    <a:cubicBezTo>
                      <a:pt x="18" y="19"/>
                      <a:pt x="11" y="30"/>
                      <a:pt x="8" y="37"/>
                    </a:cubicBezTo>
                    <a:cubicBezTo>
                      <a:pt x="4" y="43"/>
                      <a:pt x="4" y="43"/>
                      <a:pt x="4" y="43"/>
                    </a:cubicBezTo>
                    <a:cubicBezTo>
                      <a:pt x="0" y="50"/>
                      <a:pt x="3" y="55"/>
                      <a:pt x="11" y="55"/>
                    </a:cubicBezTo>
                    <a:cubicBezTo>
                      <a:pt x="18" y="55"/>
                      <a:pt x="18" y="55"/>
                      <a:pt x="18" y="55"/>
                    </a:cubicBezTo>
                    <a:cubicBezTo>
                      <a:pt x="19" y="55"/>
                      <a:pt x="19" y="55"/>
                      <a:pt x="19" y="55"/>
                    </a:cubicBezTo>
                    <a:cubicBezTo>
                      <a:pt x="19" y="66"/>
                      <a:pt x="19" y="66"/>
                      <a:pt x="19" y="66"/>
                    </a:cubicBezTo>
                    <a:cubicBezTo>
                      <a:pt x="23" y="63"/>
                      <a:pt x="27" y="62"/>
                      <a:pt x="32" y="62"/>
                    </a:cubicBezTo>
                    <a:cubicBezTo>
                      <a:pt x="32" y="62"/>
                      <a:pt x="32" y="62"/>
                      <a:pt x="32" y="62"/>
                    </a:cubicBezTo>
                    <a:cubicBezTo>
                      <a:pt x="37" y="62"/>
                      <a:pt x="42" y="63"/>
                      <a:pt x="46" y="66"/>
                    </a:cubicBezTo>
                    <a:cubicBezTo>
                      <a:pt x="46" y="55"/>
                      <a:pt x="46" y="55"/>
                      <a:pt x="46" y="55"/>
                    </a:cubicBezTo>
                    <a:cubicBezTo>
                      <a:pt x="46" y="55"/>
                      <a:pt x="46" y="55"/>
                      <a:pt x="46" y="55"/>
                    </a:cubicBezTo>
                    <a:cubicBezTo>
                      <a:pt x="53" y="55"/>
                      <a:pt x="53" y="55"/>
                      <a:pt x="53" y="55"/>
                    </a:cubicBezTo>
                    <a:cubicBezTo>
                      <a:pt x="61" y="55"/>
                      <a:pt x="64" y="49"/>
                      <a:pt x="60" y="43"/>
                    </a:cubicBezTo>
                    <a:lnTo>
                      <a:pt x="57" y="3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6" tIns="45708" rIns="91416" bIns="45708"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865" b="0" i="0" u="none" strike="noStrike" kern="1200" cap="none" spc="0" normalizeH="0" baseline="0" noProof="0">
                  <a:ln>
                    <a:noFill/>
                  </a:ln>
                  <a:solidFill>
                    <a:prstClr val="black"/>
                  </a:solidFill>
                  <a:effectLst/>
                  <a:uLnTx/>
                  <a:uFillTx/>
                  <a:latin typeface="Arial" panose="020B0604020202020204" pitchFamily="34" charset="0"/>
                  <a:ea typeface="微软雅黑" panose="020B0503020204020204" pitchFamily="34" charset="-122"/>
                  <a:cs typeface="Arial" panose="020B0604020202020204" pitchFamily="34" charset="0"/>
                </a:endParaRPr>
              </a:p>
            </p:txBody>
          </p:sp>
          <p:sp>
            <p:nvSpPr>
              <p:cNvPr id="65" name="Freeform 70"/>
              <p:cNvSpPr/>
              <p:nvPr/>
            </p:nvSpPr>
            <p:spPr bwMode="auto">
              <a:xfrm>
                <a:off x="2290424" y="5688115"/>
                <a:ext cx="75013" cy="75013"/>
              </a:xfrm>
              <a:custGeom>
                <a:avLst/>
                <a:gdLst>
                  <a:gd name="T0" fmla="*/ 17 w 35"/>
                  <a:gd name="T1" fmla="*/ 0 h 35"/>
                  <a:gd name="T2" fmla="*/ 17 w 35"/>
                  <a:gd name="T3" fmla="*/ 0 h 35"/>
                  <a:gd name="T4" fmla="*/ 17 w 35"/>
                  <a:gd name="T5" fmla="*/ 0 h 35"/>
                  <a:gd name="T6" fmla="*/ 17 w 35"/>
                  <a:gd name="T7" fmla="*/ 0 h 35"/>
                  <a:gd name="T8" fmla="*/ 17 w 35"/>
                  <a:gd name="T9" fmla="*/ 0 h 35"/>
                  <a:gd name="T10" fmla="*/ 4 w 35"/>
                  <a:gd name="T11" fmla="*/ 6 h 35"/>
                  <a:gd name="T12" fmla="*/ 0 w 35"/>
                  <a:gd name="T13" fmla="*/ 17 h 35"/>
                  <a:gd name="T14" fmla="*/ 0 w 35"/>
                  <a:gd name="T15" fmla="*/ 17 h 35"/>
                  <a:gd name="T16" fmla="*/ 17 w 35"/>
                  <a:gd name="T17" fmla="*/ 35 h 35"/>
                  <a:gd name="T18" fmla="*/ 17 w 35"/>
                  <a:gd name="T19" fmla="*/ 35 h 35"/>
                  <a:gd name="T20" fmla="*/ 35 w 35"/>
                  <a:gd name="T21" fmla="*/ 17 h 35"/>
                  <a:gd name="T22" fmla="*/ 35 w 35"/>
                  <a:gd name="T23" fmla="*/ 17 h 35"/>
                  <a:gd name="T24" fmla="*/ 31 w 35"/>
                  <a:gd name="T25" fmla="*/ 6 h 35"/>
                  <a:gd name="T26" fmla="*/ 17 w 35"/>
                  <a:gd name="T27" fmla="*/ 0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5" h="35">
                    <a:moveTo>
                      <a:pt x="17" y="0"/>
                    </a:moveTo>
                    <a:cubicBezTo>
                      <a:pt x="17" y="0"/>
                      <a:pt x="17" y="0"/>
                      <a:pt x="17" y="0"/>
                    </a:cubicBezTo>
                    <a:cubicBezTo>
                      <a:pt x="17" y="0"/>
                      <a:pt x="17" y="0"/>
                      <a:pt x="17" y="0"/>
                    </a:cubicBezTo>
                    <a:cubicBezTo>
                      <a:pt x="17" y="0"/>
                      <a:pt x="17" y="0"/>
                      <a:pt x="17" y="0"/>
                    </a:cubicBezTo>
                    <a:cubicBezTo>
                      <a:pt x="17" y="0"/>
                      <a:pt x="17" y="0"/>
                      <a:pt x="17" y="0"/>
                    </a:cubicBezTo>
                    <a:cubicBezTo>
                      <a:pt x="12" y="0"/>
                      <a:pt x="7" y="2"/>
                      <a:pt x="4" y="6"/>
                    </a:cubicBezTo>
                    <a:cubicBezTo>
                      <a:pt x="1" y="9"/>
                      <a:pt x="0" y="13"/>
                      <a:pt x="0" y="17"/>
                    </a:cubicBezTo>
                    <a:cubicBezTo>
                      <a:pt x="0" y="17"/>
                      <a:pt x="0" y="17"/>
                      <a:pt x="0" y="17"/>
                    </a:cubicBezTo>
                    <a:cubicBezTo>
                      <a:pt x="0" y="27"/>
                      <a:pt x="8" y="35"/>
                      <a:pt x="17" y="35"/>
                    </a:cubicBezTo>
                    <a:cubicBezTo>
                      <a:pt x="17" y="35"/>
                      <a:pt x="17" y="35"/>
                      <a:pt x="17" y="35"/>
                    </a:cubicBezTo>
                    <a:cubicBezTo>
                      <a:pt x="27" y="35"/>
                      <a:pt x="35" y="27"/>
                      <a:pt x="35" y="17"/>
                    </a:cubicBezTo>
                    <a:cubicBezTo>
                      <a:pt x="35" y="17"/>
                      <a:pt x="35" y="17"/>
                      <a:pt x="35" y="17"/>
                    </a:cubicBezTo>
                    <a:cubicBezTo>
                      <a:pt x="35" y="13"/>
                      <a:pt x="33" y="9"/>
                      <a:pt x="31" y="6"/>
                    </a:cubicBezTo>
                    <a:cubicBezTo>
                      <a:pt x="27" y="2"/>
                      <a:pt x="23" y="0"/>
                      <a:pt x="17"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6" tIns="45708" rIns="91416" bIns="45708"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865" b="0" i="0" u="none" strike="noStrike" kern="1200" cap="none" spc="0" normalizeH="0" baseline="0" noProof="0">
                  <a:ln>
                    <a:noFill/>
                  </a:ln>
                  <a:solidFill>
                    <a:prstClr val="black"/>
                  </a:solidFill>
                  <a:effectLst/>
                  <a:uLnTx/>
                  <a:uFillTx/>
                  <a:latin typeface="Arial" panose="020B0604020202020204" pitchFamily="34" charset="0"/>
                  <a:ea typeface="微软雅黑" panose="020B0503020204020204" pitchFamily="34" charset="-122"/>
                  <a:cs typeface="Arial" panose="020B0604020202020204" pitchFamily="34" charset="0"/>
                </a:endParaRPr>
              </a:p>
            </p:txBody>
          </p:sp>
        </p:grpSp>
        <p:grpSp>
          <p:nvGrpSpPr>
            <p:cNvPr id="60" name="组合 59"/>
            <p:cNvGrpSpPr>
              <a:grpSpLocks noChangeAspect="1"/>
            </p:cNvGrpSpPr>
            <p:nvPr/>
          </p:nvGrpSpPr>
          <p:grpSpPr>
            <a:xfrm>
              <a:off x="478903" y="4355475"/>
              <a:ext cx="2158455" cy="2196000"/>
              <a:chOff x="5397500" y="5734050"/>
              <a:chExt cx="365125" cy="371476"/>
            </a:xfrm>
            <a:grpFill/>
          </p:grpSpPr>
          <p:sp>
            <p:nvSpPr>
              <p:cNvPr id="61" name="Freeform 288"/>
              <p:cNvSpPr/>
              <p:nvPr/>
            </p:nvSpPr>
            <p:spPr bwMode="auto">
              <a:xfrm>
                <a:off x="5532438" y="5907088"/>
                <a:ext cx="71438" cy="68263"/>
              </a:xfrm>
              <a:custGeom>
                <a:avLst/>
                <a:gdLst>
                  <a:gd name="T0" fmla="*/ 45 w 45"/>
                  <a:gd name="T1" fmla="*/ 17 h 43"/>
                  <a:gd name="T2" fmla="*/ 17 w 45"/>
                  <a:gd name="T3" fmla="*/ 43 h 43"/>
                  <a:gd name="T4" fmla="*/ 0 w 45"/>
                  <a:gd name="T5" fmla="*/ 26 h 43"/>
                  <a:gd name="T6" fmla="*/ 29 w 45"/>
                  <a:gd name="T7" fmla="*/ 0 h 43"/>
                  <a:gd name="T8" fmla="*/ 45 w 45"/>
                  <a:gd name="T9" fmla="*/ 17 h 43"/>
                </a:gdLst>
                <a:ahLst/>
                <a:cxnLst>
                  <a:cxn ang="0">
                    <a:pos x="T0" y="T1"/>
                  </a:cxn>
                  <a:cxn ang="0">
                    <a:pos x="T2" y="T3"/>
                  </a:cxn>
                  <a:cxn ang="0">
                    <a:pos x="T4" y="T5"/>
                  </a:cxn>
                  <a:cxn ang="0">
                    <a:pos x="T6" y="T7"/>
                  </a:cxn>
                  <a:cxn ang="0">
                    <a:pos x="T8" y="T9"/>
                  </a:cxn>
                </a:cxnLst>
                <a:rect l="0" t="0" r="r" b="b"/>
                <a:pathLst>
                  <a:path w="45" h="43">
                    <a:moveTo>
                      <a:pt x="45" y="17"/>
                    </a:moveTo>
                    <a:lnTo>
                      <a:pt x="17" y="43"/>
                    </a:lnTo>
                    <a:lnTo>
                      <a:pt x="0" y="26"/>
                    </a:lnTo>
                    <a:lnTo>
                      <a:pt x="29" y="0"/>
                    </a:lnTo>
                    <a:lnTo>
                      <a:pt x="45" y="1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6" tIns="45708" rIns="91416" bIns="45708"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865" b="0" i="0" u="none" strike="noStrike" kern="1200" cap="none" spc="0" normalizeH="0" baseline="0" noProof="0">
                  <a:ln>
                    <a:noFill/>
                  </a:ln>
                  <a:solidFill>
                    <a:prstClr val="black"/>
                  </a:solidFill>
                  <a:effectLst/>
                  <a:uLnTx/>
                  <a:uFillTx/>
                  <a:latin typeface="Arial" panose="020B0604020202020204" pitchFamily="34" charset="0"/>
                  <a:ea typeface="微软雅黑" panose="020B0503020204020204" pitchFamily="34" charset="-122"/>
                  <a:cs typeface="Arial" panose="020B0604020202020204" pitchFamily="34" charset="0"/>
                </a:endParaRPr>
              </a:p>
            </p:txBody>
          </p:sp>
          <p:sp>
            <p:nvSpPr>
              <p:cNvPr id="62" name="Freeform 289"/>
              <p:cNvSpPr>
                <a:spLocks noEditPoints="1"/>
              </p:cNvSpPr>
              <p:nvPr/>
            </p:nvSpPr>
            <p:spPr bwMode="auto">
              <a:xfrm>
                <a:off x="5537200" y="5734050"/>
                <a:ext cx="225425" cy="225425"/>
              </a:xfrm>
              <a:custGeom>
                <a:avLst/>
                <a:gdLst>
                  <a:gd name="T0" fmla="*/ 30 w 60"/>
                  <a:gd name="T1" fmla="*/ 0 h 60"/>
                  <a:gd name="T2" fmla="*/ 0 w 60"/>
                  <a:gd name="T3" fmla="*/ 30 h 60"/>
                  <a:gd name="T4" fmla="*/ 30 w 60"/>
                  <a:gd name="T5" fmla="*/ 60 h 60"/>
                  <a:gd name="T6" fmla="*/ 60 w 60"/>
                  <a:gd name="T7" fmla="*/ 30 h 60"/>
                  <a:gd name="T8" fmla="*/ 30 w 60"/>
                  <a:gd name="T9" fmla="*/ 0 h 60"/>
                  <a:gd name="T10" fmla="*/ 30 w 60"/>
                  <a:gd name="T11" fmla="*/ 51 h 60"/>
                  <a:gd name="T12" fmla="*/ 8 w 60"/>
                  <a:gd name="T13" fmla="*/ 30 h 60"/>
                  <a:gd name="T14" fmla="*/ 30 w 60"/>
                  <a:gd name="T15" fmla="*/ 8 h 60"/>
                  <a:gd name="T16" fmla="*/ 52 w 60"/>
                  <a:gd name="T17" fmla="*/ 30 h 60"/>
                  <a:gd name="T18" fmla="*/ 30 w 60"/>
                  <a:gd name="T19" fmla="*/ 51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0" h="60">
                    <a:moveTo>
                      <a:pt x="30" y="0"/>
                    </a:moveTo>
                    <a:cubicBezTo>
                      <a:pt x="13" y="0"/>
                      <a:pt x="0" y="13"/>
                      <a:pt x="0" y="30"/>
                    </a:cubicBezTo>
                    <a:cubicBezTo>
                      <a:pt x="0" y="47"/>
                      <a:pt x="13" y="60"/>
                      <a:pt x="30" y="60"/>
                    </a:cubicBezTo>
                    <a:cubicBezTo>
                      <a:pt x="47" y="60"/>
                      <a:pt x="60" y="47"/>
                      <a:pt x="60" y="30"/>
                    </a:cubicBezTo>
                    <a:cubicBezTo>
                      <a:pt x="60" y="13"/>
                      <a:pt x="47" y="0"/>
                      <a:pt x="30" y="0"/>
                    </a:cubicBezTo>
                    <a:close/>
                    <a:moveTo>
                      <a:pt x="30" y="51"/>
                    </a:moveTo>
                    <a:cubicBezTo>
                      <a:pt x="18" y="51"/>
                      <a:pt x="8" y="42"/>
                      <a:pt x="8" y="30"/>
                    </a:cubicBezTo>
                    <a:cubicBezTo>
                      <a:pt x="8" y="18"/>
                      <a:pt x="18" y="8"/>
                      <a:pt x="30" y="8"/>
                    </a:cubicBezTo>
                    <a:cubicBezTo>
                      <a:pt x="42" y="8"/>
                      <a:pt x="52" y="18"/>
                      <a:pt x="52" y="30"/>
                    </a:cubicBezTo>
                    <a:cubicBezTo>
                      <a:pt x="52" y="42"/>
                      <a:pt x="42" y="51"/>
                      <a:pt x="30" y="5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6" tIns="45708" rIns="91416" bIns="45708"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865" b="0" i="0" u="none" strike="noStrike" kern="1200" cap="none" spc="0" normalizeH="0" baseline="0" noProof="0">
                  <a:ln>
                    <a:noFill/>
                  </a:ln>
                  <a:solidFill>
                    <a:prstClr val="black"/>
                  </a:solidFill>
                  <a:effectLst/>
                  <a:uLnTx/>
                  <a:uFillTx/>
                  <a:latin typeface="Arial" panose="020B0604020202020204" pitchFamily="34" charset="0"/>
                  <a:ea typeface="微软雅黑" panose="020B0503020204020204" pitchFamily="34" charset="-122"/>
                  <a:cs typeface="Arial" panose="020B0604020202020204" pitchFamily="34" charset="0"/>
                </a:endParaRPr>
              </a:p>
            </p:txBody>
          </p:sp>
          <p:sp>
            <p:nvSpPr>
              <p:cNvPr id="63" name="Freeform 291"/>
              <p:cNvSpPr/>
              <p:nvPr/>
            </p:nvSpPr>
            <p:spPr bwMode="auto">
              <a:xfrm>
                <a:off x="5397500" y="5951538"/>
                <a:ext cx="158750" cy="153988"/>
              </a:xfrm>
              <a:custGeom>
                <a:avLst/>
                <a:gdLst>
                  <a:gd name="T0" fmla="*/ 30 w 42"/>
                  <a:gd name="T1" fmla="*/ 0 h 41"/>
                  <a:gd name="T2" fmla="*/ 3 w 42"/>
                  <a:gd name="T3" fmla="*/ 26 h 41"/>
                  <a:gd name="T4" fmla="*/ 3 w 42"/>
                  <a:gd name="T5" fmla="*/ 38 h 41"/>
                  <a:gd name="T6" fmla="*/ 15 w 42"/>
                  <a:gd name="T7" fmla="*/ 38 h 41"/>
                  <a:gd name="T8" fmla="*/ 42 w 42"/>
                  <a:gd name="T9" fmla="*/ 12 h 41"/>
                  <a:gd name="T10" fmla="*/ 30 w 42"/>
                  <a:gd name="T11" fmla="*/ 0 h 41"/>
                </a:gdLst>
                <a:ahLst/>
                <a:cxnLst>
                  <a:cxn ang="0">
                    <a:pos x="T0" y="T1"/>
                  </a:cxn>
                  <a:cxn ang="0">
                    <a:pos x="T2" y="T3"/>
                  </a:cxn>
                  <a:cxn ang="0">
                    <a:pos x="T4" y="T5"/>
                  </a:cxn>
                  <a:cxn ang="0">
                    <a:pos x="T6" y="T7"/>
                  </a:cxn>
                  <a:cxn ang="0">
                    <a:pos x="T8" y="T9"/>
                  </a:cxn>
                  <a:cxn ang="0">
                    <a:pos x="T10" y="T11"/>
                  </a:cxn>
                </a:cxnLst>
                <a:rect l="0" t="0" r="r" b="b"/>
                <a:pathLst>
                  <a:path w="42" h="41">
                    <a:moveTo>
                      <a:pt x="30" y="0"/>
                    </a:moveTo>
                    <a:cubicBezTo>
                      <a:pt x="3" y="26"/>
                      <a:pt x="3" y="26"/>
                      <a:pt x="3" y="26"/>
                    </a:cubicBezTo>
                    <a:cubicBezTo>
                      <a:pt x="0" y="29"/>
                      <a:pt x="0" y="34"/>
                      <a:pt x="3" y="38"/>
                    </a:cubicBezTo>
                    <a:cubicBezTo>
                      <a:pt x="6" y="41"/>
                      <a:pt x="12" y="41"/>
                      <a:pt x="15" y="38"/>
                    </a:cubicBezTo>
                    <a:cubicBezTo>
                      <a:pt x="42" y="12"/>
                      <a:pt x="42" y="12"/>
                      <a:pt x="42" y="12"/>
                    </a:cubicBezTo>
                    <a:lnTo>
                      <a:pt x="3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6" tIns="45708" rIns="91416" bIns="45708"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865" b="0" i="0" u="none" strike="noStrike" kern="1200" cap="none" spc="0" normalizeH="0" baseline="0" noProof="0">
                  <a:ln>
                    <a:noFill/>
                  </a:ln>
                  <a:solidFill>
                    <a:prstClr val="black"/>
                  </a:solidFill>
                  <a:effectLst/>
                  <a:uLnTx/>
                  <a:uFillTx/>
                  <a:latin typeface="Arial" panose="020B0604020202020204" pitchFamily="34" charset="0"/>
                  <a:ea typeface="微软雅黑" panose="020B0503020204020204" pitchFamily="34" charset="-122"/>
                  <a:cs typeface="Arial" panose="020B0604020202020204" pitchFamily="34" charset="0"/>
                </a:endParaRPr>
              </a:p>
            </p:txBody>
          </p:sp>
        </p:grpSp>
      </p:grpSp>
      <p:sp>
        <p:nvSpPr>
          <p:cNvPr id="66" name="矩形 65"/>
          <p:cNvSpPr/>
          <p:nvPr/>
        </p:nvSpPr>
        <p:spPr>
          <a:xfrm>
            <a:off x="2809761" y="1027584"/>
            <a:ext cx="907890" cy="300058"/>
          </a:xfrm>
          <a:prstGeom prst="rect">
            <a:avLst/>
          </a:prstGeom>
        </p:spPr>
        <p:txBody>
          <a:bodyPr wrap="none" lIns="68555" tIns="34278" rIns="68555" bIns="34278">
            <a:spAutoFit/>
          </a:body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zh-CN" altLang="en-US" sz="1500" b="1" i="0" u="none" strike="noStrike" kern="1200" cap="none" spc="0" normalizeH="0" baseline="0" noProof="0" dirty="0">
                <a:ln>
                  <a:noFill/>
                </a:ln>
                <a:solidFill>
                  <a:prstClr val="black">
                    <a:lumMod val="65000"/>
                    <a:lumOff val="35000"/>
                  </a:prstClr>
                </a:solidFill>
                <a:effectLst/>
                <a:uLnTx/>
                <a:uFillTx/>
                <a:latin typeface="微软雅黑" panose="020B0503020204020204" pitchFamily="34" charset="-122"/>
                <a:ea typeface="微软雅黑" panose="020B0503020204020204" pitchFamily="34" charset="-122"/>
                <a:cs typeface="+mn-cs"/>
              </a:rPr>
              <a:t>添加标题</a:t>
            </a:r>
            <a:endParaRPr kumimoji="0" lang="en-US" altLang="zh-CN" sz="1500" b="1" i="0" u="none" strike="noStrike" kern="1200" cap="none" spc="0" normalizeH="0" baseline="0" noProof="0" dirty="0">
              <a:ln>
                <a:noFill/>
              </a:ln>
              <a:solidFill>
                <a:prstClr val="black">
                  <a:lumMod val="65000"/>
                  <a:lumOff val="35000"/>
                </a:prstClr>
              </a:solidFill>
              <a:effectLst/>
              <a:uLnTx/>
              <a:uFillTx/>
              <a:latin typeface="微软雅黑" panose="020B0503020204020204" pitchFamily="34" charset="-122"/>
              <a:ea typeface="微软雅黑" panose="020B0503020204020204" pitchFamily="34" charset="-122"/>
              <a:cs typeface="+mn-cs"/>
            </a:endParaRPr>
          </a:p>
        </p:txBody>
      </p:sp>
      <p:sp>
        <p:nvSpPr>
          <p:cNvPr id="67" name="矩形 47"/>
          <p:cNvSpPr>
            <a:spLocks noChangeArrowheads="1"/>
          </p:cNvSpPr>
          <p:nvPr/>
        </p:nvSpPr>
        <p:spPr bwMode="auto">
          <a:xfrm>
            <a:off x="2797941" y="1913908"/>
            <a:ext cx="2108948" cy="4016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5" tIns="34278" rIns="68555" bIns="34278">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marL="0" marR="0" lvl="0" indent="0" algn="l" defTabSz="685800" rtl="0" eaLnBrk="1" fontAlgn="auto" latinLnBrk="0" hangingPunct="1">
              <a:lnSpc>
                <a:spcPct val="120000"/>
              </a:lnSpc>
              <a:spcBef>
                <a:spcPct val="0"/>
              </a:spcBef>
              <a:spcAft>
                <a:spcPts val="0"/>
              </a:spcAft>
              <a:buClrTx/>
              <a:buSzTx/>
              <a:buFont typeface="Arial" panose="020B0604020202020204" pitchFamily="34" charset="0"/>
              <a:buNone/>
              <a:defRPr/>
            </a:pPr>
            <a:r>
              <a:rPr kumimoji="0" lang="zh-CN" altLang="en-US" sz="900" b="0" i="0" u="none" strike="noStrike" kern="1200" cap="none" spc="0" normalizeH="0" baseline="0" noProof="0" dirty="0">
                <a:ln>
                  <a:noFill/>
                </a:ln>
                <a:solidFill>
                  <a:prstClr val="black">
                    <a:lumMod val="65000"/>
                    <a:lumOff val="35000"/>
                  </a:prstClr>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在此录入上述图表的描述说明，在此录入上述图表的描述说明。</a:t>
            </a:r>
          </a:p>
        </p:txBody>
      </p:sp>
      <p:sp>
        <p:nvSpPr>
          <p:cNvPr id="68" name="矩形 67"/>
          <p:cNvSpPr/>
          <p:nvPr/>
        </p:nvSpPr>
        <p:spPr>
          <a:xfrm>
            <a:off x="2809761" y="2681190"/>
            <a:ext cx="907890" cy="300058"/>
          </a:xfrm>
          <a:prstGeom prst="rect">
            <a:avLst/>
          </a:prstGeom>
        </p:spPr>
        <p:txBody>
          <a:bodyPr wrap="none" lIns="68555" tIns="34278" rIns="68555" bIns="34278">
            <a:spAutoFit/>
          </a:body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zh-CN" altLang="en-US" sz="1500" b="1" i="0" u="none" strike="noStrike" kern="1200" cap="none" spc="0" normalizeH="0" baseline="0" noProof="0" dirty="0">
                <a:ln>
                  <a:noFill/>
                </a:ln>
                <a:solidFill>
                  <a:prstClr val="black">
                    <a:lumMod val="65000"/>
                    <a:lumOff val="35000"/>
                  </a:prstClr>
                </a:solidFill>
                <a:effectLst/>
                <a:uLnTx/>
                <a:uFillTx/>
                <a:latin typeface="微软雅黑" panose="020B0503020204020204" pitchFamily="34" charset="-122"/>
                <a:ea typeface="微软雅黑" panose="020B0503020204020204" pitchFamily="34" charset="-122"/>
                <a:cs typeface="+mn-cs"/>
              </a:rPr>
              <a:t>添加标题</a:t>
            </a:r>
            <a:endParaRPr kumimoji="0" lang="en-US" altLang="zh-CN" sz="1500" b="1" i="0" u="none" strike="noStrike" kern="1200" cap="none" spc="0" normalizeH="0" baseline="0" noProof="0" dirty="0">
              <a:ln>
                <a:noFill/>
              </a:ln>
              <a:solidFill>
                <a:prstClr val="black">
                  <a:lumMod val="65000"/>
                  <a:lumOff val="35000"/>
                </a:prstClr>
              </a:solidFill>
              <a:effectLst/>
              <a:uLnTx/>
              <a:uFillTx/>
              <a:latin typeface="微软雅黑" panose="020B0503020204020204" pitchFamily="34" charset="-122"/>
              <a:ea typeface="微软雅黑" panose="020B0503020204020204" pitchFamily="34" charset="-122"/>
              <a:cs typeface="+mn-cs"/>
            </a:endParaRPr>
          </a:p>
        </p:txBody>
      </p:sp>
      <p:sp>
        <p:nvSpPr>
          <p:cNvPr id="69" name="矩形 47"/>
          <p:cNvSpPr>
            <a:spLocks noChangeArrowheads="1"/>
          </p:cNvSpPr>
          <p:nvPr/>
        </p:nvSpPr>
        <p:spPr bwMode="auto">
          <a:xfrm>
            <a:off x="2797941" y="3555694"/>
            <a:ext cx="2108948" cy="4016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5" tIns="34278" rIns="68555" bIns="34278">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marL="0" marR="0" lvl="0" indent="0" algn="l" defTabSz="685800" rtl="0" eaLnBrk="1" fontAlgn="auto" latinLnBrk="0" hangingPunct="1">
              <a:lnSpc>
                <a:spcPct val="120000"/>
              </a:lnSpc>
              <a:spcBef>
                <a:spcPct val="0"/>
              </a:spcBef>
              <a:spcAft>
                <a:spcPts val="0"/>
              </a:spcAft>
              <a:buClrTx/>
              <a:buSzTx/>
              <a:buFont typeface="Arial" panose="020B0604020202020204" pitchFamily="34" charset="0"/>
              <a:buNone/>
              <a:defRPr/>
            </a:pPr>
            <a:r>
              <a:rPr kumimoji="0" lang="zh-CN" altLang="en-US" sz="900" b="0" i="0" u="none" strike="noStrike" kern="1200" cap="none" spc="0" normalizeH="0" baseline="0" noProof="0" dirty="0">
                <a:ln>
                  <a:noFill/>
                </a:ln>
                <a:solidFill>
                  <a:prstClr val="black">
                    <a:lumMod val="65000"/>
                    <a:lumOff val="35000"/>
                  </a:prstClr>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在此录入上述图表的描述说明，在此录入上述图表的描述说明。</a:t>
            </a:r>
          </a:p>
        </p:txBody>
      </p:sp>
      <p:sp>
        <p:nvSpPr>
          <p:cNvPr id="70" name="矩形 69"/>
          <p:cNvSpPr/>
          <p:nvPr/>
        </p:nvSpPr>
        <p:spPr>
          <a:xfrm>
            <a:off x="5315933" y="1042603"/>
            <a:ext cx="161976" cy="161976"/>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010" b="0" i="0" u="none" strike="noStrike" kern="1200" cap="none" spc="0" normalizeH="0" baseline="0" noProof="0">
              <a:ln>
                <a:noFill/>
              </a:ln>
              <a:solidFill>
                <a:srgbClr val="2C3637"/>
              </a:solidFill>
              <a:effectLst/>
              <a:uLnTx/>
              <a:uFillTx/>
              <a:latin typeface="微软雅黑" panose="020B0503020204020204" pitchFamily="34" charset="-122"/>
              <a:ea typeface="微软雅黑" panose="020B0503020204020204" pitchFamily="34" charset="-122"/>
              <a:cs typeface="+mn-cs"/>
            </a:endParaRPr>
          </a:p>
        </p:txBody>
      </p:sp>
      <p:sp>
        <p:nvSpPr>
          <p:cNvPr id="71" name="矩形 70"/>
          <p:cNvSpPr/>
          <p:nvPr/>
        </p:nvSpPr>
        <p:spPr>
          <a:xfrm>
            <a:off x="5597848" y="973592"/>
            <a:ext cx="907890" cy="300058"/>
          </a:xfrm>
          <a:prstGeom prst="rect">
            <a:avLst/>
          </a:prstGeom>
        </p:spPr>
        <p:txBody>
          <a:bodyPr wrap="none" lIns="68555" tIns="34278" rIns="68555" bIns="34278">
            <a:spAutoFit/>
          </a:body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zh-CN" altLang="en-US" sz="1500" b="1" i="0" u="none" strike="noStrike" kern="1200" cap="none" spc="0" normalizeH="0" baseline="0" noProof="0" dirty="0">
                <a:ln>
                  <a:noFill/>
                </a:ln>
                <a:solidFill>
                  <a:srgbClr val="2C3637"/>
                </a:solidFill>
                <a:effectLst/>
                <a:uLnTx/>
                <a:uFillTx/>
                <a:latin typeface="微软雅黑" panose="020B0503020204020204" pitchFamily="34" charset="-122"/>
                <a:ea typeface="微软雅黑" panose="020B0503020204020204" pitchFamily="34" charset="-122"/>
                <a:cs typeface="+mn-cs"/>
              </a:rPr>
              <a:t>输入标题</a:t>
            </a:r>
            <a:endParaRPr kumimoji="0" lang="en-US" altLang="zh-CN" sz="1500" b="1" i="0" u="none" strike="noStrike" kern="1200" cap="none" spc="0" normalizeH="0" baseline="0" noProof="0" dirty="0">
              <a:ln>
                <a:noFill/>
              </a:ln>
              <a:solidFill>
                <a:srgbClr val="2C3637"/>
              </a:solidFill>
              <a:effectLst/>
              <a:uLnTx/>
              <a:uFillTx/>
              <a:latin typeface="微软雅黑" panose="020B0503020204020204" pitchFamily="34" charset="-122"/>
              <a:ea typeface="微软雅黑" panose="020B0503020204020204" pitchFamily="34" charset="-122"/>
              <a:cs typeface="+mn-cs"/>
            </a:endParaRPr>
          </a:p>
        </p:txBody>
      </p:sp>
      <p:sp>
        <p:nvSpPr>
          <p:cNvPr id="72" name="矩形 47"/>
          <p:cNvSpPr>
            <a:spLocks noChangeArrowheads="1"/>
          </p:cNvSpPr>
          <p:nvPr/>
        </p:nvSpPr>
        <p:spPr bwMode="auto">
          <a:xfrm>
            <a:off x="5597847" y="1247231"/>
            <a:ext cx="2591613" cy="4570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5" tIns="34278" rIns="68555" bIns="34278">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marL="0" marR="0" lvl="0" indent="0" algn="l" defTabSz="685800" rtl="0" eaLnBrk="1" fontAlgn="auto" latinLnBrk="0" hangingPunct="1">
              <a:lnSpc>
                <a:spcPct val="120000"/>
              </a:lnSpc>
              <a:spcBef>
                <a:spcPct val="0"/>
              </a:spcBef>
              <a:spcAft>
                <a:spcPts val="0"/>
              </a:spcAft>
              <a:buClrTx/>
              <a:buSzTx/>
              <a:buFont typeface="Arial" panose="020B0604020202020204" pitchFamily="34" charset="0"/>
              <a:buNone/>
              <a:defRPr/>
            </a:pPr>
            <a:r>
              <a:rPr kumimoji="0" lang="zh-CN" altLang="en-US" sz="1050" b="0" i="0" u="none" strike="noStrike" kern="1200" cap="none" spc="0" normalizeH="0" baseline="0" noProof="0" dirty="0">
                <a:ln>
                  <a:noFill/>
                </a:ln>
                <a:solidFill>
                  <a:srgbClr val="2C3637"/>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在此录入上述图表的综合描述说明，在此录入上述图表的综合描述说明。</a:t>
            </a:r>
          </a:p>
        </p:txBody>
      </p:sp>
      <p:cxnSp>
        <p:nvCxnSpPr>
          <p:cNvPr id="73" name="直接连接符 72"/>
          <p:cNvCxnSpPr/>
          <p:nvPr/>
        </p:nvCxnSpPr>
        <p:spPr>
          <a:xfrm>
            <a:off x="5396921" y="1204578"/>
            <a:ext cx="0" cy="740869"/>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74" name="矩形 73"/>
          <p:cNvSpPr/>
          <p:nvPr/>
        </p:nvSpPr>
        <p:spPr>
          <a:xfrm>
            <a:off x="5315933" y="1945447"/>
            <a:ext cx="161976" cy="161976"/>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010" b="0" i="0" u="none" strike="noStrike" kern="1200" cap="none" spc="0" normalizeH="0" baseline="0" noProof="0">
              <a:ln>
                <a:noFill/>
              </a:ln>
              <a:solidFill>
                <a:srgbClr val="2C3637"/>
              </a:solidFill>
              <a:effectLst/>
              <a:uLnTx/>
              <a:uFillTx/>
              <a:latin typeface="微软雅黑" panose="020B0503020204020204" pitchFamily="34" charset="-122"/>
              <a:ea typeface="微软雅黑" panose="020B0503020204020204" pitchFamily="34" charset="-122"/>
              <a:cs typeface="+mn-cs"/>
            </a:endParaRPr>
          </a:p>
        </p:txBody>
      </p:sp>
      <p:sp>
        <p:nvSpPr>
          <p:cNvPr id="75" name="矩形 74"/>
          <p:cNvSpPr/>
          <p:nvPr/>
        </p:nvSpPr>
        <p:spPr>
          <a:xfrm>
            <a:off x="5597848" y="1862789"/>
            <a:ext cx="907890" cy="300058"/>
          </a:xfrm>
          <a:prstGeom prst="rect">
            <a:avLst/>
          </a:prstGeom>
        </p:spPr>
        <p:txBody>
          <a:bodyPr wrap="none" lIns="68555" tIns="34278" rIns="68555" bIns="34278">
            <a:spAutoFit/>
          </a:body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zh-CN" altLang="en-US" sz="1500" b="1" i="0" u="none" strike="noStrike" kern="1200" cap="none" spc="0" normalizeH="0" baseline="0" noProof="0" dirty="0">
                <a:ln>
                  <a:noFill/>
                </a:ln>
                <a:solidFill>
                  <a:srgbClr val="2C3637"/>
                </a:solidFill>
                <a:effectLst/>
                <a:uLnTx/>
                <a:uFillTx/>
                <a:latin typeface="微软雅黑" panose="020B0503020204020204" pitchFamily="34" charset="-122"/>
                <a:ea typeface="微软雅黑" panose="020B0503020204020204" pitchFamily="34" charset="-122"/>
                <a:cs typeface="+mn-cs"/>
              </a:rPr>
              <a:t>输入标题</a:t>
            </a:r>
            <a:endParaRPr kumimoji="0" lang="en-US" altLang="zh-CN" sz="1500" b="1" i="0" u="none" strike="noStrike" kern="1200" cap="none" spc="0" normalizeH="0" baseline="0" noProof="0" dirty="0">
              <a:ln>
                <a:noFill/>
              </a:ln>
              <a:solidFill>
                <a:srgbClr val="2C3637"/>
              </a:solidFill>
              <a:effectLst/>
              <a:uLnTx/>
              <a:uFillTx/>
              <a:latin typeface="微软雅黑" panose="020B0503020204020204" pitchFamily="34" charset="-122"/>
              <a:ea typeface="微软雅黑" panose="020B0503020204020204" pitchFamily="34" charset="-122"/>
              <a:cs typeface="+mn-cs"/>
            </a:endParaRPr>
          </a:p>
        </p:txBody>
      </p:sp>
      <p:sp>
        <p:nvSpPr>
          <p:cNvPr id="76" name="矩形 47"/>
          <p:cNvSpPr>
            <a:spLocks noChangeArrowheads="1"/>
          </p:cNvSpPr>
          <p:nvPr/>
        </p:nvSpPr>
        <p:spPr bwMode="auto">
          <a:xfrm>
            <a:off x="5597847" y="2136427"/>
            <a:ext cx="2591613" cy="4570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5" tIns="34278" rIns="68555" bIns="34278">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marL="0" marR="0" lvl="0" indent="0" algn="l" defTabSz="685800" rtl="0" eaLnBrk="1" fontAlgn="auto" latinLnBrk="0" hangingPunct="1">
              <a:lnSpc>
                <a:spcPct val="120000"/>
              </a:lnSpc>
              <a:spcBef>
                <a:spcPct val="0"/>
              </a:spcBef>
              <a:spcAft>
                <a:spcPts val="0"/>
              </a:spcAft>
              <a:buClrTx/>
              <a:buSzTx/>
              <a:buFont typeface="Arial" panose="020B0604020202020204" pitchFamily="34" charset="0"/>
              <a:buNone/>
              <a:defRPr/>
            </a:pPr>
            <a:r>
              <a:rPr kumimoji="0" lang="zh-CN" altLang="en-US" sz="1050" b="0" i="0" u="none" strike="noStrike" kern="1200" cap="none" spc="0" normalizeH="0" baseline="0" noProof="0" dirty="0">
                <a:ln>
                  <a:noFill/>
                </a:ln>
                <a:solidFill>
                  <a:srgbClr val="2C3637"/>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在此录入上述图表的综合描述说明，在此录入上述图表的综合描述说明。</a:t>
            </a:r>
          </a:p>
        </p:txBody>
      </p:sp>
      <p:cxnSp>
        <p:nvCxnSpPr>
          <p:cNvPr id="77" name="直接连接符 76"/>
          <p:cNvCxnSpPr/>
          <p:nvPr/>
        </p:nvCxnSpPr>
        <p:spPr>
          <a:xfrm>
            <a:off x="5396921" y="2107423"/>
            <a:ext cx="0" cy="740869"/>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78" name="矩形 77"/>
          <p:cNvSpPr/>
          <p:nvPr/>
        </p:nvSpPr>
        <p:spPr>
          <a:xfrm>
            <a:off x="5315933" y="2848291"/>
            <a:ext cx="161976" cy="161976"/>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010" b="0" i="0" u="none" strike="noStrike" kern="1200" cap="none" spc="0" normalizeH="0" baseline="0" noProof="0">
              <a:ln>
                <a:noFill/>
              </a:ln>
              <a:solidFill>
                <a:srgbClr val="2C3637"/>
              </a:solidFill>
              <a:effectLst/>
              <a:uLnTx/>
              <a:uFillTx/>
              <a:latin typeface="微软雅黑" panose="020B0503020204020204" pitchFamily="34" charset="-122"/>
              <a:ea typeface="微软雅黑" panose="020B0503020204020204" pitchFamily="34" charset="-122"/>
              <a:cs typeface="+mn-cs"/>
            </a:endParaRPr>
          </a:p>
        </p:txBody>
      </p:sp>
      <p:sp>
        <p:nvSpPr>
          <p:cNvPr id="79" name="矩形 78"/>
          <p:cNvSpPr/>
          <p:nvPr/>
        </p:nvSpPr>
        <p:spPr>
          <a:xfrm>
            <a:off x="5597848" y="2780652"/>
            <a:ext cx="907890" cy="300058"/>
          </a:xfrm>
          <a:prstGeom prst="rect">
            <a:avLst/>
          </a:prstGeom>
        </p:spPr>
        <p:txBody>
          <a:bodyPr wrap="none" lIns="68555" tIns="34278" rIns="68555" bIns="34278">
            <a:spAutoFit/>
          </a:body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zh-CN" altLang="en-US" sz="1500" b="1" i="0" u="none" strike="noStrike" kern="1200" cap="none" spc="0" normalizeH="0" baseline="0" noProof="0" dirty="0">
                <a:ln>
                  <a:noFill/>
                </a:ln>
                <a:solidFill>
                  <a:srgbClr val="2C3637"/>
                </a:solidFill>
                <a:effectLst/>
                <a:uLnTx/>
                <a:uFillTx/>
                <a:latin typeface="微软雅黑" panose="020B0503020204020204" pitchFamily="34" charset="-122"/>
                <a:ea typeface="微软雅黑" panose="020B0503020204020204" pitchFamily="34" charset="-122"/>
                <a:cs typeface="+mn-cs"/>
              </a:rPr>
              <a:t>输入标题</a:t>
            </a:r>
            <a:endParaRPr kumimoji="0" lang="en-US" altLang="zh-CN" sz="1500" b="1" i="0" u="none" strike="noStrike" kern="1200" cap="none" spc="0" normalizeH="0" baseline="0" noProof="0" dirty="0">
              <a:ln>
                <a:noFill/>
              </a:ln>
              <a:solidFill>
                <a:srgbClr val="2C3637"/>
              </a:solidFill>
              <a:effectLst/>
              <a:uLnTx/>
              <a:uFillTx/>
              <a:latin typeface="微软雅黑" panose="020B0503020204020204" pitchFamily="34" charset="-122"/>
              <a:ea typeface="微软雅黑" panose="020B0503020204020204" pitchFamily="34" charset="-122"/>
              <a:cs typeface="+mn-cs"/>
            </a:endParaRPr>
          </a:p>
        </p:txBody>
      </p:sp>
      <p:sp>
        <p:nvSpPr>
          <p:cNvPr id="84" name="矩形 83"/>
          <p:cNvSpPr>
            <a:spLocks noChangeArrowheads="1"/>
          </p:cNvSpPr>
          <p:nvPr/>
        </p:nvSpPr>
        <p:spPr bwMode="auto">
          <a:xfrm>
            <a:off x="5597847" y="3054290"/>
            <a:ext cx="2591613" cy="4570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5" tIns="34278" rIns="68555" bIns="34278">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marL="0" marR="0" lvl="0" indent="0" algn="l" defTabSz="685800" rtl="0" eaLnBrk="1" fontAlgn="auto" latinLnBrk="0" hangingPunct="1">
              <a:lnSpc>
                <a:spcPct val="120000"/>
              </a:lnSpc>
              <a:spcBef>
                <a:spcPct val="0"/>
              </a:spcBef>
              <a:spcAft>
                <a:spcPts val="0"/>
              </a:spcAft>
              <a:buClrTx/>
              <a:buSzTx/>
              <a:buFont typeface="Arial" panose="020B0604020202020204" pitchFamily="34" charset="0"/>
              <a:buNone/>
              <a:defRPr/>
            </a:pPr>
            <a:r>
              <a:rPr kumimoji="0" lang="zh-CN" altLang="en-US" sz="1050" b="0" i="0" u="none" strike="noStrike" kern="1200" cap="none" spc="0" normalizeH="0" baseline="0" noProof="0" dirty="0">
                <a:ln>
                  <a:noFill/>
                </a:ln>
                <a:solidFill>
                  <a:srgbClr val="2C3637"/>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在此录入上述图表的综合描述说明，在此录入上述图表的综合描述说明。</a:t>
            </a:r>
          </a:p>
        </p:txBody>
      </p:sp>
      <p:cxnSp>
        <p:nvCxnSpPr>
          <p:cNvPr id="85" name="直接连接符 84"/>
          <p:cNvCxnSpPr/>
          <p:nvPr/>
        </p:nvCxnSpPr>
        <p:spPr>
          <a:xfrm>
            <a:off x="5396921" y="2986312"/>
            <a:ext cx="0" cy="740869"/>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86" name="矩形 85"/>
          <p:cNvSpPr/>
          <p:nvPr/>
        </p:nvSpPr>
        <p:spPr>
          <a:xfrm>
            <a:off x="5315933" y="3681112"/>
            <a:ext cx="161976" cy="161976"/>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010" b="0" i="0" u="none" strike="noStrike" kern="1200" cap="none" spc="0" normalizeH="0" baseline="0" noProof="0">
              <a:ln>
                <a:noFill/>
              </a:ln>
              <a:solidFill>
                <a:srgbClr val="2C3637"/>
              </a:solidFill>
              <a:effectLst/>
              <a:uLnTx/>
              <a:uFillTx/>
              <a:latin typeface="微软雅黑" panose="020B0503020204020204" pitchFamily="34" charset="-122"/>
              <a:ea typeface="微软雅黑" panose="020B0503020204020204" pitchFamily="34" charset="-122"/>
              <a:cs typeface="+mn-cs"/>
            </a:endParaRPr>
          </a:p>
        </p:txBody>
      </p:sp>
      <p:sp>
        <p:nvSpPr>
          <p:cNvPr id="87" name="矩形 86"/>
          <p:cNvSpPr/>
          <p:nvPr/>
        </p:nvSpPr>
        <p:spPr>
          <a:xfrm>
            <a:off x="5597848" y="3590531"/>
            <a:ext cx="907890" cy="300058"/>
          </a:xfrm>
          <a:prstGeom prst="rect">
            <a:avLst/>
          </a:prstGeom>
        </p:spPr>
        <p:txBody>
          <a:bodyPr wrap="none" lIns="68555" tIns="34278" rIns="68555" bIns="34278">
            <a:spAutoFit/>
          </a:body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zh-CN" altLang="en-US" sz="1500" b="1" i="0" u="none" strike="noStrike" kern="1200" cap="none" spc="0" normalizeH="0" baseline="0" noProof="0" dirty="0">
                <a:ln>
                  <a:noFill/>
                </a:ln>
                <a:solidFill>
                  <a:srgbClr val="2C3637"/>
                </a:solidFill>
                <a:effectLst/>
                <a:uLnTx/>
                <a:uFillTx/>
                <a:latin typeface="微软雅黑" panose="020B0503020204020204" pitchFamily="34" charset="-122"/>
                <a:ea typeface="微软雅黑" panose="020B0503020204020204" pitchFamily="34" charset="-122"/>
                <a:cs typeface="+mn-cs"/>
              </a:rPr>
              <a:t>输入标题</a:t>
            </a:r>
            <a:endParaRPr kumimoji="0" lang="en-US" altLang="zh-CN" sz="1500" b="1" i="0" u="none" strike="noStrike" kern="1200" cap="none" spc="0" normalizeH="0" baseline="0" noProof="0" dirty="0">
              <a:ln>
                <a:noFill/>
              </a:ln>
              <a:solidFill>
                <a:srgbClr val="2C3637"/>
              </a:solidFill>
              <a:effectLst/>
              <a:uLnTx/>
              <a:uFillTx/>
              <a:latin typeface="微软雅黑" panose="020B0503020204020204" pitchFamily="34" charset="-122"/>
              <a:ea typeface="微软雅黑" panose="020B0503020204020204" pitchFamily="34" charset="-122"/>
              <a:cs typeface="+mn-cs"/>
            </a:endParaRPr>
          </a:p>
        </p:txBody>
      </p:sp>
      <p:sp>
        <p:nvSpPr>
          <p:cNvPr id="88" name="矩形 87"/>
          <p:cNvSpPr>
            <a:spLocks noChangeArrowheads="1"/>
          </p:cNvSpPr>
          <p:nvPr/>
        </p:nvSpPr>
        <p:spPr bwMode="auto">
          <a:xfrm>
            <a:off x="5597847" y="3864169"/>
            <a:ext cx="2591613" cy="4570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5" tIns="34278" rIns="68555" bIns="34278">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marL="0" marR="0" lvl="0" indent="0" algn="l" defTabSz="685800" rtl="0" eaLnBrk="1" fontAlgn="auto" latinLnBrk="0" hangingPunct="1">
              <a:lnSpc>
                <a:spcPct val="120000"/>
              </a:lnSpc>
              <a:spcBef>
                <a:spcPct val="0"/>
              </a:spcBef>
              <a:spcAft>
                <a:spcPts val="0"/>
              </a:spcAft>
              <a:buClrTx/>
              <a:buSzTx/>
              <a:buFont typeface="Arial" panose="020B0604020202020204" pitchFamily="34" charset="0"/>
              <a:buNone/>
              <a:defRPr/>
            </a:pPr>
            <a:r>
              <a:rPr kumimoji="0" lang="zh-CN" altLang="en-US" sz="1050" b="0" i="0" u="none" strike="noStrike" kern="1200" cap="none" spc="0" normalizeH="0" baseline="0" noProof="0" dirty="0">
                <a:ln>
                  <a:noFill/>
                </a:ln>
                <a:solidFill>
                  <a:srgbClr val="2C3637"/>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在此录入上述图表的综合描述说明，在此录入上述图表的综合描述说明。</a:t>
            </a:r>
          </a:p>
        </p:txBody>
      </p:sp>
    </p:spTree>
  </p:cSld>
  <p:clrMapOvr>
    <a:masterClrMapping/>
  </p:clrMapOvr>
  <mc:AlternateContent xmlns:mc="http://schemas.openxmlformats.org/markup-compatibility/2006" xmlns:p14="http://schemas.microsoft.com/office/powerpoint/2010/main">
    <mc:Choice Requires="p14">
      <p:transition spd="slow" p14:dur="1250" advClick="0" advTm="0">
        <p14:switch dir="r"/>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250"/>
                                  </p:stCondLst>
                                  <p:childTnLst>
                                    <p:set>
                                      <p:cBhvr>
                                        <p:cTn id="6" dur="1" fill="hold">
                                          <p:stCondLst>
                                            <p:cond delay="0"/>
                                          </p:stCondLst>
                                        </p:cTn>
                                        <p:tgtEl>
                                          <p:spTgt spid="50"/>
                                        </p:tgtEl>
                                        <p:attrNameLst>
                                          <p:attrName>style.visibility</p:attrName>
                                        </p:attrNameLst>
                                      </p:cBhvr>
                                      <p:to>
                                        <p:strVal val="visible"/>
                                      </p:to>
                                    </p:set>
                                    <p:anim calcmode="lin" valueType="num">
                                      <p:cBhvr>
                                        <p:cTn id="7" dur="350" fill="hold"/>
                                        <p:tgtEl>
                                          <p:spTgt spid="50"/>
                                        </p:tgtEl>
                                        <p:attrNameLst>
                                          <p:attrName>ppt_w</p:attrName>
                                        </p:attrNameLst>
                                      </p:cBhvr>
                                      <p:tavLst>
                                        <p:tav tm="0">
                                          <p:val>
                                            <p:fltVal val="0"/>
                                          </p:val>
                                        </p:tav>
                                        <p:tav tm="100000">
                                          <p:val>
                                            <p:strVal val="#ppt_w"/>
                                          </p:val>
                                        </p:tav>
                                      </p:tavLst>
                                    </p:anim>
                                    <p:anim calcmode="lin" valueType="num">
                                      <p:cBhvr>
                                        <p:cTn id="8" dur="350" fill="hold"/>
                                        <p:tgtEl>
                                          <p:spTgt spid="50"/>
                                        </p:tgtEl>
                                        <p:attrNameLst>
                                          <p:attrName>ppt_h</p:attrName>
                                        </p:attrNameLst>
                                      </p:cBhvr>
                                      <p:tavLst>
                                        <p:tav tm="0">
                                          <p:val>
                                            <p:fltVal val="0"/>
                                          </p:val>
                                        </p:tav>
                                        <p:tav tm="100000">
                                          <p:val>
                                            <p:strVal val="#ppt_h"/>
                                          </p:val>
                                        </p:tav>
                                      </p:tavLst>
                                    </p:anim>
                                    <p:animEffect transition="in" filter="fade">
                                      <p:cBhvr>
                                        <p:cTn id="9" dur="350"/>
                                        <p:tgtEl>
                                          <p:spTgt spid="50"/>
                                        </p:tgtEl>
                                      </p:cBhvr>
                                    </p:animEffect>
                                  </p:childTnLst>
                                </p:cTn>
                              </p:par>
                              <p:par>
                                <p:cTn id="10" presetID="22" presetClass="entr" presetSubtype="8" fill="hold" nodeType="withEffect">
                                  <p:stCondLst>
                                    <p:cond delay="1000"/>
                                  </p:stCondLst>
                                  <p:childTnLst>
                                    <p:set>
                                      <p:cBhvr>
                                        <p:cTn id="11" dur="1" fill="hold">
                                          <p:stCondLst>
                                            <p:cond delay="0"/>
                                          </p:stCondLst>
                                        </p:cTn>
                                        <p:tgtEl>
                                          <p:spTgt spid="20"/>
                                        </p:tgtEl>
                                        <p:attrNameLst>
                                          <p:attrName>style.visibility</p:attrName>
                                        </p:attrNameLst>
                                      </p:cBhvr>
                                      <p:to>
                                        <p:strVal val="visible"/>
                                      </p:to>
                                    </p:set>
                                    <p:animEffect transition="in" filter="wipe(left)">
                                      <p:cBhvr>
                                        <p:cTn id="12" dur="500"/>
                                        <p:tgtEl>
                                          <p:spTgt spid="20"/>
                                        </p:tgtEl>
                                      </p:cBhvr>
                                    </p:animEffect>
                                  </p:childTnLst>
                                </p:cTn>
                              </p:par>
                              <p:par>
                                <p:cTn id="13" presetID="22" presetClass="entr" presetSubtype="8" fill="hold" nodeType="withEffect">
                                  <p:stCondLst>
                                    <p:cond delay="1900"/>
                                  </p:stCondLst>
                                  <p:childTnLst>
                                    <p:set>
                                      <p:cBhvr>
                                        <p:cTn id="14" dur="1" fill="hold">
                                          <p:stCondLst>
                                            <p:cond delay="0"/>
                                          </p:stCondLst>
                                        </p:cTn>
                                        <p:tgtEl>
                                          <p:spTgt spid="25"/>
                                        </p:tgtEl>
                                        <p:attrNameLst>
                                          <p:attrName>style.visibility</p:attrName>
                                        </p:attrNameLst>
                                      </p:cBhvr>
                                      <p:to>
                                        <p:strVal val="visible"/>
                                      </p:to>
                                    </p:set>
                                    <p:animEffect transition="in" filter="wipe(left)">
                                      <p:cBhvr>
                                        <p:cTn id="15" dur="500"/>
                                        <p:tgtEl>
                                          <p:spTgt spid="25"/>
                                        </p:tgtEl>
                                      </p:cBhvr>
                                    </p:animEffect>
                                  </p:childTnLst>
                                </p:cTn>
                              </p:par>
                              <p:par>
                                <p:cTn id="16" presetID="22" presetClass="entr" presetSubtype="4" fill="hold" grpId="0" nodeType="withEffect">
                                  <p:stCondLst>
                                    <p:cond delay="2750"/>
                                  </p:stCondLst>
                                  <p:childTnLst>
                                    <p:set>
                                      <p:cBhvr>
                                        <p:cTn id="17" dur="1" fill="hold">
                                          <p:stCondLst>
                                            <p:cond delay="0"/>
                                          </p:stCondLst>
                                        </p:cTn>
                                        <p:tgtEl>
                                          <p:spTgt spid="66"/>
                                        </p:tgtEl>
                                        <p:attrNameLst>
                                          <p:attrName>style.visibility</p:attrName>
                                        </p:attrNameLst>
                                      </p:cBhvr>
                                      <p:to>
                                        <p:strVal val="visible"/>
                                      </p:to>
                                    </p:set>
                                    <p:animEffect transition="in" filter="wipe(down)">
                                      <p:cBhvr>
                                        <p:cTn id="18" dur="500"/>
                                        <p:tgtEl>
                                          <p:spTgt spid="66"/>
                                        </p:tgtEl>
                                      </p:cBhvr>
                                    </p:animEffect>
                                  </p:childTnLst>
                                </p:cTn>
                              </p:par>
                              <p:par>
                                <p:cTn id="19" presetID="22" presetClass="entr" presetSubtype="1" fill="hold" grpId="0" nodeType="withEffect">
                                  <p:stCondLst>
                                    <p:cond delay="2750"/>
                                  </p:stCondLst>
                                  <p:childTnLst>
                                    <p:set>
                                      <p:cBhvr>
                                        <p:cTn id="20" dur="1" fill="hold">
                                          <p:stCondLst>
                                            <p:cond delay="0"/>
                                          </p:stCondLst>
                                        </p:cTn>
                                        <p:tgtEl>
                                          <p:spTgt spid="67"/>
                                        </p:tgtEl>
                                        <p:attrNameLst>
                                          <p:attrName>style.visibility</p:attrName>
                                        </p:attrNameLst>
                                      </p:cBhvr>
                                      <p:to>
                                        <p:strVal val="visible"/>
                                      </p:to>
                                    </p:set>
                                    <p:animEffect transition="in" filter="wipe(up)">
                                      <p:cBhvr>
                                        <p:cTn id="21" dur="500"/>
                                        <p:tgtEl>
                                          <p:spTgt spid="67"/>
                                        </p:tgtEl>
                                      </p:cBhvr>
                                    </p:animEffect>
                                  </p:childTnLst>
                                </p:cTn>
                              </p:par>
                              <p:par>
                                <p:cTn id="22" presetID="53" presetClass="entr" presetSubtype="16" fill="hold" nodeType="withEffect">
                                  <p:stCondLst>
                                    <p:cond delay="3500"/>
                                  </p:stCondLst>
                                  <p:childTnLst>
                                    <p:set>
                                      <p:cBhvr>
                                        <p:cTn id="23" dur="1" fill="hold">
                                          <p:stCondLst>
                                            <p:cond delay="0"/>
                                          </p:stCondLst>
                                        </p:cTn>
                                        <p:tgtEl>
                                          <p:spTgt spid="58"/>
                                        </p:tgtEl>
                                        <p:attrNameLst>
                                          <p:attrName>style.visibility</p:attrName>
                                        </p:attrNameLst>
                                      </p:cBhvr>
                                      <p:to>
                                        <p:strVal val="visible"/>
                                      </p:to>
                                    </p:set>
                                    <p:anim calcmode="lin" valueType="num">
                                      <p:cBhvr>
                                        <p:cTn id="24" dur="350" fill="hold"/>
                                        <p:tgtEl>
                                          <p:spTgt spid="58"/>
                                        </p:tgtEl>
                                        <p:attrNameLst>
                                          <p:attrName>ppt_w</p:attrName>
                                        </p:attrNameLst>
                                      </p:cBhvr>
                                      <p:tavLst>
                                        <p:tav tm="0">
                                          <p:val>
                                            <p:fltVal val="0"/>
                                          </p:val>
                                        </p:tav>
                                        <p:tav tm="100000">
                                          <p:val>
                                            <p:strVal val="#ppt_w"/>
                                          </p:val>
                                        </p:tav>
                                      </p:tavLst>
                                    </p:anim>
                                    <p:anim calcmode="lin" valueType="num">
                                      <p:cBhvr>
                                        <p:cTn id="25" dur="350" fill="hold"/>
                                        <p:tgtEl>
                                          <p:spTgt spid="58"/>
                                        </p:tgtEl>
                                        <p:attrNameLst>
                                          <p:attrName>ppt_h</p:attrName>
                                        </p:attrNameLst>
                                      </p:cBhvr>
                                      <p:tavLst>
                                        <p:tav tm="0">
                                          <p:val>
                                            <p:fltVal val="0"/>
                                          </p:val>
                                        </p:tav>
                                        <p:tav tm="100000">
                                          <p:val>
                                            <p:strVal val="#ppt_h"/>
                                          </p:val>
                                        </p:tav>
                                      </p:tavLst>
                                    </p:anim>
                                    <p:animEffect transition="in" filter="fade">
                                      <p:cBhvr>
                                        <p:cTn id="26" dur="350"/>
                                        <p:tgtEl>
                                          <p:spTgt spid="58"/>
                                        </p:tgtEl>
                                      </p:cBhvr>
                                    </p:animEffect>
                                  </p:childTnLst>
                                </p:cTn>
                              </p:par>
                              <p:par>
                                <p:cTn id="27" presetID="22" presetClass="entr" presetSubtype="8" fill="hold" nodeType="withEffect">
                                  <p:stCondLst>
                                    <p:cond delay="4200"/>
                                  </p:stCondLst>
                                  <p:childTnLst>
                                    <p:set>
                                      <p:cBhvr>
                                        <p:cTn id="28" dur="1" fill="hold">
                                          <p:stCondLst>
                                            <p:cond delay="0"/>
                                          </p:stCondLst>
                                        </p:cTn>
                                        <p:tgtEl>
                                          <p:spTgt spid="40"/>
                                        </p:tgtEl>
                                        <p:attrNameLst>
                                          <p:attrName>style.visibility</p:attrName>
                                        </p:attrNameLst>
                                      </p:cBhvr>
                                      <p:to>
                                        <p:strVal val="visible"/>
                                      </p:to>
                                    </p:set>
                                    <p:animEffect transition="in" filter="wipe(left)">
                                      <p:cBhvr>
                                        <p:cTn id="29" dur="500"/>
                                        <p:tgtEl>
                                          <p:spTgt spid="40"/>
                                        </p:tgtEl>
                                      </p:cBhvr>
                                    </p:animEffect>
                                  </p:childTnLst>
                                </p:cTn>
                              </p:par>
                              <p:par>
                                <p:cTn id="30" presetID="22" presetClass="entr" presetSubtype="8" fill="hold" nodeType="withEffect">
                                  <p:stCondLst>
                                    <p:cond delay="5100"/>
                                  </p:stCondLst>
                                  <p:childTnLst>
                                    <p:set>
                                      <p:cBhvr>
                                        <p:cTn id="31" dur="1" fill="hold">
                                          <p:stCondLst>
                                            <p:cond delay="0"/>
                                          </p:stCondLst>
                                        </p:cTn>
                                        <p:tgtEl>
                                          <p:spTgt spid="46"/>
                                        </p:tgtEl>
                                        <p:attrNameLst>
                                          <p:attrName>style.visibility</p:attrName>
                                        </p:attrNameLst>
                                      </p:cBhvr>
                                      <p:to>
                                        <p:strVal val="visible"/>
                                      </p:to>
                                    </p:set>
                                    <p:animEffect transition="in" filter="wipe(left)">
                                      <p:cBhvr>
                                        <p:cTn id="32" dur="500"/>
                                        <p:tgtEl>
                                          <p:spTgt spid="46"/>
                                        </p:tgtEl>
                                      </p:cBhvr>
                                    </p:animEffect>
                                  </p:childTnLst>
                                </p:cTn>
                              </p:par>
                              <p:par>
                                <p:cTn id="33" presetID="22" presetClass="entr" presetSubtype="4" fill="hold" grpId="0" nodeType="withEffect">
                                  <p:stCondLst>
                                    <p:cond delay="6000"/>
                                  </p:stCondLst>
                                  <p:childTnLst>
                                    <p:set>
                                      <p:cBhvr>
                                        <p:cTn id="34" dur="1" fill="hold">
                                          <p:stCondLst>
                                            <p:cond delay="0"/>
                                          </p:stCondLst>
                                        </p:cTn>
                                        <p:tgtEl>
                                          <p:spTgt spid="68"/>
                                        </p:tgtEl>
                                        <p:attrNameLst>
                                          <p:attrName>style.visibility</p:attrName>
                                        </p:attrNameLst>
                                      </p:cBhvr>
                                      <p:to>
                                        <p:strVal val="visible"/>
                                      </p:to>
                                    </p:set>
                                    <p:animEffect transition="in" filter="wipe(down)">
                                      <p:cBhvr>
                                        <p:cTn id="35" dur="500"/>
                                        <p:tgtEl>
                                          <p:spTgt spid="68"/>
                                        </p:tgtEl>
                                      </p:cBhvr>
                                    </p:animEffect>
                                  </p:childTnLst>
                                </p:cTn>
                              </p:par>
                              <p:par>
                                <p:cTn id="36" presetID="22" presetClass="entr" presetSubtype="1" fill="hold" grpId="0" nodeType="withEffect">
                                  <p:stCondLst>
                                    <p:cond delay="6000"/>
                                  </p:stCondLst>
                                  <p:childTnLst>
                                    <p:set>
                                      <p:cBhvr>
                                        <p:cTn id="37" dur="1" fill="hold">
                                          <p:stCondLst>
                                            <p:cond delay="0"/>
                                          </p:stCondLst>
                                        </p:cTn>
                                        <p:tgtEl>
                                          <p:spTgt spid="69"/>
                                        </p:tgtEl>
                                        <p:attrNameLst>
                                          <p:attrName>style.visibility</p:attrName>
                                        </p:attrNameLst>
                                      </p:cBhvr>
                                      <p:to>
                                        <p:strVal val="visible"/>
                                      </p:to>
                                    </p:set>
                                    <p:animEffect transition="in" filter="wipe(up)">
                                      <p:cBhvr>
                                        <p:cTn id="38" dur="500"/>
                                        <p:tgtEl>
                                          <p:spTgt spid="69"/>
                                        </p:tgtEl>
                                      </p:cBhvr>
                                    </p:animEffect>
                                  </p:childTnLst>
                                </p:cTn>
                              </p:par>
                            </p:childTnLst>
                          </p:cTn>
                        </p:par>
                        <p:par>
                          <p:cTn id="39" fill="hold">
                            <p:stCondLst>
                              <p:cond delay="750"/>
                            </p:stCondLst>
                            <p:childTnLst>
                              <p:par>
                                <p:cTn id="40" presetID="2" presetClass="entr" presetSubtype="1" fill="hold" grpId="0" nodeType="afterEffect">
                                  <p:stCondLst>
                                    <p:cond delay="0"/>
                                  </p:stCondLst>
                                  <p:childTnLst>
                                    <p:set>
                                      <p:cBhvr>
                                        <p:cTn id="41" dur="1" fill="hold">
                                          <p:stCondLst>
                                            <p:cond delay="0"/>
                                          </p:stCondLst>
                                        </p:cTn>
                                        <p:tgtEl>
                                          <p:spTgt spid="70"/>
                                        </p:tgtEl>
                                        <p:attrNameLst>
                                          <p:attrName>style.visibility</p:attrName>
                                        </p:attrNameLst>
                                      </p:cBhvr>
                                      <p:to>
                                        <p:strVal val="visible"/>
                                      </p:to>
                                    </p:set>
                                    <p:anim calcmode="lin" valueType="num">
                                      <p:cBhvr additive="base">
                                        <p:cTn id="42" dur="500" fill="hold"/>
                                        <p:tgtEl>
                                          <p:spTgt spid="70"/>
                                        </p:tgtEl>
                                        <p:attrNameLst>
                                          <p:attrName>ppt_x</p:attrName>
                                        </p:attrNameLst>
                                      </p:cBhvr>
                                      <p:tavLst>
                                        <p:tav tm="0">
                                          <p:val>
                                            <p:strVal val="#ppt_x"/>
                                          </p:val>
                                        </p:tav>
                                        <p:tav tm="100000">
                                          <p:val>
                                            <p:strVal val="#ppt_x"/>
                                          </p:val>
                                        </p:tav>
                                      </p:tavLst>
                                    </p:anim>
                                    <p:anim calcmode="lin" valueType="num">
                                      <p:cBhvr additive="base">
                                        <p:cTn id="43" dur="500" fill="hold"/>
                                        <p:tgtEl>
                                          <p:spTgt spid="70"/>
                                        </p:tgtEl>
                                        <p:attrNameLst>
                                          <p:attrName>ppt_y</p:attrName>
                                        </p:attrNameLst>
                                      </p:cBhvr>
                                      <p:tavLst>
                                        <p:tav tm="0">
                                          <p:val>
                                            <p:strVal val="0-#ppt_h/2"/>
                                          </p:val>
                                        </p:tav>
                                        <p:tav tm="100000">
                                          <p:val>
                                            <p:strVal val="#ppt_y"/>
                                          </p:val>
                                        </p:tav>
                                      </p:tavLst>
                                    </p:anim>
                                  </p:childTnLst>
                                </p:cTn>
                              </p:par>
                            </p:childTnLst>
                          </p:cTn>
                        </p:par>
                        <p:par>
                          <p:cTn id="44" fill="hold">
                            <p:stCondLst>
                              <p:cond delay="1250"/>
                            </p:stCondLst>
                            <p:childTnLst>
                              <p:par>
                                <p:cTn id="45" presetID="22" presetClass="entr" presetSubtype="8" fill="hold" grpId="0" nodeType="afterEffect">
                                  <p:stCondLst>
                                    <p:cond delay="0"/>
                                  </p:stCondLst>
                                  <p:childTnLst>
                                    <p:set>
                                      <p:cBhvr>
                                        <p:cTn id="46" dur="1" fill="hold">
                                          <p:stCondLst>
                                            <p:cond delay="0"/>
                                          </p:stCondLst>
                                        </p:cTn>
                                        <p:tgtEl>
                                          <p:spTgt spid="71"/>
                                        </p:tgtEl>
                                        <p:attrNameLst>
                                          <p:attrName>style.visibility</p:attrName>
                                        </p:attrNameLst>
                                      </p:cBhvr>
                                      <p:to>
                                        <p:strVal val="visible"/>
                                      </p:to>
                                    </p:set>
                                    <p:animEffect transition="in" filter="wipe(left)">
                                      <p:cBhvr>
                                        <p:cTn id="47" dur="400"/>
                                        <p:tgtEl>
                                          <p:spTgt spid="71"/>
                                        </p:tgtEl>
                                      </p:cBhvr>
                                    </p:animEffect>
                                  </p:childTnLst>
                                </p:cTn>
                              </p:par>
                            </p:childTnLst>
                          </p:cTn>
                        </p:par>
                        <p:par>
                          <p:cTn id="48" fill="hold">
                            <p:stCondLst>
                              <p:cond delay="1750"/>
                            </p:stCondLst>
                            <p:childTnLst>
                              <p:par>
                                <p:cTn id="49" presetID="22" presetClass="entr" presetSubtype="8" fill="hold" grpId="0" nodeType="afterEffect">
                                  <p:stCondLst>
                                    <p:cond delay="0"/>
                                  </p:stCondLst>
                                  <p:childTnLst>
                                    <p:set>
                                      <p:cBhvr>
                                        <p:cTn id="50" dur="1" fill="hold">
                                          <p:stCondLst>
                                            <p:cond delay="0"/>
                                          </p:stCondLst>
                                        </p:cTn>
                                        <p:tgtEl>
                                          <p:spTgt spid="72"/>
                                        </p:tgtEl>
                                        <p:attrNameLst>
                                          <p:attrName>style.visibility</p:attrName>
                                        </p:attrNameLst>
                                      </p:cBhvr>
                                      <p:to>
                                        <p:strVal val="visible"/>
                                      </p:to>
                                    </p:set>
                                    <p:animEffect transition="in" filter="wipe(left)">
                                      <p:cBhvr>
                                        <p:cTn id="51" dur="400"/>
                                        <p:tgtEl>
                                          <p:spTgt spid="72"/>
                                        </p:tgtEl>
                                      </p:cBhvr>
                                    </p:animEffect>
                                  </p:childTnLst>
                                </p:cTn>
                              </p:par>
                            </p:childTnLst>
                          </p:cTn>
                        </p:par>
                        <p:par>
                          <p:cTn id="52" fill="hold">
                            <p:stCondLst>
                              <p:cond delay="2250"/>
                            </p:stCondLst>
                            <p:childTnLst>
                              <p:par>
                                <p:cTn id="53" presetID="22" presetClass="entr" presetSubtype="1" fill="hold" nodeType="afterEffect">
                                  <p:stCondLst>
                                    <p:cond delay="0"/>
                                  </p:stCondLst>
                                  <p:childTnLst>
                                    <p:set>
                                      <p:cBhvr>
                                        <p:cTn id="54" dur="1" fill="hold">
                                          <p:stCondLst>
                                            <p:cond delay="0"/>
                                          </p:stCondLst>
                                        </p:cTn>
                                        <p:tgtEl>
                                          <p:spTgt spid="73"/>
                                        </p:tgtEl>
                                        <p:attrNameLst>
                                          <p:attrName>style.visibility</p:attrName>
                                        </p:attrNameLst>
                                      </p:cBhvr>
                                      <p:to>
                                        <p:strVal val="visible"/>
                                      </p:to>
                                    </p:set>
                                    <p:animEffect transition="in" filter="wipe(up)">
                                      <p:cBhvr>
                                        <p:cTn id="55" dur="500"/>
                                        <p:tgtEl>
                                          <p:spTgt spid="73"/>
                                        </p:tgtEl>
                                      </p:cBhvr>
                                    </p:animEffect>
                                  </p:childTnLst>
                                </p:cTn>
                              </p:par>
                            </p:childTnLst>
                          </p:cTn>
                        </p:par>
                        <p:par>
                          <p:cTn id="56" fill="hold">
                            <p:stCondLst>
                              <p:cond delay="2750"/>
                            </p:stCondLst>
                            <p:childTnLst>
                              <p:par>
                                <p:cTn id="57" presetID="2" presetClass="entr" presetSubtype="1" fill="hold" grpId="0" nodeType="afterEffect">
                                  <p:stCondLst>
                                    <p:cond delay="0"/>
                                  </p:stCondLst>
                                  <p:childTnLst>
                                    <p:set>
                                      <p:cBhvr>
                                        <p:cTn id="58" dur="1" fill="hold">
                                          <p:stCondLst>
                                            <p:cond delay="0"/>
                                          </p:stCondLst>
                                        </p:cTn>
                                        <p:tgtEl>
                                          <p:spTgt spid="74"/>
                                        </p:tgtEl>
                                        <p:attrNameLst>
                                          <p:attrName>style.visibility</p:attrName>
                                        </p:attrNameLst>
                                      </p:cBhvr>
                                      <p:to>
                                        <p:strVal val="visible"/>
                                      </p:to>
                                    </p:set>
                                    <p:anim calcmode="lin" valueType="num">
                                      <p:cBhvr additive="base">
                                        <p:cTn id="59" dur="500" fill="hold"/>
                                        <p:tgtEl>
                                          <p:spTgt spid="74"/>
                                        </p:tgtEl>
                                        <p:attrNameLst>
                                          <p:attrName>ppt_x</p:attrName>
                                        </p:attrNameLst>
                                      </p:cBhvr>
                                      <p:tavLst>
                                        <p:tav tm="0">
                                          <p:val>
                                            <p:strVal val="#ppt_x"/>
                                          </p:val>
                                        </p:tav>
                                        <p:tav tm="100000">
                                          <p:val>
                                            <p:strVal val="#ppt_x"/>
                                          </p:val>
                                        </p:tav>
                                      </p:tavLst>
                                    </p:anim>
                                    <p:anim calcmode="lin" valueType="num">
                                      <p:cBhvr additive="base">
                                        <p:cTn id="60" dur="500" fill="hold"/>
                                        <p:tgtEl>
                                          <p:spTgt spid="74"/>
                                        </p:tgtEl>
                                        <p:attrNameLst>
                                          <p:attrName>ppt_y</p:attrName>
                                        </p:attrNameLst>
                                      </p:cBhvr>
                                      <p:tavLst>
                                        <p:tav tm="0">
                                          <p:val>
                                            <p:strVal val="0-#ppt_h/2"/>
                                          </p:val>
                                        </p:tav>
                                        <p:tav tm="100000">
                                          <p:val>
                                            <p:strVal val="#ppt_y"/>
                                          </p:val>
                                        </p:tav>
                                      </p:tavLst>
                                    </p:anim>
                                  </p:childTnLst>
                                </p:cTn>
                              </p:par>
                            </p:childTnLst>
                          </p:cTn>
                        </p:par>
                        <p:par>
                          <p:cTn id="61" fill="hold">
                            <p:stCondLst>
                              <p:cond delay="3250"/>
                            </p:stCondLst>
                            <p:childTnLst>
                              <p:par>
                                <p:cTn id="62" presetID="22" presetClass="entr" presetSubtype="8" fill="hold" grpId="0" nodeType="afterEffect">
                                  <p:stCondLst>
                                    <p:cond delay="0"/>
                                  </p:stCondLst>
                                  <p:childTnLst>
                                    <p:set>
                                      <p:cBhvr>
                                        <p:cTn id="63" dur="1" fill="hold">
                                          <p:stCondLst>
                                            <p:cond delay="0"/>
                                          </p:stCondLst>
                                        </p:cTn>
                                        <p:tgtEl>
                                          <p:spTgt spid="75"/>
                                        </p:tgtEl>
                                        <p:attrNameLst>
                                          <p:attrName>style.visibility</p:attrName>
                                        </p:attrNameLst>
                                      </p:cBhvr>
                                      <p:to>
                                        <p:strVal val="visible"/>
                                      </p:to>
                                    </p:set>
                                    <p:animEffect transition="in" filter="wipe(left)">
                                      <p:cBhvr>
                                        <p:cTn id="64" dur="400"/>
                                        <p:tgtEl>
                                          <p:spTgt spid="75"/>
                                        </p:tgtEl>
                                      </p:cBhvr>
                                    </p:animEffect>
                                  </p:childTnLst>
                                </p:cTn>
                              </p:par>
                            </p:childTnLst>
                          </p:cTn>
                        </p:par>
                        <p:par>
                          <p:cTn id="65" fill="hold">
                            <p:stCondLst>
                              <p:cond delay="3750"/>
                            </p:stCondLst>
                            <p:childTnLst>
                              <p:par>
                                <p:cTn id="66" presetID="22" presetClass="entr" presetSubtype="8" fill="hold" grpId="0" nodeType="afterEffect">
                                  <p:stCondLst>
                                    <p:cond delay="0"/>
                                  </p:stCondLst>
                                  <p:childTnLst>
                                    <p:set>
                                      <p:cBhvr>
                                        <p:cTn id="67" dur="1" fill="hold">
                                          <p:stCondLst>
                                            <p:cond delay="0"/>
                                          </p:stCondLst>
                                        </p:cTn>
                                        <p:tgtEl>
                                          <p:spTgt spid="76"/>
                                        </p:tgtEl>
                                        <p:attrNameLst>
                                          <p:attrName>style.visibility</p:attrName>
                                        </p:attrNameLst>
                                      </p:cBhvr>
                                      <p:to>
                                        <p:strVal val="visible"/>
                                      </p:to>
                                    </p:set>
                                    <p:animEffect transition="in" filter="wipe(left)">
                                      <p:cBhvr>
                                        <p:cTn id="68" dur="400"/>
                                        <p:tgtEl>
                                          <p:spTgt spid="76"/>
                                        </p:tgtEl>
                                      </p:cBhvr>
                                    </p:animEffect>
                                  </p:childTnLst>
                                </p:cTn>
                              </p:par>
                            </p:childTnLst>
                          </p:cTn>
                        </p:par>
                        <p:par>
                          <p:cTn id="69" fill="hold">
                            <p:stCondLst>
                              <p:cond delay="4250"/>
                            </p:stCondLst>
                            <p:childTnLst>
                              <p:par>
                                <p:cTn id="70" presetID="22" presetClass="entr" presetSubtype="1" fill="hold" nodeType="afterEffect">
                                  <p:stCondLst>
                                    <p:cond delay="0"/>
                                  </p:stCondLst>
                                  <p:childTnLst>
                                    <p:set>
                                      <p:cBhvr>
                                        <p:cTn id="71" dur="1" fill="hold">
                                          <p:stCondLst>
                                            <p:cond delay="0"/>
                                          </p:stCondLst>
                                        </p:cTn>
                                        <p:tgtEl>
                                          <p:spTgt spid="77"/>
                                        </p:tgtEl>
                                        <p:attrNameLst>
                                          <p:attrName>style.visibility</p:attrName>
                                        </p:attrNameLst>
                                      </p:cBhvr>
                                      <p:to>
                                        <p:strVal val="visible"/>
                                      </p:to>
                                    </p:set>
                                    <p:animEffect transition="in" filter="wipe(up)">
                                      <p:cBhvr>
                                        <p:cTn id="72" dur="500"/>
                                        <p:tgtEl>
                                          <p:spTgt spid="77"/>
                                        </p:tgtEl>
                                      </p:cBhvr>
                                    </p:animEffect>
                                  </p:childTnLst>
                                </p:cTn>
                              </p:par>
                            </p:childTnLst>
                          </p:cTn>
                        </p:par>
                        <p:par>
                          <p:cTn id="73" fill="hold">
                            <p:stCondLst>
                              <p:cond delay="4750"/>
                            </p:stCondLst>
                            <p:childTnLst>
                              <p:par>
                                <p:cTn id="74" presetID="2" presetClass="entr" presetSubtype="1" fill="hold" grpId="0" nodeType="afterEffect">
                                  <p:stCondLst>
                                    <p:cond delay="0"/>
                                  </p:stCondLst>
                                  <p:childTnLst>
                                    <p:set>
                                      <p:cBhvr>
                                        <p:cTn id="75" dur="1" fill="hold">
                                          <p:stCondLst>
                                            <p:cond delay="0"/>
                                          </p:stCondLst>
                                        </p:cTn>
                                        <p:tgtEl>
                                          <p:spTgt spid="78"/>
                                        </p:tgtEl>
                                        <p:attrNameLst>
                                          <p:attrName>style.visibility</p:attrName>
                                        </p:attrNameLst>
                                      </p:cBhvr>
                                      <p:to>
                                        <p:strVal val="visible"/>
                                      </p:to>
                                    </p:set>
                                    <p:anim calcmode="lin" valueType="num">
                                      <p:cBhvr additive="base">
                                        <p:cTn id="76" dur="500" fill="hold"/>
                                        <p:tgtEl>
                                          <p:spTgt spid="78"/>
                                        </p:tgtEl>
                                        <p:attrNameLst>
                                          <p:attrName>ppt_x</p:attrName>
                                        </p:attrNameLst>
                                      </p:cBhvr>
                                      <p:tavLst>
                                        <p:tav tm="0">
                                          <p:val>
                                            <p:strVal val="#ppt_x"/>
                                          </p:val>
                                        </p:tav>
                                        <p:tav tm="100000">
                                          <p:val>
                                            <p:strVal val="#ppt_x"/>
                                          </p:val>
                                        </p:tav>
                                      </p:tavLst>
                                    </p:anim>
                                    <p:anim calcmode="lin" valueType="num">
                                      <p:cBhvr additive="base">
                                        <p:cTn id="77" dur="500" fill="hold"/>
                                        <p:tgtEl>
                                          <p:spTgt spid="78"/>
                                        </p:tgtEl>
                                        <p:attrNameLst>
                                          <p:attrName>ppt_y</p:attrName>
                                        </p:attrNameLst>
                                      </p:cBhvr>
                                      <p:tavLst>
                                        <p:tav tm="0">
                                          <p:val>
                                            <p:strVal val="0-#ppt_h/2"/>
                                          </p:val>
                                        </p:tav>
                                        <p:tav tm="100000">
                                          <p:val>
                                            <p:strVal val="#ppt_y"/>
                                          </p:val>
                                        </p:tav>
                                      </p:tavLst>
                                    </p:anim>
                                  </p:childTnLst>
                                </p:cTn>
                              </p:par>
                            </p:childTnLst>
                          </p:cTn>
                        </p:par>
                        <p:par>
                          <p:cTn id="78" fill="hold">
                            <p:stCondLst>
                              <p:cond delay="5250"/>
                            </p:stCondLst>
                            <p:childTnLst>
                              <p:par>
                                <p:cTn id="79" presetID="22" presetClass="entr" presetSubtype="8" fill="hold" grpId="0" nodeType="afterEffect">
                                  <p:stCondLst>
                                    <p:cond delay="0"/>
                                  </p:stCondLst>
                                  <p:childTnLst>
                                    <p:set>
                                      <p:cBhvr>
                                        <p:cTn id="80" dur="1" fill="hold">
                                          <p:stCondLst>
                                            <p:cond delay="0"/>
                                          </p:stCondLst>
                                        </p:cTn>
                                        <p:tgtEl>
                                          <p:spTgt spid="79"/>
                                        </p:tgtEl>
                                        <p:attrNameLst>
                                          <p:attrName>style.visibility</p:attrName>
                                        </p:attrNameLst>
                                      </p:cBhvr>
                                      <p:to>
                                        <p:strVal val="visible"/>
                                      </p:to>
                                    </p:set>
                                    <p:animEffect transition="in" filter="wipe(left)">
                                      <p:cBhvr>
                                        <p:cTn id="81" dur="400"/>
                                        <p:tgtEl>
                                          <p:spTgt spid="79"/>
                                        </p:tgtEl>
                                      </p:cBhvr>
                                    </p:animEffect>
                                  </p:childTnLst>
                                </p:cTn>
                              </p:par>
                            </p:childTnLst>
                          </p:cTn>
                        </p:par>
                        <p:par>
                          <p:cTn id="82" fill="hold">
                            <p:stCondLst>
                              <p:cond delay="5750"/>
                            </p:stCondLst>
                            <p:childTnLst>
                              <p:par>
                                <p:cTn id="83" presetID="22" presetClass="entr" presetSubtype="8" fill="hold" grpId="0" nodeType="afterEffect">
                                  <p:stCondLst>
                                    <p:cond delay="0"/>
                                  </p:stCondLst>
                                  <p:childTnLst>
                                    <p:set>
                                      <p:cBhvr>
                                        <p:cTn id="84" dur="1" fill="hold">
                                          <p:stCondLst>
                                            <p:cond delay="0"/>
                                          </p:stCondLst>
                                        </p:cTn>
                                        <p:tgtEl>
                                          <p:spTgt spid="84"/>
                                        </p:tgtEl>
                                        <p:attrNameLst>
                                          <p:attrName>style.visibility</p:attrName>
                                        </p:attrNameLst>
                                      </p:cBhvr>
                                      <p:to>
                                        <p:strVal val="visible"/>
                                      </p:to>
                                    </p:set>
                                    <p:animEffect transition="in" filter="wipe(left)">
                                      <p:cBhvr>
                                        <p:cTn id="85" dur="400"/>
                                        <p:tgtEl>
                                          <p:spTgt spid="84"/>
                                        </p:tgtEl>
                                      </p:cBhvr>
                                    </p:animEffect>
                                  </p:childTnLst>
                                </p:cTn>
                              </p:par>
                            </p:childTnLst>
                          </p:cTn>
                        </p:par>
                        <p:par>
                          <p:cTn id="86" fill="hold">
                            <p:stCondLst>
                              <p:cond delay="6250"/>
                            </p:stCondLst>
                            <p:childTnLst>
                              <p:par>
                                <p:cTn id="87" presetID="22" presetClass="entr" presetSubtype="1" fill="hold" nodeType="afterEffect">
                                  <p:stCondLst>
                                    <p:cond delay="0"/>
                                  </p:stCondLst>
                                  <p:childTnLst>
                                    <p:set>
                                      <p:cBhvr>
                                        <p:cTn id="88" dur="1" fill="hold">
                                          <p:stCondLst>
                                            <p:cond delay="0"/>
                                          </p:stCondLst>
                                        </p:cTn>
                                        <p:tgtEl>
                                          <p:spTgt spid="85"/>
                                        </p:tgtEl>
                                        <p:attrNameLst>
                                          <p:attrName>style.visibility</p:attrName>
                                        </p:attrNameLst>
                                      </p:cBhvr>
                                      <p:to>
                                        <p:strVal val="visible"/>
                                      </p:to>
                                    </p:set>
                                    <p:animEffect transition="in" filter="wipe(up)">
                                      <p:cBhvr>
                                        <p:cTn id="89" dur="500"/>
                                        <p:tgtEl>
                                          <p:spTgt spid="85"/>
                                        </p:tgtEl>
                                      </p:cBhvr>
                                    </p:animEffect>
                                  </p:childTnLst>
                                </p:cTn>
                              </p:par>
                            </p:childTnLst>
                          </p:cTn>
                        </p:par>
                        <p:par>
                          <p:cTn id="90" fill="hold">
                            <p:stCondLst>
                              <p:cond delay="6750"/>
                            </p:stCondLst>
                            <p:childTnLst>
                              <p:par>
                                <p:cTn id="91" presetID="2" presetClass="entr" presetSubtype="1" fill="hold" grpId="0" nodeType="afterEffect">
                                  <p:stCondLst>
                                    <p:cond delay="0"/>
                                  </p:stCondLst>
                                  <p:childTnLst>
                                    <p:set>
                                      <p:cBhvr>
                                        <p:cTn id="92" dur="1" fill="hold">
                                          <p:stCondLst>
                                            <p:cond delay="0"/>
                                          </p:stCondLst>
                                        </p:cTn>
                                        <p:tgtEl>
                                          <p:spTgt spid="86"/>
                                        </p:tgtEl>
                                        <p:attrNameLst>
                                          <p:attrName>style.visibility</p:attrName>
                                        </p:attrNameLst>
                                      </p:cBhvr>
                                      <p:to>
                                        <p:strVal val="visible"/>
                                      </p:to>
                                    </p:set>
                                    <p:anim calcmode="lin" valueType="num">
                                      <p:cBhvr additive="base">
                                        <p:cTn id="93" dur="500" fill="hold"/>
                                        <p:tgtEl>
                                          <p:spTgt spid="86"/>
                                        </p:tgtEl>
                                        <p:attrNameLst>
                                          <p:attrName>ppt_x</p:attrName>
                                        </p:attrNameLst>
                                      </p:cBhvr>
                                      <p:tavLst>
                                        <p:tav tm="0">
                                          <p:val>
                                            <p:strVal val="#ppt_x"/>
                                          </p:val>
                                        </p:tav>
                                        <p:tav tm="100000">
                                          <p:val>
                                            <p:strVal val="#ppt_x"/>
                                          </p:val>
                                        </p:tav>
                                      </p:tavLst>
                                    </p:anim>
                                    <p:anim calcmode="lin" valueType="num">
                                      <p:cBhvr additive="base">
                                        <p:cTn id="94" dur="500" fill="hold"/>
                                        <p:tgtEl>
                                          <p:spTgt spid="86"/>
                                        </p:tgtEl>
                                        <p:attrNameLst>
                                          <p:attrName>ppt_y</p:attrName>
                                        </p:attrNameLst>
                                      </p:cBhvr>
                                      <p:tavLst>
                                        <p:tav tm="0">
                                          <p:val>
                                            <p:strVal val="0-#ppt_h/2"/>
                                          </p:val>
                                        </p:tav>
                                        <p:tav tm="100000">
                                          <p:val>
                                            <p:strVal val="#ppt_y"/>
                                          </p:val>
                                        </p:tav>
                                      </p:tavLst>
                                    </p:anim>
                                  </p:childTnLst>
                                </p:cTn>
                              </p:par>
                            </p:childTnLst>
                          </p:cTn>
                        </p:par>
                        <p:par>
                          <p:cTn id="95" fill="hold">
                            <p:stCondLst>
                              <p:cond delay="7250"/>
                            </p:stCondLst>
                            <p:childTnLst>
                              <p:par>
                                <p:cTn id="96" presetID="22" presetClass="entr" presetSubtype="8" fill="hold" grpId="0" nodeType="afterEffect">
                                  <p:stCondLst>
                                    <p:cond delay="0"/>
                                  </p:stCondLst>
                                  <p:childTnLst>
                                    <p:set>
                                      <p:cBhvr>
                                        <p:cTn id="97" dur="1" fill="hold">
                                          <p:stCondLst>
                                            <p:cond delay="0"/>
                                          </p:stCondLst>
                                        </p:cTn>
                                        <p:tgtEl>
                                          <p:spTgt spid="87"/>
                                        </p:tgtEl>
                                        <p:attrNameLst>
                                          <p:attrName>style.visibility</p:attrName>
                                        </p:attrNameLst>
                                      </p:cBhvr>
                                      <p:to>
                                        <p:strVal val="visible"/>
                                      </p:to>
                                    </p:set>
                                    <p:animEffect transition="in" filter="wipe(left)">
                                      <p:cBhvr>
                                        <p:cTn id="98" dur="400"/>
                                        <p:tgtEl>
                                          <p:spTgt spid="87"/>
                                        </p:tgtEl>
                                      </p:cBhvr>
                                    </p:animEffect>
                                  </p:childTnLst>
                                </p:cTn>
                              </p:par>
                            </p:childTnLst>
                          </p:cTn>
                        </p:par>
                        <p:par>
                          <p:cTn id="99" fill="hold">
                            <p:stCondLst>
                              <p:cond delay="7750"/>
                            </p:stCondLst>
                            <p:childTnLst>
                              <p:par>
                                <p:cTn id="100" presetID="22" presetClass="entr" presetSubtype="8" fill="hold" grpId="0" nodeType="afterEffect">
                                  <p:stCondLst>
                                    <p:cond delay="0"/>
                                  </p:stCondLst>
                                  <p:childTnLst>
                                    <p:set>
                                      <p:cBhvr>
                                        <p:cTn id="101" dur="1" fill="hold">
                                          <p:stCondLst>
                                            <p:cond delay="0"/>
                                          </p:stCondLst>
                                        </p:cTn>
                                        <p:tgtEl>
                                          <p:spTgt spid="88"/>
                                        </p:tgtEl>
                                        <p:attrNameLst>
                                          <p:attrName>style.visibility</p:attrName>
                                        </p:attrNameLst>
                                      </p:cBhvr>
                                      <p:to>
                                        <p:strVal val="visible"/>
                                      </p:to>
                                    </p:set>
                                    <p:animEffect transition="in" filter="wipe(left)">
                                      <p:cBhvr>
                                        <p:cTn id="102" dur="400"/>
                                        <p:tgtEl>
                                          <p:spTgt spid="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 grpId="0"/>
      <p:bldP spid="67" grpId="0"/>
      <p:bldP spid="68" grpId="0"/>
      <p:bldP spid="69" grpId="0"/>
      <p:bldP spid="70" grpId="0" animBg="1"/>
      <p:bldP spid="71" grpId="0"/>
      <p:bldP spid="72" grpId="0"/>
      <p:bldP spid="74" grpId="0" animBg="1"/>
      <p:bldP spid="75" grpId="0"/>
      <p:bldP spid="76" grpId="0"/>
      <p:bldP spid="78" grpId="0" animBg="1"/>
      <p:bldP spid="79" grpId="0"/>
      <p:bldP spid="84" grpId="0"/>
      <p:bldP spid="86" grpId="0" animBg="1"/>
      <p:bldP spid="87" grpId="0"/>
      <p:bldP spid="8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组合 22"/>
          <p:cNvGrpSpPr/>
          <p:nvPr/>
        </p:nvGrpSpPr>
        <p:grpSpPr>
          <a:xfrm>
            <a:off x="-1681" y="0"/>
            <a:ext cx="9145681" cy="5137276"/>
            <a:chOff x="-1681" y="0"/>
            <a:chExt cx="9145681" cy="5137276"/>
          </a:xfrm>
        </p:grpSpPr>
        <p:pic>
          <p:nvPicPr>
            <p:cNvPr id="24" name="图片 23"/>
            <p:cNvPicPr>
              <a:picLocks noChangeAspect="1"/>
            </p:cNvPicPr>
            <p:nvPr/>
          </p:nvPicPr>
          <p:blipFill>
            <a:blip r:embed="rId2" cstate="email"/>
            <a:stretch>
              <a:fillRect/>
            </a:stretch>
          </p:blipFill>
          <p:spPr>
            <a:xfrm>
              <a:off x="-1681" y="0"/>
              <a:ext cx="9145681" cy="5137275"/>
            </a:xfrm>
            <a:prstGeom prst="rect">
              <a:avLst/>
            </a:prstGeom>
          </p:spPr>
        </p:pic>
        <p:pic>
          <p:nvPicPr>
            <p:cNvPr id="25" name="图片 24"/>
            <p:cNvPicPr>
              <a:picLocks noChangeAspect="1"/>
            </p:cNvPicPr>
            <p:nvPr/>
          </p:nvPicPr>
          <p:blipFill>
            <a:blip r:embed="rId3" cstate="email"/>
            <a:stretch>
              <a:fillRect/>
            </a:stretch>
          </p:blipFill>
          <p:spPr>
            <a:xfrm>
              <a:off x="-1681" y="3771885"/>
              <a:ext cx="9143244" cy="1365391"/>
            </a:xfrm>
            <a:prstGeom prst="rect">
              <a:avLst/>
            </a:prstGeom>
          </p:spPr>
        </p:pic>
        <p:pic>
          <p:nvPicPr>
            <p:cNvPr id="26" name="图片 25"/>
            <p:cNvPicPr>
              <a:picLocks noChangeAspect="1"/>
            </p:cNvPicPr>
            <p:nvPr/>
          </p:nvPicPr>
          <p:blipFill>
            <a:blip r:embed="rId4" cstate="email"/>
            <a:stretch>
              <a:fillRect/>
            </a:stretch>
          </p:blipFill>
          <p:spPr>
            <a:xfrm>
              <a:off x="34027" y="2860373"/>
              <a:ext cx="2358957" cy="2237047"/>
            </a:xfrm>
            <a:prstGeom prst="rect">
              <a:avLst/>
            </a:prstGeom>
          </p:spPr>
        </p:pic>
      </p:grpSp>
      <p:sp>
        <p:nvSpPr>
          <p:cNvPr id="10" name="圆角矩形 9"/>
          <p:cNvSpPr/>
          <p:nvPr/>
        </p:nvSpPr>
        <p:spPr>
          <a:xfrm>
            <a:off x="2843808" y="2241028"/>
            <a:ext cx="4665810" cy="722852"/>
          </a:xfrm>
          <a:prstGeom prst="roundRect">
            <a:avLst>
              <a:gd name="adj" fmla="val 50000"/>
            </a:avLst>
          </a:prstGeom>
          <a:solidFill>
            <a:srgbClr val="C100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prstClr val="white"/>
              </a:solidFill>
              <a:effectLst/>
              <a:uLnTx/>
              <a:uFillTx/>
              <a:latin typeface="Calibri" panose="020F0502020204030204"/>
              <a:ea typeface="等线" panose="02010600030101010101" charset="-122"/>
              <a:cs typeface="+mn-cs"/>
            </a:endParaRPr>
          </a:p>
        </p:txBody>
      </p:sp>
      <p:sp>
        <p:nvSpPr>
          <p:cNvPr id="11" name="椭圆 10"/>
          <p:cNvSpPr/>
          <p:nvPr/>
        </p:nvSpPr>
        <p:spPr>
          <a:xfrm>
            <a:off x="4521330" y="813677"/>
            <a:ext cx="1276659" cy="1276659"/>
          </a:xfrm>
          <a:prstGeom prst="ellipse">
            <a:avLst/>
          </a:prstGeom>
          <a:solidFill>
            <a:srgbClr val="C10001"/>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8000" b="0" i="0" u="none" strike="noStrike" kern="1200" cap="none" spc="0" normalizeH="0" baseline="0" noProof="0">
              <a:ln>
                <a:noFill/>
              </a:ln>
              <a:solidFill>
                <a:prstClr val="white"/>
              </a:solidFill>
              <a:effectLst/>
              <a:uLnTx/>
              <a:uFillTx/>
              <a:latin typeface="Calibri" panose="020F0502020204030204"/>
              <a:ea typeface="等线" panose="02010600030101010101" charset="-122"/>
              <a:cs typeface="+mn-cs"/>
            </a:endParaRPr>
          </a:p>
        </p:txBody>
      </p:sp>
      <p:sp>
        <p:nvSpPr>
          <p:cNvPr id="12" name="标题 4"/>
          <p:cNvSpPr txBox="1"/>
          <p:nvPr/>
        </p:nvSpPr>
        <p:spPr>
          <a:xfrm>
            <a:off x="4521330" y="959063"/>
            <a:ext cx="1276659" cy="110322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defRPr/>
            </a:pPr>
            <a:r>
              <a:rPr kumimoji="0" lang="en-US" altLang="zh-CN" sz="8000" b="1"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j-cs"/>
              </a:rPr>
              <a:t>2</a:t>
            </a:r>
          </a:p>
        </p:txBody>
      </p:sp>
      <p:sp>
        <p:nvSpPr>
          <p:cNvPr id="13" name="标题 4"/>
          <p:cNvSpPr txBox="1"/>
          <p:nvPr/>
        </p:nvSpPr>
        <p:spPr>
          <a:xfrm>
            <a:off x="3229978" y="2247952"/>
            <a:ext cx="3893470" cy="712017"/>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defRPr/>
            </a:pPr>
            <a:r>
              <a:rPr kumimoji="0" lang="zh-CN" altLang="en-US" sz="3600" b="1"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j-cs"/>
              </a:rPr>
              <a:t>单击添加文字标题</a:t>
            </a:r>
            <a:endParaRPr kumimoji="0" lang="en-US" altLang="zh-CN" sz="3600" b="1"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j-cs"/>
            </a:endParaRPr>
          </a:p>
        </p:txBody>
      </p:sp>
    </p:spTree>
  </p:cSld>
  <p:clrMapOvr>
    <a:masterClrMapping/>
  </p:clrMapOvr>
  <mc:AlternateContent xmlns:mc="http://schemas.openxmlformats.org/markup-compatibility/2006" xmlns:p14="http://schemas.microsoft.com/office/powerpoint/2010/main">
    <mc:Choice Requires="p14">
      <p:transition spd="slow" p14:dur="1250" advClick="0" advTm="0">
        <p14:switch dir="r"/>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000"/>
                                        <p:tgtEl>
                                          <p:spTgt spid="11"/>
                                        </p:tgtEl>
                                      </p:cBhvr>
                                    </p:animEffect>
                                    <p:anim calcmode="lin" valueType="num">
                                      <p:cBhvr>
                                        <p:cTn id="8" dur="1000" fill="hold"/>
                                        <p:tgtEl>
                                          <p:spTgt spid="11"/>
                                        </p:tgtEl>
                                        <p:attrNameLst>
                                          <p:attrName>ppt_x</p:attrName>
                                        </p:attrNameLst>
                                      </p:cBhvr>
                                      <p:tavLst>
                                        <p:tav tm="0">
                                          <p:val>
                                            <p:strVal val="#ppt_x"/>
                                          </p:val>
                                        </p:tav>
                                        <p:tav tm="100000">
                                          <p:val>
                                            <p:strVal val="#ppt_x"/>
                                          </p:val>
                                        </p:tav>
                                      </p:tavLst>
                                    </p:anim>
                                    <p:anim calcmode="lin" valueType="num">
                                      <p:cBhvr>
                                        <p:cTn id="9" dur="1000" fill="hold"/>
                                        <p:tgtEl>
                                          <p:spTgt spid="11"/>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1000"/>
                                        <p:tgtEl>
                                          <p:spTgt spid="12"/>
                                        </p:tgtEl>
                                      </p:cBhvr>
                                    </p:animEffect>
                                    <p:anim calcmode="lin" valueType="num">
                                      <p:cBhvr>
                                        <p:cTn id="13" dur="1000" fill="hold"/>
                                        <p:tgtEl>
                                          <p:spTgt spid="12"/>
                                        </p:tgtEl>
                                        <p:attrNameLst>
                                          <p:attrName>ppt_x</p:attrName>
                                        </p:attrNameLst>
                                      </p:cBhvr>
                                      <p:tavLst>
                                        <p:tav tm="0">
                                          <p:val>
                                            <p:strVal val="#ppt_x"/>
                                          </p:val>
                                        </p:tav>
                                        <p:tav tm="100000">
                                          <p:val>
                                            <p:strVal val="#ppt_x"/>
                                          </p:val>
                                        </p:tav>
                                      </p:tavLst>
                                    </p:anim>
                                    <p:anim calcmode="lin" valueType="num">
                                      <p:cBhvr>
                                        <p:cTn id="14" dur="1000" fill="hold"/>
                                        <p:tgtEl>
                                          <p:spTgt spid="12"/>
                                        </p:tgtEl>
                                        <p:attrNameLst>
                                          <p:attrName>ppt_y</p:attrName>
                                        </p:attrNameLst>
                                      </p:cBhvr>
                                      <p:tavLst>
                                        <p:tav tm="0">
                                          <p:val>
                                            <p:strVal val="#ppt_y+.1"/>
                                          </p:val>
                                        </p:tav>
                                        <p:tav tm="100000">
                                          <p:val>
                                            <p:strVal val="#ppt_y"/>
                                          </p:val>
                                        </p:tav>
                                      </p:tavLst>
                                    </p:anim>
                                  </p:childTnLst>
                                </p:cTn>
                              </p:par>
                            </p:childTnLst>
                          </p:cTn>
                        </p:par>
                        <p:par>
                          <p:cTn id="15" fill="hold">
                            <p:stCondLst>
                              <p:cond delay="1000"/>
                            </p:stCondLst>
                            <p:childTnLst>
                              <p:par>
                                <p:cTn id="16" presetID="16" presetClass="entr" presetSubtype="21" fill="hold" grpId="0" nodeType="after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barn(inVertical)">
                                      <p:cBhvr>
                                        <p:cTn id="18" dur="750"/>
                                        <p:tgtEl>
                                          <p:spTgt spid="10"/>
                                        </p:tgtEl>
                                      </p:cBhvr>
                                    </p:animEffect>
                                  </p:childTnLst>
                                </p:cTn>
                              </p:par>
                            </p:childTnLst>
                          </p:cTn>
                        </p:par>
                        <p:par>
                          <p:cTn id="19" fill="hold">
                            <p:stCondLst>
                              <p:cond delay="2000"/>
                            </p:stCondLst>
                            <p:childTnLst>
                              <p:par>
                                <p:cTn id="20" presetID="17" presetClass="entr" presetSubtype="10" fill="hold" grpId="0" nodeType="afterEffect">
                                  <p:stCondLst>
                                    <p:cond delay="0"/>
                                  </p:stCondLst>
                                  <p:iterate type="lt">
                                    <p:tmPct val="15000"/>
                                  </p:iterate>
                                  <p:childTnLst>
                                    <p:set>
                                      <p:cBhvr>
                                        <p:cTn id="21" dur="1" fill="hold">
                                          <p:stCondLst>
                                            <p:cond delay="0"/>
                                          </p:stCondLst>
                                        </p:cTn>
                                        <p:tgtEl>
                                          <p:spTgt spid="13"/>
                                        </p:tgtEl>
                                        <p:attrNameLst>
                                          <p:attrName>style.visibility</p:attrName>
                                        </p:attrNameLst>
                                      </p:cBhvr>
                                      <p:to>
                                        <p:strVal val="visible"/>
                                      </p:to>
                                    </p:set>
                                    <p:anim calcmode="lin" valueType="num">
                                      <p:cBhvr>
                                        <p:cTn id="22" dur="500" fill="hold"/>
                                        <p:tgtEl>
                                          <p:spTgt spid="13"/>
                                        </p:tgtEl>
                                        <p:attrNameLst>
                                          <p:attrName>ppt_w</p:attrName>
                                        </p:attrNameLst>
                                      </p:cBhvr>
                                      <p:tavLst>
                                        <p:tav tm="0">
                                          <p:val>
                                            <p:fltVal val="0"/>
                                          </p:val>
                                        </p:tav>
                                        <p:tav tm="100000">
                                          <p:val>
                                            <p:strVal val="#ppt_w"/>
                                          </p:val>
                                        </p:tav>
                                      </p:tavLst>
                                    </p:anim>
                                    <p:anim calcmode="lin" valueType="num">
                                      <p:cBhvr>
                                        <p:cTn id="23" dur="500" fill="hold"/>
                                        <p:tgtEl>
                                          <p:spTgt spid="1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p:bldP spid="13" grpId="0"/>
    </p:bldLst>
  </p:timing>
</p:sld>
</file>

<file path=ppt/theme/theme1.xml><?xml version="1.0" encoding="utf-8"?>
<a:theme xmlns:a="http://schemas.openxmlformats.org/drawingml/2006/main" name="自定义设计方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自定义 2">
      <a:majorFont>
        <a:latin typeface="等线 Light"/>
        <a:ea typeface="微软雅黑"/>
        <a:cs typeface=""/>
      </a:majorFont>
      <a:minorFont>
        <a:latin typeface="等线"/>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Office 主题​​">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2318</Words>
  <Application>Microsoft Office PowerPoint</Application>
  <PresentationFormat>全屏显示(16:9)</PresentationFormat>
  <Paragraphs>266</Paragraphs>
  <Slides>25</Slides>
  <Notes>18</Notes>
  <HiddenSlides>0</HiddenSlides>
  <MMClips>0</MMClips>
  <ScaleCrop>false</ScaleCrop>
  <HeadingPairs>
    <vt:vector size="6" baseType="variant">
      <vt:variant>
        <vt:lpstr>已用的字体</vt:lpstr>
      </vt:variant>
      <vt:variant>
        <vt:i4>11</vt:i4>
      </vt:variant>
      <vt:variant>
        <vt:lpstr>主题</vt:lpstr>
      </vt:variant>
      <vt:variant>
        <vt:i4>3</vt:i4>
      </vt:variant>
      <vt:variant>
        <vt:lpstr>幻灯片标题</vt:lpstr>
      </vt:variant>
      <vt:variant>
        <vt:i4>25</vt:i4>
      </vt:variant>
    </vt:vector>
  </HeadingPairs>
  <TitlesOfParts>
    <vt:vector size="39" baseType="lpstr">
      <vt:lpstr>Impact MT Std</vt:lpstr>
      <vt:lpstr>MStiffHei PRC UltraBold</vt:lpstr>
      <vt:lpstr>Roboto</vt:lpstr>
      <vt:lpstr>等线</vt:lpstr>
      <vt:lpstr>等线 Light</vt:lpstr>
      <vt:lpstr>方正黑体_GBK</vt:lpstr>
      <vt:lpstr>宋体</vt:lpstr>
      <vt:lpstr>微软雅黑</vt:lpstr>
      <vt:lpstr>Arial</vt:lpstr>
      <vt:lpstr>Calibri</vt:lpstr>
      <vt:lpstr>Calibri Light</vt:lpstr>
      <vt:lpstr>自定义设计方案</vt:lpstr>
      <vt:lpstr>Office 主题​​</vt:lpstr>
      <vt:lpstr>1_Office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
  <cp:lastModifiedBy>天 下</cp:lastModifiedBy>
  <cp:revision>3</cp:revision>
  <dcterms:created xsi:type="dcterms:W3CDTF">2015-03-15T15:55:00Z</dcterms:created>
  <dcterms:modified xsi:type="dcterms:W3CDTF">2021-01-05T07:29:19Z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2052-11.1.0.9740</vt:lpwstr>
  </property>
</Properties>
</file>