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3.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4.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87" r:id="rId2"/>
    <p:sldId id="258" r:id="rId3"/>
    <p:sldId id="310" r:id="rId4"/>
    <p:sldId id="336" r:id="rId5"/>
    <p:sldId id="289" r:id="rId6"/>
    <p:sldId id="321" r:id="rId7"/>
    <p:sldId id="322" r:id="rId8"/>
    <p:sldId id="323" r:id="rId9"/>
    <p:sldId id="324" r:id="rId10"/>
    <p:sldId id="341" r:id="rId11"/>
    <p:sldId id="325" r:id="rId12"/>
    <p:sldId id="326" r:id="rId13"/>
    <p:sldId id="328" r:id="rId14"/>
    <p:sldId id="329" r:id="rId15"/>
    <p:sldId id="330" r:id="rId16"/>
    <p:sldId id="342" r:id="rId17"/>
    <p:sldId id="331" r:id="rId18"/>
    <p:sldId id="332" r:id="rId19"/>
    <p:sldId id="343" r:id="rId20"/>
    <p:sldId id="333" r:id="rId21"/>
    <p:sldId id="334" r:id="rId22"/>
    <p:sldId id="335" r:id="rId23"/>
  </p:sldIdLst>
  <p:sldSz cx="9144000" cy="5143500" type="screen16x9"/>
  <p:notesSz cx="6858000" cy="9144000"/>
  <p:custDataLst>
    <p:tags r:id="rId25"/>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3E7"/>
    <a:srgbClr val="FCF1E8"/>
    <a:srgbClr val="D32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57" autoAdjust="0"/>
    <p:restoredTop sz="94660"/>
  </p:normalViewPr>
  <p:slideViewPr>
    <p:cSldViewPr snapToGrid="0" showGuides="1">
      <p:cViewPr varScale="1">
        <p:scale>
          <a:sx n="148" d="100"/>
          <a:sy n="148" d="100"/>
        </p:scale>
        <p:origin x="150" y="114"/>
      </p:cViewPr>
      <p:guideLst>
        <p:guide orient="horz" pos="2160"/>
        <p:guide pos="384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6-19T10:22:48.470" idx="1">
    <p:pos x="5760" y="879"/>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9-06-19T10:22:48.470" idx="1">
    <p:pos x="5760" y="879"/>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9-06-19T10:22:48.470" idx="1">
    <p:pos x="5760" y="879"/>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9-06-19T10:22:48.470" idx="1">
    <p:pos x="5760" y="879"/>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FFA5ED8D-F375-4EE4-B5E5-37691415174B}"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DB426672-E581-49DE-A776-4FF6CA86604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宋体" panose="02010600030101010101" pitchFamily="2" charset="-122"/>
        <a:ea typeface="宋体" panose="02010600030101010101" pitchFamily="2" charset="-122"/>
        <a:cs typeface="+mn-cs"/>
      </a:defRPr>
    </a:lvl1pPr>
    <a:lvl2pPr marL="342900" algn="l" defTabSz="685800" rtl="0" eaLnBrk="1" latinLnBrk="0" hangingPunct="1">
      <a:defRPr sz="900" kern="1200">
        <a:solidFill>
          <a:schemeClr val="tx1"/>
        </a:solidFill>
        <a:latin typeface="宋体" panose="02010600030101010101" pitchFamily="2" charset="-122"/>
        <a:ea typeface="宋体" panose="02010600030101010101" pitchFamily="2" charset="-122"/>
        <a:cs typeface="+mn-cs"/>
      </a:defRPr>
    </a:lvl2pPr>
    <a:lvl3pPr marL="685800" algn="l" defTabSz="685800" rtl="0" eaLnBrk="1" latinLnBrk="0" hangingPunct="1">
      <a:defRPr sz="900" kern="1200">
        <a:solidFill>
          <a:schemeClr val="tx1"/>
        </a:solidFill>
        <a:latin typeface="宋体" panose="02010600030101010101" pitchFamily="2" charset="-122"/>
        <a:ea typeface="宋体" panose="02010600030101010101" pitchFamily="2" charset="-122"/>
        <a:cs typeface="+mn-cs"/>
      </a:defRPr>
    </a:lvl3pPr>
    <a:lvl4pPr marL="1028700" algn="l" defTabSz="685800" rtl="0" eaLnBrk="1" latinLnBrk="0" hangingPunct="1">
      <a:defRPr sz="900" kern="1200">
        <a:solidFill>
          <a:schemeClr val="tx1"/>
        </a:solidFill>
        <a:latin typeface="宋体" panose="02010600030101010101" pitchFamily="2" charset="-122"/>
        <a:ea typeface="宋体" panose="02010600030101010101" pitchFamily="2" charset="-122"/>
        <a:cs typeface="+mn-cs"/>
      </a:defRPr>
    </a:lvl4pPr>
    <a:lvl5pPr marL="1371600" algn="l" defTabSz="685800" rtl="0" eaLnBrk="1" latinLnBrk="0" hangingPunct="1">
      <a:defRPr sz="900" kern="1200">
        <a:solidFill>
          <a:schemeClr val="tx1"/>
        </a:solidFill>
        <a:latin typeface="宋体" panose="02010600030101010101" pitchFamily="2" charset="-122"/>
        <a:ea typeface="宋体" panose="02010600030101010101" pitchFamily="2"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办公资源网：www.bangongziyuan.com​​</a:t>
            </a:r>
          </a:p>
        </p:txBody>
      </p:sp>
      <p:sp>
        <p:nvSpPr>
          <p:cNvPr id="4" name="灯片编号占位符 3"/>
          <p:cNvSpPr>
            <a:spLocks noGrp="1"/>
          </p:cNvSpPr>
          <p:nvPr>
            <p:ph type="sldNum" sz="quarter" idx="10"/>
          </p:nvPr>
        </p:nvSpPr>
        <p:spPr/>
        <p:txBody>
          <a:bodyPr/>
          <a:lstStyle/>
          <a:p>
            <a:fld id="{DB426672-E581-49DE-A776-4FF6CA86604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426672-E581-49DE-A776-4FF6CA86604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426672-E581-49DE-A776-4FF6CA86604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426672-E581-49DE-A776-4FF6CA86604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426672-E581-49DE-A776-4FF6CA86604F}"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426672-E581-49DE-A776-4FF6CA86604F}"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9D7DCA-1680-453A-A633-543170B9268B}"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首尾页">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涂豆思 正文">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土豆丝 过渡页">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76EF31D4-1AA4-45E7-8F10-C007A9A6DDB0}" type="datetimeFigureOut">
              <a:rPr lang="zh-HK" altLang="en-US" smtClean="0"/>
              <a:t>5/1/2021</a:t>
            </a:fld>
            <a:endParaRPr lang="zh-HK" altLang="en-US"/>
          </a:p>
        </p:txBody>
      </p:sp>
      <p:sp>
        <p:nvSpPr>
          <p:cNvPr id="3" name="Footer Placeholder 2"/>
          <p:cNvSpPr>
            <a:spLocks noGrp="1"/>
          </p:cNvSpPr>
          <p:nvPr>
            <p:ph type="ftr" sz="quarter" idx="11"/>
          </p:nvPr>
        </p:nvSpPr>
        <p:spPr>
          <a:xfrm>
            <a:off x="3028950" y="4767263"/>
            <a:ext cx="3086100" cy="273844"/>
          </a:xfrm>
        </p:spPr>
        <p:txBody>
          <a:bodyPr/>
          <a:lstStyle/>
          <a:p>
            <a:endParaRPr lang="zh-HK" altLang="en-US"/>
          </a:p>
        </p:txBody>
      </p:sp>
      <p:sp>
        <p:nvSpPr>
          <p:cNvPr id="4" name="Slide Number Placeholder 3"/>
          <p:cNvSpPr>
            <a:spLocks noGrp="1"/>
          </p:cNvSpPr>
          <p:nvPr>
            <p:ph type="sldNum" sz="quarter" idx="12"/>
          </p:nvPr>
        </p:nvSpPr>
        <p:spPr>
          <a:xfrm>
            <a:off x="6457950" y="4767263"/>
            <a:ext cx="2057400" cy="273844"/>
          </a:xfrm>
        </p:spPr>
        <p:txBody>
          <a:bodyPr/>
          <a:lstStyle/>
          <a:p>
            <a:fld id="{9E45C72C-05F9-42DA-A32C-E89F323A6F21}" type="slidenum">
              <a:rPr lang="zh-HK" altLang="en-US" smtClean="0"/>
              <a:t>‹#›</a:t>
            </a:fld>
            <a:endParaRPr lang="zh-HK"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3238500" y="2228850"/>
            <a:ext cx="2667000" cy="176972"/>
          </a:xfrm>
          <a:prstGeom prst="rect">
            <a:avLst/>
          </a:prstGeom>
          <a:noFill/>
        </p:spPr>
        <p:txBody>
          <a:bodyPr wrap="square" lIns="68580" tIns="34290" rIns="68580" bIns="34290" rtlCol="0">
            <a:spAutoFit/>
          </a:bodyPr>
          <a:lstStyle/>
          <a:p>
            <a:r>
              <a:rPr lang="zh-CN" altLang="en-US" sz="200" dirty="0">
                <a:solidFill>
                  <a:schemeClr val="bg1"/>
                </a:solidFill>
                <a:latin typeface="宋体" panose="02010600030101010101" pitchFamily="2" charset="-122"/>
                <a:ea typeface="宋体" panose="02010600030101010101" pitchFamily="2" charset="-122"/>
                <a:sym typeface="+mn-ea"/>
              </a:rPr>
              <a:t>感谢您下载包图网平台上提供的</a:t>
            </a:r>
            <a:r>
              <a:rPr lang="en-US" altLang="zh-CN" sz="200" dirty="0">
                <a:solidFill>
                  <a:schemeClr val="bg1"/>
                </a:solidFill>
                <a:latin typeface="宋体" panose="02010600030101010101" pitchFamily="2" charset="-122"/>
                <a:ea typeface="宋体" panose="02010600030101010101" pitchFamily="2" charset="-122"/>
                <a:sym typeface="+mn-ea"/>
              </a:rPr>
              <a:t>PPT</a:t>
            </a:r>
            <a:r>
              <a:rPr lang="zh-CN" altLang="en-US" sz="200" dirty="0">
                <a:solidFill>
                  <a:schemeClr val="bg1"/>
                </a:solidFill>
                <a:latin typeface="宋体" panose="02010600030101010101" pitchFamily="2" charset="-122"/>
                <a:ea typeface="宋体" panose="02010600030101010101" pitchFamily="2" charset="-122"/>
                <a:sym typeface="+mn-ea"/>
              </a:rPr>
              <a:t>作品，为了您和包图网以及原创作者的利益，请勿复制、传播、销售，否则将承担法律责任！包图网将对作品进行维权，按照传播下载次数进行十倍的索取赔偿！</a:t>
            </a:r>
          </a:p>
          <a:p>
            <a:r>
              <a:rPr lang="en-US" altLang="zh-CN" sz="500" dirty="0">
                <a:solidFill>
                  <a:schemeClr val="bg1"/>
                </a:solidFill>
                <a:latin typeface="宋体" panose="02010600030101010101" pitchFamily="2" charset="-122"/>
                <a:ea typeface="宋体" panose="02010600030101010101" pitchFamily="2" charset="-122"/>
                <a:sym typeface="+mn-ea"/>
              </a:rPr>
              <a:t>ibaotu.com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3.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4.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microsoft.com/office/2007/relationships/hdphoto" Target="../media/hdphoto1.wdp"/><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30633"/>
          <a:stretch>
            <a:fillRect/>
          </a:stretch>
        </p:blipFill>
        <p:spPr>
          <a:xfrm>
            <a:off x="0" y="1575582"/>
            <a:ext cx="9144000" cy="3567918"/>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461" t="58089" r="65692"/>
          <a:stretch>
            <a:fillRect/>
          </a:stretch>
        </p:blipFill>
        <p:spPr>
          <a:xfrm>
            <a:off x="407963" y="2987792"/>
            <a:ext cx="2729132" cy="2155707"/>
          </a:xfrm>
          <a:prstGeom prst="rect">
            <a:avLst/>
          </a:prstGeom>
        </p:spPr>
      </p:pic>
      <p:pic>
        <p:nvPicPr>
          <p:cNvPr id="11" name="图片 10"/>
          <p:cNvPicPr>
            <a:picLocks noChangeAspect="1"/>
          </p:cNvPicPr>
          <p:nvPr/>
        </p:nvPicPr>
        <p:blipFill rotWithShape="1">
          <a:blip r:embed="rId5">
            <a:extLst>
              <a:ext uri="{28A0092B-C50C-407E-A947-70E740481C1C}">
                <a14:useLocalDpi xmlns:a14="http://schemas.microsoft.com/office/drawing/2010/main" val="0"/>
              </a:ext>
            </a:extLst>
          </a:blip>
          <a:srcRect l="2384" t="52133" r="3769" b="21641"/>
          <a:stretch>
            <a:fillRect/>
          </a:stretch>
        </p:blipFill>
        <p:spPr>
          <a:xfrm>
            <a:off x="218048" y="2681487"/>
            <a:ext cx="8581293" cy="1348908"/>
          </a:xfrm>
          <a:prstGeom prst="rect">
            <a:avLst/>
          </a:prstGeom>
        </p:spPr>
      </p:pic>
      <p:pic>
        <p:nvPicPr>
          <p:cNvPr id="8" name="图片 7"/>
          <p:cNvPicPr>
            <a:picLocks noChangeAspect="1"/>
          </p:cNvPicPr>
          <p:nvPr/>
        </p:nvPicPr>
        <p:blipFill rotWithShape="1">
          <a:blip r:embed="rId6">
            <a:extLst>
              <a:ext uri="{28A0092B-C50C-407E-A947-70E740481C1C}">
                <a14:useLocalDpi xmlns:a14="http://schemas.microsoft.com/office/drawing/2010/main" val="0"/>
              </a:ext>
            </a:extLst>
          </a:blip>
          <a:srcRect l="14309" t="53333" r="14307"/>
          <a:stretch>
            <a:fillRect/>
          </a:stretch>
        </p:blipFill>
        <p:spPr>
          <a:xfrm>
            <a:off x="1308294" y="2743200"/>
            <a:ext cx="6527411" cy="2400300"/>
          </a:xfrm>
          <a:prstGeom prst="rect">
            <a:avLst/>
          </a:prstGeom>
        </p:spPr>
      </p:pic>
      <p:pic>
        <p:nvPicPr>
          <p:cNvPr id="9" name="图片 8"/>
          <p:cNvPicPr>
            <a:picLocks noChangeAspect="1"/>
          </p:cNvPicPr>
          <p:nvPr/>
        </p:nvPicPr>
        <p:blipFill rotWithShape="1">
          <a:blip r:embed="rId7">
            <a:extLst>
              <a:ext uri="{28A0092B-C50C-407E-A947-70E740481C1C}">
                <a14:useLocalDpi xmlns:a14="http://schemas.microsoft.com/office/drawing/2010/main" val="0"/>
              </a:ext>
            </a:extLst>
          </a:blip>
          <a:srcRect b="80253"/>
          <a:stretch>
            <a:fillRect/>
          </a:stretch>
        </p:blipFill>
        <p:spPr>
          <a:xfrm>
            <a:off x="0" y="0"/>
            <a:ext cx="9144000" cy="1015663"/>
          </a:xfrm>
          <a:prstGeom prst="rect">
            <a:avLst/>
          </a:prstGeom>
        </p:spPr>
      </p:pic>
      <p:pic>
        <p:nvPicPr>
          <p:cNvPr id="10" name="图片 9"/>
          <p:cNvPicPr>
            <a:picLocks noChangeAspect="1"/>
          </p:cNvPicPr>
          <p:nvPr/>
        </p:nvPicPr>
        <p:blipFill rotWithShape="1">
          <a:blip r:embed="rId8">
            <a:extLst>
              <a:ext uri="{28A0092B-C50C-407E-A947-70E740481C1C}">
                <a14:useLocalDpi xmlns:a14="http://schemas.microsoft.com/office/drawing/2010/main" val="0"/>
              </a:ext>
            </a:extLst>
          </a:blip>
          <a:srcRect t="72069" b="8185"/>
          <a:stretch>
            <a:fillRect/>
          </a:stretch>
        </p:blipFill>
        <p:spPr>
          <a:xfrm>
            <a:off x="0" y="3706837"/>
            <a:ext cx="9144000" cy="1015664"/>
          </a:xfrm>
          <a:prstGeom prst="rect">
            <a:avLst/>
          </a:prstGeom>
        </p:spPr>
      </p:pic>
      <p:pic>
        <p:nvPicPr>
          <p:cNvPr id="14" name="图片 13"/>
          <p:cNvPicPr>
            <a:picLocks noChangeAspect="1"/>
          </p:cNvPicPr>
          <p:nvPr/>
        </p:nvPicPr>
        <p:blipFill rotWithShape="1">
          <a:blip r:embed="rId9">
            <a:extLst>
              <a:ext uri="{28A0092B-C50C-407E-A947-70E740481C1C}">
                <a14:useLocalDpi xmlns:a14="http://schemas.microsoft.com/office/drawing/2010/main" val="0"/>
              </a:ext>
            </a:extLst>
          </a:blip>
          <a:srcRect l="5077" t="8753" r="1077" b="43112"/>
          <a:stretch>
            <a:fillRect/>
          </a:stretch>
        </p:blipFill>
        <p:spPr>
          <a:xfrm>
            <a:off x="464234" y="450166"/>
            <a:ext cx="8581292" cy="2475914"/>
          </a:xfrm>
          <a:prstGeom prst="rect">
            <a:avLst/>
          </a:prstGeom>
        </p:spPr>
      </p:pic>
      <p:sp>
        <p:nvSpPr>
          <p:cNvPr id="12" name="TextBox 11"/>
          <p:cNvSpPr txBox="1"/>
          <p:nvPr/>
        </p:nvSpPr>
        <p:spPr>
          <a:xfrm>
            <a:off x="0" y="832912"/>
            <a:ext cx="9144000" cy="1015663"/>
          </a:xfrm>
          <a:prstGeom prst="rect">
            <a:avLst/>
          </a:prstGeom>
          <a:noFill/>
        </p:spPr>
        <p:txBody>
          <a:bodyPr wrap="square" rtlCol="0">
            <a:spAutoFit/>
          </a:bodyPr>
          <a:lstStyle/>
          <a:p>
            <a:pPr algn="ctr"/>
            <a:r>
              <a:rPr lang="zh-CN" altLang="en-US" sz="6000" dirty="0">
                <a:solidFill>
                  <a:srgbClr val="C00000"/>
                </a:solidFill>
                <a:latin typeface="阿里巴巴普惠体 H" pitchFamily="18" charset="-122"/>
                <a:ea typeface="阿里巴巴普惠体 H" pitchFamily="18" charset="-122"/>
                <a:cs typeface="阿里巴巴普惠体 H" pitchFamily="18" charset="-122"/>
              </a:rPr>
              <a:t>永远跟党走</a:t>
            </a:r>
          </a:p>
        </p:txBody>
      </p:sp>
      <p:sp>
        <p:nvSpPr>
          <p:cNvPr id="13" name="TextBox 12"/>
          <p:cNvSpPr txBox="1"/>
          <p:nvPr/>
        </p:nvSpPr>
        <p:spPr>
          <a:xfrm>
            <a:off x="0" y="1874076"/>
            <a:ext cx="9143999" cy="461665"/>
          </a:xfrm>
          <a:prstGeom prst="rect">
            <a:avLst/>
          </a:prstGeom>
          <a:noFill/>
        </p:spPr>
        <p:txBody>
          <a:bodyPr wrap="square" rtlCol="0">
            <a:spAutoFit/>
          </a:bodyPr>
          <a:lstStyle/>
          <a:p>
            <a:pPr algn="ctr"/>
            <a:r>
              <a:rPr lang="zh-CN" altLang="en-US" sz="2400" spc="-150" dirty="0">
                <a:solidFill>
                  <a:schemeClr val="tx1">
                    <a:lumMod val="75000"/>
                    <a:lumOff val="25000"/>
                  </a:schemeClr>
                </a:solidFill>
                <a:latin typeface="阿里巴巴普惠体 B" pitchFamily="18" charset="-122"/>
                <a:ea typeface="阿里巴巴普惠体 B" pitchFamily="18" charset="-122"/>
                <a:cs typeface="阿里巴巴普惠体 B" pitchFamily="18" charset="-122"/>
              </a:rPr>
              <a:t>贯彻从严治党方针</a:t>
            </a: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3" presetClass="entr" presetSubtype="32"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strVal val="4*#ppt_w"/>
                                          </p:val>
                                        </p:tav>
                                        <p:tav tm="100000">
                                          <p:val>
                                            <p:strVal val="#ppt_w"/>
                                          </p:val>
                                        </p:tav>
                                      </p:tavLst>
                                    </p:anim>
                                    <p:anim calcmode="lin" valueType="num">
                                      <p:cBhvr>
                                        <p:cTn id="17" dur="500" fill="hold"/>
                                        <p:tgtEl>
                                          <p:spTgt spid="8"/>
                                        </p:tgtEl>
                                        <p:attrNameLst>
                                          <p:attrName>ppt_h</p:attrName>
                                        </p:attrNameLst>
                                      </p:cBhvr>
                                      <p:tavLst>
                                        <p:tav tm="0">
                                          <p:val>
                                            <p:strVal val="4*#ppt_h"/>
                                          </p:val>
                                        </p:tav>
                                        <p:tav tm="100000">
                                          <p:val>
                                            <p:strVal val="#ppt_h"/>
                                          </p:val>
                                        </p:tav>
                                      </p:tavLst>
                                    </p:anim>
                                  </p:childTnLst>
                                </p:cTn>
                              </p:par>
                            </p:childTnLst>
                          </p:cTn>
                        </p:par>
                        <p:par>
                          <p:cTn id="18" fill="hold">
                            <p:stCondLst>
                              <p:cond delay="1500"/>
                            </p:stCondLst>
                            <p:childTnLst>
                              <p:par>
                                <p:cTn id="19" presetID="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47"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1"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350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2"/>
                                        </p:tgtEl>
                                        <p:attrNameLst>
                                          <p:attrName>ppt_y</p:attrName>
                                        </p:attrNameLst>
                                      </p:cBhvr>
                                      <p:tavLst>
                                        <p:tav tm="0">
                                          <p:val>
                                            <p:strVal val="#ppt_y"/>
                                          </p:val>
                                        </p:tav>
                                        <p:tav tm="100000">
                                          <p:val>
                                            <p:strVal val="#ppt_y"/>
                                          </p:val>
                                        </p:tav>
                                      </p:tavLst>
                                    </p:anim>
                                    <p:anim calcmode="lin" valueType="num">
                                      <p:cBhvr>
                                        <p:cTn id="3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2"/>
                                        </p:tgtEl>
                                      </p:cBhvr>
                                    </p:animEffect>
                                  </p:childTnLst>
                                </p:cTn>
                              </p:par>
                            </p:childTnLst>
                          </p:cTn>
                        </p:par>
                        <p:par>
                          <p:cTn id="41" fill="hold">
                            <p:stCondLst>
                              <p:cond delay="4199"/>
                            </p:stCondLst>
                            <p:childTnLst>
                              <p:par>
                                <p:cTn id="42" presetID="47" presetClass="entr" presetSubtype="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9180" b="20819"/>
          <a:stretch>
            <a:fillRect/>
          </a:stretch>
        </p:blipFill>
        <p:spPr>
          <a:xfrm>
            <a:off x="0" y="2571749"/>
            <a:ext cx="9144000" cy="257175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954" t="60217" r="65596"/>
          <a:stretch>
            <a:fillRect/>
          </a:stretch>
        </p:blipFill>
        <p:spPr>
          <a:xfrm>
            <a:off x="453006" y="3464652"/>
            <a:ext cx="2692866" cy="2046227"/>
          </a:xfrm>
          <a:prstGeom prst="rect">
            <a:avLst/>
          </a:prstGeom>
        </p:spPr>
      </p:pic>
      <p:pic>
        <p:nvPicPr>
          <p:cNvPr id="11" name="图片 10"/>
          <p:cNvPicPr>
            <a:picLocks noChangeAspect="1"/>
          </p:cNvPicPr>
          <p:nvPr/>
        </p:nvPicPr>
        <p:blipFill rotWithShape="1">
          <a:blip r:embed="rId5">
            <a:extLst>
              <a:ext uri="{28A0092B-C50C-407E-A947-70E740481C1C}">
                <a14:useLocalDpi xmlns:a14="http://schemas.microsoft.com/office/drawing/2010/main" val="0"/>
              </a:ext>
            </a:extLst>
          </a:blip>
          <a:srcRect t="52065" b="24201"/>
          <a:stretch>
            <a:fillRect/>
          </a:stretch>
        </p:blipFill>
        <p:spPr>
          <a:xfrm>
            <a:off x="0" y="4072647"/>
            <a:ext cx="9144000" cy="1220806"/>
          </a:xfrm>
          <a:prstGeom prst="rect">
            <a:avLst/>
          </a:prstGeom>
        </p:spPr>
      </p:pic>
      <p:pic>
        <p:nvPicPr>
          <p:cNvPr id="9" name="图片 8"/>
          <p:cNvPicPr>
            <a:picLocks noChangeAspect="1"/>
          </p:cNvPicPr>
          <p:nvPr/>
        </p:nvPicPr>
        <p:blipFill rotWithShape="1">
          <a:blip r:embed="rId6">
            <a:extLst>
              <a:ext uri="{28A0092B-C50C-407E-A947-70E740481C1C}">
                <a14:useLocalDpi xmlns:a14="http://schemas.microsoft.com/office/drawing/2010/main" val="0"/>
              </a:ext>
            </a:extLst>
          </a:blip>
          <a:srcRect b="80298"/>
          <a:stretch>
            <a:fillRect/>
          </a:stretch>
        </p:blipFill>
        <p:spPr>
          <a:xfrm>
            <a:off x="0" y="0"/>
            <a:ext cx="9144000" cy="1013377"/>
          </a:xfrm>
          <a:prstGeom prst="rect">
            <a:avLst/>
          </a:prstGeom>
        </p:spPr>
      </p:pic>
      <p:sp>
        <p:nvSpPr>
          <p:cNvPr id="15" name="椭圆 14"/>
          <p:cNvSpPr/>
          <p:nvPr/>
        </p:nvSpPr>
        <p:spPr>
          <a:xfrm>
            <a:off x="4065448" y="1237950"/>
            <a:ext cx="1013105" cy="1013377"/>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3400" b="1"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400" b="1"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 name="TextBox 1"/>
          <p:cNvSpPr txBox="1"/>
          <p:nvPr/>
        </p:nvSpPr>
        <p:spPr>
          <a:xfrm>
            <a:off x="0" y="2486025"/>
            <a:ext cx="9144000" cy="584775"/>
          </a:xfrm>
          <a:prstGeom prst="rect">
            <a:avLst/>
          </a:prstGeom>
          <a:noFill/>
        </p:spPr>
        <p:txBody>
          <a:bodyPr wrap="square" rtlCol="0">
            <a:spAutoFit/>
          </a:bodyPr>
          <a:lstStyle/>
          <a:p>
            <a:pPr algn="ctr"/>
            <a:r>
              <a:rPr lang="zh-CN" altLang="en-US" sz="3200" dirty="0">
                <a:solidFill>
                  <a:srgbClr val="C00000"/>
                </a:solidFill>
                <a:latin typeface="阿里巴巴普惠体 B" pitchFamily="18" charset="-122"/>
                <a:ea typeface="阿里巴巴普惠体 B" pitchFamily="18" charset="-122"/>
                <a:cs typeface="阿里巴巴普惠体 B" pitchFamily="18" charset="-122"/>
              </a:rPr>
              <a:t>标题标题标题标题</a:t>
            </a: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45"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900"/>
                                        <p:tgtEl>
                                          <p:spTgt spid="15"/>
                                        </p:tgtEl>
                                      </p:cBhvr>
                                    </p:animEffect>
                                    <p:anim calcmode="lin" valueType="num">
                                      <p:cBhvr>
                                        <p:cTn id="25" dur="900" fill="hold"/>
                                        <p:tgtEl>
                                          <p:spTgt spid="15"/>
                                        </p:tgtEl>
                                        <p:attrNameLst>
                                          <p:attrName>ppt_w</p:attrName>
                                        </p:attrNameLst>
                                      </p:cBhvr>
                                      <p:tavLst>
                                        <p:tav tm="0" fmla="#ppt_w*sin(2.5*pi*$)">
                                          <p:val>
                                            <p:fltVal val="0"/>
                                          </p:val>
                                        </p:tav>
                                        <p:tav tm="100000">
                                          <p:val>
                                            <p:fltVal val="1"/>
                                          </p:val>
                                        </p:tav>
                                      </p:tavLst>
                                    </p:anim>
                                    <p:anim calcmode="lin" valueType="num">
                                      <p:cBhvr>
                                        <p:cTn id="26" dur="900" fill="hold"/>
                                        <p:tgtEl>
                                          <p:spTgt spid="15"/>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12" name="Rectangle 4"/>
          <p:cNvSpPr>
            <a:spLocks noChangeArrowheads="1"/>
          </p:cNvSpPr>
          <p:nvPr/>
        </p:nvSpPr>
        <p:spPr bwMode="auto">
          <a:xfrm>
            <a:off x="1628007" y="1679868"/>
            <a:ext cx="3049085" cy="726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4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a:t>
            </a:r>
            <a:endParaRPr lang="zh-CN" altLang="en-US" sz="1400" dirty="0">
              <a:latin typeface="宋体" panose="02010600030101010101" pitchFamily="2" charset="-122"/>
              <a:ea typeface="宋体" panose="02010600030101010101" pitchFamily="2" charset="-122"/>
              <a:cs typeface="+mn-ea"/>
              <a:sym typeface="+mn-lt"/>
            </a:endParaRPr>
          </a:p>
        </p:txBody>
      </p:sp>
      <p:sp>
        <p:nvSpPr>
          <p:cNvPr id="13" name="Rectangle 4"/>
          <p:cNvSpPr>
            <a:spLocks noChangeArrowheads="1"/>
          </p:cNvSpPr>
          <p:nvPr/>
        </p:nvSpPr>
        <p:spPr bwMode="auto">
          <a:xfrm>
            <a:off x="1632739" y="2692991"/>
            <a:ext cx="3054945" cy="117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4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输入具体内容输入具体内容输入具体内容输入具体内容输入具体内容输入具体内容输入具体内容输入具体内容输入具体内容输入具体内容输入具体内容输入具体内容</a:t>
            </a:r>
            <a:endParaRPr lang="zh-CN" altLang="en-US" sz="1400" dirty="0">
              <a:latin typeface="宋体" panose="02010600030101010101" pitchFamily="2" charset="-122"/>
              <a:ea typeface="宋体" panose="02010600030101010101" pitchFamily="2" charset="-122"/>
              <a:cs typeface="+mn-ea"/>
              <a:sym typeface="+mn-lt"/>
            </a:endParaRPr>
          </a:p>
        </p:txBody>
      </p:sp>
      <p:sp>
        <p:nvSpPr>
          <p:cNvPr id="14" name="矩形 13"/>
          <p:cNvSpPr/>
          <p:nvPr/>
        </p:nvSpPr>
        <p:spPr>
          <a:xfrm>
            <a:off x="1460280" y="538641"/>
            <a:ext cx="7081241" cy="571247"/>
          </a:xfrm>
          <a:prstGeom prst="rect">
            <a:avLst/>
          </a:prstGeom>
        </p:spPr>
        <p:txBody>
          <a:bodyPr wrap="square" lIns="68580" tIns="34290" rIns="68580" bIns="34290">
            <a:spAutoFit/>
          </a:bodyPr>
          <a:lstStyle/>
          <a:p>
            <a:pPr algn="ctr">
              <a:lnSpc>
                <a:spcPct val="120000"/>
              </a:lnSpc>
              <a:defRPr/>
            </a:pPr>
            <a:r>
              <a:rPr lang="zh-CN" altLang="en-US" sz="30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3000" b="1" dirty="0">
              <a:solidFill>
                <a:srgbClr val="B70101"/>
              </a:solidFill>
              <a:latin typeface="宋体" panose="02010600030101010101" pitchFamily="2" charset="-122"/>
              <a:ea typeface="宋体" panose="02010600030101010101" pitchFamily="2" charset="-122"/>
              <a:sym typeface="+mn-lt"/>
            </a:endParaRPr>
          </a:p>
        </p:txBody>
      </p:sp>
      <p:cxnSp>
        <p:nvCxnSpPr>
          <p:cNvPr id="15" name="直接连接符 14"/>
          <p:cNvCxnSpPr/>
          <p:nvPr/>
        </p:nvCxnSpPr>
        <p:spPr>
          <a:xfrm>
            <a:off x="1460280" y="1179875"/>
            <a:ext cx="7081241"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513790" y="1622471"/>
            <a:ext cx="3283045" cy="901337"/>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18" name="矩形 17"/>
          <p:cNvSpPr/>
          <p:nvPr/>
        </p:nvSpPr>
        <p:spPr>
          <a:xfrm>
            <a:off x="1523587" y="2617413"/>
            <a:ext cx="3273248" cy="1235159"/>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19" name="流程图: 顺序访问存储器 18"/>
          <p:cNvSpPr/>
          <p:nvPr/>
        </p:nvSpPr>
        <p:spPr>
          <a:xfrm>
            <a:off x="559057" y="2892842"/>
            <a:ext cx="972486" cy="972486"/>
          </a:xfrm>
          <a:prstGeom prst="flowChartMagneticTap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25" name="Rectangle 4"/>
          <p:cNvSpPr>
            <a:spLocks noChangeArrowheads="1"/>
          </p:cNvSpPr>
          <p:nvPr/>
        </p:nvSpPr>
        <p:spPr bwMode="auto">
          <a:xfrm>
            <a:off x="6726287" y="2680234"/>
            <a:ext cx="1815234" cy="1042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4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endParaRPr lang="zh-CN" altLang="en-US" sz="1400" dirty="0">
              <a:latin typeface="宋体" panose="02010600030101010101" pitchFamily="2" charset="-122"/>
              <a:ea typeface="宋体" panose="02010600030101010101" pitchFamily="2" charset="-122"/>
              <a:cs typeface="+mn-ea"/>
              <a:sym typeface="+mn-lt"/>
            </a:endParaRPr>
          </a:p>
        </p:txBody>
      </p:sp>
      <p:sp>
        <p:nvSpPr>
          <p:cNvPr id="26" name="Rectangle 4"/>
          <p:cNvSpPr>
            <a:spLocks noChangeArrowheads="1"/>
          </p:cNvSpPr>
          <p:nvPr/>
        </p:nvSpPr>
        <p:spPr bwMode="auto">
          <a:xfrm>
            <a:off x="5035864" y="1672540"/>
            <a:ext cx="3413111" cy="85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4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输入具体内容输入具体内容输入具体内容输入具体内容输入具体内容输入具体内容输入具体内容输入具体内容</a:t>
            </a:r>
            <a:endParaRPr lang="zh-CN" altLang="en-US" sz="1400" dirty="0">
              <a:latin typeface="宋体" panose="02010600030101010101" pitchFamily="2" charset="-122"/>
              <a:ea typeface="宋体" panose="02010600030101010101" pitchFamily="2" charset="-122"/>
              <a:cs typeface="+mn-ea"/>
              <a:sym typeface="+mn-lt"/>
            </a:endParaRPr>
          </a:p>
        </p:txBody>
      </p:sp>
      <p:sp>
        <p:nvSpPr>
          <p:cNvPr id="27" name="Rectangle 4"/>
          <p:cNvSpPr>
            <a:spLocks noChangeArrowheads="1"/>
          </p:cNvSpPr>
          <p:nvPr/>
        </p:nvSpPr>
        <p:spPr bwMode="auto">
          <a:xfrm>
            <a:off x="4989851" y="2676835"/>
            <a:ext cx="1487153" cy="1111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4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a:t>
            </a:r>
            <a:endParaRPr lang="zh-CN" altLang="en-US" sz="1400" dirty="0">
              <a:latin typeface="宋体" panose="02010600030101010101" pitchFamily="2" charset="-122"/>
              <a:ea typeface="宋体" panose="02010600030101010101" pitchFamily="2" charset="-122"/>
              <a:cs typeface="+mn-ea"/>
              <a:sym typeface="+mn-lt"/>
            </a:endParaRPr>
          </a:p>
        </p:txBody>
      </p:sp>
      <p:sp>
        <p:nvSpPr>
          <p:cNvPr id="28" name="矩形 27"/>
          <p:cNvSpPr/>
          <p:nvPr/>
        </p:nvSpPr>
        <p:spPr>
          <a:xfrm>
            <a:off x="4911053" y="1617107"/>
            <a:ext cx="3630468" cy="906701"/>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200">
              <a:solidFill>
                <a:prstClr val="white"/>
              </a:solidFill>
              <a:latin typeface="Calibri" panose="020F0502020204030204"/>
              <a:ea typeface="宋体" panose="02010600030101010101" pitchFamily="2" charset="-122"/>
            </a:endParaRPr>
          </a:p>
        </p:txBody>
      </p:sp>
      <p:sp>
        <p:nvSpPr>
          <p:cNvPr id="29" name="矩形 28"/>
          <p:cNvSpPr/>
          <p:nvPr/>
        </p:nvSpPr>
        <p:spPr>
          <a:xfrm>
            <a:off x="4911053" y="2611413"/>
            <a:ext cx="1611167" cy="1235158"/>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200">
              <a:solidFill>
                <a:prstClr val="white"/>
              </a:solidFill>
              <a:latin typeface="Calibri" panose="020F0502020204030204"/>
              <a:ea typeface="宋体" panose="02010600030101010101" pitchFamily="2" charset="-122"/>
            </a:endParaRPr>
          </a:p>
        </p:txBody>
      </p:sp>
      <p:sp>
        <p:nvSpPr>
          <p:cNvPr id="30" name="矩形 29"/>
          <p:cNvSpPr/>
          <p:nvPr/>
        </p:nvSpPr>
        <p:spPr>
          <a:xfrm>
            <a:off x="6624379" y="2611413"/>
            <a:ext cx="1917143" cy="1235158"/>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20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randombar(horizontal)">
                                      <p:cBhvr>
                                        <p:cTn id="18" dur="500"/>
                                        <p:tgtEl>
                                          <p:spTgt spid="14"/>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0-#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up)">
                                      <p:cBhvr>
                                        <p:cTn id="47" dur="500"/>
                                        <p:tgtEl>
                                          <p:spTgt spid="13"/>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up)">
                                      <p:cBhvr>
                                        <p:cTn id="55" dur="500"/>
                                        <p:tgtEl>
                                          <p:spTgt spid="26"/>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ipe(up)">
                                      <p:cBhvr>
                                        <p:cTn id="63" dur="500"/>
                                        <p:tgtEl>
                                          <p:spTgt spid="27"/>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500"/>
                                        <p:tgtEl>
                                          <p:spTgt spid="30"/>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up)">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7" grpId="0" animBg="1"/>
      <p:bldP spid="18" grpId="0" animBg="1"/>
      <p:bldP spid="19" grpId="0" animBg="1"/>
      <p:bldP spid="24" grpId="0"/>
      <p:bldP spid="25" grpId="0"/>
      <p:bldP spid="26" grpId="0"/>
      <p:bldP spid="27" grpId="0"/>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0" name="Rectangle 6"/>
          <p:cNvSpPr>
            <a:spLocks noChangeArrowheads="1"/>
          </p:cNvSpPr>
          <p:nvPr/>
        </p:nvSpPr>
        <p:spPr bwMode="auto">
          <a:xfrm>
            <a:off x="6686289" y="3102491"/>
            <a:ext cx="1611422" cy="84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dirty="0">
              <a:latin typeface="宋体" panose="02010600030101010101" pitchFamily="2" charset="-122"/>
              <a:ea typeface="宋体" panose="02010600030101010101" pitchFamily="2" charset="-122"/>
              <a:cs typeface="+mn-ea"/>
              <a:sym typeface="+mn-lt"/>
            </a:endParaRPr>
          </a:p>
        </p:txBody>
      </p:sp>
      <p:sp>
        <p:nvSpPr>
          <p:cNvPr id="21" name="Rectangle 8"/>
          <p:cNvSpPr>
            <a:spLocks noChangeArrowheads="1"/>
          </p:cNvSpPr>
          <p:nvPr/>
        </p:nvSpPr>
        <p:spPr bwMode="auto">
          <a:xfrm>
            <a:off x="3925543" y="2182373"/>
            <a:ext cx="2069630" cy="1103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a:t>
            </a:r>
            <a:endParaRPr lang="zh-CN" altLang="en-US" dirty="0">
              <a:latin typeface="宋体" panose="02010600030101010101" pitchFamily="2" charset="-122"/>
              <a:ea typeface="宋体" panose="02010600030101010101" pitchFamily="2" charset="-122"/>
              <a:cs typeface="+mn-ea"/>
              <a:sym typeface="+mn-lt"/>
            </a:endParaRPr>
          </a:p>
        </p:txBody>
      </p:sp>
      <p:sp>
        <p:nvSpPr>
          <p:cNvPr id="22" name="Rectangle 10"/>
          <p:cNvSpPr>
            <a:spLocks noChangeArrowheads="1"/>
          </p:cNvSpPr>
          <p:nvPr/>
        </p:nvSpPr>
        <p:spPr bwMode="auto">
          <a:xfrm>
            <a:off x="1411058" y="1397386"/>
            <a:ext cx="2063896" cy="1103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a:t>
            </a:r>
            <a:endParaRPr lang="zh-CN" altLang="en-US" dirty="0">
              <a:latin typeface="宋体" panose="02010600030101010101" pitchFamily="2" charset="-122"/>
              <a:ea typeface="宋体" panose="02010600030101010101" pitchFamily="2" charset="-122"/>
              <a:cs typeface="+mn-ea"/>
              <a:sym typeface="+mn-lt"/>
            </a:endParaRPr>
          </a:p>
        </p:txBody>
      </p:sp>
      <p:sp>
        <p:nvSpPr>
          <p:cNvPr id="23" name="矩形 22"/>
          <p:cNvSpPr/>
          <p:nvPr/>
        </p:nvSpPr>
        <p:spPr>
          <a:xfrm>
            <a:off x="3695148" y="659639"/>
            <a:ext cx="4677379" cy="914096"/>
          </a:xfrm>
          <a:prstGeom prst="rect">
            <a:avLst/>
          </a:prstGeom>
        </p:spPr>
        <p:txBody>
          <a:bodyPr wrap="square" lIns="68580" tIns="34290" rIns="68580" bIns="34290">
            <a:spAutoFit/>
          </a:bodyPr>
          <a:lstStyle/>
          <a:p>
            <a:pPr algn="r">
              <a:lnSpc>
                <a:spcPct val="120000"/>
              </a:lnSpc>
              <a:defRPr/>
            </a:pPr>
            <a:r>
              <a:rPr lang="zh-CN" altLang="en-US" sz="24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输入标题输入标题输入标题输入标题输入标题输入标题</a:t>
            </a:r>
            <a:endParaRPr lang="zh-CN" altLang="en-US" sz="2400" b="1" dirty="0">
              <a:solidFill>
                <a:srgbClr val="B70101"/>
              </a:solidFill>
              <a:latin typeface="宋体" panose="02010600030101010101" pitchFamily="2" charset="-122"/>
              <a:ea typeface="宋体" panose="02010600030101010101" pitchFamily="2" charset="-122"/>
              <a:sym typeface="+mn-lt"/>
            </a:endParaRPr>
          </a:p>
        </p:txBody>
      </p:sp>
      <p:sp>
        <p:nvSpPr>
          <p:cNvPr id="32" name="矩形: 圆角 7"/>
          <p:cNvSpPr/>
          <p:nvPr/>
        </p:nvSpPr>
        <p:spPr>
          <a:xfrm>
            <a:off x="1380019" y="1320025"/>
            <a:ext cx="2110901" cy="1196318"/>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33" name="矩形: 圆角 8"/>
          <p:cNvSpPr/>
          <p:nvPr/>
        </p:nvSpPr>
        <p:spPr>
          <a:xfrm>
            <a:off x="3897720" y="2100939"/>
            <a:ext cx="2125277" cy="1204466"/>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34" name="矩形: 圆角 9"/>
          <p:cNvSpPr/>
          <p:nvPr/>
        </p:nvSpPr>
        <p:spPr>
          <a:xfrm>
            <a:off x="6566257" y="3023548"/>
            <a:ext cx="1806269" cy="982772"/>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35" name="圆角右箭头 22"/>
          <p:cNvSpPr/>
          <p:nvPr/>
        </p:nvSpPr>
        <p:spPr>
          <a:xfrm rot="10800000" flipH="1">
            <a:off x="3017215" y="2565329"/>
            <a:ext cx="817607" cy="507205"/>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6" name="圆角右箭头 23"/>
          <p:cNvSpPr/>
          <p:nvPr/>
        </p:nvSpPr>
        <p:spPr>
          <a:xfrm rot="5400000">
            <a:off x="6306290" y="2229635"/>
            <a:ext cx="536237" cy="902717"/>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7" name="弦形 36"/>
          <p:cNvSpPr/>
          <p:nvPr/>
        </p:nvSpPr>
        <p:spPr>
          <a:xfrm rot="6784316">
            <a:off x="2029730" y="942637"/>
            <a:ext cx="558437" cy="558437"/>
          </a:xfrm>
          <a:prstGeom prst="chord">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8" name="文本框 14"/>
          <p:cNvSpPr txBox="1"/>
          <p:nvPr/>
        </p:nvSpPr>
        <p:spPr>
          <a:xfrm>
            <a:off x="2146829" y="926073"/>
            <a:ext cx="309219" cy="438581"/>
          </a:xfrm>
          <a:prstGeom prst="rect">
            <a:avLst/>
          </a:prstGeom>
          <a:noFill/>
        </p:spPr>
        <p:txBody>
          <a:bodyPr wrap="none" lIns="68580" tIns="34290" rIns="68580" bIns="34290" rtlCol="0">
            <a:spAutoFit/>
          </a:bodyPr>
          <a:lstStyle/>
          <a:p>
            <a:pPr>
              <a:defRPr/>
            </a:pPr>
            <a:r>
              <a:rPr lang="en-US" altLang="zh-CN" sz="2400" b="1" dirty="0">
                <a:solidFill>
                  <a:srgbClr val="F6F2F4"/>
                </a:solidFill>
                <a:latin typeface="Arial" panose="020B0604020202020204" pitchFamily="34" charset="0"/>
                <a:ea typeface="宋体" panose="02010600030101010101" pitchFamily="2" charset="-122"/>
                <a:cs typeface="Arial" panose="020B0604020202020204" pitchFamily="34" charset="0"/>
              </a:rPr>
              <a:t>1</a:t>
            </a:r>
            <a:endParaRPr lang="zh-CN" altLang="en-US" sz="2400" b="1" dirty="0">
              <a:solidFill>
                <a:srgbClr val="F6F2F4"/>
              </a:solidFill>
              <a:latin typeface="Arial" panose="020B0604020202020204" pitchFamily="34" charset="0"/>
              <a:ea typeface="宋体" panose="02010600030101010101" pitchFamily="2" charset="-122"/>
              <a:cs typeface="Arial" panose="020B0604020202020204" pitchFamily="34" charset="0"/>
            </a:endParaRPr>
          </a:p>
        </p:txBody>
      </p:sp>
      <p:sp>
        <p:nvSpPr>
          <p:cNvPr id="39" name="弦形 38"/>
          <p:cNvSpPr/>
          <p:nvPr/>
        </p:nvSpPr>
        <p:spPr>
          <a:xfrm rot="6784316">
            <a:off x="7247934" y="2635534"/>
            <a:ext cx="558437" cy="558437"/>
          </a:xfrm>
          <a:prstGeom prst="chord">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0" name="文本框 16"/>
          <p:cNvSpPr txBox="1"/>
          <p:nvPr/>
        </p:nvSpPr>
        <p:spPr>
          <a:xfrm>
            <a:off x="7365033" y="2618969"/>
            <a:ext cx="309219" cy="438581"/>
          </a:xfrm>
          <a:prstGeom prst="rect">
            <a:avLst/>
          </a:prstGeom>
          <a:noFill/>
        </p:spPr>
        <p:txBody>
          <a:bodyPr wrap="none" lIns="68580" tIns="34290" rIns="68580" bIns="34290" rtlCol="0">
            <a:spAutoFit/>
          </a:bodyPr>
          <a:lstStyle/>
          <a:p>
            <a:pPr>
              <a:defRPr/>
            </a:pPr>
            <a:r>
              <a:rPr lang="en-US" altLang="zh-CN" sz="2400" b="1" dirty="0">
                <a:solidFill>
                  <a:srgbClr val="F6F2F4"/>
                </a:solidFill>
                <a:latin typeface="Arial" panose="020B0604020202020204" pitchFamily="34" charset="0"/>
                <a:ea typeface="宋体" panose="02010600030101010101" pitchFamily="2" charset="-122"/>
                <a:cs typeface="Arial" panose="020B0604020202020204" pitchFamily="34" charset="0"/>
              </a:rPr>
              <a:t>3</a:t>
            </a:r>
            <a:endParaRPr lang="zh-CN" altLang="en-US" sz="2400" b="1" dirty="0">
              <a:solidFill>
                <a:srgbClr val="F6F2F4"/>
              </a:solidFill>
              <a:latin typeface="Arial" panose="020B0604020202020204" pitchFamily="34" charset="0"/>
              <a:ea typeface="宋体" panose="02010600030101010101" pitchFamily="2" charset="-122"/>
              <a:cs typeface="Arial" panose="020B0604020202020204" pitchFamily="34" charset="0"/>
            </a:endParaRPr>
          </a:p>
        </p:txBody>
      </p:sp>
      <p:sp>
        <p:nvSpPr>
          <p:cNvPr id="41" name="弦形 40"/>
          <p:cNvSpPr/>
          <p:nvPr/>
        </p:nvSpPr>
        <p:spPr>
          <a:xfrm rot="6784316">
            <a:off x="4580272" y="1714383"/>
            <a:ext cx="558437" cy="558437"/>
          </a:xfrm>
          <a:prstGeom prst="chord">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2" name="文本框 18"/>
          <p:cNvSpPr txBox="1"/>
          <p:nvPr/>
        </p:nvSpPr>
        <p:spPr>
          <a:xfrm>
            <a:off x="4697371" y="1697818"/>
            <a:ext cx="309219" cy="438581"/>
          </a:xfrm>
          <a:prstGeom prst="rect">
            <a:avLst/>
          </a:prstGeom>
          <a:noFill/>
        </p:spPr>
        <p:txBody>
          <a:bodyPr wrap="none" lIns="68580" tIns="34290" rIns="68580" bIns="34290" rtlCol="0">
            <a:spAutoFit/>
          </a:bodyPr>
          <a:lstStyle/>
          <a:p>
            <a:pPr>
              <a:defRPr/>
            </a:pPr>
            <a:r>
              <a:rPr lang="en-US" altLang="zh-CN" sz="2400" b="1" dirty="0">
                <a:solidFill>
                  <a:srgbClr val="F6F2F4"/>
                </a:solidFill>
                <a:latin typeface="Arial" panose="020B0604020202020204" pitchFamily="34" charset="0"/>
                <a:ea typeface="宋体" panose="02010600030101010101" pitchFamily="2" charset="-122"/>
                <a:cs typeface="Arial" panose="020B0604020202020204" pitchFamily="34" charset="0"/>
              </a:rPr>
              <a:t>2</a:t>
            </a:r>
            <a:endParaRPr lang="zh-CN" altLang="en-US" sz="2400" b="1" dirty="0">
              <a:solidFill>
                <a:srgbClr val="F6F2F4"/>
              </a:solidFill>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randombar(horizontal)">
                                      <p:cBhvr>
                                        <p:cTn id="18" dur="500"/>
                                        <p:tgtEl>
                                          <p:spTgt spid="23"/>
                                        </p:tgtEl>
                                      </p:cBhvr>
                                    </p:animEffect>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p:cTn id="28" dur="500" fill="hold"/>
                                        <p:tgtEl>
                                          <p:spTgt spid="38"/>
                                        </p:tgtEl>
                                        <p:attrNameLst>
                                          <p:attrName>ppt_w</p:attrName>
                                        </p:attrNameLst>
                                      </p:cBhvr>
                                      <p:tavLst>
                                        <p:tav tm="0">
                                          <p:val>
                                            <p:fltVal val="0"/>
                                          </p:val>
                                        </p:tav>
                                        <p:tav tm="100000">
                                          <p:val>
                                            <p:strVal val="#ppt_w"/>
                                          </p:val>
                                        </p:tav>
                                      </p:tavLst>
                                    </p:anim>
                                    <p:anim calcmode="lin" valueType="num">
                                      <p:cBhvr>
                                        <p:cTn id="29" dur="500" fill="hold"/>
                                        <p:tgtEl>
                                          <p:spTgt spid="38"/>
                                        </p:tgtEl>
                                        <p:attrNameLst>
                                          <p:attrName>ppt_h</p:attrName>
                                        </p:attrNameLst>
                                      </p:cBhvr>
                                      <p:tavLst>
                                        <p:tav tm="0">
                                          <p:val>
                                            <p:fltVal val="0"/>
                                          </p:val>
                                        </p:tav>
                                        <p:tav tm="100000">
                                          <p:val>
                                            <p:strVal val="#ppt_h"/>
                                          </p:val>
                                        </p:tav>
                                      </p:tavLst>
                                    </p:anim>
                                    <p:animEffect transition="in" filter="fade">
                                      <p:cBhvr>
                                        <p:cTn id="30" dur="500"/>
                                        <p:tgtEl>
                                          <p:spTgt spid="38"/>
                                        </p:tgtEl>
                                      </p:cBhvr>
                                    </p:animEffect>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up)">
                                      <p:cBhvr>
                                        <p:cTn id="34" dur="500"/>
                                        <p:tgtEl>
                                          <p:spTgt spid="32"/>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left)">
                                      <p:cBhvr>
                                        <p:cTn id="42" dur="500"/>
                                        <p:tgtEl>
                                          <p:spTgt spid="35"/>
                                        </p:tgtEl>
                                      </p:cBhvr>
                                    </p:animEffect>
                                  </p:childTnLst>
                                </p:cTn>
                              </p:par>
                            </p:childTnLst>
                          </p:cTn>
                        </p:par>
                        <p:par>
                          <p:cTn id="43" fill="hold">
                            <p:stCondLst>
                              <p:cond delay="5000"/>
                            </p:stCondLst>
                            <p:childTnLst>
                              <p:par>
                                <p:cTn id="44" presetID="47" presetClass="entr" presetSubtype="0"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1000" fill="hold"/>
                                        <p:tgtEl>
                                          <p:spTgt spid="41"/>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53" presetClass="entr" presetSubtype="16"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up)">
                                      <p:cBhvr>
                                        <p:cTn id="58" dur="500"/>
                                        <p:tgtEl>
                                          <p:spTgt spid="33"/>
                                        </p:tgtEl>
                                      </p:cBhvr>
                                    </p:animEffect>
                                  </p:childTnLst>
                                </p:cTn>
                              </p:par>
                            </p:childTnLst>
                          </p:cTn>
                        </p:par>
                        <p:par>
                          <p:cTn id="59" fill="hold">
                            <p:stCondLst>
                              <p:cond delay="7000"/>
                            </p:stCondLst>
                            <p:childTnLst>
                              <p:par>
                                <p:cTn id="60" presetID="10" presetClass="entr" presetSubtype="0"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par>
                          <p:cTn id="63" fill="hold">
                            <p:stCondLst>
                              <p:cond delay="7500"/>
                            </p:stCondLst>
                            <p:childTnLst>
                              <p:par>
                                <p:cTn id="64" presetID="22" presetClass="entr" presetSubtype="8"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wipe(left)">
                                      <p:cBhvr>
                                        <p:cTn id="66" dur="500"/>
                                        <p:tgtEl>
                                          <p:spTgt spid="36"/>
                                        </p:tgtEl>
                                      </p:cBhvr>
                                    </p:animEffect>
                                  </p:childTnLst>
                                </p:cTn>
                              </p:par>
                            </p:childTnLst>
                          </p:cTn>
                        </p:par>
                        <p:par>
                          <p:cTn id="67" fill="hold">
                            <p:stCondLst>
                              <p:cond delay="8000"/>
                            </p:stCondLst>
                            <p:childTnLst>
                              <p:par>
                                <p:cTn id="68" presetID="47" presetClass="entr" presetSubtype="0"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p:cTn id="76" dur="500" fill="hold"/>
                                        <p:tgtEl>
                                          <p:spTgt spid="40"/>
                                        </p:tgtEl>
                                        <p:attrNameLst>
                                          <p:attrName>ppt_w</p:attrName>
                                        </p:attrNameLst>
                                      </p:cBhvr>
                                      <p:tavLst>
                                        <p:tav tm="0">
                                          <p:val>
                                            <p:fltVal val="0"/>
                                          </p:val>
                                        </p:tav>
                                        <p:tav tm="100000">
                                          <p:val>
                                            <p:strVal val="#ppt_w"/>
                                          </p:val>
                                        </p:tav>
                                      </p:tavLst>
                                    </p:anim>
                                    <p:anim calcmode="lin" valueType="num">
                                      <p:cBhvr>
                                        <p:cTn id="77" dur="500" fill="hold"/>
                                        <p:tgtEl>
                                          <p:spTgt spid="40"/>
                                        </p:tgtEl>
                                        <p:attrNameLst>
                                          <p:attrName>ppt_h</p:attrName>
                                        </p:attrNameLst>
                                      </p:cBhvr>
                                      <p:tavLst>
                                        <p:tav tm="0">
                                          <p:val>
                                            <p:fltVal val="0"/>
                                          </p:val>
                                        </p:tav>
                                        <p:tav tm="100000">
                                          <p:val>
                                            <p:strVal val="#ppt_h"/>
                                          </p:val>
                                        </p:tav>
                                      </p:tavLst>
                                    </p:anim>
                                    <p:animEffect transition="in" filter="fade">
                                      <p:cBhvr>
                                        <p:cTn id="78" dur="500"/>
                                        <p:tgtEl>
                                          <p:spTgt spid="40"/>
                                        </p:tgtEl>
                                      </p:cBhvr>
                                    </p:animEffect>
                                  </p:childTnLst>
                                </p:cTn>
                              </p:par>
                            </p:childTnLst>
                          </p:cTn>
                        </p:par>
                        <p:par>
                          <p:cTn id="79" fill="hold">
                            <p:stCondLst>
                              <p:cond delay="9500"/>
                            </p:stCondLst>
                            <p:childTnLst>
                              <p:par>
                                <p:cTn id="80" presetID="22" presetClass="entr" presetSubtype="1" fill="hold" grpId="0"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up)">
                                      <p:cBhvr>
                                        <p:cTn id="82" dur="500"/>
                                        <p:tgtEl>
                                          <p:spTgt spid="34"/>
                                        </p:tgtEl>
                                      </p:cBhvr>
                                    </p:animEffect>
                                  </p:childTnLst>
                                </p:cTn>
                              </p:par>
                            </p:childTnLst>
                          </p:cTn>
                        </p:par>
                        <p:par>
                          <p:cTn id="83" fill="hold">
                            <p:stCondLst>
                              <p:cond delay="10000"/>
                            </p:stCondLst>
                            <p:childTnLst>
                              <p:par>
                                <p:cTn id="84" presetID="10" presetClass="entr" presetSubtype="0"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fade">
                                      <p:cBhvr>
                                        <p:cTn id="8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p:bldP spid="22" grpId="0"/>
      <p:bldP spid="23" grpId="0"/>
      <p:bldP spid="32" grpId="0" animBg="1"/>
      <p:bldP spid="33" grpId="0" animBg="1"/>
      <p:bldP spid="34" grpId="0" animBg="1"/>
      <p:bldP spid="35" grpId="0" animBg="1"/>
      <p:bldP spid="36" grpId="0" animBg="1"/>
      <p:bldP spid="37" grpId="0" animBg="1"/>
      <p:bldP spid="38" grpId="0"/>
      <p:bldP spid="39" grpId="0" animBg="1"/>
      <p:bldP spid="40" grpId="0"/>
      <p:bldP spid="41" grpId="0" animBg="1"/>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5" name="Rectangle 4"/>
          <p:cNvSpPr>
            <a:spLocks noChangeArrowheads="1"/>
          </p:cNvSpPr>
          <p:nvPr/>
        </p:nvSpPr>
        <p:spPr bwMode="auto">
          <a:xfrm>
            <a:off x="2178154" y="1361819"/>
            <a:ext cx="5780141" cy="649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17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26" name="Rectangle 4"/>
          <p:cNvSpPr>
            <a:spLocks noChangeArrowheads="1"/>
          </p:cNvSpPr>
          <p:nvPr/>
        </p:nvSpPr>
        <p:spPr bwMode="auto">
          <a:xfrm>
            <a:off x="2191106" y="2385513"/>
            <a:ext cx="4946005" cy="46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内容输入具体内容输入具体内容</a:t>
            </a:r>
            <a:r>
              <a:rPr lang="zh-CN" altLang="en-US" sz="18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18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27" name="矩形 26"/>
          <p:cNvSpPr/>
          <p:nvPr/>
        </p:nvSpPr>
        <p:spPr>
          <a:xfrm>
            <a:off x="1134294" y="566140"/>
            <a:ext cx="7063738"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sp>
        <p:nvSpPr>
          <p:cNvPr id="28" name="矩形 27"/>
          <p:cNvSpPr/>
          <p:nvPr/>
        </p:nvSpPr>
        <p:spPr>
          <a:xfrm>
            <a:off x="2178155" y="3160521"/>
            <a:ext cx="5539819" cy="697114"/>
          </a:xfrm>
          <a:prstGeom prst="rect">
            <a:avLst/>
          </a:prstGeom>
        </p:spPr>
        <p:txBody>
          <a:bodyPr wrap="square" lIns="68580" tIns="34290" rIns="68580" bIns="34290">
            <a:spAutoFit/>
          </a:bodyPr>
          <a:lstStyle/>
          <a:p>
            <a:pPr>
              <a:lnSpc>
                <a:spcPct val="120000"/>
              </a:lnSpc>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17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29" name="矩形 28"/>
          <p:cNvSpPr/>
          <p:nvPr/>
        </p:nvSpPr>
        <p:spPr>
          <a:xfrm>
            <a:off x="1134293" y="1319148"/>
            <a:ext cx="7063739" cy="711288"/>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30" name="矩形 29"/>
          <p:cNvSpPr/>
          <p:nvPr/>
        </p:nvSpPr>
        <p:spPr>
          <a:xfrm>
            <a:off x="1134293" y="2222204"/>
            <a:ext cx="7063739" cy="711288"/>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31" name="矩形 30"/>
          <p:cNvSpPr/>
          <p:nvPr/>
        </p:nvSpPr>
        <p:spPr>
          <a:xfrm>
            <a:off x="1134293" y="3125608"/>
            <a:ext cx="7063739" cy="711288"/>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43" name="矩形 42"/>
          <p:cNvSpPr/>
          <p:nvPr/>
        </p:nvSpPr>
        <p:spPr>
          <a:xfrm>
            <a:off x="1134293" y="1319148"/>
            <a:ext cx="887105" cy="708335"/>
          </a:xfrm>
          <a:prstGeom prst="rect">
            <a:avLst/>
          </a:prstGeom>
          <a:solidFill>
            <a:srgbClr val="B70101"/>
          </a:solid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44" name="矩形 43"/>
          <p:cNvSpPr/>
          <p:nvPr/>
        </p:nvSpPr>
        <p:spPr>
          <a:xfrm>
            <a:off x="1134293" y="2224453"/>
            <a:ext cx="887105" cy="708335"/>
          </a:xfrm>
          <a:prstGeom prst="rect">
            <a:avLst/>
          </a:prstGeom>
          <a:solidFill>
            <a:srgbClr val="B70101"/>
          </a:solid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45" name="矩形 44"/>
          <p:cNvSpPr/>
          <p:nvPr/>
        </p:nvSpPr>
        <p:spPr>
          <a:xfrm>
            <a:off x="1134293" y="3125873"/>
            <a:ext cx="887105" cy="708335"/>
          </a:xfrm>
          <a:prstGeom prst="rect">
            <a:avLst/>
          </a:prstGeom>
          <a:solidFill>
            <a:srgbClr val="B70101"/>
          </a:solid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dirty="0">
              <a:solidFill>
                <a:prstClr val="white"/>
              </a:solidFill>
              <a:latin typeface="Calibri" panose="020F0502020204030204"/>
              <a:ea typeface="宋体" panose="02010600030101010101" pitchFamily="2" charset="-122"/>
            </a:endParaRPr>
          </a:p>
        </p:txBody>
      </p:sp>
      <p:sp>
        <p:nvSpPr>
          <p:cNvPr id="46" name="文本框 13"/>
          <p:cNvSpPr txBox="1"/>
          <p:nvPr/>
        </p:nvSpPr>
        <p:spPr>
          <a:xfrm>
            <a:off x="1295614" y="1453537"/>
            <a:ext cx="47993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01</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7" name="文本框 14"/>
          <p:cNvSpPr txBox="1"/>
          <p:nvPr/>
        </p:nvSpPr>
        <p:spPr>
          <a:xfrm>
            <a:off x="1295074" y="2377978"/>
            <a:ext cx="47993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02</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8" name="文本框 15"/>
          <p:cNvSpPr txBox="1"/>
          <p:nvPr/>
        </p:nvSpPr>
        <p:spPr>
          <a:xfrm>
            <a:off x="1295073" y="3250953"/>
            <a:ext cx="47993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03</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cxnSp>
        <p:nvCxnSpPr>
          <p:cNvPr id="49" name="直接连接符 48"/>
          <p:cNvCxnSpPr/>
          <p:nvPr/>
        </p:nvCxnSpPr>
        <p:spPr>
          <a:xfrm>
            <a:off x="1134293" y="1112984"/>
            <a:ext cx="7063739"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randombar(horizontal)">
                                      <p:cBhvr>
                                        <p:cTn id="18" dur="500"/>
                                        <p:tgtEl>
                                          <p:spTgt spid="27"/>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arn(inVertical)">
                                      <p:cBhvr>
                                        <p:cTn id="22" dur="500"/>
                                        <p:tgtEl>
                                          <p:spTgt spid="49"/>
                                        </p:tgtEl>
                                      </p:cBhvr>
                                    </p:animEffect>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0-#ppt_w/2"/>
                                          </p:val>
                                        </p:tav>
                                        <p:tav tm="100000">
                                          <p:val>
                                            <p:strVal val="#ppt_x"/>
                                          </p:val>
                                        </p:tav>
                                      </p:tavLst>
                                    </p:anim>
                                    <p:anim calcmode="lin" valueType="num">
                                      <p:cBhvr additive="base">
                                        <p:cTn id="27" dur="500" fill="hold"/>
                                        <p:tgtEl>
                                          <p:spTgt spid="43"/>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45"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700"/>
                                        <p:tgtEl>
                                          <p:spTgt spid="46"/>
                                        </p:tgtEl>
                                      </p:cBhvr>
                                    </p:animEffect>
                                    <p:anim calcmode="lin" valueType="num">
                                      <p:cBhvr>
                                        <p:cTn id="32" dur="700" fill="hold"/>
                                        <p:tgtEl>
                                          <p:spTgt spid="46"/>
                                        </p:tgtEl>
                                        <p:attrNameLst>
                                          <p:attrName>ppt_w</p:attrName>
                                        </p:attrNameLst>
                                      </p:cBhvr>
                                      <p:tavLst>
                                        <p:tav tm="0" fmla="#ppt_w*sin(2.5*pi*$)">
                                          <p:val>
                                            <p:fltVal val="0"/>
                                          </p:val>
                                        </p:tav>
                                        <p:tav tm="100000">
                                          <p:val>
                                            <p:fltVal val="1"/>
                                          </p:val>
                                        </p:tav>
                                      </p:tavLst>
                                    </p:anim>
                                    <p:anim calcmode="lin" valueType="num">
                                      <p:cBhvr>
                                        <p:cTn id="33" dur="700" fill="hold"/>
                                        <p:tgtEl>
                                          <p:spTgt spid="46"/>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childTnLst>
                          </p:cTn>
                        </p:par>
                        <p:par>
                          <p:cTn id="38" fill="hold">
                            <p:stCondLst>
                              <p:cond delay="4500"/>
                            </p:stCondLst>
                            <p:childTnLst>
                              <p:par>
                                <p:cTn id="39" presetID="14" presetClass="entr" presetSubtype="5"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vertical)">
                                      <p:cBhvr>
                                        <p:cTn id="41" dur="500"/>
                                        <p:tgtEl>
                                          <p:spTgt spid="25"/>
                                        </p:tgtEl>
                                      </p:cBhvr>
                                    </p:animEffect>
                                  </p:childTnLst>
                                </p:cTn>
                              </p:par>
                            </p:childTnLst>
                          </p:cTn>
                        </p:par>
                        <p:par>
                          <p:cTn id="42" fill="hold">
                            <p:stCondLst>
                              <p:cond delay="5000"/>
                            </p:stCondLst>
                            <p:childTnLst>
                              <p:par>
                                <p:cTn id="43" presetID="2" presetClass="entr" presetSubtype="8"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0-#ppt_w/2"/>
                                          </p:val>
                                        </p:tav>
                                        <p:tav tm="100000">
                                          <p:val>
                                            <p:strVal val="#ppt_x"/>
                                          </p:val>
                                        </p:tav>
                                      </p:tavLst>
                                    </p:anim>
                                    <p:anim calcmode="lin" valueType="num">
                                      <p:cBhvr additive="base">
                                        <p:cTn id="46" dur="500" fill="hold"/>
                                        <p:tgtEl>
                                          <p:spTgt spid="44"/>
                                        </p:tgtEl>
                                        <p:attrNameLst>
                                          <p:attrName>ppt_y</p:attrName>
                                        </p:attrNameLst>
                                      </p:cBhvr>
                                      <p:tavLst>
                                        <p:tav tm="0">
                                          <p:val>
                                            <p:strVal val="#ppt_y"/>
                                          </p:val>
                                        </p:tav>
                                        <p:tav tm="100000">
                                          <p:val>
                                            <p:strVal val="#ppt_y"/>
                                          </p:val>
                                        </p:tav>
                                      </p:tavLst>
                                    </p:anim>
                                  </p:childTnLst>
                                </p:cTn>
                              </p:par>
                            </p:childTnLst>
                          </p:cTn>
                        </p:par>
                        <p:par>
                          <p:cTn id="47" fill="hold">
                            <p:stCondLst>
                              <p:cond delay="5500"/>
                            </p:stCondLst>
                            <p:childTnLst>
                              <p:par>
                                <p:cTn id="48" presetID="45" presetClass="entr" presetSubtype="0"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600"/>
                                        <p:tgtEl>
                                          <p:spTgt spid="47"/>
                                        </p:tgtEl>
                                      </p:cBhvr>
                                    </p:animEffect>
                                    <p:anim calcmode="lin" valueType="num">
                                      <p:cBhvr>
                                        <p:cTn id="51" dur="600" fill="hold"/>
                                        <p:tgtEl>
                                          <p:spTgt spid="47"/>
                                        </p:tgtEl>
                                        <p:attrNameLst>
                                          <p:attrName>ppt_w</p:attrName>
                                        </p:attrNameLst>
                                      </p:cBhvr>
                                      <p:tavLst>
                                        <p:tav tm="0" fmla="#ppt_w*sin(2.5*pi*$)">
                                          <p:val>
                                            <p:fltVal val="0"/>
                                          </p:val>
                                        </p:tav>
                                        <p:tav tm="100000">
                                          <p:val>
                                            <p:fltVal val="1"/>
                                          </p:val>
                                        </p:tav>
                                      </p:tavLst>
                                    </p:anim>
                                    <p:anim calcmode="lin" valueType="num">
                                      <p:cBhvr>
                                        <p:cTn id="52" dur="600" fill="hold"/>
                                        <p:tgtEl>
                                          <p:spTgt spid="47"/>
                                        </p:tgtEl>
                                        <p:attrNameLst>
                                          <p:attrName>ppt_h</p:attrName>
                                        </p:attrNameLst>
                                      </p:cBhvr>
                                      <p:tavLst>
                                        <p:tav tm="0">
                                          <p:val>
                                            <p:strVal val="#ppt_h"/>
                                          </p:val>
                                        </p:tav>
                                        <p:tav tm="100000">
                                          <p:val>
                                            <p:strVal val="#ppt_h"/>
                                          </p:val>
                                        </p:tav>
                                      </p:tavLst>
                                    </p:anim>
                                  </p:childTnLst>
                                </p:cTn>
                              </p:par>
                            </p:childTnLst>
                          </p:cTn>
                        </p:par>
                        <p:par>
                          <p:cTn id="53" fill="hold">
                            <p:stCondLst>
                              <p:cond delay="6500"/>
                            </p:stCondLst>
                            <p:childTnLst>
                              <p:par>
                                <p:cTn id="54" presetID="22" presetClass="entr" presetSubtype="8"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left)">
                                      <p:cBhvr>
                                        <p:cTn id="56" dur="500"/>
                                        <p:tgtEl>
                                          <p:spTgt spid="30"/>
                                        </p:tgtEl>
                                      </p:cBhvr>
                                    </p:animEffect>
                                  </p:childTnLst>
                                </p:cTn>
                              </p:par>
                            </p:childTnLst>
                          </p:cTn>
                        </p:par>
                        <p:par>
                          <p:cTn id="57" fill="hold">
                            <p:stCondLst>
                              <p:cond delay="7000"/>
                            </p:stCondLst>
                            <p:childTnLst>
                              <p:par>
                                <p:cTn id="58" presetID="14" presetClass="entr" presetSubtype="5"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randombar(vertical)">
                                      <p:cBhvr>
                                        <p:cTn id="60" dur="500"/>
                                        <p:tgtEl>
                                          <p:spTgt spid="26"/>
                                        </p:tgtEl>
                                      </p:cBhvr>
                                    </p:animEffect>
                                  </p:childTnLst>
                                </p:cTn>
                              </p:par>
                            </p:childTnLst>
                          </p:cTn>
                        </p:par>
                        <p:par>
                          <p:cTn id="61" fill="hold">
                            <p:stCondLst>
                              <p:cond delay="7500"/>
                            </p:stCondLst>
                            <p:childTnLst>
                              <p:par>
                                <p:cTn id="62" presetID="2" presetClass="entr" presetSubtype="8" fill="hold" grpId="0" nodeType="after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500" fill="hold"/>
                                        <p:tgtEl>
                                          <p:spTgt spid="45"/>
                                        </p:tgtEl>
                                        <p:attrNameLst>
                                          <p:attrName>ppt_x</p:attrName>
                                        </p:attrNameLst>
                                      </p:cBhvr>
                                      <p:tavLst>
                                        <p:tav tm="0">
                                          <p:val>
                                            <p:strVal val="0-#ppt_w/2"/>
                                          </p:val>
                                        </p:tav>
                                        <p:tav tm="100000">
                                          <p:val>
                                            <p:strVal val="#ppt_x"/>
                                          </p:val>
                                        </p:tav>
                                      </p:tavLst>
                                    </p:anim>
                                    <p:anim calcmode="lin" valueType="num">
                                      <p:cBhvr additive="base">
                                        <p:cTn id="65" dur="500" fill="hold"/>
                                        <p:tgtEl>
                                          <p:spTgt spid="45"/>
                                        </p:tgtEl>
                                        <p:attrNameLst>
                                          <p:attrName>ppt_y</p:attrName>
                                        </p:attrNameLst>
                                      </p:cBhvr>
                                      <p:tavLst>
                                        <p:tav tm="0">
                                          <p:val>
                                            <p:strVal val="#ppt_y"/>
                                          </p:val>
                                        </p:tav>
                                        <p:tav tm="100000">
                                          <p:val>
                                            <p:strVal val="#ppt_y"/>
                                          </p:val>
                                        </p:tav>
                                      </p:tavLst>
                                    </p:anim>
                                  </p:childTnLst>
                                </p:cTn>
                              </p:par>
                            </p:childTnLst>
                          </p:cTn>
                        </p:par>
                        <p:par>
                          <p:cTn id="66" fill="hold">
                            <p:stCondLst>
                              <p:cond delay="8000"/>
                            </p:stCondLst>
                            <p:childTnLst>
                              <p:par>
                                <p:cTn id="67" presetID="45" presetClass="entr" presetSubtype="0" fill="hold" grpId="0" nodeType="after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700"/>
                                        <p:tgtEl>
                                          <p:spTgt spid="48"/>
                                        </p:tgtEl>
                                      </p:cBhvr>
                                    </p:animEffect>
                                    <p:anim calcmode="lin" valueType="num">
                                      <p:cBhvr>
                                        <p:cTn id="70" dur="700" fill="hold"/>
                                        <p:tgtEl>
                                          <p:spTgt spid="48"/>
                                        </p:tgtEl>
                                        <p:attrNameLst>
                                          <p:attrName>ppt_w</p:attrName>
                                        </p:attrNameLst>
                                      </p:cBhvr>
                                      <p:tavLst>
                                        <p:tav tm="0" fmla="#ppt_w*sin(2.5*pi*$)">
                                          <p:val>
                                            <p:fltVal val="0"/>
                                          </p:val>
                                        </p:tav>
                                        <p:tav tm="100000">
                                          <p:val>
                                            <p:fltVal val="1"/>
                                          </p:val>
                                        </p:tav>
                                      </p:tavLst>
                                    </p:anim>
                                    <p:anim calcmode="lin" valueType="num">
                                      <p:cBhvr>
                                        <p:cTn id="71" dur="700" fill="hold"/>
                                        <p:tgtEl>
                                          <p:spTgt spid="48"/>
                                        </p:tgtEl>
                                        <p:attrNameLst>
                                          <p:attrName>ppt_h</p:attrName>
                                        </p:attrNameLst>
                                      </p:cBhvr>
                                      <p:tavLst>
                                        <p:tav tm="0">
                                          <p:val>
                                            <p:strVal val="#ppt_h"/>
                                          </p:val>
                                        </p:tav>
                                        <p:tav tm="100000">
                                          <p:val>
                                            <p:strVal val="#ppt_h"/>
                                          </p:val>
                                        </p:tav>
                                      </p:tavLst>
                                    </p:anim>
                                  </p:childTnLst>
                                </p:cTn>
                              </p:par>
                            </p:childTnLst>
                          </p:cTn>
                        </p:par>
                        <p:par>
                          <p:cTn id="72" fill="hold">
                            <p:stCondLst>
                              <p:cond delay="9000"/>
                            </p:stCondLst>
                            <p:childTnLst>
                              <p:par>
                                <p:cTn id="73" presetID="22" presetClass="entr" presetSubtype="8"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wipe(left)">
                                      <p:cBhvr>
                                        <p:cTn id="75" dur="500"/>
                                        <p:tgtEl>
                                          <p:spTgt spid="31"/>
                                        </p:tgtEl>
                                      </p:cBhvr>
                                    </p:animEffect>
                                  </p:childTnLst>
                                </p:cTn>
                              </p:par>
                            </p:childTnLst>
                          </p:cTn>
                        </p:par>
                        <p:par>
                          <p:cTn id="76" fill="hold">
                            <p:stCondLst>
                              <p:cond delay="9500"/>
                            </p:stCondLst>
                            <p:childTnLst>
                              <p:par>
                                <p:cTn id="77" presetID="14" presetClass="entr" presetSubtype="5"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randombar(vertical)">
                                      <p:cBhvr>
                                        <p:cTn id="7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P spid="27" grpId="0"/>
      <p:bldP spid="28" grpId="0"/>
      <p:bldP spid="29" grpId="0" animBg="1"/>
      <p:bldP spid="30" grpId="0" animBg="1"/>
      <p:bldP spid="31" grpId="0" animBg="1"/>
      <p:bldP spid="43" grpId="0" animBg="1"/>
      <p:bldP spid="44" grpId="0" animBg="1"/>
      <p:bldP spid="45" grpId="0" animBg="1"/>
      <p:bldP spid="46" grpId="0"/>
      <p:bldP spid="47"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19" name="矩形 18"/>
          <p:cNvSpPr/>
          <p:nvPr/>
        </p:nvSpPr>
        <p:spPr>
          <a:xfrm>
            <a:off x="1212933" y="535343"/>
            <a:ext cx="6942644"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cxnSp>
        <p:nvCxnSpPr>
          <p:cNvPr id="20" name="直接连接符 19"/>
          <p:cNvCxnSpPr/>
          <p:nvPr/>
        </p:nvCxnSpPr>
        <p:spPr>
          <a:xfrm>
            <a:off x="1165608" y="1088538"/>
            <a:ext cx="6989969"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 name="矩形: 圆角 4"/>
          <p:cNvSpPr/>
          <p:nvPr/>
        </p:nvSpPr>
        <p:spPr>
          <a:xfrm>
            <a:off x="1208061" y="1583825"/>
            <a:ext cx="2991395" cy="2177968"/>
          </a:xfrm>
          <a:prstGeom prst="roundRect">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2" name="矩形: 圆角 5"/>
          <p:cNvSpPr/>
          <p:nvPr/>
        </p:nvSpPr>
        <p:spPr>
          <a:xfrm>
            <a:off x="5211826" y="1583825"/>
            <a:ext cx="2991395" cy="2177968"/>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3" name="Rectangle 4"/>
          <p:cNvSpPr>
            <a:spLocks noChangeArrowheads="1"/>
          </p:cNvSpPr>
          <p:nvPr/>
        </p:nvSpPr>
        <p:spPr bwMode="auto">
          <a:xfrm>
            <a:off x="1454919" y="1805986"/>
            <a:ext cx="2548062" cy="1602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50000"/>
              </a:lnSpc>
              <a:buNone/>
              <a:defRPr/>
            </a:pPr>
            <a:r>
              <a:rPr lang="zh-CN" altLang="en-US" sz="1800" spc="-113" dirty="0">
                <a:solidFill>
                  <a:schemeClr val="bg1"/>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endParaRPr lang="zh-CN" altLang="en-US" sz="1800" dirty="0">
              <a:solidFill>
                <a:schemeClr val="bg1"/>
              </a:solidFill>
              <a:latin typeface="阿里巴巴普惠体 B" pitchFamily="18" charset="-122"/>
              <a:ea typeface="阿里巴巴普惠体 B" pitchFamily="18" charset="-122"/>
              <a:cs typeface="阿里巴巴普惠体 B" pitchFamily="18" charset="-122"/>
              <a:sym typeface="+mn-lt"/>
            </a:endParaRPr>
          </a:p>
        </p:txBody>
      </p:sp>
      <p:sp>
        <p:nvSpPr>
          <p:cNvPr id="32" name="Rectangle 4"/>
          <p:cNvSpPr>
            <a:spLocks noChangeArrowheads="1"/>
          </p:cNvSpPr>
          <p:nvPr/>
        </p:nvSpPr>
        <p:spPr bwMode="auto">
          <a:xfrm>
            <a:off x="5497445" y="1805987"/>
            <a:ext cx="2658132" cy="1940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eaLnBrk="1" hangingPunct="1">
              <a:lnSpc>
                <a:spcPct val="150000"/>
              </a:lnSpc>
              <a:buNone/>
              <a:defRPr/>
            </a:pP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endParaRPr lang="zh-CN" altLang="en-US" sz="1800"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p:txBody>
      </p:sp>
      <p:sp>
        <p:nvSpPr>
          <p:cNvPr id="33" name="燕尾形 13"/>
          <p:cNvSpPr/>
          <p:nvPr/>
        </p:nvSpPr>
        <p:spPr>
          <a:xfrm>
            <a:off x="4362739" y="2093273"/>
            <a:ext cx="342900" cy="342900"/>
          </a:xfrm>
          <a:prstGeom prst="chevron">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4" name="燕尾形 14"/>
          <p:cNvSpPr/>
          <p:nvPr/>
        </p:nvSpPr>
        <p:spPr>
          <a:xfrm>
            <a:off x="4721967" y="2093273"/>
            <a:ext cx="342900" cy="342900"/>
          </a:xfrm>
          <a:prstGeom prst="chevron">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5" name="燕尾形 15"/>
          <p:cNvSpPr/>
          <p:nvPr/>
        </p:nvSpPr>
        <p:spPr>
          <a:xfrm flipH="1">
            <a:off x="4362739" y="2952159"/>
            <a:ext cx="342900" cy="342900"/>
          </a:xfrm>
          <a:prstGeom prst="chevron">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6" name="燕尾形 16"/>
          <p:cNvSpPr/>
          <p:nvPr/>
        </p:nvSpPr>
        <p:spPr>
          <a:xfrm flipH="1">
            <a:off x="4721967" y="2952159"/>
            <a:ext cx="342900" cy="342900"/>
          </a:xfrm>
          <a:prstGeom prst="chevron">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7" name="椭圆 36"/>
          <p:cNvSpPr/>
          <p:nvPr/>
        </p:nvSpPr>
        <p:spPr>
          <a:xfrm>
            <a:off x="1065974" y="1299705"/>
            <a:ext cx="587828" cy="587828"/>
          </a:xfrm>
          <a:prstGeom prst="ellipse">
            <a:avLst/>
          </a:prstGeom>
          <a:solidFill>
            <a:srgbClr val="B70101"/>
          </a:solidFill>
          <a:ln>
            <a:solidFill>
              <a:srgbClr val="F7F1F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8" name="椭圆 37"/>
          <p:cNvSpPr/>
          <p:nvPr/>
        </p:nvSpPr>
        <p:spPr>
          <a:xfrm>
            <a:off x="4981570" y="1299705"/>
            <a:ext cx="587828" cy="587828"/>
          </a:xfrm>
          <a:prstGeom prst="ellipse">
            <a:avLst/>
          </a:prstGeom>
          <a:solidFill>
            <a:srgbClr val="FCF1E8"/>
          </a:solid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9" name="文本框 15"/>
          <p:cNvSpPr txBox="1"/>
          <p:nvPr/>
        </p:nvSpPr>
        <p:spPr>
          <a:xfrm>
            <a:off x="1212932" y="1376449"/>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1</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0" name="文本框 16"/>
          <p:cNvSpPr txBox="1"/>
          <p:nvPr/>
        </p:nvSpPr>
        <p:spPr>
          <a:xfrm>
            <a:off x="5113141" y="1378356"/>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2</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randombar(horizontal)">
                                      <p:cBhvr>
                                        <p:cTn id="18" dur="500"/>
                                        <p:tgtEl>
                                          <p:spTgt spid="19"/>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500"/>
                                        <p:tgtEl>
                                          <p:spTgt spid="23"/>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left)">
                                      <p:cBhvr>
                                        <p:cTn id="46" dur="500"/>
                                        <p:tgtEl>
                                          <p:spTgt spid="33"/>
                                        </p:tgtEl>
                                      </p:cBhvr>
                                    </p:animEffect>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fltVal val="0"/>
                                          </p:val>
                                        </p:tav>
                                        <p:tav tm="100000">
                                          <p:val>
                                            <p:strVal val="#ppt_h"/>
                                          </p:val>
                                        </p:tav>
                                      </p:tavLst>
                                    </p:anim>
                                    <p:animEffect transition="in" filter="fade">
                                      <p:cBhvr>
                                        <p:cTn id="62" dur="500"/>
                                        <p:tgtEl>
                                          <p:spTgt spid="40"/>
                                        </p:tgtEl>
                                      </p:cBhvr>
                                    </p:animEffect>
                                  </p:childTnLst>
                                </p:cTn>
                              </p:par>
                            </p:childTnLst>
                          </p:cTn>
                        </p:par>
                        <p:par>
                          <p:cTn id="63" fill="hold">
                            <p:stCondLst>
                              <p:cond delay="7500"/>
                            </p:stCondLst>
                            <p:childTnLst>
                              <p:par>
                                <p:cTn id="64" presetID="22" presetClass="entr" presetSubtype="8"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par>
                          <p:cTn id="67" fill="hold">
                            <p:stCondLst>
                              <p:cond delay="8000"/>
                            </p:stCondLst>
                            <p:childTnLst>
                              <p:par>
                                <p:cTn id="68" presetID="22" presetClass="entr" presetSubtype="1" fill="hold" grpId="0"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up)">
                                      <p:cBhvr>
                                        <p:cTn id="70" dur="500"/>
                                        <p:tgtEl>
                                          <p:spTgt spid="32"/>
                                        </p:tgtEl>
                                      </p:cBhvr>
                                    </p:animEffect>
                                  </p:childTnLst>
                                </p:cTn>
                              </p:par>
                            </p:childTnLst>
                          </p:cTn>
                        </p:par>
                        <p:par>
                          <p:cTn id="71" fill="hold">
                            <p:stCondLst>
                              <p:cond delay="8500"/>
                            </p:stCondLst>
                            <p:childTnLst>
                              <p:par>
                                <p:cTn id="72" presetID="22" presetClass="entr" presetSubtype="2"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wipe(right)">
                                      <p:cBhvr>
                                        <p:cTn id="74" dur="500"/>
                                        <p:tgtEl>
                                          <p:spTgt spid="36"/>
                                        </p:tgtEl>
                                      </p:cBhvr>
                                    </p:animEffect>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right)">
                                      <p:cBhvr>
                                        <p:cTn id="7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P spid="21" grpId="0" animBg="1"/>
      <p:bldP spid="22" grpId="0" animBg="1"/>
      <p:bldP spid="23" grpId="0"/>
      <p:bldP spid="32" grpId="0"/>
      <p:bldP spid="33" grpId="0" animBg="1"/>
      <p:bldP spid="34" grpId="0" animBg="1"/>
      <p:bldP spid="35" grpId="0" animBg="1"/>
      <p:bldP spid="36" grpId="0" animBg="1"/>
      <p:bldP spid="37" grpId="0" animBg="1"/>
      <p:bldP spid="38" grpId="0" animBg="1"/>
      <p:bldP spid="39"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25" name="Rectangle 4"/>
          <p:cNvSpPr>
            <a:spLocks noChangeArrowheads="1"/>
          </p:cNvSpPr>
          <p:nvPr/>
        </p:nvSpPr>
        <p:spPr bwMode="auto">
          <a:xfrm>
            <a:off x="5900895" y="3187042"/>
            <a:ext cx="2464358" cy="90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endParaRPr lang="zh-CN" altLang="en-US" sz="1500"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p:txBody>
      </p:sp>
      <p:sp>
        <p:nvSpPr>
          <p:cNvPr id="26" name="Rectangle 6"/>
          <p:cNvSpPr>
            <a:spLocks noChangeArrowheads="1"/>
          </p:cNvSpPr>
          <p:nvPr/>
        </p:nvSpPr>
        <p:spPr bwMode="auto">
          <a:xfrm>
            <a:off x="4757148" y="1509300"/>
            <a:ext cx="1972732"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a:t>
            </a:r>
            <a:endParaRPr lang="zh-CN" altLang="en-US" sz="1500"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p:txBody>
      </p:sp>
      <p:sp>
        <p:nvSpPr>
          <p:cNvPr id="27" name="Rectangle 8"/>
          <p:cNvSpPr>
            <a:spLocks noChangeArrowheads="1"/>
          </p:cNvSpPr>
          <p:nvPr/>
        </p:nvSpPr>
        <p:spPr bwMode="auto">
          <a:xfrm>
            <a:off x="3231190" y="3221978"/>
            <a:ext cx="1633457"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a:t>
            </a:r>
            <a:endParaRPr lang="zh-CN" altLang="en-US" sz="1500"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p:txBody>
      </p:sp>
      <p:sp>
        <p:nvSpPr>
          <p:cNvPr id="28" name="Rectangle 10"/>
          <p:cNvSpPr>
            <a:spLocks noChangeArrowheads="1"/>
          </p:cNvSpPr>
          <p:nvPr/>
        </p:nvSpPr>
        <p:spPr bwMode="auto">
          <a:xfrm>
            <a:off x="1502624" y="1475298"/>
            <a:ext cx="2378562"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a:t>
            </a:r>
            <a:endParaRPr lang="zh-CN" altLang="en-US" sz="1500"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p:txBody>
      </p:sp>
      <p:sp>
        <p:nvSpPr>
          <p:cNvPr id="29" name="矩形 28"/>
          <p:cNvSpPr/>
          <p:nvPr/>
        </p:nvSpPr>
        <p:spPr>
          <a:xfrm>
            <a:off x="1590152" y="665971"/>
            <a:ext cx="6662057"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cxnSp>
        <p:nvCxnSpPr>
          <p:cNvPr id="30" name="直接连接符 29"/>
          <p:cNvCxnSpPr/>
          <p:nvPr/>
        </p:nvCxnSpPr>
        <p:spPr>
          <a:xfrm>
            <a:off x="1590152" y="1219166"/>
            <a:ext cx="6662057"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1" name="燕尾形 2"/>
          <p:cNvSpPr/>
          <p:nvPr/>
        </p:nvSpPr>
        <p:spPr>
          <a:xfrm>
            <a:off x="1809883" y="2535559"/>
            <a:ext cx="1636754" cy="450668"/>
          </a:xfrm>
          <a:prstGeom prst="chevron">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1" name="等腰三角形 40"/>
          <p:cNvSpPr/>
          <p:nvPr/>
        </p:nvSpPr>
        <p:spPr>
          <a:xfrm>
            <a:off x="2519383" y="2334742"/>
            <a:ext cx="232946" cy="200816"/>
          </a:xfrm>
          <a:prstGeom prst="triangl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2" name="燕尾形 18"/>
          <p:cNvSpPr/>
          <p:nvPr/>
        </p:nvSpPr>
        <p:spPr>
          <a:xfrm>
            <a:off x="4840045" y="2535559"/>
            <a:ext cx="1636754" cy="450668"/>
          </a:xfrm>
          <a:prstGeom prst="chevron">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3" name="等腰三角形 42"/>
          <p:cNvSpPr/>
          <p:nvPr/>
        </p:nvSpPr>
        <p:spPr>
          <a:xfrm>
            <a:off x="5472682" y="2341959"/>
            <a:ext cx="232946" cy="200816"/>
          </a:xfrm>
          <a:prstGeom prst="triangl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4" name="燕尾形 17"/>
          <p:cNvSpPr/>
          <p:nvPr/>
        </p:nvSpPr>
        <p:spPr>
          <a:xfrm>
            <a:off x="3324964" y="2535559"/>
            <a:ext cx="1636754" cy="450668"/>
          </a:xfrm>
          <a:prstGeom prst="chevron">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5" name="等腰三角形 44"/>
          <p:cNvSpPr/>
          <p:nvPr/>
        </p:nvSpPr>
        <p:spPr>
          <a:xfrm flipV="1">
            <a:off x="3931447" y="2986226"/>
            <a:ext cx="232946" cy="200816"/>
          </a:xfrm>
          <a:prstGeom prst="triangle">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6" name="燕尾形 19"/>
          <p:cNvSpPr/>
          <p:nvPr/>
        </p:nvSpPr>
        <p:spPr>
          <a:xfrm>
            <a:off x="6355126" y="2535559"/>
            <a:ext cx="1636754" cy="450668"/>
          </a:xfrm>
          <a:prstGeom prst="chevron">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7" name="等腰三角形 46"/>
          <p:cNvSpPr/>
          <p:nvPr/>
        </p:nvSpPr>
        <p:spPr>
          <a:xfrm flipV="1">
            <a:off x="6946827" y="2986226"/>
            <a:ext cx="232946" cy="200816"/>
          </a:xfrm>
          <a:prstGeom prst="triangle">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8" name="文本框 17"/>
          <p:cNvSpPr txBox="1"/>
          <p:nvPr/>
        </p:nvSpPr>
        <p:spPr>
          <a:xfrm>
            <a:off x="2464031" y="2541602"/>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1</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9" name="文本框 18"/>
          <p:cNvSpPr txBox="1"/>
          <p:nvPr/>
        </p:nvSpPr>
        <p:spPr>
          <a:xfrm>
            <a:off x="6946826" y="2554862"/>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4</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sp>
        <p:nvSpPr>
          <p:cNvPr id="50" name="文本框 19"/>
          <p:cNvSpPr txBox="1"/>
          <p:nvPr/>
        </p:nvSpPr>
        <p:spPr>
          <a:xfrm>
            <a:off x="5431745" y="2554862"/>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3</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51" name="文本框 20"/>
          <p:cNvSpPr txBox="1"/>
          <p:nvPr/>
        </p:nvSpPr>
        <p:spPr>
          <a:xfrm>
            <a:off x="3895612" y="2564769"/>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2</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randombar(horizontal)">
                                      <p:cBhvr>
                                        <p:cTn id="18" dur="500"/>
                                        <p:tgtEl>
                                          <p:spTgt spid="29"/>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 calcmode="lin" valueType="num">
                                      <p:cBhvr additive="base">
                                        <p:cTn id="26" dur="900" fill="hold"/>
                                        <p:tgtEl>
                                          <p:spTgt spid="46"/>
                                        </p:tgtEl>
                                        <p:attrNameLst>
                                          <p:attrName>ppt_x</p:attrName>
                                        </p:attrNameLst>
                                      </p:cBhvr>
                                      <p:tavLst>
                                        <p:tav tm="0">
                                          <p:val>
                                            <p:strVal val="0-#ppt_w/2"/>
                                          </p:val>
                                        </p:tav>
                                        <p:tav tm="100000">
                                          <p:val>
                                            <p:strVal val="#ppt_x"/>
                                          </p:val>
                                        </p:tav>
                                      </p:tavLst>
                                    </p:anim>
                                    <p:anim calcmode="lin" valueType="num">
                                      <p:cBhvr additive="base">
                                        <p:cTn id="27" dur="900" fill="hold"/>
                                        <p:tgtEl>
                                          <p:spTgt spid="46"/>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400"/>
                                  </p:stCondLst>
                                  <p:childTnLst>
                                    <p:set>
                                      <p:cBhvr>
                                        <p:cTn id="29" dur="1" fill="hold">
                                          <p:stCondLst>
                                            <p:cond delay="0"/>
                                          </p:stCondLst>
                                        </p:cTn>
                                        <p:tgtEl>
                                          <p:spTgt spid="42"/>
                                        </p:tgtEl>
                                        <p:attrNameLst>
                                          <p:attrName>style.visibility</p:attrName>
                                        </p:attrNameLst>
                                      </p:cBhvr>
                                      <p:to>
                                        <p:strVal val="visible"/>
                                      </p:to>
                                    </p:set>
                                    <p:anim calcmode="lin" valueType="num">
                                      <p:cBhvr additive="base">
                                        <p:cTn id="30" dur="900" fill="hold"/>
                                        <p:tgtEl>
                                          <p:spTgt spid="42"/>
                                        </p:tgtEl>
                                        <p:attrNameLst>
                                          <p:attrName>ppt_x</p:attrName>
                                        </p:attrNameLst>
                                      </p:cBhvr>
                                      <p:tavLst>
                                        <p:tav tm="0">
                                          <p:val>
                                            <p:strVal val="0-#ppt_w/2"/>
                                          </p:val>
                                        </p:tav>
                                        <p:tav tm="100000">
                                          <p:val>
                                            <p:strVal val="#ppt_x"/>
                                          </p:val>
                                        </p:tav>
                                      </p:tavLst>
                                    </p:anim>
                                    <p:anim calcmode="lin" valueType="num">
                                      <p:cBhvr additive="base">
                                        <p:cTn id="31" dur="900" fill="hold"/>
                                        <p:tgtEl>
                                          <p:spTgt spid="4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800"/>
                                  </p:stCondLst>
                                  <p:childTnLst>
                                    <p:set>
                                      <p:cBhvr>
                                        <p:cTn id="33" dur="1" fill="hold">
                                          <p:stCondLst>
                                            <p:cond delay="0"/>
                                          </p:stCondLst>
                                        </p:cTn>
                                        <p:tgtEl>
                                          <p:spTgt spid="44"/>
                                        </p:tgtEl>
                                        <p:attrNameLst>
                                          <p:attrName>style.visibility</p:attrName>
                                        </p:attrNameLst>
                                      </p:cBhvr>
                                      <p:to>
                                        <p:strVal val="visible"/>
                                      </p:to>
                                    </p:set>
                                    <p:anim calcmode="lin" valueType="num">
                                      <p:cBhvr additive="base">
                                        <p:cTn id="34" dur="900" fill="hold"/>
                                        <p:tgtEl>
                                          <p:spTgt spid="44"/>
                                        </p:tgtEl>
                                        <p:attrNameLst>
                                          <p:attrName>ppt_x</p:attrName>
                                        </p:attrNameLst>
                                      </p:cBhvr>
                                      <p:tavLst>
                                        <p:tav tm="0">
                                          <p:val>
                                            <p:strVal val="0-#ppt_w/2"/>
                                          </p:val>
                                        </p:tav>
                                        <p:tav tm="100000">
                                          <p:val>
                                            <p:strVal val="#ppt_x"/>
                                          </p:val>
                                        </p:tav>
                                      </p:tavLst>
                                    </p:anim>
                                    <p:anim calcmode="lin" valueType="num">
                                      <p:cBhvr additive="base">
                                        <p:cTn id="35" dur="900" fill="hold"/>
                                        <p:tgtEl>
                                          <p:spTgt spid="44"/>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120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1000" fill="hold"/>
                                        <p:tgtEl>
                                          <p:spTgt spid="31"/>
                                        </p:tgtEl>
                                        <p:attrNameLst>
                                          <p:attrName>ppt_x</p:attrName>
                                        </p:attrNameLst>
                                      </p:cBhvr>
                                      <p:tavLst>
                                        <p:tav tm="0">
                                          <p:val>
                                            <p:strVal val="0-#ppt_w/2"/>
                                          </p:val>
                                        </p:tav>
                                        <p:tav tm="100000">
                                          <p:val>
                                            <p:strVal val="#ppt_x"/>
                                          </p:val>
                                        </p:tav>
                                      </p:tavLst>
                                    </p:anim>
                                    <p:anim calcmode="lin" valueType="num">
                                      <p:cBhvr additive="base">
                                        <p:cTn id="39" dur="1000" fill="hold"/>
                                        <p:tgtEl>
                                          <p:spTgt spid="31"/>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par>
                          <p:cTn id="48" fill="hold">
                            <p:stCondLst>
                              <p:cond delay="4500"/>
                            </p:stCondLst>
                            <p:childTnLst>
                              <p:par>
                                <p:cTn id="49" presetID="22" presetClass="entr" presetSubtype="4"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500"/>
                                        <p:tgtEl>
                                          <p:spTgt spid="51"/>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Effect transition="in" filter="wipe(up)">
                                      <p:cBhvr>
                                        <p:cTn id="59" dur="500"/>
                                        <p:tgtEl>
                                          <p:spTgt spid="45"/>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ipe(up)">
                                      <p:cBhvr>
                                        <p:cTn id="63" dur="500"/>
                                        <p:tgtEl>
                                          <p:spTgt spid="27"/>
                                        </p:tgtEl>
                                      </p:cBhvr>
                                    </p:animEffect>
                                  </p:childTnLst>
                                </p:cTn>
                              </p:par>
                            </p:childTnLst>
                          </p:cTn>
                        </p:par>
                        <p:par>
                          <p:cTn id="64" fill="hold">
                            <p:stCondLst>
                              <p:cond delay="65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500"/>
                                        <p:tgtEl>
                                          <p:spTgt spid="50"/>
                                        </p:tgtEl>
                                      </p:cBhvr>
                                    </p:animEffect>
                                  </p:childTnLst>
                                </p:cTn>
                              </p:par>
                            </p:childTnLst>
                          </p:cTn>
                        </p:par>
                        <p:par>
                          <p:cTn id="68" fill="hold">
                            <p:stCondLst>
                              <p:cond delay="7000"/>
                            </p:stCondLst>
                            <p:childTnLst>
                              <p:par>
                                <p:cTn id="69" presetID="22" presetClass="entr" presetSubtype="4" fill="hold" grpId="0" nodeType="after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00"/>
                                        <p:tgtEl>
                                          <p:spTgt spid="43"/>
                                        </p:tgtEl>
                                      </p:cBhvr>
                                    </p:animEffect>
                                  </p:childTnLst>
                                </p:cTn>
                              </p:par>
                            </p:childTnLst>
                          </p:cTn>
                        </p:par>
                        <p:par>
                          <p:cTn id="72" fill="hold">
                            <p:stCondLst>
                              <p:cond delay="7500"/>
                            </p:stCondLst>
                            <p:childTnLst>
                              <p:par>
                                <p:cTn id="73" presetID="22" presetClass="entr" presetSubtype="4"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500"/>
                                        <p:tgtEl>
                                          <p:spTgt spid="26"/>
                                        </p:tgtEl>
                                      </p:cBhvr>
                                    </p:animEffect>
                                  </p:childTnLst>
                                </p:cTn>
                              </p:par>
                            </p:childTnLst>
                          </p:cTn>
                        </p:par>
                        <p:par>
                          <p:cTn id="76" fill="hold">
                            <p:stCondLst>
                              <p:cond delay="8000"/>
                            </p:stCondLst>
                            <p:childTnLst>
                              <p:par>
                                <p:cTn id="77" presetID="10" presetClass="entr" presetSubtype="0"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up)">
                                      <p:cBhvr>
                                        <p:cTn id="83" dur="500"/>
                                        <p:tgtEl>
                                          <p:spTgt spid="47"/>
                                        </p:tgtEl>
                                      </p:cBhvr>
                                    </p:animEffect>
                                  </p:childTnLst>
                                </p:cTn>
                              </p:par>
                            </p:childTnLst>
                          </p:cTn>
                        </p:par>
                        <p:par>
                          <p:cTn id="84" fill="hold">
                            <p:stCondLst>
                              <p:cond delay="9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P spid="27" grpId="0"/>
      <p:bldP spid="28" grpId="0"/>
      <p:bldP spid="29" grpId="0"/>
      <p:bldP spid="31" grpId="0" animBg="1"/>
      <p:bldP spid="41" grpId="0" animBg="1"/>
      <p:bldP spid="42" grpId="0" animBg="1"/>
      <p:bldP spid="43" grpId="0" animBg="1"/>
      <p:bldP spid="44" grpId="0" animBg="1"/>
      <p:bldP spid="45" grpId="0" animBg="1"/>
      <p:bldP spid="46" grpId="0" animBg="1"/>
      <p:bldP spid="47" grpId="0" animBg="1"/>
      <p:bldP spid="48" grpId="0"/>
      <p:bldP spid="49"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9180" b="20819"/>
          <a:stretch>
            <a:fillRect/>
          </a:stretch>
        </p:blipFill>
        <p:spPr>
          <a:xfrm>
            <a:off x="0" y="2571749"/>
            <a:ext cx="9144000" cy="257175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954" t="60217" r="65596"/>
          <a:stretch>
            <a:fillRect/>
          </a:stretch>
        </p:blipFill>
        <p:spPr>
          <a:xfrm>
            <a:off x="453006" y="3464652"/>
            <a:ext cx="2692866" cy="2046227"/>
          </a:xfrm>
          <a:prstGeom prst="rect">
            <a:avLst/>
          </a:prstGeom>
        </p:spPr>
      </p:pic>
      <p:pic>
        <p:nvPicPr>
          <p:cNvPr id="11" name="图片 10"/>
          <p:cNvPicPr>
            <a:picLocks noChangeAspect="1"/>
          </p:cNvPicPr>
          <p:nvPr/>
        </p:nvPicPr>
        <p:blipFill rotWithShape="1">
          <a:blip r:embed="rId5">
            <a:extLst>
              <a:ext uri="{28A0092B-C50C-407E-A947-70E740481C1C}">
                <a14:useLocalDpi xmlns:a14="http://schemas.microsoft.com/office/drawing/2010/main" val="0"/>
              </a:ext>
            </a:extLst>
          </a:blip>
          <a:srcRect t="52065" b="24201"/>
          <a:stretch>
            <a:fillRect/>
          </a:stretch>
        </p:blipFill>
        <p:spPr>
          <a:xfrm>
            <a:off x="0" y="4072647"/>
            <a:ext cx="9144000" cy="1220806"/>
          </a:xfrm>
          <a:prstGeom prst="rect">
            <a:avLst/>
          </a:prstGeom>
        </p:spPr>
      </p:pic>
      <p:pic>
        <p:nvPicPr>
          <p:cNvPr id="9" name="图片 8"/>
          <p:cNvPicPr>
            <a:picLocks noChangeAspect="1"/>
          </p:cNvPicPr>
          <p:nvPr/>
        </p:nvPicPr>
        <p:blipFill rotWithShape="1">
          <a:blip r:embed="rId6">
            <a:extLst>
              <a:ext uri="{28A0092B-C50C-407E-A947-70E740481C1C}">
                <a14:useLocalDpi xmlns:a14="http://schemas.microsoft.com/office/drawing/2010/main" val="0"/>
              </a:ext>
            </a:extLst>
          </a:blip>
          <a:srcRect b="80298"/>
          <a:stretch>
            <a:fillRect/>
          </a:stretch>
        </p:blipFill>
        <p:spPr>
          <a:xfrm>
            <a:off x="0" y="0"/>
            <a:ext cx="9144000" cy="1013377"/>
          </a:xfrm>
          <a:prstGeom prst="rect">
            <a:avLst/>
          </a:prstGeom>
        </p:spPr>
      </p:pic>
      <p:sp>
        <p:nvSpPr>
          <p:cNvPr id="15" name="椭圆 14"/>
          <p:cNvSpPr/>
          <p:nvPr/>
        </p:nvSpPr>
        <p:spPr>
          <a:xfrm>
            <a:off x="4065448" y="1237950"/>
            <a:ext cx="1013105" cy="1013377"/>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3400" b="1"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400" b="1"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 name="TextBox 1"/>
          <p:cNvSpPr txBox="1"/>
          <p:nvPr/>
        </p:nvSpPr>
        <p:spPr>
          <a:xfrm>
            <a:off x="0" y="2486025"/>
            <a:ext cx="9144000" cy="584775"/>
          </a:xfrm>
          <a:prstGeom prst="rect">
            <a:avLst/>
          </a:prstGeom>
          <a:noFill/>
        </p:spPr>
        <p:txBody>
          <a:bodyPr wrap="square" rtlCol="0">
            <a:spAutoFit/>
          </a:bodyPr>
          <a:lstStyle/>
          <a:p>
            <a:pPr algn="ctr"/>
            <a:r>
              <a:rPr lang="zh-CN" altLang="en-US" sz="3200" dirty="0">
                <a:solidFill>
                  <a:srgbClr val="C00000"/>
                </a:solidFill>
                <a:latin typeface="阿里巴巴普惠体 B" pitchFamily="18" charset="-122"/>
                <a:ea typeface="阿里巴巴普惠体 B" pitchFamily="18" charset="-122"/>
                <a:cs typeface="阿里巴巴普惠体 B" pitchFamily="18" charset="-122"/>
              </a:rPr>
              <a:t>标题标题标题标题</a:t>
            </a: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45"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900"/>
                                        <p:tgtEl>
                                          <p:spTgt spid="15"/>
                                        </p:tgtEl>
                                      </p:cBhvr>
                                    </p:animEffect>
                                    <p:anim calcmode="lin" valueType="num">
                                      <p:cBhvr>
                                        <p:cTn id="25" dur="900" fill="hold"/>
                                        <p:tgtEl>
                                          <p:spTgt spid="15"/>
                                        </p:tgtEl>
                                        <p:attrNameLst>
                                          <p:attrName>ppt_w</p:attrName>
                                        </p:attrNameLst>
                                      </p:cBhvr>
                                      <p:tavLst>
                                        <p:tav tm="0" fmla="#ppt_w*sin(2.5*pi*$)">
                                          <p:val>
                                            <p:fltVal val="0"/>
                                          </p:val>
                                        </p:tav>
                                        <p:tav tm="100000">
                                          <p:val>
                                            <p:fltVal val="1"/>
                                          </p:val>
                                        </p:tav>
                                      </p:tavLst>
                                    </p:anim>
                                    <p:anim calcmode="lin" valueType="num">
                                      <p:cBhvr>
                                        <p:cTn id="26" dur="900" fill="hold"/>
                                        <p:tgtEl>
                                          <p:spTgt spid="15"/>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23" name="Rectangle 4"/>
          <p:cNvSpPr>
            <a:spLocks noChangeArrowheads="1"/>
          </p:cNvSpPr>
          <p:nvPr/>
        </p:nvSpPr>
        <p:spPr bwMode="auto">
          <a:xfrm>
            <a:off x="2655931" y="3256129"/>
            <a:ext cx="4088921" cy="510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21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a:t>
            </a:r>
            <a:r>
              <a:rPr lang="zh-CN" altLang="en-US" sz="21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32" name="Rectangle 4"/>
          <p:cNvSpPr>
            <a:spLocks noChangeArrowheads="1"/>
          </p:cNvSpPr>
          <p:nvPr/>
        </p:nvSpPr>
        <p:spPr bwMode="auto">
          <a:xfrm>
            <a:off x="2655931" y="1379227"/>
            <a:ext cx="3480845" cy="562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21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a:t>
            </a:r>
            <a:r>
              <a:rPr lang="zh-CN" altLang="en-US" sz="21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33" name="Rectangle 4"/>
          <p:cNvSpPr>
            <a:spLocks noChangeArrowheads="1"/>
          </p:cNvSpPr>
          <p:nvPr/>
        </p:nvSpPr>
        <p:spPr bwMode="auto">
          <a:xfrm>
            <a:off x="2655931" y="2115228"/>
            <a:ext cx="5649032" cy="966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21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a:t>
            </a:r>
            <a:r>
              <a:rPr lang="zh-CN" altLang="en-US" sz="21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21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a:t>
            </a:r>
            <a:r>
              <a:rPr lang="zh-CN" altLang="en-US" sz="21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21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a:t>
            </a:r>
            <a:r>
              <a:rPr lang="zh-CN" altLang="en-US" sz="21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endPar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34" name="矩形 33"/>
          <p:cNvSpPr/>
          <p:nvPr/>
        </p:nvSpPr>
        <p:spPr>
          <a:xfrm>
            <a:off x="1407529" y="593457"/>
            <a:ext cx="6806999"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cxnSp>
        <p:nvCxnSpPr>
          <p:cNvPr id="35" name="直接连接符 34"/>
          <p:cNvCxnSpPr/>
          <p:nvPr/>
        </p:nvCxnSpPr>
        <p:spPr>
          <a:xfrm>
            <a:off x="1407529" y="1146652"/>
            <a:ext cx="6806999"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1386442" y="1328269"/>
            <a:ext cx="636815" cy="636815"/>
          </a:xfrm>
          <a:prstGeom prst="ellipse">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7" name="椭圆 36"/>
          <p:cNvSpPr/>
          <p:nvPr/>
        </p:nvSpPr>
        <p:spPr>
          <a:xfrm>
            <a:off x="1385012" y="3213115"/>
            <a:ext cx="636815" cy="636815"/>
          </a:xfrm>
          <a:prstGeom prst="ellipse">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8" name="椭圆 37"/>
          <p:cNvSpPr/>
          <p:nvPr/>
        </p:nvSpPr>
        <p:spPr>
          <a:xfrm>
            <a:off x="1383583" y="2270692"/>
            <a:ext cx="636815" cy="636815"/>
          </a:xfrm>
          <a:prstGeom prst="ellips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9" name="文本框 25"/>
          <p:cNvSpPr txBox="1"/>
          <p:nvPr/>
        </p:nvSpPr>
        <p:spPr>
          <a:xfrm>
            <a:off x="1532305" y="2379424"/>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2</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0" name="文本框 26"/>
          <p:cNvSpPr txBox="1"/>
          <p:nvPr/>
        </p:nvSpPr>
        <p:spPr>
          <a:xfrm>
            <a:off x="1537763" y="3312232"/>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3</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sp>
        <p:nvSpPr>
          <p:cNvPr id="52" name="文本框 27"/>
          <p:cNvSpPr txBox="1"/>
          <p:nvPr/>
        </p:nvSpPr>
        <p:spPr>
          <a:xfrm>
            <a:off x="1537763" y="1427386"/>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1</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cxnSp>
        <p:nvCxnSpPr>
          <p:cNvPr id="53" name="直接连接符 52"/>
          <p:cNvCxnSpPr>
            <a:stCxn id="36" idx="6"/>
          </p:cNvCxnSpPr>
          <p:nvPr/>
        </p:nvCxnSpPr>
        <p:spPr>
          <a:xfrm flipV="1">
            <a:off x="2023257" y="1641673"/>
            <a:ext cx="547358" cy="5004"/>
          </a:xfrm>
          <a:prstGeom prst="line">
            <a:avLst/>
          </a:prstGeom>
          <a:ln w="12700">
            <a:solidFill>
              <a:srgbClr val="B7010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38" idx="6"/>
          </p:cNvCxnSpPr>
          <p:nvPr/>
        </p:nvCxnSpPr>
        <p:spPr>
          <a:xfrm flipV="1">
            <a:off x="2020397" y="2582198"/>
            <a:ext cx="540420" cy="6902"/>
          </a:xfrm>
          <a:prstGeom prst="line">
            <a:avLst/>
          </a:prstGeom>
          <a:ln w="12700">
            <a:solidFill>
              <a:srgbClr val="B7010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37" idx="6"/>
          </p:cNvCxnSpPr>
          <p:nvPr/>
        </p:nvCxnSpPr>
        <p:spPr>
          <a:xfrm flipV="1">
            <a:off x="2021827" y="3522724"/>
            <a:ext cx="548788" cy="8798"/>
          </a:xfrm>
          <a:prstGeom prst="line">
            <a:avLst/>
          </a:prstGeom>
          <a:ln w="12700">
            <a:solidFill>
              <a:srgbClr val="B70101"/>
            </a:solidFill>
            <a:prstDash val="dash"/>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500"/>
                                        <p:tgtEl>
                                          <p:spTgt spid="34"/>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arn(inVertical)">
                                      <p:cBhvr>
                                        <p:cTn id="22" dur="500"/>
                                        <p:tgtEl>
                                          <p:spTgt spid="35"/>
                                        </p:tgtEl>
                                      </p:cBhvr>
                                    </p:animEffect>
                                  </p:childTnLst>
                                </p:cTn>
                              </p:par>
                            </p:childTnLst>
                          </p:cTn>
                        </p:par>
                        <p:par>
                          <p:cTn id="23" fill="hold">
                            <p:stCondLst>
                              <p:cond delay="2500"/>
                            </p:stCondLst>
                            <p:childTnLst>
                              <p:par>
                                <p:cTn id="24" presetID="21" presetClass="entr" presetSubtype="1"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heel(1)">
                                      <p:cBhvr>
                                        <p:cTn id="26" dur="2000"/>
                                        <p:tgtEl>
                                          <p:spTgt spid="36"/>
                                        </p:tgtEl>
                                      </p:cBhvr>
                                    </p:animEffect>
                                  </p:childTnLst>
                                </p:cTn>
                              </p:par>
                            </p:childTnLst>
                          </p:cTn>
                        </p:par>
                        <p:par>
                          <p:cTn id="27" fill="hold">
                            <p:stCondLst>
                              <p:cond delay="4500"/>
                            </p:stCondLst>
                            <p:childTnLst>
                              <p:par>
                                <p:cTn id="28" presetID="10" presetClass="entr" presetSubtype="0" fill="hold" grpId="0" nodeType="after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childTnLst>
                          </p:cTn>
                        </p:par>
                        <p:par>
                          <p:cTn id="31" fill="hold">
                            <p:stCondLst>
                              <p:cond delay="5000"/>
                            </p:stCondLst>
                            <p:childTnLst>
                              <p:par>
                                <p:cTn id="32" presetID="22" presetClass="entr" presetSubtype="8" fill="hold"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wipe(left)">
                                      <p:cBhvr>
                                        <p:cTn id="34" dur="500"/>
                                        <p:tgtEl>
                                          <p:spTgt spid="53"/>
                                        </p:tgtEl>
                                      </p:cBhvr>
                                    </p:animEffect>
                                  </p:childTnLst>
                                </p:cTn>
                              </p:par>
                            </p:childTnLst>
                          </p:cTn>
                        </p:par>
                        <p:par>
                          <p:cTn id="35" fill="hold">
                            <p:stCondLst>
                              <p:cond delay="5500"/>
                            </p:stCondLst>
                            <p:childTnLst>
                              <p:par>
                                <p:cTn id="36" presetID="22" presetClass="entr" presetSubtype="8"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left)">
                                      <p:cBhvr>
                                        <p:cTn id="38" dur="500"/>
                                        <p:tgtEl>
                                          <p:spTgt spid="32"/>
                                        </p:tgtEl>
                                      </p:cBhvr>
                                    </p:animEffect>
                                  </p:childTnLst>
                                </p:cTn>
                              </p:par>
                            </p:childTnLst>
                          </p:cTn>
                        </p:par>
                        <p:par>
                          <p:cTn id="39" fill="hold">
                            <p:stCondLst>
                              <p:cond delay="6000"/>
                            </p:stCondLst>
                            <p:childTnLst>
                              <p:par>
                                <p:cTn id="40" presetID="21" presetClass="entr" presetSubtype="1"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heel(1)">
                                      <p:cBhvr>
                                        <p:cTn id="42" dur="2000"/>
                                        <p:tgtEl>
                                          <p:spTgt spid="38"/>
                                        </p:tgtEl>
                                      </p:cBhvr>
                                    </p:animEffect>
                                  </p:childTnLst>
                                </p:cTn>
                              </p:par>
                            </p:childTnLst>
                          </p:cTn>
                        </p:par>
                        <p:par>
                          <p:cTn id="43" fill="hold">
                            <p:stCondLst>
                              <p:cond delay="8000"/>
                            </p:stCondLst>
                            <p:childTnLst>
                              <p:par>
                                <p:cTn id="44" presetID="10" presetClass="entr" presetSubtype="0"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500"/>
                                        <p:tgtEl>
                                          <p:spTgt spid="39"/>
                                        </p:tgtEl>
                                      </p:cBhvr>
                                    </p:animEffect>
                                  </p:childTnLst>
                                </p:cTn>
                              </p:par>
                            </p:childTnLst>
                          </p:cTn>
                        </p:par>
                        <p:par>
                          <p:cTn id="47" fill="hold">
                            <p:stCondLst>
                              <p:cond delay="8500"/>
                            </p:stCondLst>
                            <p:childTnLst>
                              <p:par>
                                <p:cTn id="48" presetID="22" presetClass="entr" presetSubtype="8" fill="hold" nodeType="after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wipe(left)">
                                      <p:cBhvr>
                                        <p:cTn id="50" dur="500"/>
                                        <p:tgtEl>
                                          <p:spTgt spid="54"/>
                                        </p:tgtEl>
                                      </p:cBhvr>
                                    </p:animEffect>
                                  </p:childTnLst>
                                </p:cTn>
                              </p:par>
                            </p:childTnLst>
                          </p:cTn>
                        </p:par>
                        <p:par>
                          <p:cTn id="51" fill="hold">
                            <p:stCondLst>
                              <p:cond delay="9000"/>
                            </p:stCondLst>
                            <p:childTnLst>
                              <p:par>
                                <p:cTn id="52" presetID="22" presetClass="entr" presetSubtype="8"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par>
                          <p:cTn id="55" fill="hold">
                            <p:stCondLst>
                              <p:cond delay="9500"/>
                            </p:stCondLst>
                            <p:childTnLst>
                              <p:par>
                                <p:cTn id="56" presetID="21" presetClass="entr" presetSubtype="1" fill="hold" grpId="0" nodeType="after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wheel(1)">
                                      <p:cBhvr>
                                        <p:cTn id="58" dur="2000"/>
                                        <p:tgtEl>
                                          <p:spTgt spid="37"/>
                                        </p:tgtEl>
                                      </p:cBhvr>
                                    </p:animEffect>
                                  </p:childTnLst>
                                </p:cTn>
                              </p:par>
                            </p:childTnLst>
                          </p:cTn>
                        </p:par>
                        <p:par>
                          <p:cTn id="59" fill="hold">
                            <p:stCondLst>
                              <p:cond delay="11500"/>
                            </p:stCondLst>
                            <p:childTnLst>
                              <p:par>
                                <p:cTn id="60" presetID="10"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childTnLst>
                          </p:cTn>
                        </p:par>
                        <p:par>
                          <p:cTn id="63" fill="hold">
                            <p:stCondLst>
                              <p:cond delay="12000"/>
                            </p:stCondLst>
                            <p:childTnLst>
                              <p:par>
                                <p:cTn id="64" presetID="22" presetClass="entr" presetSubtype="8" fill="hold" nodeType="after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wipe(left)">
                                      <p:cBhvr>
                                        <p:cTn id="66" dur="500"/>
                                        <p:tgtEl>
                                          <p:spTgt spid="55"/>
                                        </p:tgtEl>
                                      </p:cBhvr>
                                    </p:animEffect>
                                  </p:childTnLst>
                                </p:cTn>
                              </p:par>
                            </p:childTnLst>
                          </p:cTn>
                        </p:par>
                        <p:par>
                          <p:cTn id="67" fill="hold">
                            <p:stCondLst>
                              <p:cond delay="12500"/>
                            </p:stCondLst>
                            <p:childTnLst>
                              <p:par>
                                <p:cTn id="68" presetID="22" presetClass="entr" presetSubtype="8"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3" grpId="0"/>
      <p:bldP spid="32" grpId="0"/>
      <p:bldP spid="33" grpId="0"/>
      <p:bldP spid="34" grpId="0"/>
      <p:bldP spid="36" grpId="0" animBg="1"/>
      <p:bldP spid="37" grpId="0" animBg="1"/>
      <p:bldP spid="38" grpId="0" animBg="1"/>
      <p:bldP spid="39" grpId="0"/>
      <p:bldP spid="40"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34" name="矩形 33"/>
          <p:cNvSpPr/>
          <p:nvPr/>
        </p:nvSpPr>
        <p:spPr>
          <a:xfrm>
            <a:off x="1407529" y="593457"/>
            <a:ext cx="6806999"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cxnSp>
        <p:nvCxnSpPr>
          <p:cNvPr id="35" name="直接连接符 34"/>
          <p:cNvCxnSpPr/>
          <p:nvPr/>
        </p:nvCxnSpPr>
        <p:spPr>
          <a:xfrm>
            <a:off x="1407529" y="1146652"/>
            <a:ext cx="6806999"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9" name="Rectangle 4"/>
          <p:cNvSpPr>
            <a:spLocks noChangeArrowheads="1"/>
          </p:cNvSpPr>
          <p:nvPr/>
        </p:nvSpPr>
        <p:spPr bwMode="auto">
          <a:xfrm>
            <a:off x="2474026" y="1611025"/>
            <a:ext cx="3864716" cy="325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nchor="ctr"/>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eaLnBrk="1" hangingPunct="1">
              <a:lnSpc>
                <a:spcPct val="150000"/>
              </a:lnSpc>
              <a:buNone/>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a:t>
            </a:r>
            <a:endParaRPr lang="zh-CN" altLang="en-US" sz="1700" dirty="0">
              <a:solidFill>
                <a:prstClr val="black">
                  <a:lumMod val="75000"/>
                  <a:lumOff val="25000"/>
                </a:prstClr>
              </a:solidFill>
              <a:latin typeface="宋体" panose="02010600030101010101" pitchFamily="2" charset="-122"/>
              <a:ea typeface="宋体" panose="02010600030101010101" pitchFamily="2" charset="-122"/>
              <a:cs typeface="+mn-ea"/>
              <a:sym typeface="+mn-lt"/>
            </a:endParaRPr>
          </a:p>
        </p:txBody>
      </p:sp>
      <p:sp>
        <p:nvSpPr>
          <p:cNvPr id="20" name="Rectangle 4"/>
          <p:cNvSpPr>
            <a:spLocks noChangeArrowheads="1"/>
          </p:cNvSpPr>
          <p:nvPr/>
        </p:nvSpPr>
        <p:spPr bwMode="auto">
          <a:xfrm>
            <a:off x="3124098" y="2402022"/>
            <a:ext cx="3839410" cy="438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eaLnBrk="1" hangingPunct="1">
              <a:lnSpc>
                <a:spcPct val="150000"/>
              </a:lnSpc>
              <a:buNone/>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a:t>
            </a:r>
            <a:endParaRPr lang="zh-CN" altLang="en-US" sz="1700" dirty="0">
              <a:solidFill>
                <a:prstClr val="black">
                  <a:lumMod val="75000"/>
                  <a:lumOff val="25000"/>
                </a:prstClr>
              </a:solidFill>
              <a:latin typeface="宋体" panose="02010600030101010101" pitchFamily="2" charset="-122"/>
              <a:ea typeface="宋体" panose="02010600030101010101" pitchFamily="2" charset="-122"/>
              <a:cs typeface="+mn-ea"/>
              <a:sym typeface="+mn-lt"/>
            </a:endParaRPr>
          </a:p>
        </p:txBody>
      </p:sp>
      <p:sp>
        <p:nvSpPr>
          <p:cNvPr id="21" name="Rectangle 4"/>
          <p:cNvSpPr>
            <a:spLocks noChangeArrowheads="1"/>
          </p:cNvSpPr>
          <p:nvPr/>
        </p:nvSpPr>
        <p:spPr bwMode="auto">
          <a:xfrm>
            <a:off x="3708469" y="3395837"/>
            <a:ext cx="4163137" cy="79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eaLnBrk="1" hangingPunct="1">
              <a:lnSpc>
                <a:spcPct val="120000"/>
              </a:lnSpc>
              <a:buNone/>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a:t>
            </a:r>
            <a:endParaRPr lang="zh-CN" altLang="en-US" sz="1700" dirty="0">
              <a:solidFill>
                <a:prstClr val="black">
                  <a:lumMod val="75000"/>
                  <a:lumOff val="25000"/>
                </a:prstClr>
              </a:solidFill>
              <a:latin typeface="宋体" panose="02010600030101010101" pitchFamily="2" charset="-122"/>
              <a:ea typeface="宋体" panose="02010600030101010101" pitchFamily="2" charset="-122"/>
              <a:cs typeface="+mn-ea"/>
              <a:sym typeface="+mn-lt"/>
            </a:endParaRPr>
          </a:p>
        </p:txBody>
      </p:sp>
      <p:sp>
        <p:nvSpPr>
          <p:cNvPr id="22" name="等腰三角形 21"/>
          <p:cNvSpPr/>
          <p:nvPr/>
        </p:nvSpPr>
        <p:spPr>
          <a:xfrm rot="5400000">
            <a:off x="1370343" y="1535160"/>
            <a:ext cx="640649" cy="552283"/>
          </a:xfrm>
          <a:prstGeom prst="triangl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5" name="等腰三角形 24"/>
          <p:cNvSpPr/>
          <p:nvPr/>
        </p:nvSpPr>
        <p:spPr>
          <a:xfrm rot="5400000">
            <a:off x="2085539" y="2367532"/>
            <a:ext cx="640649" cy="552283"/>
          </a:xfrm>
          <a:prstGeom prst="triangle">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6" name="文本框 9"/>
          <p:cNvSpPr txBox="1"/>
          <p:nvPr/>
        </p:nvSpPr>
        <p:spPr>
          <a:xfrm>
            <a:off x="1414525" y="1592010"/>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3</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27" name="文本框 10"/>
          <p:cNvSpPr txBox="1"/>
          <p:nvPr/>
        </p:nvSpPr>
        <p:spPr>
          <a:xfrm>
            <a:off x="2129722" y="2439670"/>
            <a:ext cx="309219" cy="438581"/>
          </a:xfrm>
          <a:prstGeom prst="rect">
            <a:avLst/>
          </a:prstGeom>
          <a:noFill/>
        </p:spPr>
        <p:txBody>
          <a:bodyPr wrap="none" lIns="68580" tIns="34290" rIns="68580" bIns="34290" rtlCol="0">
            <a:spAutoFit/>
          </a:bodyPr>
          <a:lstStyle/>
          <a:p>
            <a:pPr>
              <a:defRPr/>
            </a:pPr>
            <a:r>
              <a:rPr lang="en-US" altLang="zh-CN" sz="2400" b="1" dirty="0">
                <a:solidFill>
                  <a:srgbClr val="B70101"/>
                </a:solidFill>
                <a:latin typeface="Arial" panose="020B0604020202020204" pitchFamily="34" charset="0"/>
                <a:ea typeface="宋体" panose="02010600030101010101" pitchFamily="2" charset="-122"/>
                <a:cs typeface="Arial" panose="020B0604020202020204" pitchFamily="34" charset="0"/>
              </a:rPr>
              <a:t>4</a:t>
            </a:r>
            <a:endParaRPr lang="zh-CN" altLang="en-US" sz="2400" b="1" dirty="0">
              <a:solidFill>
                <a:srgbClr val="B70101"/>
              </a:solidFill>
              <a:latin typeface="Arial" panose="020B0604020202020204" pitchFamily="34" charset="0"/>
              <a:ea typeface="宋体" panose="02010600030101010101" pitchFamily="2" charset="-122"/>
              <a:cs typeface="Arial" panose="020B0604020202020204" pitchFamily="34" charset="0"/>
            </a:endParaRPr>
          </a:p>
        </p:txBody>
      </p:sp>
      <p:sp>
        <p:nvSpPr>
          <p:cNvPr id="28" name="矩形: 圆角 12"/>
          <p:cNvSpPr/>
          <p:nvPr/>
        </p:nvSpPr>
        <p:spPr>
          <a:xfrm>
            <a:off x="2111573" y="1522715"/>
            <a:ext cx="4511287" cy="556863"/>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9" name="矩形: 圆角 13"/>
          <p:cNvSpPr/>
          <p:nvPr/>
        </p:nvSpPr>
        <p:spPr>
          <a:xfrm>
            <a:off x="2826768" y="2358149"/>
            <a:ext cx="4511287" cy="556863"/>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0" name="等腰三角形 29"/>
          <p:cNvSpPr/>
          <p:nvPr/>
        </p:nvSpPr>
        <p:spPr>
          <a:xfrm rot="5400000">
            <a:off x="2803774" y="3219499"/>
            <a:ext cx="640649" cy="552283"/>
          </a:xfrm>
          <a:prstGeom prst="triangle">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1" name="文本框 15"/>
          <p:cNvSpPr txBox="1"/>
          <p:nvPr/>
        </p:nvSpPr>
        <p:spPr>
          <a:xfrm>
            <a:off x="2847956" y="3276349"/>
            <a:ext cx="309219" cy="438581"/>
          </a:xfrm>
          <a:prstGeom prst="rect">
            <a:avLst/>
          </a:prstGeom>
          <a:noFill/>
        </p:spPr>
        <p:txBody>
          <a:bodyPr wrap="none" lIns="68580" tIns="34290" rIns="68580" bIns="34290" rtlCol="0">
            <a:spAutoFit/>
          </a:bodyPr>
          <a:lstStyle/>
          <a:p>
            <a:pPr>
              <a:defRPr/>
            </a:pPr>
            <a:r>
              <a:rPr lang="en-US" altLang="zh-CN" sz="2400" b="1" dirty="0">
                <a:solidFill>
                  <a:srgbClr val="F7F1F6"/>
                </a:solidFill>
                <a:latin typeface="Arial" panose="020B0604020202020204" pitchFamily="34" charset="0"/>
                <a:ea typeface="宋体" panose="02010600030101010101" pitchFamily="2" charset="-122"/>
                <a:cs typeface="Arial" panose="020B0604020202020204" pitchFamily="34" charset="0"/>
              </a:rPr>
              <a:t>5</a:t>
            </a:r>
            <a:endParaRPr lang="zh-CN" altLang="en-US" sz="2400" b="1" dirty="0">
              <a:solidFill>
                <a:srgbClr val="F7F1F6"/>
              </a:solidFill>
              <a:latin typeface="Arial" panose="020B0604020202020204" pitchFamily="34" charset="0"/>
              <a:ea typeface="宋体" panose="02010600030101010101" pitchFamily="2" charset="-122"/>
              <a:cs typeface="Arial" panose="020B0604020202020204" pitchFamily="34" charset="0"/>
            </a:endParaRPr>
          </a:p>
        </p:txBody>
      </p:sp>
      <p:sp>
        <p:nvSpPr>
          <p:cNvPr id="41" name="矩形: 圆角 16"/>
          <p:cNvSpPr/>
          <p:nvPr/>
        </p:nvSpPr>
        <p:spPr>
          <a:xfrm>
            <a:off x="3532162" y="3217208"/>
            <a:ext cx="4511287" cy="1076514"/>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500"/>
                                        <p:tgtEl>
                                          <p:spTgt spid="34"/>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arn(inVertical)">
                                      <p:cBhvr>
                                        <p:cTn id="22" dur="500"/>
                                        <p:tgtEl>
                                          <p:spTgt spid="35"/>
                                        </p:tgtEl>
                                      </p:cBhvr>
                                    </p:animEffect>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0-#ppt_w/2"/>
                                          </p:val>
                                        </p:tav>
                                        <p:tav tm="100000">
                                          <p:val>
                                            <p:strVal val="#ppt_x"/>
                                          </p:val>
                                        </p:tav>
                                      </p:tavLst>
                                    </p:anim>
                                    <p:anim calcmode="lin" valueType="num">
                                      <p:cBhvr additive="base">
                                        <p:cTn id="27" dur="500" fill="hold"/>
                                        <p:tgtEl>
                                          <p:spTgt spid="22"/>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par>
                          <p:cTn id="40" fill="hold">
                            <p:stCondLst>
                              <p:cond delay="4500"/>
                            </p:stCondLst>
                            <p:childTnLst>
                              <p:par>
                                <p:cTn id="41" presetID="2" presetClass="entr" presetSubtype="8"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0-#ppt_w/2"/>
                                          </p:val>
                                        </p:tav>
                                        <p:tav tm="100000">
                                          <p:val>
                                            <p:strVal val="#ppt_x"/>
                                          </p:val>
                                        </p:tav>
                                      </p:tavLst>
                                    </p:anim>
                                    <p:anim calcmode="lin" valueType="num">
                                      <p:cBhvr additive="base">
                                        <p:cTn id="44" dur="500" fill="hold"/>
                                        <p:tgtEl>
                                          <p:spTgt spid="25"/>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500"/>
                                        <p:tgtEl>
                                          <p:spTgt spid="20"/>
                                        </p:tgtEl>
                                      </p:cBhvr>
                                    </p:animEffect>
                                  </p:childTnLst>
                                </p:cTn>
                              </p:par>
                            </p:childTnLst>
                          </p:cTn>
                        </p:par>
                        <p:par>
                          <p:cTn id="57" fill="hold">
                            <p:stCondLst>
                              <p:cond delay="6500"/>
                            </p:stCondLst>
                            <p:childTnLst>
                              <p:par>
                                <p:cTn id="58" presetID="2" presetClass="entr" presetSubtype="8"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additive="base">
                                        <p:cTn id="60" dur="500" fill="hold"/>
                                        <p:tgtEl>
                                          <p:spTgt spid="30"/>
                                        </p:tgtEl>
                                        <p:attrNameLst>
                                          <p:attrName>ppt_x</p:attrName>
                                        </p:attrNameLst>
                                      </p:cBhvr>
                                      <p:tavLst>
                                        <p:tav tm="0">
                                          <p:val>
                                            <p:strVal val="0-#ppt_w/2"/>
                                          </p:val>
                                        </p:tav>
                                        <p:tav tm="100000">
                                          <p:val>
                                            <p:strVal val="#ppt_x"/>
                                          </p:val>
                                        </p:tav>
                                      </p:tavLst>
                                    </p:anim>
                                    <p:anim calcmode="lin" valueType="num">
                                      <p:cBhvr additive="base">
                                        <p:cTn id="61" dur="500" fill="hold"/>
                                        <p:tgtEl>
                                          <p:spTgt spid="30"/>
                                        </p:tgtEl>
                                        <p:attrNameLst>
                                          <p:attrName>ppt_y</p:attrName>
                                        </p:attrNameLst>
                                      </p:cBhvr>
                                      <p:tavLst>
                                        <p:tav tm="0">
                                          <p:val>
                                            <p:strVal val="#ppt_y"/>
                                          </p:val>
                                        </p:tav>
                                        <p:tav tm="100000">
                                          <p:val>
                                            <p:strVal val="#ppt_y"/>
                                          </p:val>
                                        </p:tav>
                                      </p:tavLst>
                                    </p:anim>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wipe(left)">
                                      <p:cBhvr>
                                        <p:cTn id="69" dur="500"/>
                                        <p:tgtEl>
                                          <p:spTgt spid="41"/>
                                        </p:tgtEl>
                                      </p:cBhvr>
                                    </p:animEffect>
                                  </p:childTnLst>
                                </p:cTn>
                              </p:par>
                            </p:childTnLst>
                          </p:cTn>
                        </p:par>
                        <p:par>
                          <p:cTn id="70" fill="hold">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4" grpId="0"/>
      <p:bldP spid="19" grpId="0"/>
      <p:bldP spid="20" grpId="0"/>
      <p:bldP spid="21" grpId="0"/>
      <p:bldP spid="22" grpId="0" animBg="1"/>
      <p:bldP spid="25" grpId="0" animBg="1"/>
      <p:bldP spid="26" grpId="0"/>
      <p:bldP spid="27" grpId="0"/>
      <p:bldP spid="28" grpId="0" animBg="1"/>
      <p:bldP spid="29" grpId="0" animBg="1"/>
      <p:bldP spid="30" grpId="0" animBg="1"/>
      <p:bldP spid="31" grpId="0"/>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9180" b="20819"/>
          <a:stretch>
            <a:fillRect/>
          </a:stretch>
        </p:blipFill>
        <p:spPr>
          <a:xfrm>
            <a:off x="0" y="2571749"/>
            <a:ext cx="9144000" cy="257175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954" t="60217" r="65596"/>
          <a:stretch>
            <a:fillRect/>
          </a:stretch>
        </p:blipFill>
        <p:spPr>
          <a:xfrm>
            <a:off x="453006" y="3464652"/>
            <a:ext cx="2692866" cy="2046227"/>
          </a:xfrm>
          <a:prstGeom prst="rect">
            <a:avLst/>
          </a:prstGeom>
        </p:spPr>
      </p:pic>
      <p:pic>
        <p:nvPicPr>
          <p:cNvPr id="11" name="图片 10"/>
          <p:cNvPicPr>
            <a:picLocks noChangeAspect="1"/>
          </p:cNvPicPr>
          <p:nvPr/>
        </p:nvPicPr>
        <p:blipFill rotWithShape="1">
          <a:blip r:embed="rId5">
            <a:extLst>
              <a:ext uri="{28A0092B-C50C-407E-A947-70E740481C1C}">
                <a14:useLocalDpi xmlns:a14="http://schemas.microsoft.com/office/drawing/2010/main" val="0"/>
              </a:ext>
            </a:extLst>
          </a:blip>
          <a:srcRect t="52065" b="24201"/>
          <a:stretch>
            <a:fillRect/>
          </a:stretch>
        </p:blipFill>
        <p:spPr>
          <a:xfrm>
            <a:off x="0" y="4072647"/>
            <a:ext cx="9144000" cy="1220806"/>
          </a:xfrm>
          <a:prstGeom prst="rect">
            <a:avLst/>
          </a:prstGeom>
        </p:spPr>
      </p:pic>
      <p:pic>
        <p:nvPicPr>
          <p:cNvPr id="9" name="图片 8"/>
          <p:cNvPicPr>
            <a:picLocks noChangeAspect="1"/>
          </p:cNvPicPr>
          <p:nvPr/>
        </p:nvPicPr>
        <p:blipFill rotWithShape="1">
          <a:blip r:embed="rId6">
            <a:extLst>
              <a:ext uri="{28A0092B-C50C-407E-A947-70E740481C1C}">
                <a14:useLocalDpi xmlns:a14="http://schemas.microsoft.com/office/drawing/2010/main" val="0"/>
              </a:ext>
            </a:extLst>
          </a:blip>
          <a:srcRect b="80298"/>
          <a:stretch>
            <a:fillRect/>
          </a:stretch>
        </p:blipFill>
        <p:spPr>
          <a:xfrm>
            <a:off x="0" y="0"/>
            <a:ext cx="9144000" cy="1013377"/>
          </a:xfrm>
          <a:prstGeom prst="rect">
            <a:avLst/>
          </a:prstGeom>
        </p:spPr>
      </p:pic>
      <p:sp>
        <p:nvSpPr>
          <p:cNvPr id="15" name="椭圆 14"/>
          <p:cNvSpPr/>
          <p:nvPr/>
        </p:nvSpPr>
        <p:spPr>
          <a:xfrm>
            <a:off x="4065448" y="1237950"/>
            <a:ext cx="1013105" cy="1013377"/>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3400" b="1" dirty="0">
                <a:solidFill>
                  <a:schemeClr val="bg1"/>
                </a:solidFill>
                <a:latin typeface="Arial" panose="020B0604020202020204" pitchFamily="34" charset="0"/>
                <a:ea typeface="宋体" panose="02010600030101010101" pitchFamily="2" charset="-122"/>
                <a:cs typeface="Arial" panose="020B0604020202020204" pitchFamily="34" charset="0"/>
              </a:rPr>
              <a:t>04</a:t>
            </a:r>
            <a:endParaRPr lang="zh-CN" altLang="en-US" sz="3400" b="1"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 name="TextBox 1"/>
          <p:cNvSpPr txBox="1"/>
          <p:nvPr/>
        </p:nvSpPr>
        <p:spPr>
          <a:xfrm>
            <a:off x="0" y="2486025"/>
            <a:ext cx="9144000" cy="584775"/>
          </a:xfrm>
          <a:prstGeom prst="rect">
            <a:avLst/>
          </a:prstGeom>
          <a:noFill/>
        </p:spPr>
        <p:txBody>
          <a:bodyPr wrap="square" rtlCol="0">
            <a:spAutoFit/>
          </a:bodyPr>
          <a:lstStyle/>
          <a:p>
            <a:pPr algn="ctr"/>
            <a:r>
              <a:rPr lang="zh-CN" altLang="en-US" sz="3200" dirty="0">
                <a:solidFill>
                  <a:srgbClr val="C00000"/>
                </a:solidFill>
                <a:latin typeface="阿里巴巴普惠体 B" pitchFamily="18" charset="-122"/>
                <a:ea typeface="阿里巴巴普惠体 B" pitchFamily="18" charset="-122"/>
                <a:cs typeface="阿里巴巴普惠体 B" pitchFamily="18" charset="-122"/>
              </a:rPr>
              <a:t>标题标题标题标题</a:t>
            </a: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45"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900"/>
                                        <p:tgtEl>
                                          <p:spTgt spid="15"/>
                                        </p:tgtEl>
                                      </p:cBhvr>
                                    </p:animEffect>
                                    <p:anim calcmode="lin" valueType="num">
                                      <p:cBhvr>
                                        <p:cTn id="25" dur="900" fill="hold"/>
                                        <p:tgtEl>
                                          <p:spTgt spid="15"/>
                                        </p:tgtEl>
                                        <p:attrNameLst>
                                          <p:attrName>ppt_w</p:attrName>
                                        </p:attrNameLst>
                                      </p:cBhvr>
                                      <p:tavLst>
                                        <p:tav tm="0" fmla="#ppt_w*sin(2.5*pi*$)">
                                          <p:val>
                                            <p:fltVal val="0"/>
                                          </p:val>
                                        </p:tav>
                                        <p:tav tm="100000">
                                          <p:val>
                                            <p:fltVal val="1"/>
                                          </p:val>
                                        </p:tav>
                                      </p:tavLst>
                                    </p:anim>
                                    <p:anim calcmode="lin" valueType="num">
                                      <p:cBhvr>
                                        <p:cTn id="26" dur="900" fill="hold"/>
                                        <p:tgtEl>
                                          <p:spTgt spid="15"/>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1150748" y="1572074"/>
            <a:ext cx="6843146" cy="2638736"/>
          </a:xfrm>
          <a:prstGeom prst="rect">
            <a:avLst/>
          </a:prstGeom>
        </p:spPr>
        <p:txBody>
          <a:bodyPr wrap="square" lIns="68580" tIns="34290" rIns="68580" bIns="34290">
            <a:spAutoFit/>
          </a:bodyPr>
          <a:lstStyle/>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          输入具体内容输入具体内容输入具体内容输入具体内容输入具体内容输入具体内容输入具体内容输入具体内容输入具体内容输入具体内容输入具体内容输入具体内容输入具体内容输入具体内容</a:t>
            </a:r>
            <a:endParaRPr lang="en-US" altLang="zh-CN"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a:p>
            <a:pPr>
              <a:lnSpc>
                <a:spcPct val="120000"/>
              </a:lnSpc>
              <a:defRPr/>
            </a:pPr>
            <a:endParaRPr lang="zh-CN" altLang="en-US" dirty="0">
              <a:latin typeface="宋体" panose="02010600030101010101" pitchFamily="2" charset="-122"/>
              <a:ea typeface="宋体" panose="02010600030101010101" pitchFamily="2" charset="-122"/>
              <a:cs typeface="+mn-ea"/>
              <a:sym typeface="+mn-lt"/>
            </a:endParaRPr>
          </a:p>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           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a:t>
            </a:r>
            <a:endParaRPr lang="zh-CN" altLang="en-US" dirty="0">
              <a:latin typeface="宋体" panose="02010600030101010101" pitchFamily="2" charset="-122"/>
              <a:ea typeface="宋体" panose="02010600030101010101" pitchFamily="2" charset="-122"/>
              <a:cs typeface="+mn-ea"/>
              <a:sym typeface="+mn-lt"/>
            </a:endParaRPr>
          </a:p>
        </p:txBody>
      </p:sp>
      <p:sp>
        <p:nvSpPr>
          <p:cNvPr id="15" name="Text Box 3"/>
          <p:cNvSpPr txBox="1">
            <a:spLocks noChangeArrowheads="1"/>
          </p:cNvSpPr>
          <p:nvPr/>
        </p:nvSpPr>
        <p:spPr bwMode="auto">
          <a:xfrm>
            <a:off x="3654970" y="523122"/>
            <a:ext cx="1834059" cy="74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4400" dirty="0">
                <a:solidFill>
                  <a:srgbClr val="C00000"/>
                </a:solidFill>
                <a:latin typeface="阿里巴巴普惠体 H" pitchFamily="18" charset="-122"/>
                <a:ea typeface="阿里巴巴普惠体 H" pitchFamily="18" charset="-122"/>
                <a:cs typeface="阿里巴巴普惠体 H" pitchFamily="18" charset="-122"/>
                <a:sym typeface="+mn-lt"/>
              </a:rPr>
              <a:t>前 言</a:t>
            </a:r>
          </a:p>
        </p:txBody>
      </p:sp>
      <p:cxnSp>
        <p:nvCxnSpPr>
          <p:cNvPr id="19" name="直接连接符 18"/>
          <p:cNvCxnSpPr/>
          <p:nvPr/>
        </p:nvCxnSpPr>
        <p:spPr>
          <a:xfrm>
            <a:off x="1232953" y="1424119"/>
            <a:ext cx="6714446"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3"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26" presetClass="emph" presetSubtype="0" fill="hold" grpId="5" nodeType="afterEffect">
                                  <p:stCondLst>
                                    <p:cond delay="0"/>
                                  </p:stCondLst>
                                  <p:childTnLst>
                                    <p:animEffect transition="out" filter="fade">
                                      <p:cBhvr>
                                        <p:cTn id="12" dur="500" tmFilter="0, 0; .2, .5; .8, .5; 1, 0"/>
                                        <p:tgtEl>
                                          <p:spTgt spid="15"/>
                                        </p:tgtEl>
                                      </p:cBhvr>
                                    </p:animEffect>
                                    <p:animScale>
                                      <p:cBhvr>
                                        <p:cTn id="13" dur="250" autoRev="1" fill="hold"/>
                                        <p:tgtEl>
                                          <p:spTgt spid="15"/>
                                        </p:tgtEl>
                                      </p:cBhvr>
                                      <p:by x="105000" y="105000"/>
                                    </p:animScale>
                                  </p:childTnLst>
                                </p:cTn>
                              </p:par>
                            </p:childTnLst>
                          </p:cTn>
                        </p:par>
                        <p:par>
                          <p:cTn id="14" fill="hold">
                            <p:stCondLst>
                              <p:cond delay="1000"/>
                            </p:stCondLst>
                            <p:childTnLst>
                              <p:par>
                                <p:cTn id="15" presetID="26" presetClass="emph" presetSubtype="0" fill="hold" grpId="4" nodeType="afterEffect">
                                  <p:stCondLst>
                                    <p:cond delay="0"/>
                                  </p:stCondLst>
                                  <p:childTnLst>
                                    <p:animEffect transition="out" filter="fade">
                                      <p:cBhvr>
                                        <p:cTn id="16" dur="500" tmFilter="0, 0; .2, .5; .8, .5; 1, 0"/>
                                        <p:tgtEl>
                                          <p:spTgt spid="15"/>
                                        </p:tgtEl>
                                      </p:cBhvr>
                                    </p:animEffect>
                                    <p:animScale>
                                      <p:cBhvr>
                                        <p:cTn id="17" dur="250" autoRev="1" fill="hold"/>
                                        <p:tgtEl>
                                          <p:spTgt spid="15"/>
                                        </p:tgtEl>
                                      </p:cBhvr>
                                      <p:by x="105000" y="105000"/>
                                    </p:animScale>
                                  </p:childTnLst>
                                </p:cTn>
                              </p:par>
                            </p:childTnLst>
                          </p:cTn>
                        </p:par>
                        <p:par>
                          <p:cTn id="18" fill="hold">
                            <p:stCondLst>
                              <p:cond delay="1500"/>
                            </p:stCondLst>
                            <p:childTnLst>
                              <p:par>
                                <p:cTn id="19" presetID="16" presetClass="entr" presetSubtype="37"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arn(outVertical)">
                                      <p:cBhvr>
                                        <p:cTn id="21" dur="500"/>
                                        <p:tgtEl>
                                          <p:spTgt spid="19"/>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bldLvl="0" autoUpdateAnimBg="0"/>
      <p:bldP spid="15" grpId="1" bldLvl="0" autoUpdateAnimBg="0"/>
      <p:bldP spid="15" grpId="2" bldLvl="0" autoUpdateAnimBg="0"/>
      <p:bldP spid="15" grpId="3"/>
      <p:bldP spid="15" grpId="4"/>
      <p:bldP spid="15" grpId="5"/>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23" name="矩形: 圆角 18"/>
          <p:cNvSpPr/>
          <p:nvPr/>
        </p:nvSpPr>
        <p:spPr>
          <a:xfrm>
            <a:off x="5059757" y="729759"/>
            <a:ext cx="3095895" cy="1244234"/>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2" name="矩形: 圆角 19"/>
          <p:cNvSpPr/>
          <p:nvPr/>
        </p:nvSpPr>
        <p:spPr>
          <a:xfrm>
            <a:off x="5059757" y="2803316"/>
            <a:ext cx="3095895" cy="1244234"/>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3" name="矩形: 圆角 20"/>
          <p:cNvSpPr/>
          <p:nvPr/>
        </p:nvSpPr>
        <p:spPr>
          <a:xfrm>
            <a:off x="1349906" y="2803316"/>
            <a:ext cx="3095895" cy="1244234"/>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6" name="Rectangle 6"/>
          <p:cNvSpPr>
            <a:spLocks noChangeArrowheads="1"/>
          </p:cNvSpPr>
          <p:nvPr/>
        </p:nvSpPr>
        <p:spPr bwMode="auto">
          <a:xfrm>
            <a:off x="1558248" y="3045351"/>
            <a:ext cx="2752490" cy="702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lnSpc>
                <a:spcPct val="120000"/>
              </a:lnSpc>
              <a:defRPr/>
            </a:pPr>
            <a:r>
              <a:rPr lang="zh-CN" altLang="en-US" sz="1800" spc="-113" dirty="0">
                <a:solidFill>
                  <a:srgbClr val="C00000"/>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800" dirty="0">
              <a:solidFill>
                <a:srgbClr val="C00000"/>
              </a:solidFill>
              <a:latin typeface="宋体" panose="02010600030101010101" pitchFamily="2" charset="-122"/>
              <a:ea typeface="宋体" panose="02010600030101010101" pitchFamily="2" charset="-122"/>
              <a:cs typeface="+mn-ea"/>
              <a:sym typeface="+mn-lt"/>
            </a:endParaRPr>
          </a:p>
        </p:txBody>
      </p:sp>
      <p:sp>
        <p:nvSpPr>
          <p:cNvPr id="37" name="Rectangle 8"/>
          <p:cNvSpPr>
            <a:spLocks noChangeArrowheads="1"/>
          </p:cNvSpPr>
          <p:nvPr/>
        </p:nvSpPr>
        <p:spPr bwMode="auto">
          <a:xfrm>
            <a:off x="5283844" y="3045351"/>
            <a:ext cx="2681981" cy="103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lnSpc>
                <a:spcPct val="120000"/>
              </a:lnSpc>
              <a:defRPr/>
            </a:pPr>
            <a:r>
              <a:rPr lang="zh-CN" altLang="en-US" sz="1800" spc="-113" dirty="0">
                <a:solidFill>
                  <a:srgbClr val="C00000"/>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800" dirty="0">
              <a:solidFill>
                <a:srgbClr val="C00000"/>
              </a:solidFill>
              <a:latin typeface="宋体" panose="02010600030101010101" pitchFamily="2" charset="-122"/>
              <a:ea typeface="宋体" panose="02010600030101010101" pitchFamily="2" charset="-122"/>
              <a:cs typeface="+mn-ea"/>
              <a:sym typeface="+mn-lt"/>
            </a:endParaRPr>
          </a:p>
        </p:txBody>
      </p:sp>
      <p:sp>
        <p:nvSpPr>
          <p:cNvPr id="38" name="Rectangle 10"/>
          <p:cNvSpPr>
            <a:spLocks noChangeArrowheads="1"/>
          </p:cNvSpPr>
          <p:nvPr/>
        </p:nvSpPr>
        <p:spPr bwMode="auto">
          <a:xfrm>
            <a:off x="5283844" y="984852"/>
            <a:ext cx="2764880" cy="702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lnSpc>
                <a:spcPct val="120000"/>
              </a:lnSpc>
              <a:defRPr/>
            </a:pPr>
            <a:r>
              <a:rPr lang="zh-CN" altLang="en-US" sz="1800" spc="-113" dirty="0">
                <a:solidFill>
                  <a:srgbClr val="C00000"/>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800" dirty="0">
              <a:solidFill>
                <a:srgbClr val="C00000"/>
              </a:solidFill>
              <a:latin typeface="宋体" panose="02010600030101010101" pitchFamily="2" charset="-122"/>
              <a:ea typeface="宋体" panose="02010600030101010101" pitchFamily="2" charset="-122"/>
              <a:cs typeface="+mn-ea"/>
              <a:sym typeface="+mn-lt"/>
            </a:endParaRPr>
          </a:p>
        </p:txBody>
      </p:sp>
      <p:sp>
        <p:nvSpPr>
          <p:cNvPr id="39" name="矩形: 圆角 24"/>
          <p:cNvSpPr/>
          <p:nvPr/>
        </p:nvSpPr>
        <p:spPr>
          <a:xfrm>
            <a:off x="1349906" y="730703"/>
            <a:ext cx="3095895" cy="1244234"/>
          </a:xfrm>
          <a:prstGeom prst="roundRect">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40" name="矩形 39"/>
          <p:cNvSpPr/>
          <p:nvPr/>
        </p:nvSpPr>
        <p:spPr>
          <a:xfrm>
            <a:off x="2136105" y="1110446"/>
            <a:ext cx="1523495" cy="484748"/>
          </a:xfrm>
          <a:prstGeom prst="rect">
            <a:avLst/>
          </a:prstGeom>
        </p:spPr>
        <p:txBody>
          <a:bodyPr wrap="none" lIns="68580" tIns="34290" rIns="68580" bIns="34290">
            <a:spAutoFit/>
          </a:bodyPr>
          <a:lstStyle/>
          <a:p>
            <a:pPr algn="ctr">
              <a:defRPr/>
            </a:pPr>
            <a:r>
              <a:rPr lang="zh-CN" altLang="en-US" sz="2700" b="1" dirty="0">
                <a:solidFill>
                  <a:srgbClr val="F7F1F6"/>
                </a:solidFill>
                <a:latin typeface="阿里巴巴普惠体 B" pitchFamily="18" charset="-122"/>
                <a:ea typeface="阿里巴巴普惠体 B" pitchFamily="18" charset="-122"/>
                <a:cs typeface="阿里巴巴普惠体 B" pitchFamily="18" charset="-122"/>
                <a:sym typeface="+mn-lt"/>
              </a:rPr>
              <a:t>标题内容</a:t>
            </a:r>
          </a:p>
        </p:txBody>
      </p:sp>
      <p:sp>
        <p:nvSpPr>
          <p:cNvPr id="42" name="燕尾形 2"/>
          <p:cNvSpPr/>
          <p:nvPr/>
        </p:nvSpPr>
        <p:spPr>
          <a:xfrm>
            <a:off x="4580188" y="1179285"/>
            <a:ext cx="345181" cy="345181"/>
          </a:xfrm>
          <a:prstGeom prst="chevron">
            <a:avLst>
              <a:gd name="adj" fmla="val 41485"/>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3" name="燕尾形 19"/>
          <p:cNvSpPr/>
          <p:nvPr/>
        </p:nvSpPr>
        <p:spPr>
          <a:xfrm rot="5400000">
            <a:off x="6435114" y="2243254"/>
            <a:ext cx="345181" cy="345181"/>
          </a:xfrm>
          <a:prstGeom prst="chevron">
            <a:avLst>
              <a:gd name="adj" fmla="val 41485"/>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44" name="燕尾形 20"/>
          <p:cNvSpPr/>
          <p:nvPr/>
        </p:nvSpPr>
        <p:spPr>
          <a:xfrm rot="10800000">
            <a:off x="4562359" y="3240195"/>
            <a:ext cx="345181" cy="345181"/>
          </a:xfrm>
          <a:prstGeom prst="chevron">
            <a:avLst>
              <a:gd name="adj" fmla="val 41485"/>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arn(inVertical)">
                                      <p:cBhvr>
                                        <p:cTn id="18" dur="500"/>
                                        <p:tgtEl>
                                          <p:spTgt spid="39"/>
                                        </p:tgtEl>
                                      </p:cBhvr>
                                    </p:animEffect>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randombar(horizontal)">
                                      <p:cBhvr>
                                        <p:cTn id="22" dur="500"/>
                                        <p:tgtEl>
                                          <p:spTgt spid="40"/>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childTnLst>
                          </p:cTn>
                        </p:par>
                        <p:par>
                          <p:cTn id="27" fill="hold">
                            <p:stCondLst>
                              <p:cond delay="3000"/>
                            </p:stCondLst>
                            <p:childTnLst>
                              <p:par>
                                <p:cTn id="28" presetID="16" presetClass="entr" presetSubtype="21"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arn(inVertical)">
                                      <p:cBhvr>
                                        <p:cTn id="30" dur="500"/>
                                        <p:tgtEl>
                                          <p:spTgt spid="23"/>
                                        </p:tgtEl>
                                      </p:cBhvr>
                                    </p:animEffect>
                                  </p:childTnLst>
                                </p:cTn>
                              </p:par>
                            </p:childTnLst>
                          </p:cTn>
                        </p:par>
                        <p:par>
                          <p:cTn id="31" fill="hold">
                            <p:stCondLst>
                              <p:cond delay="3500"/>
                            </p:stCondLst>
                            <p:childTnLst>
                              <p:par>
                                <p:cTn id="32" presetID="14" presetClass="entr" presetSubtype="1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randombar(horizontal)">
                                      <p:cBhvr>
                                        <p:cTn id="34" dur="500"/>
                                        <p:tgtEl>
                                          <p:spTgt spid="38"/>
                                        </p:tgtEl>
                                      </p:cBhvr>
                                    </p:animEffect>
                                  </p:childTnLst>
                                </p:cTn>
                              </p:par>
                            </p:childTnLst>
                          </p:cTn>
                        </p:par>
                        <p:par>
                          <p:cTn id="35" fill="hold">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up)">
                                      <p:cBhvr>
                                        <p:cTn id="38" dur="500"/>
                                        <p:tgtEl>
                                          <p:spTgt spid="43"/>
                                        </p:tgtEl>
                                      </p:cBhvr>
                                    </p:animEffect>
                                  </p:childTnLst>
                                </p:cTn>
                              </p:par>
                            </p:childTnLst>
                          </p:cTn>
                        </p:par>
                        <p:par>
                          <p:cTn id="39" fill="hold">
                            <p:stCondLst>
                              <p:cond delay="4500"/>
                            </p:stCondLst>
                            <p:childTnLst>
                              <p:par>
                                <p:cTn id="40" presetID="16" presetClass="entr" presetSubtype="21"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arn(inVertical)">
                                      <p:cBhvr>
                                        <p:cTn id="42" dur="500"/>
                                        <p:tgtEl>
                                          <p:spTgt spid="32"/>
                                        </p:tgtEl>
                                      </p:cBhvr>
                                    </p:animEffect>
                                  </p:childTnLst>
                                </p:cTn>
                              </p:par>
                            </p:childTnLst>
                          </p:cTn>
                        </p:par>
                        <p:par>
                          <p:cTn id="43" fill="hold">
                            <p:stCondLst>
                              <p:cond delay="5000"/>
                            </p:stCondLst>
                            <p:childTnLst>
                              <p:par>
                                <p:cTn id="44" presetID="14" presetClass="entr" presetSubtype="1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randombar(horizontal)">
                                      <p:cBhvr>
                                        <p:cTn id="46" dur="500"/>
                                        <p:tgtEl>
                                          <p:spTgt spid="37"/>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right)">
                                      <p:cBhvr>
                                        <p:cTn id="50" dur="500"/>
                                        <p:tgtEl>
                                          <p:spTgt spid="44"/>
                                        </p:tgtEl>
                                      </p:cBhvr>
                                    </p:animEffect>
                                  </p:childTnLst>
                                </p:cTn>
                              </p:par>
                            </p:childTnLst>
                          </p:cTn>
                        </p:par>
                        <p:par>
                          <p:cTn id="51" fill="hold">
                            <p:stCondLst>
                              <p:cond delay="6000"/>
                            </p:stCondLst>
                            <p:childTnLst>
                              <p:par>
                                <p:cTn id="52" presetID="16" presetClass="entr" presetSubtype="21"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barn(inVertical)">
                                      <p:cBhvr>
                                        <p:cTn id="54" dur="500"/>
                                        <p:tgtEl>
                                          <p:spTgt spid="33"/>
                                        </p:tgtEl>
                                      </p:cBhvr>
                                    </p:animEffect>
                                  </p:childTnLst>
                                </p:cTn>
                              </p:par>
                            </p:childTnLst>
                          </p:cTn>
                        </p:par>
                        <p:par>
                          <p:cTn id="55" fill="hold">
                            <p:stCondLst>
                              <p:cond delay="6500"/>
                            </p:stCondLst>
                            <p:childTnLst>
                              <p:par>
                                <p:cTn id="56" presetID="14" presetClass="entr" presetSubtype="10" fill="hold" grpId="0"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randombar(horizont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3" grpId="0" animBg="1"/>
      <p:bldP spid="32" grpId="0" animBg="1"/>
      <p:bldP spid="33" grpId="0" animBg="1"/>
      <p:bldP spid="36" grpId="0"/>
      <p:bldP spid="37" grpId="0"/>
      <p:bldP spid="38" grpId="0"/>
      <p:bldP spid="39" grpId="0" animBg="1"/>
      <p:bldP spid="40" grpId="0"/>
      <p:bldP spid="42" grpId="0" animBg="1"/>
      <p:bldP spid="43" grpId="0" animBg="1"/>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4" name="文本框 10"/>
          <p:cNvSpPr txBox="1"/>
          <p:nvPr/>
        </p:nvSpPr>
        <p:spPr>
          <a:xfrm>
            <a:off x="698985" y="3071290"/>
            <a:ext cx="708544" cy="715580"/>
          </a:xfrm>
          <a:prstGeom prst="rect">
            <a:avLst/>
          </a:prstGeom>
          <a:noFill/>
        </p:spPr>
        <p:txBody>
          <a:bodyPr wrap="square" lIns="68580" tIns="34290" rIns="68580" bIns="34290" rtlCol="0">
            <a:spAutoFit/>
          </a:bodyPr>
          <a:lstStyle/>
          <a:p>
            <a:pPr>
              <a:defRPr/>
            </a:pPr>
            <a:r>
              <a:rPr lang="zh-CN" altLang="en-US" sz="2100" dirty="0">
                <a:solidFill>
                  <a:srgbClr val="F7F1F6"/>
                </a:solidFill>
                <a:latin typeface="阿里巴巴普惠体 B" pitchFamily="18" charset="-122"/>
                <a:ea typeface="阿里巴巴普惠体 B" pitchFamily="18" charset="-122"/>
                <a:cs typeface="阿里巴巴普惠体 B" pitchFamily="18" charset="-122"/>
              </a:rPr>
              <a:t>三会一课</a:t>
            </a:r>
          </a:p>
        </p:txBody>
      </p:sp>
      <p:sp>
        <p:nvSpPr>
          <p:cNvPr id="17" name="矩形 16"/>
          <p:cNvSpPr/>
          <p:nvPr/>
        </p:nvSpPr>
        <p:spPr>
          <a:xfrm>
            <a:off x="1407529" y="593457"/>
            <a:ext cx="6806999" cy="484748"/>
          </a:xfrm>
          <a:prstGeom prst="rect">
            <a:avLst/>
          </a:prstGeom>
        </p:spPr>
        <p:txBody>
          <a:bodyPr wrap="square" lIns="68580" tIns="34290" rIns="68580" bIns="34290">
            <a:spAutoFit/>
          </a:bodyPr>
          <a:lstStyle/>
          <a:p>
            <a:pPr lvl="0" algn="ctr">
              <a:defRPr/>
            </a:pPr>
            <a:r>
              <a:rPr lang="zh-CN" altLang="en-US" sz="27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输入标题输入标题输入标题</a:t>
            </a:r>
            <a:endParaRPr lang="zh-CN" altLang="en-US" sz="2700" b="1" dirty="0">
              <a:solidFill>
                <a:srgbClr val="B70101"/>
              </a:solidFill>
              <a:latin typeface="宋体" panose="02010600030101010101" pitchFamily="2" charset="-122"/>
              <a:ea typeface="宋体" panose="02010600030101010101" pitchFamily="2" charset="-122"/>
              <a:cs typeface="+mn-ea"/>
              <a:sym typeface="+mn-lt"/>
            </a:endParaRPr>
          </a:p>
        </p:txBody>
      </p:sp>
      <p:cxnSp>
        <p:nvCxnSpPr>
          <p:cNvPr id="18" name="直接连接符 17"/>
          <p:cNvCxnSpPr/>
          <p:nvPr/>
        </p:nvCxnSpPr>
        <p:spPr>
          <a:xfrm>
            <a:off x="1407529" y="1146652"/>
            <a:ext cx="6806999"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文本框 2"/>
          <p:cNvSpPr txBox="1"/>
          <p:nvPr/>
        </p:nvSpPr>
        <p:spPr>
          <a:xfrm>
            <a:off x="1625628" y="1647214"/>
            <a:ext cx="6446159" cy="2266774"/>
          </a:xfrm>
          <a:prstGeom prst="rect">
            <a:avLst/>
          </a:prstGeom>
          <a:noFill/>
        </p:spPr>
        <p:txBody>
          <a:bodyPr wrap="square" lIns="68580" tIns="34290" rIns="68580" bIns="34290" rtlCol="0">
            <a:spAutoFit/>
          </a:bodyPr>
          <a:lstStyle/>
          <a:p>
            <a:pPr>
              <a:lnSpc>
                <a:spcPct val="120000"/>
              </a:lnSpc>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a:t>
            </a:r>
            <a:endParaRPr lang="en-US" altLang="zh-CN"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endParaRPr>
          </a:p>
          <a:p>
            <a:pPr>
              <a:lnSpc>
                <a:spcPct val="120000"/>
              </a:lnSpc>
              <a:defRPr/>
            </a:pPr>
            <a:endParaRPr lang="zh-CN" altLang="en-US" sz="1700" dirty="0">
              <a:solidFill>
                <a:prstClr val="black">
                  <a:lumMod val="75000"/>
                  <a:lumOff val="25000"/>
                </a:prstClr>
              </a:solidFill>
              <a:latin typeface="阿里巴巴普惠体 R" pitchFamily="18" charset="-122"/>
              <a:ea typeface="阿里巴巴普惠体 R" pitchFamily="18" charset="-122"/>
              <a:cs typeface="阿里巴巴普惠体 R" pitchFamily="18" charset="-122"/>
              <a:sym typeface="+mn-lt"/>
            </a:endParaRPr>
          </a:p>
          <a:p>
            <a:pPr>
              <a:lnSpc>
                <a:spcPct val="120000"/>
              </a:lnSpc>
              <a:defRPr/>
            </a:pP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输入具体内容输入具体内容输入具体内容输入具体内容输入具体内容输入具体内容输入具体内容输入具体内容输入具体内容输入具体</a:t>
            </a:r>
            <a:endParaRPr lang="zh-CN" altLang="en-US" sz="1700" dirty="0">
              <a:solidFill>
                <a:prstClr val="black">
                  <a:lumMod val="75000"/>
                  <a:lumOff val="25000"/>
                </a:prstClr>
              </a:solidFill>
              <a:latin typeface="宋体" panose="02010600030101010101" pitchFamily="2" charset="-122"/>
              <a:ea typeface="宋体" panose="02010600030101010101" pitchFamily="2" charset="-122"/>
              <a:cs typeface="+mn-ea"/>
              <a:sym typeface="+mn-lt"/>
            </a:endParaRPr>
          </a:p>
        </p:txBody>
      </p:sp>
      <p:sp>
        <p:nvSpPr>
          <p:cNvPr id="41" name="矩形 40"/>
          <p:cNvSpPr/>
          <p:nvPr/>
        </p:nvSpPr>
        <p:spPr>
          <a:xfrm>
            <a:off x="1407529" y="1506299"/>
            <a:ext cx="6806999" cy="2510529"/>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randombar(horizontal)">
                                      <p:cBhvr>
                                        <p:cTn id="18" dur="500"/>
                                        <p:tgtEl>
                                          <p:spTgt spid="17"/>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barn(inVertical)">
                                      <p:cBhvr>
                                        <p:cTn id="26" dur="500"/>
                                        <p:tgtEl>
                                          <p:spTgt spid="41"/>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35" grpId="0"/>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9847"/>
          <a:stretch>
            <a:fillRect/>
          </a:stretch>
        </p:blipFill>
        <p:spPr>
          <a:xfrm>
            <a:off x="0" y="1535184"/>
            <a:ext cx="9144000" cy="3608315"/>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404" t="58879" r="65505"/>
          <a:stretch>
            <a:fillRect/>
          </a:stretch>
        </p:blipFill>
        <p:spPr>
          <a:xfrm>
            <a:off x="402672" y="3028426"/>
            <a:ext cx="2751589" cy="2115074"/>
          </a:xfrm>
          <a:prstGeom prst="rect">
            <a:avLst/>
          </a:prstGeom>
        </p:spPr>
      </p:pic>
      <p:pic>
        <p:nvPicPr>
          <p:cNvPr id="8" name="图片 7"/>
          <p:cNvPicPr>
            <a:picLocks noChangeAspect="1"/>
          </p:cNvPicPr>
          <p:nvPr/>
        </p:nvPicPr>
        <p:blipFill rotWithShape="1">
          <a:blip r:embed="rId5">
            <a:extLst>
              <a:ext uri="{28A0092B-C50C-407E-A947-70E740481C1C}">
                <a14:useLocalDpi xmlns:a14="http://schemas.microsoft.com/office/drawing/2010/main" val="0"/>
              </a:ext>
            </a:extLst>
          </a:blip>
          <a:srcRect l="14862" t="52133" r="14587"/>
          <a:stretch>
            <a:fillRect/>
          </a:stretch>
        </p:blipFill>
        <p:spPr>
          <a:xfrm>
            <a:off x="1359017" y="2681486"/>
            <a:ext cx="6451134" cy="2462013"/>
          </a:xfrm>
          <a:prstGeom prst="rect">
            <a:avLst/>
          </a:prstGeom>
        </p:spPr>
      </p:pic>
      <p:pic>
        <p:nvPicPr>
          <p:cNvPr id="9" name="图片 8"/>
          <p:cNvPicPr>
            <a:picLocks noChangeAspect="1"/>
          </p:cNvPicPr>
          <p:nvPr/>
        </p:nvPicPr>
        <p:blipFill rotWithShape="1">
          <a:blip r:embed="rId6">
            <a:extLst>
              <a:ext uri="{28A0092B-C50C-407E-A947-70E740481C1C}">
                <a14:useLocalDpi xmlns:a14="http://schemas.microsoft.com/office/drawing/2010/main" val="0"/>
              </a:ext>
            </a:extLst>
          </a:blip>
          <a:srcRect b="80253"/>
          <a:stretch>
            <a:fillRect/>
          </a:stretch>
        </p:blipFill>
        <p:spPr>
          <a:xfrm>
            <a:off x="0" y="0"/>
            <a:ext cx="9144000" cy="1015663"/>
          </a:xfrm>
          <a:prstGeom prst="rect">
            <a:avLst/>
          </a:prstGeom>
        </p:spPr>
      </p:pic>
      <p:sp>
        <p:nvSpPr>
          <p:cNvPr id="12" name="TextBox 11"/>
          <p:cNvSpPr txBox="1"/>
          <p:nvPr/>
        </p:nvSpPr>
        <p:spPr>
          <a:xfrm>
            <a:off x="0" y="832912"/>
            <a:ext cx="9144000" cy="1015663"/>
          </a:xfrm>
          <a:prstGeom prst="rect">
            <a:avLst/>
          </a:prstGeom>
          <a:noFill/>
        </p:spPr>
        <p:txBody>
          <a:bodyPr wrap="square" rtlCol="0">
            <a:spAutoFit/>
          </a:bodyPr>
          <a:lstStyle/>
          <a:p>
            <a:pPr algn="ctr"/>
            <a:r>
              <a:rPr lang="zh-CN" altLang="en-US" sz="6000" dirty="0">
                <a:solidFill>
                  <a:srgbClr val="C00000"/>
                </a:solidFill>
                <a:latin typeface="阿里巴巴普惠体 H" pitchFamily="18" charset="-122"/>
                <a:ea typeface="阿里巴巴普惠体 H" pitchFamily="18" charset="-122"/>
                <a:cs typeface="阿里巴巴普惠体 H" pitchFamily="18" charset="-122"/>
              </a:rPr>
              <a:t>感谢阅读</a:t>
            </a:r>
          </a:p>
        </p:txBody>
      </p:sp>
      <p:sp>
        <p:nvSpPr>
          <p:cNvPr id="13" name="TextBox 12"/>
          <p:cNvSpPr txBox="1"/>
          <p:nvPr/>
        </p:nvSpPr>
        <p:spPr>
          <a:xfrm>
            <a:off x="0" y="1874076"/>
            <a:ext cx="9143999" cy="460375"/>
          </a:xfrm>
          <a:prstGeom prst="rect">
            <a:avLst/>
          </a:prstGeom>
          <a:noFill/>
        </p:spPr>
        <p:txBody>
          <a:bodyPr wrap="square" rtlCol="0">
            <a:spAutoFit/>
          </a:bodyPr>
          <a:lstStyle/>
          <a:p>
            <a:pPr algn="ctr"/>
            <a:r>
              <a:rPr lang="zh-CN" altLang="en-US" sz="2400" spc="-150">
                <a:solidFill>
                  <a:schemeClr val="tx1">
                    <a:lumMod val="75000"/>
                    <a:lumOff val="25000"/>
                  </a:schemeClr>
                </a:solidFill>
                <a:latin typeface="阿里巴巴普惠体 B" pitchFamily="18" charset="-122"/>
                <a:ea typeface="阿里巴巴普惠体 B" pitchFamily="18" charset="-122"/>
                <a:cs typeface="阿里巴巴普惠体 B" pitchFamily="18" charset="-122"/>
              </a:rPr>
              <a:t>作者：</a:t>
            </a:r>
            <a:r>
              <a:rPr lang="en-US" altLang="zh-CN" sz="2400" spc="-150">
                <a:solidFill>
                  <a:schemeClr val="tx1">
                    <a:lumMod val="75000"/>
                    <a:lumOff val="25000"/>
                  </a:schemeClr>
                </a:solidFill>
                <a:latin typeface="阿里巴巴普惠体 B" pitchFamily="18" charset="-122"/>
                <a:ea typeface="阿里巴巴普惠体 B" pitchFamily="18" charset="-122"/>
                <a:cs typeface="阿里巴巴普惠体 B" pitchFamily="18" charset="-122"/>
              </a:rPr>
              <a:t>xiazaii</a:t>
            </a:r>
            <a:endParaRPr lang="zh-CN" altLang="en-US" sz="2400" spc="-150" dirty="0">
              <a:solidFill>
                <a:schemeClr val="tx1">
                  <a:lumMod val="75000"/>
                  <a:lumOff val="25000"/>
                </a:schemeClr>
              </a:solidFill>
              <a:latin typeface="阿里巴巴普惠体 B" pitchFamily="18" charset="-122"/>
              <a:ea typeface="阿里巴巴普惠体 B" pitchFamily="18" charset="-122"/>
              <a:cs typeface="阿里巴巴普惠体 B"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3" presetClass="entr" presetSubtype="32"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strVal val="4*#ppt_w"/>
                                          </p:val>
                                        </p:tav>
                                        <p:tav tm="100000">
                                          <p:val>
                                            <p:strVal val="#ppt_w"/>
                                          </p:val>
                                        </p:tav>
                                      </p:tavLst>
                                    </p:anim>
                                    <p:anim calcmode="lin" valueType="num">
                                      <p:cBhvr>
                                        <p:cTn id="17" dur="500" fill="hold"/>
                                        <p:tgtEl>
                                          <p:spTgt spid="8"/>
                                        </p:tgtEl>
                                        <p:attrNameLst>
                                          <p:attrName>ppt_h</p:attrName>
                                        </p:attrNameLst>
                                      </p:cBhvr>
                                      <p:tavLst>
                                        <p:tav tm="0">
                                          <p:val>
                                            <p:strVal val="4*#ppt_h"/>
                                          </p:val>
                                        </p:tav>
                                        <p:tav tm="100000">
                                          <p:val>
                                            <p:strVal val="#ppt_h"/>
                                          </p:val>
                                        </p:tav>
                                      </p:tavLst>
                                    </p:anim>
                                  </p:childTnLst>
                                </p:cTn>
                              </p:par>
                            </p:childTnLst>
                          </p:cTn>
                        </p:par>
                        <p:par>
                          <p:cTn id="18" fill="hold">
                            <p:stCondLst>
                              <p:cond delay="1500"/>
                            </p:stCondLst>
                            <p:childTnLst>
                              <p:par>
                                <p:cTn id="19" presetID="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2"/>
                                        </p:tgtEl>
                                        <p:attrNameLst>
                                          <p:attrName>ppt_y</p:attrName>
                                        </p:attrNameLst>
                                      </p:cBhvr>
                                      <p:tavLst>
                                        <p:tav tm="0">
                                          <p:val>
                                            <p:strVal val="#ppt_y"/>
                                          </p:val>
                                        </p:tav>
                                        <p:tav tm="100000">
                                          <p:val>
                                            <p:strVal val="#ppt_y"/>
                                          </p:val>
                                        </p:tav>
                                      </p:tavLst>
                                    </p:anim>
                                    <p:anim calcmode="lin" valueType="num">
                                      <p:cBhvr>
                                        <p:cTn id="2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2"/>
                                        </p:tgtEl>
                                      </p:cBhvr>
                                    </p:animEffect>
                                  </p:childTnLst>
                                </p:cTn>
                              </p:par>
                            </p:childTnLst>
                          </p:cTn>
                        </p:par>
                        <p:par>
                          <p:cTn id="31" fill="hold">
                            <p:stCondLst>
                              <p:cond delay="2650"/>
                            </p:stCondLst>
                            <p:childTnLst>
                              <p:par>
                                <p:cTn id="32" presetID="47"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图片 3"/>
          <p:cNvPicPr>
            <a:picLocks noChangeAspect="1"/>
          </p:cNvPicPr>
          <p:nvPr/>
        </p:nvPicPr>
        <p:blipFill rotWithShape="1">
          <a:blip r:embed="rId4">
            <a:extLst>
              <a:ext uri="{28A0092B-C50C-407E-A947-70E740481C1C}">
                <a14:useLocalDpi xmlns:a14="http://schemas.microsoft.com/office/drawing/2010/main" val="0"/>
              </a:ext>
            </a:extLst>
          </a:blip>
          <a:srcRect l="11000" t="62309" r="59837"/>
          <a:stretch>
            <a:fillRect/>
          </a:stretch>
        </p:blipFill>
        <p:spPr>
          <a:xfrm>
            <a:off x="1005840" y="3204832"/>
            <a:ext cx="2666664" cy="1938667"/>
          </a:xfrm>
          <a:prstGeom prst="rect">
            <a:avLst/>
          </a:prstGeom>
        </p:spPr>
      </p:pic>
      <p:pic>
        <p:nvPicPr>
          <p:cNvPr id="5" name="图片 4"/>
          <p:cNvPicPr>
            <a:picLocks noChangeAspect="1"/>
          </p:cNvPicPr>
          <p:nvPr/>
        </p:nvPicPr>
        <p:blipFill rotWithShape="1">
          <a:blip r:embed="rId5">
            <a:extLst>
              <a:ext uri="{28A0092B-C50C-407E-A947-70E740481C1C}">
                <a14:useLocalDpi xmlns:a14="http://schemas.microsoft.com/office/drawing/2010/main" val="0"/>
              </a:ext>
            </a:extLst>
          </a:blip>
          <a:srcRect t="77812"/>
          <a:stretch>
            <a:fillRect/>
          </a:stretch>
        </p:blipFill>
        <p:spPr>
          <a:xfrm>
            <a:off x="0" y="4002258"/>
            <a:ext cx="9144000" cy="1141242"/>
          </a:xfrm>
          <a:prstGeom prst="rect">
            <a:avLst/>
          </a:prstGeom>
        </p:spPr>
      </p:pic>
      <p:pic>
        <p:nvPicPr>
          <p:cNvPr id="6" name="图片 5"/>
          <p:cNvPicPr>
            <a:picLocks noChangeAspect="1"/>
          </p:cNvPicPr>
          <p:nvPr/>
        </p:nvPicPr>
        <p:blipFill rotWithShape="1">
          <a:blip r:embed="rId6">
            <a:extLst>
              <a:ext uri="{28A0092B-C50C-407E-A947-70E740481C1C}">
                <a14:useLocalDpi xmlns:a14="http://schemas.microsoft.com/office/drawing/2010/main" val="0"/>
              </a:ext>
            </a:extLst>
          </a:blip>
          <a:srcRect l="17769" t="76163" r="17616"/>
          <a:stretch>
            <a:fillRect/>
          </a:stretch>
        </p:blipFill>
        <p:spPr>
          <a:xfrm>
            <a:off x="1624818" y="3917412"/>
            <a:ext cx="5908431" cy="1226087"/>
          </a:xfrm>
          <a:prstGeom prst="rect">
            <a:avLst/>
          </a:prstGeom>
        </p:spPr>
      </p:pic>
      <p:pic>
        <p:nvPicPr>
          <p:cNvPr id="7" name="图片 6"/>
          <p:cNvPicPr>
            <a:picLocks noChangeAspect="1"/>
          </p:cNvPicPr>
          <p:nvPr/>
        </p:nvPicPr>
        <p:blipFill rotWithShape="1">
          <a:blip r:embed="rId7">
            <a:extLst>
              <a:ext uri="{28A0092B-C50C-407E-A947-70E740481C1C}">
                <a14:useLocalDpi xmlns:a14="http://schemas.microsoft.com/office/drawing/2010/main" val="0"/>
              </a:ext>
            </a:extLst>
          </a:blip>
          <a:srcRect l="85769" b="90630"/>
          <a:stretch>
            <a:fillRect/>
          </a:stretch>
        </p:blipFill>
        <p:spPr>
          <a:xfrm>
            <a:off x="7842738" y="0"/>
            <a:ext cx="1301262" cy="481972"/>
          </a:xfrm>
          <a:prstGeom prst="rect">
            <a:avLst/>
          </a:prstGeom>
        </p:spPr>
      </p:pic>
      <p:grpSp>
        <p:nvGrpSpPr>
          <p:cNvPr id="2" name="组合 1"/>
          <p:cNvGrpSpPr/>
          <p:nvPr/>
        </p:nvGrpSpPr>
        <p:grpSpPr>
          <a:xfrm>
            <a:off x="4436205" y="895940"/>
            <a:ext cx="3894525" cy="2563352"/>
            <a:chOff x="4376845" y="2270850"/>
            <a:chExt cx="4027470" cy="2650856"/>
          </a:xfrm>
        </p:grpSpPr>
        <p:sp>
          <p:nvSpPr>
            <p:cNvPr id="10" name="对角圆角矩形 8"/>
            <p:cNvSpPr/>
            <p:nvPr/>
          </p:nvSpPr>
          <p:spPr>
            <a:xfrm>
              <a:off x="4376845" y="2270956"/>
              <a:ext cx="723319" cy="498425"/>
            </a:xfrm>
            <a:prstGeom prst="round2DiagRect">
              <a:avLst/>
            </a:prstGeom>
            <a:solidFill>
              <a:srgbClr val="C00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6" tIns="45713" rIns="91426" bIns="45713" numCol="1" spcCol="0" rtlCol="0" fromWordArt="0" anchor="ctr" anchorCtr="0" forceAA="0" compatLnSpc="1">
              <a:noAutofit/>
            </a:bodyPr>
            <a:lstStyle/>
            <a:p>
              <a:pPr algn="ctr"/>
              <a:r>
                <a:rPr lang="en-US" altLang="zh-CN" sz="2000" b="1" spc="-150" dirty="0">
                  <a:latin typeface="Arial" panose="020B0604020202020204" pitchFamily="34" charset="0"/>
                  <a:ea typeface="宋体" panose="02010600030101010101" pitchFamily="2" charset="-122"/>
                  <a:cs typeface="Arial" panose="020B0604020202020204" pitchFamily="34" charset="0"/>
                </a:rPr>
                <a:t>0 1</a:t>
              </a:r>
            </a:p>
          </p:txBody>
        </p:sp>
        <p:grpSp>
          <p:nvGrpSpPr>
            <p:cNvPr id="11" name="组合 10"/>
            <p:cNvGrpSpPr/>
            <p:nvPr/>
          </p:nvGrpSpPr>
          <p:grpSpPr>
            <a:xfrm>
              <a:off x="5252810" y="2270850"/>
              <a:ext cx="3149600" cy="500380"/>
              <a:chOff x="6959302" y="1819501"/>
              <a:chExt cx="4329176" cy="336890"/>
            </a:xfrm>
            <a:effectLst/>
          </p:grpSpPr>
          <p:sp>
            <p:nvSpPr>
              <p:cNvPr id="12" name="对角圆角矩形 12"/>
              <p:cNvSpPr/>
              <p:nvPr/>
            </p:nvSpPr>
            <p:spPr>
              <a:xfrm>
                <a:off x="6959302" y="1819501"/>
                <a:ext cx="4329176" cy="336890"/>
              </a:xfrm>
              <a:prstGeom prst="round2DiagRect">
                <a:avLst/>
              </a:prstGeom>
              <a:solidFill>
                <a:srgbClr val="C00000"/>
              </a:solidFill>
              <a:ln>
                <a:solidFill>
                  <a:srgbClr val="D3201C"/>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b="1" dirty="0">
                  <a:solidFill>
                    <a:schemeClr val="bg1"/>
                  </a:solidFill>
                  <a:latin typeface="宋体" panose="02010600030101010101" pitchFamily="2" charset="-122"/>
                  <a:ea typeface="宋体" panose="02010600030101010101" pitchFamily="2" charset="-122"/>
                </a:endParaRPr>
              </a:p>
            </p:txBody>
          </p:sp>
          <p:sp>
            <p:nvSpPr>
              <p:cNvPr id="14" name="TextBox 45"/>
              <p:cNvSpPr txBox="1"/>
              <p:nvPr/>
            </p:nvSpPr>
            <p:spPr>
              <a:xfrm>
                <a:off x="7245717" y="1873040"/>
                <a:ext cx="3635590" cy="278577"/>
              </a:xfrm>
              <a:prstGeom prst="rect">
                <a:avLst/>
              </a:prstGeom>
              <a:noFill/>
            </p:spPr>
            <p:txBody>
              <a:bodyPr wrap="square" rtlCol="0">
                <a:spAutoFit/>
              </a:bodyPr>
              <a:lstStyle/>
              <a:p>
                <a:r>
                  <a:rPr lang="zh-CN" altLang="en-US" sz="2000" spc="-150" dirty="0">
                    <a:solidFill>
                      <a:schemeClr val="bg1"/>
                    </a:solidFill>
                    <a:latin typeface="阿里巴巴普惠体 B" pitchFamily="18" charset="-122"/>
                    <a:ea typeface="阿里巴巴普惠体 B" pitchFamily="18" charset="-122"/>
                    <a:cs typeface="阿里巴巴普惠体 B" pitchFamily="18" charset="-122"/>
                  </a:rPr>
                  <a:t>标题内容标题内容</a:t>
                </a:r>
              </a:p>
            </p:txBody>
          </p:sp>
        </p:grpSp>
        <p:sp>
          <p:nvSpPr>
            <p:cNvPr id="16" name="对角圆角矩形 14"/>
            <p:cNvSpPr/>
            <p:nvPr/>
          </p:nvSpPr>
          <p:spPr>
            <a:xfrm>
              <a:off x="4376845" y="3000655"/>
              <a:ext cx="723319" cy="498425"/>
            </a:xfrm>
            <a:prstGeom prst="round2DiagRect">
              <a:avLst/>
            </a:prstGeom>
            <a:solidFill>
              <a:srgbClr val="C00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6" tIns="45713" rIns="91426" bIns="45713" numCol="1" spcCol="0" rtlCol="0" fromWordArt="0" anchor="ctr" anchorCtr="0" forceAA="0" compatLnSpc="1">
              <a:noAutofit/>
            </a:bodyPr>
            <a:lstStyle/>
            <a:p>
              <a:pPr algn="ctr"/>
              <a:r>
                <a:rPr lang="en-US" altLang="zh-CN" sz="2000" b="1" spc="-150" dirty="0">
                  <a:latin typeface="Arial" panose="020B0604020202020204" pitchFamily="34" charset="0"/>
                  <a:ea typeface="宋体" panose="02010600030101010101" pitchFamily="2" charset="-122"/>
                  <a:cs typeface="Arial" panose="020B0604020202020204" pitchFamily="34" charset="0"/>
                </a:rPr>
                <a:t>0 2</a:t>
              </a:r>
            </a:p>
          </p:txBody>
        </p:sp>
        <p:grpSp>
          <p:nvGrpSpPr>
            <p:cNvPr id="17" name="组合 16"/>
            <p:cNvGrpSpPr/>
            <p:nvPr/>
          </p:nvGrpSpPr>
          <p:grpSpPr>
            <a:xfrm>
              <a:off x="5252810" y="3000465"/>
              <a:ext cx="3150235" cy="500380"/>
              <a:chOff x="6959302" y="2495180"/>
              <a:chExt cx="3960440" cy="337063"/>
            </a:xfrm>
            <a:effectLst/>
          </p:grpSpPr>
          <p:sp>
            <p:nvSpPr>
              <p:cNvPr id="18" name="对角圆角矩形 16"/>
              <p:cNvSpPr/>
              <p:nvPr/>
            </p:nvSpPr>
            <p:spPr>
              <a:xfrm>
                <a:off x="6959302" y="2495180"/>
                <a:ext cx="3960440" cy="337063"/>
              </a:xfrm>
              <a:prstGeom prst="round2DiagRect">
                <a:avLst/>
              </a:prstGeom>
              <a:solidFill>
                <a:srgbClr val="C00000"/>
              </a:solidFill>
              <a:ln>
                <a:solidFill>
                  <a:srgbClr val="D3201C"/>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b="1" dirty="0">
                  <a:solidFill>
                    <a:schemeClr val="bg1"/>
                  </a:solidFill>
                  <a:latin typeface="宋体" panose="02010600030101010101" pitchFamily="2" charset="-122"/>
                  <a:ea typeface="宋体" panose="02010600030101010101" pitchFamily="2" charset="-122"/>
                </a:endParaRPr>
              </a:p>
            </p:txBody>
          </p:sp>
          <p:sp>
            <p:nvSpPr>
              <p:cNvPr id="20" name="TextBox 73"/>
              <p:cNvSpPr txBox="1"/>
              <p:nvPr/>
            </p:nvSpPr>
            <p:spPr>
              <a:xfrm>
                <a:off x="7254123" y="2548746"/>
                <a:ext cx="3663796" cy="278720"/>
              </a:xfrm>
              <a:prstGeom prst="rect">
                <a:avLst/>
              </a:prstGeom>
              <a:noFill/>
            </p:spPr>
            <p:txBody>
              <a:bodyPr wrap="square" rtlCol="0">
                <a:spAutoFit/>
              </a:bodyPr>
              <a:lstStyle/>
              <a:p>
                <a:r>
                  <a:rPr lang="zh-CN" altLang="en-US" sz="2000" spc="-150" dirty="0">
                    <a:solidFill>
                      <a:schemeClr val="bg1"/>
                    </a:solidFill>
                    <a:latin typeface="阿里巴巴普惠体 B" pitchFamily="18" charset="-122"/>
                    <a:ea typeface="阿里巴巴普惠体 B" pitchFamily="18" charset="-122"/>
                    <a:cs typeface="阿里巴巴普惠体 B" pitchFamily="18" charset="-122"/>
                  </a:rPr>
                  <a:t>标题内容标题内容</a:t>
                </a:r>
              </a:p>
            </p:txBody>
          </p:sp>
        </p:grpSp>
        <p:sp>
          <p:nvSpPr>
            <p:cNvPr id="21" name="对角圆角矩形 19"/>
            <p:cNvSpPr/>
            <p:nvPr/>
          </p:nvSpPr>
          <p:spPr>
            <a:xfrm>
              <a:off x="4376845" y="3724789"/>
              <a:ext cx="723319" cy="498425"/>
            </a:xfrm>
            <a:prstGeom prst="round2DiagRect">
              <a:avLst/>
            </a:prstGeom>
            <a:solidFill>
              <a:srgbClr val="C00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6" tIns="45713" rIns="91426" bIns="45713" numCol="1" spcCol="0" rtlCol="0" fromWordArt="0" anchor="ctr" anchorCtr="0" forceAA="0" compatLnSpc="1">
              <a:noAutofit/>
            </a:bodyPr>
            <a:lstStyle/>
            <a:p>
              <a:pPr algn="ctr"/>
              <a:r>
                <a:rPr lang="en-US" altLang="zh-CN" sz="2000" b="1" spc="-150" dirty="0">
                  <a:latin typeface="Arial" panose="020B0604020202020204" pitchFamily="34" charset="0"/>
                  <a:ea typeface="宋体" panose="02010600030101010101" pitchFamily="2" charset="-122"/>
                  <a:cs typeface="Arial" panose="020B0604020202020204" pitchFamily="34" charset="0"/>
                </a:rPr>
                <a:t>0 3</a:t>
              </a:r>
            </a:p>
          </p:txBody>
        </p:sp>
        <p:grpSp>
          <p:nvGrpSpPr>
            <p:cNvPr id="22" name="组合 21"/>
            <p:cNvGrpSpPr/>
            <p:nvPr/>
          </p:nvGrpSpPr>
          <p:grpSpPr>
            <a:xfrm>
              <a:off x="5252810" y="3724365"/>
              <a:ext cx="3150870" cy="500380"/>
              <a:chOff x="6959302" y="3139819"/>
              <a:chExt cx="4330576" cy="336891"/>
            </a:xfrm>
            <a:effectLst/>
          </p:grpSpPr>
          <p:sp>
            <p:nvSpPr>
              <p:cNvPr id="23" name="对角圆角矩形 21"/>
              <p:cNvSpPr/>
              <p:nvPr/>
            </p:nvSpPr>
            <p:spPr>
              <a:xfrm>
                <a:off x="6959302" y="3139819"/>
                <a:ext cx="4330576" cy="336891"/>
              </a:xfrm>
              <a:prstGeom prst="round2DiagRect">
                <a:avLst/>
              </a:prstGeom>
              <a:solidFill>
                <a:srgbClr val="C00000"/>
              </a:solidFill>
              <a:ln>
                <a:solidFill>
                  <a:srgbClr val="D3201C"/>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b="1" dirty="0">
                  <a:solidFill>
                    <a:schemeClr val="bg1"/>
                  </a:solidFill>
                  <a:latin typeface="宋体" panose="02010600030101010101" pitchFamily="2" charset="-122"/>
                  <a:ea typeface="宋体" panose="02010600030101010101" pitchFamily="2" charset="-122"/>
                </a:endParaRPr>
              </a:p>
            </p:txBody>
          </p:sp>
          <p:sp>
            <p:nvSpPr>
              <p:cNvPr id="24" name="TextBox 77"/>
              <p:cNvSpPr txBox="1"/>
              <p:nvPr/>
            </p:nvSpPr>
            <p:spPr>
              <a:xfrm>
                <a:off x="7245679" y="3195924"/>
                <a:ext cx="3635090" cy="278578"/>
              </a:xfrm>
              <a:prstGeom prst="rect">
                <a:avLst/>
              </a:prstGeom>
              <a:noFill/>
            </p:spPr>
            <p:txBody>
              <a:bodyPr wrap="square" rtlCol="0">
                <a:spAutoFit/>
              </a:bodyPr>
              <a:lstStyle/>
              <a:p>
                <a:r>
                  <a:rPr lang="zh-CN" altLang="en-US" sz="2000" spc="-150" dirty="0">
                    <a:solidFill>
                      <a:schemeClr val="bg1"/>
                    </a:solidFill>
                    <a:latin typeface="阿里巴巴普惠体 B" pitchFamily="18" charset="-122"/>
                    <a:ea typeface="阿里巴巴普惠体 B" pitchFamily="18" charset="-122"/>
                    <a:cs typeface="阿里巴巴普惠体 B" pitchFamily="18" charset="-122"/>
                  </a:rPr>
                  <a:t>标题内容标题内容</a:t>
                </a:r>
              </a:p>
            </p:txBody>
          </p:sp>
        </p:grpSp>
        <p:sp>
          <p:nvSpPr>
            <p:cNvPr id="26" name="对角圆角矩形 25"/>
            <p:cNvSpPr/>
            <p:nvPr/>
          </p:nvSpPr>
          <p:spPr>
            <a:xfrm>
              <a:off x="4376845" y="4419245"/>
              <a:ext cx="723319" cy="498425"/>
            </a:xfrm>
            <a:prstGeom prst="round2DiagRect">
              <a:avLst/>
            </a:prstGeom>
            <a:solidFill>
              <a:srgbClr val="C00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6" tIns="45713" rIns="91426" bIns="45713" numCol="1" spcCol="0" rtlCol="0" fromWordArt="0" anchor="ctr" anchorCtr="0" forceAA="0" compatLnSpc="1">
              <a:noAutofit/>
            </a:bodyPr>
            <a:lstStyle/>
            <a:p>
              <a:pPr algn="ctr"/>
              <a:r>
                <a:rPr lang="en-US" altLang="zh-CN" sz="2000" b="1" spc="-150" dirty="0">
                  <a:latin typeface="Arial" panose="020B0604020202020204" pitchFamily="34" charset="0"/>
                  <a:ea typeface="宋体" panose="02010600030101010101" pitchFamily="2" charset="-122"/>
                  <a:cs typeface="Arial" panose="020B0604020202020204" pitchFamily="34" charset="0"/>
                </a:rPr>
                <a:t>0 </a:t>
              </a:r>
              <a:r>
                <a:rPr lang="en-US" sz="2000" b="1" spc="-150" dirty="0">
                  <a:latin typeface="Arial" panose="020B0604020202020204" pitchFamily="34" charset="0"/>
                  <a:ea typeface="宋体" panose="02010600030101010101" pitchFamily="2" charset="-122"/>
                  <a:cs typeface="Arial" panose="020B0604020202020204" pitchFamily="34" charset="0"/>
                </a:rPr>
                <a:t>4</a:t>
              </a:r>
            </a:p>
          </p:txBody>
        </p:sp>
        <p:grpSp>
          <p:nvGrpSpPr>
            <p:cNvPr id="27" name="组合 26"/>
            <p:cNvGrpSpPr/>
            <p:nvPr/>
          </p:nvGrpSpPr>
          <p:grpSpPr>
            <a:xfrm>
              <a:off x="5252810" y="4419055"/>
              <a:ext cx="3151505" cy="502651"/>
              <a:chOff x="6959302" y="2495180"/>
              <a:chExt cx="4331276" cy="338420"/>
            </a:xfrm>
            <a:effectLst/>
          </p:grpSpPr>
          <p:sp>
            <p:nvSpPr>
              <p:cNvPr id="28" name="对角圆角矩形 27"/>
              <p:cNvSpPr/>
              <p:nvPr/>
            </p:nvSpPr>
            <p:spPr>
              <a:xfrm>
                <a:off x="6959302" y="2495180"/>
                <a:ext cx="4331276" cy="336891"/>
              </a:xfrm>
              <a:prstGeom prst="round2DiagRect">
                <a:avLst/>
              </a:prstGeom>
              <a:solidFill>
                <a:srgbClr val="C00000"/>
              </a:solidFill>
              <a:ln>
                <a:solidFill>
                  <a:srgbClr val="D3201C"/>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b="1" dirty="0">
                  <a:solidFill>
                    <a:schemeClr val="bg1"/>
                  </a:solidFill>
                  <a:latin typeface="宋体" panose="02010600030101010101" pitchFamily="2" charset="-122"/>
                  <a:ea typeface="宋体" panose="02010600030101010101" pitchFamily="2" charset="-122"/>
                </a:endParaRPr>
              </a:p>
            </p:txBody>
          </p:sp>
          <p:sp>
            <p:nvSpPr>
              <p:cNvPr id="29" name="TextBox 73"/>
              <p:cNvSpPr txBox="1"/>
              <p:nvPr/>
            </p:nvSpPr>
            <p:spPr>
              <a:xfrm>
                <a:off x="7253406" y="2555022"/>
                <a:ext cx="4036301" cy="278578"/>
              </a:xfrm>
              <a:prstGeom prst="rect">
                <a:avLst/>
              </a:prstGeom>
              <a:noFill/>
            </p:spPr>
            <p:txBody>
              <a:bodyPr wrap="square" rtlCol="0">
                <a:spAutoFit/>
              </a:bodyPr>
              <a:lstStyle/>
              <a:p>
                <a:r>
                  <a:rPr lang="zh-CN" altLang="en-US" sz="2000" spc="-150" dirty="0">
                    <a:solidFill>
                      <a:schemeClr val="bg1"/>
                    </a:solidFill>
                    <a:latin typeface="阿里巴巴普惠体 B" pitchFamily="18" charset="-122"/>
                    <a:ea typeface="阿里巴巴普惠体 B" pitchFamily="18" charset="-122"/>
                    <a:cs typeface="阿里巴巴普惠体 B" pitchFamily="18" charset="-122"/>
                  </a:rPr>
                  <a:t>标题内容标题内容</a:t>
                </a:r>
              </a:p>
            </p:txBody>
          </p:sp>
        </p:grpSp>
      </p:grpSp>
      <p:sp>
        <p:nvSpPr>
          <p:cNvPr id="35" name="TextBox 86"/>
          <p:cNvSpPr txBox="1"/>
          <p:nvPr/>
        </p:nvSpPr>
        <p:spPr>
          <a:xfrm>
            <a:off x="810478" y="896043"/>
            <a:ext cx="1661352" cy="1201867"/>
          </a:xfrm>
          <a:prstGeom prst="rect">
            <a:avLst/>
          </a:prstGeom>
          <a:noFill/>
          <a:effectLst/>
        </p:spPr>
        <p:txBody>
          <a:bodyPr wrap="none" lIns="68580" tIns="34290" rIns="68580" bIns="34290" rtlCol="0">
            <a:spAutoFit/>
          </a:bodyPr>
          <a:lstStyle/>
          <a:p>
            <a:pPr algn="ctr">
              <a:lnSpc>
                <a:spcPct val="80000"/>
              </a:lnSpc>
            </a:pPr>
            <a:r>
              <a:rPr lang="zh-CN" altLang="en-US" sz="6000" dirty="0">
                <a:solidFill>
                  <a:srgbClr val="C00000"/>
                </a:solidFill>
                <a:latin typeface="阿里巴巴普惠体 H" pitchFamily="18" charset="-122"/>
                <a:ea typeface="阿里巴巴普惠体 H" pitchFamily="18" charset="-122"/>
                <a:cs typeface="阿里巴巴普惠体 H" pitchFamily="18" charset="-122"/>
              </a:rPr>
              <a:t>目录</a:t>
            </a:r>
          </a:p>
          <a:p>
            <a:pPr algn="ctr">
              <a:lnSpc>
                <a:spcPct val="80000"/>
              </a:lnSpc>
            </a:pPr>
            <a:r>
              <a:rPr lang="en-US" altLang="zh-CN" sz="3200" b="1" dirty="0">
                <a:solidFill>
                  <a:srgbClr val="C00000"/>
                </a:solidFill>
                <a:latin typeface="Arial" panose="020B0604020202020204" pitchFamily="34" charset="0"/>
                <a:ea typeface="阿里巴巴普惠体 H" pitchFamily="18" charset="-122"/>
                <a:cs typeface="Arial" panose="020B0604020202020204" pitchFamily="34" charset="0"/>
              </a:rPr>
              <a:t>content</a:t>
            </a:r>
          </a:p>
        </p:txBody>
      </p:sp>
      <p:pic>
        <p:nvPicPr>
          <p:cNvPr id="8" name="图片 7"/>
          <p:cNvPicPr>
            <a:picLocks noChangeAspect="1"/>
          </p:cNvPicPr>
          <p:nvPr/>
        </p:nvPicPr>
        <p:blipFill rotWithShape="1">
          <a:blip r:embed="rId8">
            <a:extLst>
              <a:ext uri="{28A0092B-C50C-407E-A947-70E740481C1C}">
                <a14:useLocalDpi xmlns:a14="http://schemas.microsoft.com/office/drawing/2010/main" val="0"/>
              </a:ext>
            </a:extLst>
          </a:blip>
          <a:srcRect l="4498" t="17020" r="51348" b="40081"/>
          <a:stretch>
            <a:fillRect/>
          </a:stretch>
        </p:blipFill>
        <p:spPr>
          <a:xfrm>
            <a:off x="175846" y="766690"/>
            <a:ext cx="4037428" cy="22065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1000"/>
                            </p:stCondLst>
                            <p:childTnLst>
                              <p:par>
                                <p:cTn id="14" presetID="23" presetClass="entr" presetSubtype="3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strVal val="4*#ppt_w"/>
                                          </p:val>
                                        </p:tav>
                                        <p:tav tm="100000">
                                          <p:val>
                                            <p:strVal val="#ppt_w"/>
                                          </p:val>
                                        </p:tav>
                                      </p:tavLst>
                                    </p:anim>
                                    <p:anim calcmode="lin" valueType="num">
                                      <p:cBhvr>
                                        <p:cTn id="17" dur="500" fill="hold"/>
                                        <p:tgtEl>
                                          <p:spTgt spid="6"/>
                                        </p:tgtEl>
                                        <p:attrNameLst>
                                          <p:attrName>ppt_h</p:attrName>
                                        </p:attrNameLst>
                                      </p:cBhvr>
                                      <p:tavLst>
                                        <p:tav tm="0">
                                          <p:val>
                                            <p:strVal val="4*#ppt_h"/>
                                          </p:val>
                                        </p:tav>
                                        <p:tav tm="100000">
                                          <p:val>
                                            <p:strVal val="#ppt_h"/>
                                          </p:val>
                                        </p:tav>
                                      </p:tavLst>
                                    </p:anim>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fltVal val="0"/>
                                          </p:val>
                                        </p:tav>
                                        <p:tav tm="100000">
                                          <p:val>
                                            <p:strVal val="#ppt_w"/>
                                          </p:val>
                                        </p:tav>
                                      </p:tavLst>
                                    </p:anim>
                                    <p:anim calcmode="lin" valueType="num">
                                      <p:cBhvr>
                                        <p:cTn id="22" dur="500" fill="hold"/>
                                        <p:tgtEl>
                                          <p:spTgt spid="35"/>
                                        </p:tgtEl>
                                        <p:attrNameLst>
                                          <p:attrName>ppt_h</p:attrName>
                                        </p:attrNameLst>
                                      </p:cBhvr>
                                      <p:tavLst>
                                        <p:tav tm="0">
                                          <p:val>
                                            <p:fltVal val="0"/>
                                          </p:val>
                                        </p:tav>
                                        <p:tav tm="100000">
                                          <p:val>
                                            <p:strVal val="#ppt_h"/>
                                          </p:val>
                                        </p:tav>
                                      </p:tavLst>
                                    </p:anim>
                                    <p:animEffect transition="in" filter="fade">
                                      <p:cBhvr>
                                        <p:cTn id="23" dur="500"/>
                                        <p:tgtEl>
                                          <p:spTgt spid="35"/>
                                        </p:tgtEl>
                                      </p:cBhvr>
                                    </p:animEffect>
                                    <p:anim calcmode="lin" valueType="num">
                                      <p:cBhvr>
                                        <p:cTn id="24" dur="500" fill="hold"/>
                                        <p:tgtEl>
                                          <p:spTgt spid="35"/>
                                        </p:tgtEl>
                                        <p:attrNameLst>
                                          <p:attrName>ppt_x</p:attrName>
                                        </p:attrNameLst>
                                      </p:cBhvr>
                                      <p:tavLst>
                                        <p:tav tm="0">
                                          <p:val>
                                            <p:fltVal val="0.5"/>
                                          </p:val>
                                        </p:tav>
                                        <p:tav tm="100000">
                                          <p:val>
                                            <p:strVal val="#ppt_x"/>
                                          </p:val>
                                        </p:tav>
                                      </p:tavLst>
                                    </p:anim>
                                    <p:anim calcmode="lin" valueType="num">
                                      <p:cBhvr>
                                        <p:cTn id="25" dur="500" fill="hold"/>
                                        <p:tgtEl>
                                          <p:spTgt spid="35"/>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 presetClass="entr" presetSubtype="2"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1+#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18" presetClass="entr" presetSubtype="6"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strips(downRight)">
                                      <p:cBhvr>
                                        <p:cTn id="40" dur="500"/>
                                        <p:tgtEl>
                                          <p:spTgt spid="2"/>
                                        </p:tgtEl>
                                      </p:cBhvr>
                                    </p:animEffect>
                                  </p:childTnLst>
                                </p:cTn>
                              </p:par>
                            </p:childTnLst>
                          </p:cTn>
                        </p:par>
                        <p:par>
                          <p:cTn id="41" fill="hold">
                            <p:stCondLst>
                              <p:cond delay="4000"/>
                            </p:stCondLst>
                            <p:childTnLst>
                              <p:par>
                                <p:cTn id="42" presetID="22" presetClass="entr" presetSubtype="1"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up)">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BF3E7"/>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9180" b="20819"/>
          <a:stretch>
            <a:fillRect/>
          </a:stretch>
        </p:blipFill>
        <p:spPr>
          <a:xfrm>
            <a:off x="0" y="2571749"/>
            <a:ext cx="9144000" cy="257175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l="4954" t="60217" r="65596"/>
          <a:stretch>
            <a:fillRect/>
          </a:stretch>
        </p:blipFill>
        <p:spPr>
          <a:xfrm>
            <a:off x="453006" y="3464652"/>
            <a:ext cx="2692866" cy="2046227"/>
          </a:xfrm>
          <a:prstGeom prst="rect">
            <a:avLst/>
          </a:prstGeom>
        </p:spPr>
      </p:pic>
      <p:pic>
        <p:nvPicPr>
          <p:cNvPr id="11" name="图片 10"/>
          <p:cNvPicPr>
            <a:picLocks noChangeAspect="1"/>
          </p:cNvPicPr>
          <p:nvPr/>
        </p:nvPicPr>
        <p:blipFill rotWithShape="1">
          <a:blip r:embed="rId5">
            <a:extLst>
              <a:ext uri="{28A0092B-C50C-407E-A947-70E740481C1C}">
                <a14:useLocalDpi xmlns:a14="http://schemas.microsoft.com/office/drawing/2010/main" val="0"/>
              </a:ext>
            </a:extLst>
          </a:blip>
          <a:srcRect t="52065" b="24201"/>
          <a:stretch>
            <a:fillRect/>
          </a:stretch>
        </p:blipFill>
        <p:spPr>
          <a:xfrm>
            <a:off x="0" y="4072647"/>
            <a:ext cx="9144000" cy="1220806"/>
          </a:xfrm>
          <a:prstGeom prst="rect">
            <a:avLst/>
          </a:prstGeom>
        </p:spPr>
      </p:pic>
      <p:pic>
        <p:nvPicPr>
          <p:cNvPr id="9" name="图片 8"/>
          <p:cNvPicPr>
            <a:picLocks noChangeAspect="1"/>
          </p:cNvPicPr>
          <p:nvPr/>
        </p:nvPicPr>
        <p:blipFill rotWithShape="1">
          <a:blip r:embed="rId6">
            <a:extLst>
              <a:ext uri="{28A0092B-C50C-407E-A947-70E740481C1C}">
                <a14:useLocalDpi xmlns:a14="http://schemas.microsoft.com/office/drawing/2010/main" val="0"/>
              </a:ext>
            </a:extLst>
          </a:blip>
          <a:srcRect b="80298"/>
          <a:stretch>
            <a:fillRect/>
          </a:stretch>
        </p:blipFill>
        <p:spPr>
          <a:xfrm>
            <a:off x="0" y="0"/>
            <a:ext cx="9144000" cy="1013377"/>
          </a:xfrm>
          <a:prstGeom prst="rect">
            <a:avLst/>
          </a:prstGeom>
        </p:spPr>
      </p:pic>
      <p:sp>
        <p:nvSpPr>
          <p:cNvPr id="15" name="椭圆 14"/>
          <p:cNvSpPr/>
          <p:nvPr/>
        </p:nvSpPr>
        <p:spPr>
          <a:xfrm>
            <a:off x="4065448" y="1237950"/>
            <a:ext cx="1013105" cy="1013377"/>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3400" b="1"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400" b="1"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 name="TextBox 1"/>
          <p:cNvSpPr txBox="1"/>
          <p:nvPr/>
        </p:nvSpPr>
        <p:spPr>
          <a:xfrm>
            <a:off x="0" y="2486025"/>
            <a:ext cx="9144000" cy="584775"/>
          </a:xfrm>
          <a:prstGeom prst="rect">
            <a:avLst/>
          </a:prstGeom>
          <a:noFill/>
        </p:spPr>
        <p:txBody>
          <a:bodyPr wrap="square" rtlCol="0">
            <a:spAutoFit/>
          </a:bodyPr>
          <a:lstStyle/>
          <a:p>
            <a:pPr algn="ctr"/>
            <a:r>
              <a:rPr lang="zh-CN" altLang="en-US" sz="3200" dirty="0">
                <a:solidFill>
                  <a:srgbClr val="C00000"/>
                </a:solidFill>
                <a:latin typeface="阿里巴巴普惠体 B" pitchFamily="18" charset="-122"/>
                <a:ea typeface="阿里巴巴普惠体 B" pitchFamily="18" charset="-122"/>
                <a:cs typeface="阿里巴巴普惠体 B" pitchFamily="18" charset="-122"/>
              </a:rPr>
              <a:t>标题标题标题标题</a:t>
            </a: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45"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900"/>
                                        <p:tgtEl>
                                          <p:spTgt spid="15"/>
                                        </p:tgtEl>
                                      </p:cBhvr>
                                    </p:animEffect>
                                    <p:anim calcmode="lin" valueType="num">
                                      <p:cBhvr>
                                        <p:cTn id="25" dur="900" fill="hold"/>
                                        <p:tgtEl>
                                          <p:spTgt spid="15"/>
                                        </p:tgtEl>
                                        <p:attrNameLst>
                                          <p:attrName>ppt_w</p:attrName>
                                        </p:attrNameLst>
                                      </p:cBhvr>
                                      <p:tavLst>
                                        <p:tav tm="0" fmla="#ppt_w*sin(2.5*pi*$)">
                                          <p:val>
                                            <p:fltVal val="0"/>
                                          </p:val>
                                        </p:tav>
                                        <p:tav tm="100000">
                                          <p:val>
                                            <p:fltVal val="1"/>
                                          </p:val>
                                        </p:tav>
                                      </p:tavLst>
                                    </p:anim>
                                    <p:anim calcmode="lin" valueType="num">
                                      <p:cBhvr>
                                        <p:cTn id="26" dur="900" fill="hold"/>
                                        <p:tgtEl>
                                          <p:spTgt spid="15"/>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2963054" y="1395311"/>
            <a:ext cx="3420161" cy="3603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1" compatLnSpc="1">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20000"/>
              </a:lnSpc>
              <a:defRPr/>
            </a:pPr>
            <a:r>
              <a:rPr lang="zh-CN" altLang="en-US" sz="1800" b="1"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输入具体内容输入具体内容输入</a:t>
            </a:r>
          </a:p>
        </p:txBody>
      </p:sp>
      <p:sp>
        <p:nvSpPr>
          <p:cNvPr id="14" name="Rectangle 10"/>
          <p:cNvSpPr>
            <a:spLocks noChangeArrowheads="1"/>
          </p:cNvSpPr>
          <p:nvPr/>
        </p:nvSpPr>
        <p:spPr bwMode="auto">
          <a:xfrm>
            <a:off x="1438045" y="2564086"/>
            <a:ext cx="6443473" cy="1716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输入具体内容输入具体内容输入具体内容输入具体输入具体内容输入具体内容输入具体内容输入具体输入具体内容输入具体内容输入具体内容输入具体输入具体内容输入具体内容输入具体内容输入具体输入具体内容输入具体内容输入具体内容输入具体输入具体内容输入具体内容输入具体内容输入具体输入具体内容输入具体内容输入具体内容输入具体</a:t>
            </a:r>
          </a:p>
          <a:p>
            <a:pPr>
              <a:lnSpc>
                <a:spcPct val="120000"/>
              </a:lnSpc>
              <a:defRPr/>
            </a:pPr>
            <a:endParaRPr lang="zh-CN" altLang="en-US" sz="1500" b="1" spc="-113"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15" name="Rectangle 3"/>
          <p:cNvSpPr txBox="1">
            <a:spLocks noChangeArrowheads="1"/>
          </p:cNvSpPr>
          <p:nvPr/>
        </p:nvSpPr>
        <p:spPr bwMode="auto">
          <a:xfrm>
            <a:off x="2963055" y="800569"/>
            <a:ext cx="5028833" cy="4837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1" compatLnSpc="1">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defRPr/>
            </a:pPr>
            <a:r>
              <a:rPr lang="zh-CN" altLang="en-US" sz="1800" b="1"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输入具体内容输入具体内容输入具体内容输入具体</a:t>
            </a:r>
          </a:p>
        </p:txBody>
      </p:sp>
      <p:sp>
        <p:nvSpPr>
          <p:cNvPr id="20" name="Text Box 9"/>
          <p:cNvSpPr>
            <a:spLocks noChangeArrowheads="1"/>
          </p:cNvSpPr>
          <p:nvPr/>
        </p:nvSpPr>
        <p:spPr bwMode="auto">
          <a:xfrm>
            <a:off x="1152113" y="896377"/>
            <a:ext cx="1611737" cy="96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80" tIns="34290" rIns="68580" bIns="34290"/>
          <a:lstStyle>
            <a:lvl1pPr eaLnBrk="0" hangingPunct="0">
              <a:spcBef>
                <a:spcPct val="20000"/>
              </a:spcBef>
              <a:buChar char="•"/>
              <a:defRPr sz="3200">
                <a:solidFill>
                  <a:schemeClr val="tx1"/>
                </a:solidFill>
                <a:latin typeface="方正兰亭粗黑_GBK" charset="-122"/>
                <a:ea typeface="宋体" panose="02010600030101010101" pitchFamily="2" charset="-122"/>
                <a:sym typeface="方正兰亭粗黑_GBK" charset="-122"/>
              </a:defRPr>
            </a:lvl1pPr>
            <a:lvl2pPr marL="742950" indent="-285750" eaLnBrk="0" hangingPunct="0">
              <a:spcBef>
                <a:spcPct val="20000"/>
              </a:spcBef>
              <a:buChar char="–"/>
              <a:defRPr sz="2800">
                <a:solidFill>
                  <a:schemeClr val="tx1"/>
                </a:solidFill>
                <a:latin typeface="方正兰亭粗黑_GBK" charset="-122"/>
                <a:ea typeface="宋体" panose="02010600030101010101" pitchFamily="2" charset="-122"/>
                <a:sym typeface="方正兰亭粗黑_GBK" charset="-122"/>
              </a:defRPr>
            </a:lvl2pPr>
            <a:lvl3pPr marL="1143000" indent="-228600" eaLnBrk="0" hangingPunct="0">
              <a:spcBef>
                <a:spcPct val="20000"/>
              </a:spcBef>
              <a:buChar char="•"/>
              <a:defRPr sz="2400">
                <a:solidFill>
                  <a:schemeClr val="tx1"/>
                </a:solidFill>
                <a:latin typeface="方正兰亭粗黑_GBK" charset="-122"/>
                <a:ea typeface="宋体" panose="02010600030101010101" pitchFamily="2" charset="-122"/>
                <a:sym typeface="方正兰亭粗黑_GBK" charset="-122"/>
              </a:defRPr>
            </a:lvl3pPr>
            <a:lvl4pPr marL="16002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4pPr>
            <a:lvl5pPr marL="2057400" indent="-228600" eaLnBrk="0" hangingPunct="0">
              <a:spcBef>
                <a:spcPct val="20000"/>
              </a:spcBef>
              <a:buChar char="»"/>
              <a:defRPr sz="2000">
                <a:solidFill>
                  <a:schemeClr val="tx1"/>
                </a:solidFill>
                <a:latin typeface="方正兰亭粗黑_GBK" charset="-122"/>
                <a:ea typeface="宋体" panose="02010600030101010101" pitchFamily="2" charset="-122"/>
                <a:sym typeface="方正兰亭粗黑_GBK"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方正兰亭粗黑_GBK" charset="-122"/>
                <a:ea typeface="宋体" panose="02010600030101010101" pitchFamily="2" charset="-122"/>
                <a:sym typeface="方正兰亭粗黑_GBK" charset="-122"/>
              </a:defRPr>
            </a:lvl9pPr>
          </a:lstStyle>
          <a:p>
            <a:pPr algn="ctr" eaLnBrk="1" fontAlgn="base" hangingPunct="1">
              <a:spcBef>
                <a:spcPct val="0"/>
              </a:spcBef>
              <a:spcAft>
                <a:spcPct val="0"/>
              </a:spcAft>
              <a:buNone/>
              <a:defRPr/>
            </a:pPr>
            <a:r>
              <a:rPr lang="zh-CN" altLang="en-US" sz="2600" dirty="0">
                <a:solidFill>
                  <a:srgbClr val="C00000"/>
                </a:solidFill>
                <a:latin typeface="阿里巴巴普惠体 H" pitchFamily="18" charset="-122"/>
                <a:ea typeface="阿里巴巴普惠体 H" pitchFamily="18" charset="-122"/>
                <a:cs typeface="阿里巴巴普惠体 H" pitchFamily="18" charset="-122"/>
                <a:sym typeface="微软雅黑" panose="020B0503020204020204" pitchFamily="34" charset="-122"/>
              </a:rPr>
              <a:t>三会</a:t>
            </a:r>
            <a:endParaRPr lang="en-US" altLang="zh-CN" sz="2600" dirty="0">
              <a:solidFill>
                <a:srgbClr val="C00000"/>
              </a:solidFill>
              <a:latin typeface="阿里巴巴普惠体 H" pitchFamily="18" charset="-122"/>
              <a:ea typeface="阿里巴巴普惠体 H" pitchFamily="18" charset="-122"/>
              <a:cs typeface="阿里巴巴普惠体 H" pitchFamily="18" charset="-122"/>
              <a:sym typeface="微软雅黑" panose="020B0503020204020204" pitchFamily="34" charset="-122"/>
            </a:endParaRPr>
          </a:p>
          <a:p>
            <a:pPr algn="ctr" eaLnBrk="1" fontAlgn="base" hangingPunct="1">
              <a:spcBef>
                <a:spcPct val="0"/>
              </a:spcBef>
              <a:spcAft>
                <a:spcPct val="0"/>
              </a:spcAft>
              <a:buNone/>
              <a:defRPr/>
            </a:pPr>
            <a:r>
              <a:rPr lang="zh-CN" altLang="en-US" sz="2600" dirty="0">
                <a:solidFill>
                  <a:srgbClr val="C00000"/>
                </a:solidFill>
                <a:latin typeface="阿里巴巴普惠体 H" pitchFamily="18" charset="-122"/>
                <a:ea typeface="阿里巴巴普惠体 H" pitchFamily="18" charset="-122"/>
                <a:cs typeface="阿里巴巴普惠体 H" pitchFamily="18" charset="-122"/>
                <a:sym typeface="微软雅黑" panose="020B0503020204020204" pitchFamily="34" charset="-122"/>
              </a:rPr>
              <a:t>一课</a:t>
            </a:r>
          </a:p>
        </p:txBody>
      </p:sp>
      <p:sp>
        <p:nvSpPr>
          <p:cNvPr id="21" name="矩形 20"/>
          <p:cNvSpPr/>
          <p:nvPr/>
        </p:nvSpPr>
        <p:spPr>
          <a:xfrm>
            <a:off x="1458893" y="840009"/>
            <a:ext cx="998176" cy="998176"/>
          </a:xfrm>
          <a:prstGeom prst="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2" name="燕尾形 17"/>
          <p:cNvSpPr/>
          <p:nvPr/>
        </p:nvSpPr>
        <p:spPr>
          <a:xfrm>
            <a:off x="2679580" y="935641"/>
            <a:ext cx="247268" cy="247268"/>
          </a:xfrm>
          <a:prstGeom prst="chevron">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23" name="燕尾形 18"/>
          <p:cNvSpPr/>
          <p:nvPr/>
        </p:nvSpPr>
        <p:spPr>
          <a:xfrm>
            <a:off x="2679486" y="1451863"/>
            <a:ext cx="247268" cy="247268"/>
          </a:xfrm>
          <a:prstGeom prst="chevron">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cxnSp>
        <p:nvCxnSpPr>
          <p:cNvPr id="26" name="直接连接符 25"/>
          <p:cNvCxnSpPr/>
          <p:nvPr/>
        </p:nvCxnSpPr>
        <p:spPr>
          <a:xfrm>
            <a:off x="1152113" y="2292135"/>
            <a:ext cx="6839775" cy="0"/>
          </a:xfrm>
          <a:prstGeom prst="line">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inVertical)">
                                      <p:cBhvr>
                                        <p:cTn id="18" dur="500"/>
                                        <p:tgtEl>
                                          <p:spTgt spid="21"/>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500"/>
                                        <p:tgtEl>
                                          <p:spTgt spid="22"/>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4500"/>
                            </p:stCondLst>
                            <p:childTnLst>
                              <p:par>
                                <p:cTn id="40" presetID="16" presetClass="entr" presetSubtype="21" fill="hold"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arn(inVertical)">
                                      <p:cBhvr>
                                        <p:cTn id="42" dur="500"/>
                                        <p:tgtEl>
                                          <p:spTgt spid="26"/>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up)">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20" grpId="0"/>
      <p:bldP spid="21" grpId="0" animBg="1"/>
      <p:bldP spid="22" grpId="0" animBg="1"/>
      <p:bldP spid="23"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12" name="Text Box 7"/>
          <p:cNvSpPr txBox="1">
            <a:spLocks noChangeArrowheads="1"/>
          </p:cNvSpPr>
          <p:nvPr/>
        </p:nvSpPr>
        <p:spPr bwMode="auto">
          <a:xfrm>
            <a:off x="4368643" y="1337979"/>
            <a:ext cx="4153848" cy="59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defRPr/>
            </a:pP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a:t>
            </a:r>
            <a:endParaRPr lang="zh-CN" altLang="en-US" sz="1700" dirty="0">
              <a:latin typeface="宋体" panose="02010600030101010101" pitchFamily="2" charset="-122"/>
              <a:ea typeface="宋体" panose="02010600030101010101" pitchFamily="2" charset="-122"/>
              <a:cs typeface="+mn-ea"/>
              <a:sym typeface="+mn-lt"/>
            </a:endParaRPr>
          </a:p>
        </p:txBody>
      </p:sp>
      <p:sp>
        <p:nvSpPr>
          <p:cNvPr id="17" name="Text Box 7"/>
          <p:cNvSpPr txBox="1">
            <a:spLocks noChangeArrowheads="1"/>
          </p:cNvSpPr>
          <p:nvPr/>
        </p:nvSpPr>
        <p:spPr bwMode="auto">
          <a:xfrm>
            <a:off x="4368643" y="3175860"/>
            <a:ext cx="4153848" cy="59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defRPr/>
            </a:pP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a:t>
            </a:r>
            <a:endParaRPr lang="zh-CN" altLang="en-US" sz="1700" dirty="0">
              <a:latin typeface="宋体" panose="02010600030101010101" pitchFamily="2" charset="-122"/>
              <a:ea typeface="宋体" panose="02010600030101010101" pitchFamily="2" charset="-122"/>
              <a:cs typeface="+mn-ea"/>
              <a:sym typeface="+mn-lt"/>
            </a:endParaRPr>
          </a:p>
        </p:txBody>
      </p:sp>
      <p:sp>
        <p:nvSpPr>
          <p:cNvPr id="18" name="Text Box 7"/>
          <p:cNvSpPr txBox="1">
            <a:spLocks noChangeArrowheads="1"/>
          </p:cNvSpPr>
          <p:nvPr/>
        </p:nvSpPr>
        <p:spPr bwMode="auto">
          <a:xfrm>
            <a:off x="4368643" y="1950606"/>
            <a:ext cx="4094582" cy="59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defRPr/>
            </a:pP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a:t>
            </a:r>
            <a:endParaRPr lang="zh-CN" altLang="en-US" sz="1700" dirty="0">
              <a:latin typeface="宋体" panose="02010600030101010101" pitchFamily="2" charset="-122"/>
              <a:ea typeface="宋体" panose="02010600030101010101" pitchFamily="2" charset="-122"/>
              <a:cs typeface="+mn-ea"/>
              <a:sym typeface="+mn-lt"/>
            </a:endParaRPr>
          </a:p>
        </p:txBody>
      </p:sp>
      <p:sp>
        <p:nvSpPr>
          <p:cNvPr id="19" name="Text Box 7"/>
          <p:cNvSpPr txBox="1">
            <a:spLocks noChangeArrowheads="1"/>
          </p:cNvSpPr>
          <p:nvPr/>
        </p:nvSpPr>
        <p:spPr bwMode="auto">
          <a:xfrm>
            <a:off x="4368643" y="2563233"/>
            <a:ext cx="4094582" cy="59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lvl="0">
              <a:defRPr/>
            </a:pP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7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a:t>
            </a:r>
            <a:endParaRPr lang="zh-CN" altLang="en-US" sz="1700" dirty="0">
              <a:latin typeface="宋体" panose="02010600030101010101" pitchFamily="2" charset="-122"/>
              <a:ea typeface="宋体" panose="02010600030101010101" pitchFamily="2" charset="-122"/>
              <a:cs typeface="+mn-ea"/>
              <a:sym typeface="+mn-lt"/>
            </a:endParaRPr>
          </a:p>
        </p:txBody>
      </p:sp>
      <p:sp>
        <p:nvSpPr>
          <p:cNvPr id="24" name="Text Box 4"/>
          <p:cNvSpPr txBox="1">
            <a:spLocks noChangeArrowheads="1"/>
          </p:cNvSpPr>
          <p:nvPr/>
        </p:nvSpPr>
        <p:spPr bwMode="auto">
          <a:xfrm>
            <a:off x="1238980" y="1341687"/>
            <a:ext cx="2312483" cy="2141932"/>
          </a:xfrm>
          <a:prstGeom prst="rect">
            <a:avLst/>
          </a:prstGeom>
          <a:noFill/>
          <a:ln>
            <a:noFill/>
          </a:ln>
          <a:effectLst/>
        </p:spPr>
        <p:txBody>
          <a:bodyPr lIns="68580" tIns="34290" rIns="68580" bIns="34290" anchor="ctr" anchorCtr="1">
            <a:noAutofit/>
          </a:bodyPr>
          <a:lstStyle/>
          <a:p>
            <a:pPr algn="ctr">
              <a:lnSpc>
                <a:spcPct val="120000"/>
              </a:lnSpc>
              <a:defRPr/>
            </a:pPr>
            <a:r>
              <a:rPr lang="zh-CN" altLang="en-US" sz="1800" b="1"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800" spc="-113" dirty="0">
                <a:solidFill>
                  <a:schemeClr val="tx1">
                    <a:lumMod val="65000"/>
                    <a:lumOff val="35000"/>
                  </a:schemeClr>
                </a:solidFill>
                <a:latin typeface="阿里巴巴普惠体 B" pitchFamily="18" charset="-122"/>
                <a:ea typeface="阿里巴巴普惠体 B" pitchFamily="18" charset="-122"/>
                <a:cs typeface="阿里巴巴普惠体 B" pitchFamily="18" charset="-122"/>
                <a:sym typeface="+mn-lt"/>
              </a:rPr>
              <a:t>输入具体内容输入具体内容输入具体输入具体内容输入具体内容输入具体内容输入具体</a:t>
            </a:r>
          </a:p>
        </p:txBody>
      </p:sp>
      <p:sp>
        <p:nvSpPr>
          <p:cNvPr id="25" name="流程图: 联系 24"/>
          <p:cNvSpPr/>
          <p:nvPr/>
        </p:nvSpPr>
        <p:spPr>
          <a:xfrm>
            <a:off x="933260" y="901180"/>
            <a:ext cx="2923922" cy="2923922"/>
          </a:xfrm>
          <a:prstGeom prst="flowChartConnector">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cxnSp>
        <p:nvCxnSpPr>
          <p:cNvPr id="27" name="直接连接符 26"/>
          <p:cNvCxnSpPr/>
          <p:nvPr/>
        </p:nvCxnSpPr>
        <p:spPr>
          <a:xfrm>
            <a:off x="3571057" y="1488020"/>
            <a:ext cx="680903" cy="0"/>
          </a:xfrm>
          <a:prstGeom prst="line">
            <a:avLst/>
          </a:prstGeom>
          <a:ln w="12700">
            <a:solidFill>
              <a:srgbClr val="B7010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842927" y="2108902"/>
            <a:ext cx="379641" cy="0"/>
          </a:xfrm>
          <a:prstGeom prst="line">
            <a:avLst/>
          </a:prstGeom>
          <a:ln w="12700">
            <a:solidFill>
              <a:srgbClr val="B7010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3814727" y="2744786"/>
            <a:ext cx="447030" cy="0"/>
          </a:xfrm>
          <a:prstGeom prst="line">
            <a:avLst/>
          </a:prstGeom>
          <a:ln w="12700">
            <a:solidFill>
              <a:srgbClr val="B7010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502476" y="3325901"/>
            <a:ext cx="680903" cy="0"/>
          </a:xfrm>
          <a:prstGeom prst="line">
            <a:avLst/>
          </a:prstGeom>
          <a:ln w="12700">
            <a:solidFill>
              <a:srgbClr val="B7010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left)">
                                      <p:cBhvr>
                                        <p:cTn id="26" dur="500"/>
                                        <p:tgtEl>
                                          <p:spTgt spid="27"/>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55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childTnLst>
                          </p:cTn>
                        </p:par>
                        <p:par>
                          <p:cTn id="51" fill="hold">
                            <p:stCondLst>
                              <p:cond delay="6000"/>
                            </p:stCondLst>
                            <p:childTnLst>
                              <p:par>
                                <p:cTn id="52" presetID="22" presetClass="entr" presetSubtype="8"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P spid="18" grpId="0"/>
      <p:bldP spid="19" grpId="0"/>
      <p:bldP spid="24"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14" name="文本框 2"/>
          <p:cNvSpPr txBox="1"/>
          <p:nvPr/>
        </p:nvSpPr>
        <p:spPr>
          <a:xfrm>
            <a:off x="1401744" y="3511430"/>
            <a:ext cx="6916161" cy="461665"/>
          </a:xfrm>
          <a:prstGeom prst="rect">
            <a:avLst/>
          </a:prstGeom>
          <a:noFill/>
        </p:spPr>
        <p:txBody>
          <a:bodyPr wrap="square" lIns="68580" tIns="34290" rIns="68580" bIns="34290" rtlCol="0">
            <a:spAutoFit/>
          </a:bodyPr>
          <a:lstStyle/>
          <a:p>
            <a:pPr lvl="0" algn="ctr">
              <a:lnSpc>
                <a:spcPct val="150000"/>
              </a:lnSpc>
              <a:defRPr/>
            </a:pPr>
            <a:r>
              <a:rPr lang="zh-CN" altLang="en-US" sz="17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输入具体内容输入具体内容</a:t>
            </a:r>
            <a:r>
              <a:rPr lang="zh-CN" altLang="en-US" sz="1700" spc="-113" dirty="0">
                <a:solidFill>
                  <a:schemeClr val="tx1">
                    <a:lumMod val="85000"/>
                    <a:lumOff val="15000"/>
                  </a:schemeClr>
                </a:solidFill>
                <a:latin typeface="阿里巴巴普惠体 B" pitchFamily="18" charset="-122"/>
                <a:ea typeface="阿里巴巴普惠体 B" pitchFamily="18" charset="-122"/>
                <a:cs typeface="阿里巴巴普惠体 B" pitchFamily="18" charset="-122"/>
                <a:sym typeface="+mn-lt"/>
              </a:rPr>
              <a:t>输入具体内容输入具体输入具体内容输入具体内容</a:t>
            </a:r>
            <a:endParaRPr lang="zh-CN" altLang="en-US" sz="1700" b="1" dirty="0">
              <a:solidFill>
                <a:srgbClr val="B70101"/>
              </a:solidFill>
              <a:latin typeface="阿里巴巴普惠体 B" pitchFamily="18" charset="-122"/>
              <a:ea typeface="阿里巴巴普惠体 B" pitchFamily="18" charset="-122"/>
              <a:cs typeface="阿里巴巴普惠体 B" pitchFamily="18" charset="-122"/>
            </a:endParaRPr>
          </a:p>
        </p:txBody>
      </p:sp>
      <p:sp>
        <p:nvSpPr>
          <p:cNvPr id="15" name="矩形 14"/>
          <p:cNvSpPr/>
          <p:nvPr/>
        </p:nvSpPr>
        <p:spPr>
          <a:xfrm>
            <a:off x="1318847" y="2544970"/>
            <a:ext cx="3165964" cy="571247"/>
          </a:xfrm>
          <a:prstGeom prst="rect">
            <a:avLst/>
          </a:prstGeom>
        </p:spPr>
        <p:txBody>
          <a:bodyPr wrap="square" lIns="68580" tIns="34290" rIns="68580" bIns="34290">
            <a:spAutoFit/>
          </a:bodyPr>
          <a:lstStyle/>
          <a:p>
            <a:pPr>
              <a:lnSpc>
                <a:spcPct val="120000"/>
              </a:lnSpc>
              <a:defRPr/>
            </a:pPr>
            <a:r>
              <a:rPr lang="zh-CN" altLang="en-US" sz="30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a:t>
            </a:r>
            <a:endParaRPr lang="zh-CN" altLang="en-US" sz="3000" b="1" dirty="0">
              <a:solidFill>
                <a:srgbClr val="B70101"/>
              </a:solidFill>
              <a:latin typeface="宋体" panose="02010600030101010101" pitchFamily="2" charset="-122"/>
              <a:ea typeface="宋体" panose="02010600030101010101" pitchFamily="2" charset="-122"/>
              <a:sym typeface="+mn-lt"/>
            </a:endParaRPr>
          </a:p>
        </p:txBody>
      </p:sp>
      <p:sp>
        <p:nvSpPr>
          <p:cNvPr id="20" name="矩形 19"/>
          <p:cNvSpPr/>
          <p:nvPr/>
        </p:nvSpPr>
        <p:spPr>
          <a:xfrm>
            <a:off x="2728849" y="899676"/>
            <a:ext cx="5422955" cy="1103379"/>
          </a:xfrm>
          <a:prstGeom prst="rect">
            <a:avLst/>
          </a:prstGeom>
        </p:spPr>
        <p:txBody>
          <a:bodyPr wrap="square" lIns="68580" tIns="34290" rIns="68580" bIns="34290">
            <a:spAutoFit/>
          </a:bodyPr>
          <a:lstStyle/>
          <a:p>
            <a:pPr>
              <a:lnSpc>
                <a:spcPct val="120000"/>
              </a:lnSpc>
              <a:defRPr/>
            </a:pPr>
            <a:r>
              <a:rPr lang="zh-CN" altLang="en-US"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输入具体内容输入具体内容输入具体内容输入具体输入具体内容输入具体内容输入具体内容输入具体输入具体内容输入具体内容输入具体内容输入具体内容输入具体内容输入具体内容输入具体输入具体内容输入具体内容输入具体内容</a:t>
            </a:r>
            <a:endParaRPr lang="zh-CN" altLang="en-US" dirty="0">
              <a:latin typeface="Calibri" panose="020F0502020204030204"/>
              <a:ea typeface="宋体" panose="02010600030101010101" pitchFamily="2" charset="-122"/>
            </a:endParaRPr>
          </a:p>
        </p:txBody>
      </p:sp>
      <p:sp>
        <p:nvSpPr>
          <p:cNvPr id="21" name="矩形: 圆角 5"/>
          <p:cNvSpPr/>
          <p:nvPr/>
        </p:nvSpPr>
        <p:spPr>
          <a:xfrm>
            <a:off x="2585358" y="821571"/>
            <a:ext cx="5709940" cy="1243024"/>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defRPr/>
            </a:pPr>
            <a:endParaRPr lang="zh-CN" altLang="en-US">
              <a:solidFill>
                <a:prstClr val="white"/>
              </a:solidFill>
              <a:latin typeface="Calibri" panose="020F0502020204030204"/>
              <a:ea typeface="宋体" panose="02010600030101010101" pitchFamily="2" charset="-122"/>
            </a:endParaRPr>
          </a:p>
        </p:txBody>
      </p:sp>
      <p:sp>
        <p:nvSpPr>
          <p:cNvPr id="22" name="矩形: 圆角 6"/>
          <p:cNvSpPr/>
          <p:nvPr/>
        </p:nvSpPr>
        <p:spPr>
          <a:xfrm>
            <a:off x="1379136" y="3529312"/>
            <a:ext cx="6916161" cy="432199"/>
          </a:xfrm>
          <a:prstGeom prst="roundRect">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200">
              <a:solidFill>
                <a:prstClr val="white"/>
              </a:solidFill>
              <a:latin typeface="Calibri" panose="020F0502020204030204"/>
              <a:ea typeface="宋体" panose="02010600030101010101" pitchFamily="2" charset="-122"/>
            </a:endParaRPr>
          </a:p>
        </p:txBody>
      </p:sp>
      <p:pic>
        <p:nvPicPr>
          <p:cNvPr id="23" name="图片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5616" y="851023"/>
            <a:ext cx="1273774" cy="1225490"/>
          </a:xfrm>
          <a:prstGeom prst="rect">
            <a:avLst/>
          </a:prstGeom>
        </p:spPr>
      </p:pic>
      <p:pic>
        <p:nvPicPr>
          <p:cNvPr id="26" name="图片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30789" y="2307305"/>
            <a:ext cx="3064508" cy="1012592"/>
          </a:xfrm>
          <a:prstGeom prst="rect">
            <a:avLst/>
          </a:prstGeom>
          <a:ln w="12700">
            <a:solidFill>
              <a:srgbClr val="B70101"/>
            </a:solidFill>
          </a:ln>
        </p:spPr>
      </p:pic>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anim calcmode="lin" valueType="num">
                                      <p:cBhvr>
                                        <p:cTn id="24" dur="1000" fill="hold"/>
                                        <p:tgtEl>
                                          <p:spTgt spid="15"/>
                                        </p:tgtEl>
                                        <p:attrNameLst>
                                          <p:attrName>ppt_x</p:attrName>
                                        </p:attrNameLst>
                                      </p:cBhvr>
                                      <p:tavLst>
                                        <p:tav tm="0">
                                          <p:val>
                                            <p:strVal val="#ppt_x"/>
                                          </p:val>
                                        </p:tav>
                                        <p:tav tm="100000">
                                          <p:val>
                                            <p:strVal val="#ppt_x"/>
                                          </p:val>
                                        </p:tav>
                                      </p:tavLst>
                                    </p:anim>
                                    <p:anim calcmode="lin" valueType="num">
                                      <p:cBhvr>
                                        <p:cTn id="25" dur="100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6" presetClass="entr" presetSubtype="21"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inVertical)">
                                      <p:cBhvr>
                                        <p:cTn id="29" dur="500"/>
                                        <p:tgtEl>
                                          <p:spTgt spid="21"/>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par>
                          <p:cTn id="34" fill="hold">
                            <p:stCondLst>
                              <p:cond delay="3500"/>
                            </p:stCondLst>
                            <p:childTnLst>
                              <p:par>
                                <p:cTn id="35" presetID="16" presetClass="entr" presetSubtype="21"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inVertical)">
                                      <p:cBhvr>
                                        <p:cTn id="37" dur="500"/>
                                        <p:tgtEl>
                                          <p:spTgt spid="22"/>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500" fill="hold"/>
                                        <p:tgtEl>
                                          <p:spTgt spid="26"/>
                                        </p:tgtEl>
                                        <p:attrNameLst>
                                          <p:attrName>ppt_w</p:attrName>
                                        </p:attrNameLst>
                                      </p:cBhvr>
                                      <p:tavLst>
                                        <p:tav tm="0">
                                          <p:val>
                                            <p:fltVal val="0"/>
                                          </p:val>
                                        </p:tav>
                                        <p:tav tm="100000">
                                          <p:val>
                                            <p:strVal val="#ppt_w"/>
                                          </p:val>
                                        </p:tav>
                                      </p:tavLst>
                                    </p:anim>
                                    <p:anim calcmode="lin" valueType="num">
                                      <p:cBhvr>
                                        <p:cTn id="46" dur="500" fill="hold"/>
                                        <p:tgtEl>
                                          <p:spTgt spid="26"/>
                                        </p:tgtEl>
                                        <p:attrNameLst>
                                          <p:attrName>ppt_h</p:attrName>
                                        </p:attrNameLst>
                                      </p:cBhvr>
                                      <p:tavLst>
                                        <p:tav tm="0">
                                          <p:val>
                                            <p:fltVal val="0"/>
                                          </p:val>
                                        </p:tav>
                                        <p:tav tm="100000">
                                          <p:val>
                                            <p:strVal val="#ppt_h"/>
                                          </p:val>
                                        </p:tav>
                                      </p:tavLst>
                                    </p:anim>
                                    <p:animEffect transition="in" filter="fade">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20" grpId="0"/>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12" name="Rectangle 4"/>
          <p:cNvSpPr>
            <a:spLocks noChangeArrowheads="1"/>
          </p:cNvSpPr>
          <p:nvPr/>
        </p:nvSpPr>
        <p:spPr bwMode="auto">
          <a:xfrm>
            <a:off x="6296386" y="3001177"/>
            <a:ext cx="1963355" cy="90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500" dirty="0">
              <a:latin typeface="宋体" panose="02010600030101010101" pitchFamily="2" charset="-122"/>
              <a:ea typeface="宋体" panose="02010600030101010101" pitchFamily="2" charset="-122"/>
              <a:cs typeface="+mn-ea"/>
              <a:sym typeface="+mn-lt"/>
            </a:endParaRPr>
          </a:p>
        </p:txBody>
      </p:sp>
      <p:sp>
        <p:nvSpPr>
          <p:cNvPr id="13" name="Rectangle 6"/>
          <p:cNvSpPr>
            <a:spLocks noChangeArrowheads="1"/>
          </p:cNvSpPr>
          <p:nvPr/>
        </p:nvSpPr>
        <p:spPr bwMode="auto">
          <a:xfrm>
            <a:off x="1432452" y="3001177"/>
            <a:ext cx="1761286"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500" dirty="0">
              <a:latin typeface="宋体" panose="02010600030101010101" pitchFamily="2" charset="-122"/>
              <a:ea typeface="宋体" panose="02010600030101010101" pitchFamily="2" charset="-122"/>
              <a:cs typeface="+mn-ea"/>
              <a:sym typeface="+mn-lt"/>
            </a:endParaRPr>
          </a:p>
        </p:txBody>
      </p:sp>
      <p:sp>
        <p:nvSpPr>
          <p:cNvPr id="17" name="Rectangle 8"/>
          <p:cNvSpPr>
            <a:spLocks noChangeArrowheads="1"/>
          </p:cNvSpPr>
          <p:nvPr/>
        </p:nvSpPr>
        <p:spPr bwMode="auto">
          <a:xfrm>
            <a:off x="6209376" y="907631"/>
            <a:ext cx="1970304"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500" dirty="0">
              <a:latin typeface="宋体" panose="02010600030101010101" pitchFamily="2" charset="-122"/>
              <a:ea typeface="宋体" panose="02010600030101010101" pitchFamily="2" charset="-122"/>
              <a:cs typeface="+mn-ea"/>
              <a:sym typeface="+mn-lt"/>
            </a:endParaRPr>
          </a:p>
        </p:txBody>
      </p:sp>
      <p:sp>
        <p:nvSpPr>
          <p:cNvPr id="18" name="Rectangle 10"/>
          <p:cNvSpPr>
            <a:spLocks noChangeArrowheads="1"/>
          </p:cNvSpPr>
          <p:nvPr/>
        </p:nvSpPr>
        <p:spPr bwMode="auto">
          <a:xfrm>
            <a:off x="1364047" y="907631"/>
            <a:ext cx="1827590"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20000"/>
              </a:lnSpc>
              <a:defRPr/>
            </a:pPr>
            <a:r>
              <a:rPr lang="zh-CN" altLang="en-US" sz="15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a:t>
            </a:r>
            <a:endParaRPr lang="zh-CN" altLang="en-US" sz="1500" dirty="0">
              <a:latin typeface="宋体" panose="02010600030101010101" pitchFamily="2" charset="-122"/>
              <a:ea typeface="宋体" panose="02010600030101010101" pitchFamily="2" charset="-122"/>
              <a:cs typeface="+mn-ea"/>
              <a:sym typeface="+mn-lt"/>
            </a:endParaRPr>
          </a:p>
        </p:txBody>
      </p:sp>
      <p:sp>
        <p:nvSpPr>
          <p:cNvPr id="19" name="椭圆 18"/>
          <p:cNvSpPr/>
          <p:nvPr/>
        </p:nvSpPr>
        <p:spPr>
          <a:xfrm>
            <a:off x="3201351" y="1199206"/>
            <a:ext cx="382796" cy="38279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en-US" altLang="zh-CN" sz="1500" b="1" dirty="0">
                <a:solidFill>
                  <a:prstClr val="white"/>
                </a:solidFill>
                <a:latin typeface="Arial" panose="020B0604020202020204" pitchFamily="34" charset="0"/>
                <a:ea typeface="宋体" panose="02010600030101010101" pitchFamily="2" charset="-122"/>
                <a:cs typeface="Arial" panose="020B0604020202020204" pitchFamily="34" charset="0"/>
              </a:rPr>
              <a:t>1</a:t>
            </a:r>
            <a:endParaRPr lang="zh-CN" altLang="en-US" sz="1500" b="1" dirty="0">
              <a:solidFill>
                <a:prstClr val="white"/>
              </a:solidFill>
              <a:latin typeface="Arial" panose="020B0604020202020204" pitchFamily="34" charset="0"/>
              <a:ea typeface="宋体" panose="02010600030101010101" pitchFamily="2" charset="-122"/>
              <a:cs typeface="Arial" panose="020B0604020202020204" pitchFamily="34" charset="0"/>
            </a:endParaRPr>
          </a:p>
        </p:txBody>
      </p:sp>
      <p:sp>
        <p:nvSpPr>
          <p:cNvPr id="24" name="椭圆 23"/>
          <p:cNvSpPr/>
          <p:nvPr/>
        </p:nvSpPr>
        <p:spPr>
          <a:xfrm>
            <a:off x="5792790" y="1199206"/>
            <a:ext cx="382796" cy="38279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en-US" altLang="zh-CN" sz="1500" b="1" dirty="0">
                <a:solidFill>
                  <a:prstClr val="white"/>
                </a:solidFill>
                <a:latin typeface="Arial" panose="020B0604020202020204" pitchFamily="34" charset="0"/>
                <a:ea typeface="宋体" panose="02010600030101010101" pitchFamily="2" charset="-122"/>
                <a:cs typeface="Arial" panose="020B0604020202020204" pitchFamily="34" charset="0"/>
              </a:rPr>
              <a:t>2</a:t>
            </a:r>
            <a:endParaRPr lang="zh-CN" altLang="en-US" sz="1500" b="1" dirty="0">
              <a:solidFill>
                <a:prstClr val="white"/>
              </a:solidFill>
              <a:latin typeface="Arial" panose="020B0604020202020204" pitchFamily="34" charset="0"/>
              <a:ea typeface="宋体" panose="02010600030101010101" pitchFamily="2" charset="-122"/>
              <a:cs typeface="Arial" panose="020B0604020202020204" pitchFamily="34" charset="0"/>
            </a:endParaRPr>
          </a:p>
        </p:txBody>
      </p:sp>
      <p:sp>
        <p:nvSpPr>
          <p:cNvPr id="25" name="椭圆 24"/>
          <p:cNvSpPr/>
          <p:nvPr/>
        </p:nvSpPr>
        <p:spPr>
          <a:xfrm>
            <a:off x="3206322" y="3190653"/>
            <a:ext cx="382796" cy="38279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en-US" altLang="zh-CN" sz="1500" b="1" dirty="0">
                <a:solidFill>
                  <a:prstClr val="white"/>
                </a:solidFill>
                <a:latin typeface="Arial" panose="020B0604020202020204" pitchFamily="34" charset="0"/>
                <a:ea typeface="宋体" panose="02010600030101010101" pitchFamily="2" charset="-122"/>
                <a:cs typeface="Arial" panose="020B0604020202020204" pitchFamily="34" charset="0"/>
              </a:rPr>
              <a:t>3</a:t>
            </a:r>
            <a:endParaRPr lang="zh-CN" altLang="en-US" sz="1500" b="1" dirty="0">
              <a:solidFill>
                <a:prstClr val="white"/>
              </a:solidFill>
              <a:latin typeface="Arial" panose="020B0604020202020204" pitchFamily="34" charset="0"/>
              <a:ea typeface="宋体" panose="02010600030101010101" pitchFamily="2" charset="-122"/>
              <a:cs typeface="Arial" panose="020B0604020202020204" pitchFamily="34" charset="0"/>
            </a:endParaRPr>
          </a:p>
        </p:txBody>
      </p:sp>
      <p:sp>
        <p:nvSpPr>
          <p:cNvPr id="27" name="椭圆 26"/>
          <p:cNvSpPr/>
          <p:nvPr/>
        </p:nvSpPr>
        <p:spPr>
          <a:xfrm>
            <a:off x="5826180" y="3190654"/>
            <a:ext cx="382796" cy="38279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en-US" altLang="zh-CN" sz="1500" b="1" dirty="0">
                <a:solidFill>
                  <a:prstClr val="white"/>
                </a:solidFill>
                <a:latin typeface="Arial" panose="020B0604020202020204" pitchFamily="34" charset="0"/>
                <a:ea typeface="宋体" panose="02010600030101010101" pitchFamily="2" charset="-122"/>
                <a:cs typeface="Arial" panose="020B0604020202020204" pitchFamily="34" charset="0"/>
              </a:rPr>
              <a:t>4</a:t>
            </a:r>
            <a:endParaRPr lang="zh-CN" altLang="en-US" sz="1500" b="1" dirty="0">
              <a:solidFill>
                <a:prstClr val="white"/>
              </a:solidFill>
              <a:latin typeface="Arial" panose="020B0604020202020204" pitchFamily="34" charset="0"/>
              <a:ea typeface="宋体" panose="02010600030101010101" pitchFamily="2" charset="-122"/>
              <a:cs typeface="Arial" panose="020B0604020202020204" pitchFamily="34" charset="0"/>
            </a:endParaRPr>
          </a:p>
        </p:txBody>
      </p:sp>
      <p:sp>
        <p:nvSpPr>
          <p:cNvPr id="28" name="矩形 27"/>
          <p:cNvSpPr/>
          <p:nvPr/>
        </p:nvSpPr>
        <p:spPr>
          <a:xfrm>
            <a:off x="2752372" y="2117186"/>
            <a:ext cx="3975428" cy="571247"/>
          </a:xfrm>
          <a:prstGeom prst="rect">
            <a:avLst/>
          </a:prstGeom>
        </p:spPr>
        <p:txBody>
          <a:bodyPr wrap="square" lIns="68580" tIns="34290" rIns="68580" bIns="34290">
            <a:spAutoFit/>
          </a:bodyPr>
          <a:lstStyle/>
          <a:p>
            <a:pPr algn="ctr">
              <a:lnSpc>
                <a:spcPct val="120000"/>
              </a:lnSpc>
              <a:defRPr/>
            </a:pPr>
            <a:r>
              <a:rPr lang="zh-CN" altLang="en-US" sz="30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a:t>
            </a:r>
            <a:endParaRPr lang="zh-CN" altLang="en-US" sz="3000" b="1" dirty="0">
              <a:solidFill>
                <a:srgbClr val="B70101"/>
              </a:solidFill>
              <a:latin typeface="宋体" panose="02010600030101010101" pitchFamily="2" charset="-122"/>
              <a:ea typeface="宋体" panose="02010600030101010101" pitchFamily="2" charset="-122"/>
              <a:sym typeface="+mn-lt"/>
            </a:endParaRPr>
          </a:p>
        </p:txBody>
      </p:sp>
      <p:sp>
        <p:nvSpPr>
          <p:cNvPr id="29" name="圆角右箭头 17"/>
          <p:cNvSpPr/>
          <p:nvPr/>
        </p:nvSpPr>
        <p:spPr>
          <a:xfrm>
            <a:off x="5164080" y="1328400"/>
            <a:ext cx="475171" cy="507205"/>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0" name="圆角右箭头 18"/>
          <p:cNvSpPr/>
          <p:nvPr/>
        </p:nvSpPr>
        <p:spPr>
          <a:xfrm rot="10800000" flipH="1">
            <a:off x="5197470" y="2983933"/>
            <a:ext cx="475171" cy="507205"/>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1" name="圆角右箭头 19"/>
          <p:cNvSpPr/>
          <p:nvPr/>
        </p:nvSpPr>
        <p:spPr>
          <a:xfrm flipH="1">
            <a:off x="3737686" y="1328401"/>
            <a:ext cx="475171" cy="507205"/>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2" name="圆角右箭头 20"/>
          <p:cNvSpPr/>
          <p:nvPr/>
        </p:nvSpPr>
        <p:spPr>
          <a:xfrm rot="10800000">
            <a:off x="3742657" y="2983933"/>
            <a:ext cx="475171" cy="507205"/>
          </a:xfrm>
          <a:prstGeom prst="bentArrow">
            <a:avLst>
              <a:gd name="adj1" fmla="val 16415"/>
              <a:gd name="adj2" fmla="val 17130"/>
              <a:gd name="adj3" fmla="val 25000"/>
              <a:gd name="adj4" fmla="val 43750"/>
            </a:avLst>
          </a:prstGeom>
          <a:noFill/>
          <a:ln>
            <a:solidFill>
              <a:srgbClr val="B7010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black"/>
              </a:solidFill>
              <a:latin typeface="Calibri" panose="020F0502020204030204"/>
              <a:ea typeface="宋体" panose="02010600030101010101" pitchFamily="2" charset="-122"/>
            </a:endParaRPr>
          </a:p>
        </p:txBody>
      </p:sp>
      <p:sp>
        <p:nvSpPr>
          <p:cNvPr id="33" name="圆角矩形 21"/>
          <p:cNvSpPr/>
          <p:nvPr/>
        </p:nvSpPr>
        <p:spPr>
          <a:xfrm>
            <a:off x="2752371" y="2038825"/>
            <a:ext cx="3975428" cy="784508"/>
          </a:xfrm>
          <a:prstGeom prst="roundRect">
            <a:avLst/>
          </a:prstGeom>
          <a:noFill/>
          <a:ln>
            <a:solidFill>
              <a:srgbClr val="B70101"/>
            </a:solidFill>
            <a:prstDash val="dash"/>
          </a:ln>
          <a:effectLst>
            <a:outerShdw blurRad="114300" sx="102000" sy="102000" algn="ctr"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2100" dirty="0">
              <a:solidFill>
                <a:prstClr val="white"/>
              </a:solidFill>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arn(inVertical)">
                                      <p:cBhvr>
                                        <p:cTn id="18" dur="500"/>
                                        <p:tgtEl>
                                          <p:spTgt spid="33"/>
                                        </p:tgtEl>
                                      </p:cBhvr>
                                    </p:animEffect>
                                  </p:childTnLst>
                                </p:cTn>
                              </p:par>
                            </p:childTnLst>
                          </p:cTn>
                        </p:par>
                        <p:par>
                          <p:cTn id="19" fill="hold">
                            <p:stCondLst>
                              <p:cond delay="2000"/>
                            </p:stCondLst>
                            <p:childTnLst>
                              <p:par>
                                <p:cTn id="20" presetID="16" presetClass="entr" presetSubtype="37"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outVertical)">
                                      <p:cBhvr>
                                        <p:cTn id="22" dur="500"/>
                                        <p:tgtEl>
                                          <p:spTgt spid="28"/>
                                        </p:tgtEl>
                                      </p:cBhvr>
                                    </p:animEffect>
                                  </p:childTnLst>
                                </p:cTn>
                              </p:par>
                            </p:childTnLst>
                          </p:cTn>
                        </p:par>
                        <p:par>
                          <p:cTn id="23" fill="hold">
                            <p:stCondLst>
                              <p:cond delay="2500"/>
                            </p:stCondLst>
                            <p:childTnLst>
                              <p:par>
                                <p:cTn id="24" presetID="22" presetClass="entr" presetSubtype="2"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right)">
                                      <p:cBhvr>
                                        <p:cTn id="26" dur="500"/>
                                        <p:tgtEl>
                                          <p:spTgt spid="31"/>
                                        </p:tgtEl>
                                      </p:cBhvr>
                                    </p:animEffect>
                                  </p:childTnLst>
                                </p:cTn>
                              </p:par>
                            </p:childTnLst>
                          </p:cTn>
                        </p:par>
                        <p:par>
                          <p:cTn id="27" fill="hold">
                            <p:stCondLst>
                              <p:cond delay="3000"/>
                            </p:stCondLst>
                            <p:childTnLst>
                              <p:par>
                                <p:cTn id="28" presetID="16" presetClass="entr" presetSubtype="21"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Vertical)">
                                      <p:cBhvr>
                                        <p:cTn id="30" dur="500"/>
                                        <p:tgtEl>
                                          <p:spTgt spid="19"/>
                                        </p:tgtEl>
                                      </p:cBhvr>
                                    </p:animEffect>
                                  </p:childTnLst>
                                </p:cTn>
                              </p:par>
                            </p:childTnLst>
                          </p:cTn>
                        </p:par>
                        <p:par>
                          <p:cTn id="31" fill="hold">
                            <p:stCondLst>
                              <p:cond delay="3500"/>
                            </p:stCondLst>
                            <p:childTnLst>
                              <p:par>
                                <p:cTn id="32" presetID="22" presetClass="entr" presetSubtype="2"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right)">
                                      <p:cBhvr>
                                        <p:cTn id="34" dur="500"/>
                                        <p:tgtEl>
                                          <p:spTgt spid="18"/>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arn(inVertical)">
                                      <p:cBhvr>
                                        <p:cTn id="38" dur="500"/>
                                        <p:tgtEl>
                                          <p:spTgt spid="29"/>
                                        </p:tgtEl>
                                      </p:cBhvr>
                                    </p:animEffect>
                                  </p:childTnLst>
                                </p:cTn>
                              </p:par>
                            </p:childTnLst>
                          </p:cTn>
                        </p:par>
                        <p:par>
                          <p:cTn id="39" fill="hold">
                            <p:stCondLst>
                              <p:cond delay="4500"/>
                            </p:stCondLst>
                            <p:childTnLst>
                              <p:par>
                                <p:cTn id="40" presetID="16" presetClass="entr" presetSubtype="21"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16" presetClass="entr" presetSubtype="21"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arn(inVertical)">
                                      <p:cBhvr>
                                        <p:cTn id="54" dur="500"/>
                                        <p:tgtEl>
                                          <p:spTgt spid="25"/>
                                        </p:tgtEl>
                                      </p:cBhvr>
                                    </p:animEffect>
                                  </p:childTnLst>
                                </p:cTn>
                              </p:par>
                            </p:childTnLst>
                          </p:cTn>
                        </p:par>
                        <p:par>
                          <p:cTn id="55" fill="hold">
                            <p:stCondLst>
                              <p:cond delay="6500"/>
                            </p:stCondLst>
                            <p:childTnLst>
                              <p:par>
                                <p:cTn id="56" presetID="22" presetClass="entr" presetSubtype="2"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right)">
                                      <p:cBhvr>
                                        <p:cTn id="58" dur="500"/>
                                        <p:tgtEl>
                                          <p:spTgt spid="13"/>
                                        </p:tgtEl>
                                      </p:cBhvr>
                                    </p:animEffect>
                                  </p:childTnLst>
                                </p:cTn>
                              </p:par>
                            </p:childTnLst>
                          </p:cTn>
                        </p:par>
                        <p:par>
                          <p:cTn id="59" fill="hold">
                            <p:stCondLst>
                              <p:cond delay="7000"/>
                            </p:stCondLst>
                            <p:childTnLst>
                              <p:par>
                                <p:cTn id="60" presetID="22" presetClass="entr" presetSubtype="8" fill="hold" grpId="0" nodeType="after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wipe(left)">
                                      <p:cBhvr>
                                        <p:cTn id="62" dur="500"/>
                                        <p:tgtEl>
                                          <p:spTgt spid="30"/>
                                        </p:tgtEl>
                                      </p:cBhvr>
                                    </p:animEffect>
                                  </p:childTnLst>
                                </p:cTn>
                              </p:par>
                            </p:childTnLst>
                          </p:cTn>
                        </p:par>
                        <p:par>
                          <p:cTn id="63" fill="hold">
                            <p:stCondLst>
                              <p:cond delay="7500"/>
                            </p:stCondLst>
                            <p:childTnLst>
                              <p:par>
                                <p:cTn id="64" presetID="16" presetClass="entr" presetSubtype="2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barn(inVertical)">
                                      <p:cBhvr>
                                        <p:cTn id="66" dur="500"/>
                                        <p:tgtEl>
                                          <p:spTgt spid="27"/>
                                        </p:tgtEl>
                                      </p:cBhvr>
                                    </p:animEffect>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left)">
                                      <p:cBhvr>
                                        <p:cTn id="7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7" grpId="0"/>
      <p:bldP spid="18" grpId="0"/>
      <p:bldP spid="19" grpId="0" animBg="1"/>
      <p:bldP spid="24" grpId="0" animBg="1"/>
      <p:bldP spid="25" grpId="0" animBg="1"/>
      <p:bldP spid="27" grpId="0" animBg="1"/>
      <p:bldP spid="28" grpId="0"/>
      <p:bldP spid="29" grpId="0" animBg="1"/>
      <p:bldP spid="30" grpId="0" animBg="1"/>
      <p:bldP spid="31" grpId="0" animBg="1"/>
      <p:bldP spid="32"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60709" y="678064"/>
            <a:ext cx="461665" cy="1685077"/>
          </a:xfrm>
          <a:prstGeom prst="rect">
            <a:avLst/>
          </a:prstGeom>
        </p:spPr>
        <p:txBody>
          <a:bodyPr vert="eaVert" wrap="none" lIns="68580" tIns="34290" rIns="68580" bIns="34290">
            <a:spAutoFit/>
          </a:bodyPr>
          <a:lstStyle/>
          <a:p>
            <a:pPr lvl="0"/>
            <a:r>
              <a:rPr lang="zh-CN" altLang="en-US" sz="2100" dirty="0">
                <a:solidFill>
                  <a:srgbClr val="C00000"/>
                </a:solidFill>
                <a:latin typeface="阿里巴巴普惠体 B" pitchFamily="18" charset="-122"/>
                <a:ea typeface="阿里巴巴普惠体 B" pitchFamily="18" charset="-122"/>
                <a:cs typeface="阿里巴巴普惠体 B" pitchFamily="18" charset="-122"/>
                <a:sym typeface="+mn-lt"/>
              </a:rPr>
              <a:t>标题标题标题</a:t>
            </a:r>
          </a:p>
        </p:txBody>
      </p:sp>
      <p:pic>
        <p:nvPicPr>
          <p:cNvPr id="16" name="图片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92548" y="162394"/>
            <a:ext cx="422896" cy="431086"/>
          </a:xfrm>
          <a:prstGeom prst="rect">
            <a:avLst/>
          </a:prstGeom>
        </p:spPr>
      </p:pic>
      <p:sp>
        <p:nvSpPr>
          <p:cNvPr id="20" name="Rectangle 4"/>
          <p:cNvSpPr>
            <a:spLocks noChangeArrowheads="1"/>
          </p:cNvSpPr>
          <p:nvPr/>
        </p:nvSpPr>
        <p:spPr bwMode="auto">
          <a:xfrm>
            <a:off x="4329862" y="3277165"/>
            <a:ext cx="3544391" cy="6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spcBef>
                <a:spcPct val="40000"/>
              </a:spcBef>
              <a:buSzPct val="80000"/>
              <a:buNone/>
              <a:defRPr/>
            </a:pP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a:t>
            </a:r>
            <a:r>
              <a:rPr lang="zh-CN" altLang="en-US" sz="1800" spc="-113" dirty="0">
                <a:solidFill>
                  <a:srgbClr val="C00000"/>
                </a:solidFill>
                <a:latin typeface="阿里巴巴普惠体 B" pitchFamily="18" charset="-122"/>
                <a:ea typeface="阿里巴巴普惠体 B" pitchFamily="18" charset="-122"/>
                <a:cs typeface="阿里巴巴普惠体 B" pitchFamily="18" charset="-122"/>
                <a:sym typeface="+mn-lt"/>
              </a:rPr>
              <a:t>具体内容</a:t>
            </a: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a:t>
            </a:r>
            <a:endParaRPr lang="en-US" altLang="zh-CN" dirty="0">
              <a:latin typeface="宋体" panose="02010600030101010101" pitchFamily="2" charset="-122"/>
              <a:ea typeface="宋体" panose="02010600030101010101" pitchFamily="2" charset="-122"/>
              <a:cs typeface="+mn-ea"/>
              <a:sym typeface="+mn-lt"/>
            </a:endParaRPr>
          </a:p>
        </p:txBody>
      </p:sp>
      <p:sp>
        <p:nvSpPr>
          <p:cNvPr id="21" name="Rectangle 4"/>
          <p:cNvSpPr>
            <a:spLocks noChangeArrowheads="1"/>
          </p:cNvSpPr>
          <p:nvPr/>
        </p:nvSpPr>
        <p:spPr bwMode="auto">
          <a:xfrm>
            <a:off x="4341017" y="777100"/>
            <a:ext cx="3631802" cy="1029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buNone/>
              <a:defRPr/>
            </a:pPr>
            <a:r>
              <a:rPr lang="zh-CN" altLang="en-US" sz="1800" spc="-113" dirty="0">
                <a:solidFill>
                  <a:srgbClr val="C00000"/>
                </a:solidFill>
                <a:latin typeface="阿里巴巴普惠体 B" pitchFamily="18" charset="-122"/>
                <a:ea typeface="阿里巴巴普惠体 B" pitchFamily="18" charset="-122"/>
                <a:cs typeface="阿里巴巴普惠体 B" pitchFamily="18" charset="-122"/>
                <a:sym typeface="+mn-lt"/>
              </a:rPr>
              <a:t>输入具体内容</a:t>
            </a: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输入具体内容输入具体内容输入具体内容输入具体内容输入具体内容</a:t>
            </a:r>
            <a:endParaRPr lang="zh-CN" altLang="en-US" sz="1800" dirty="0">
              <a:latin typeface="宋体" panose="02010600030101010101" pitchFamily="2" charset="-122"/>
              <a:ea typeface="宋体" panose="02010600030101010101" pitchFamily="2" charset="-122"/>
              <a:cs typeface="+mn-ea"/>
              <a:sym typeface="+mn-lt"/>
            </a:endParaRPr>
          </a:p>
          <a:p>
            <a:pPr marL="0" indent="0">
              <a:lnSpc>
                <a:spcPct val="120000"/>
              </a:lnSpc>
              <a:buNone/>
              <a:defRPr/>
            </a:pPr>
            <a:endParaRPr lang="zh-CN" altLang="en-US" sz="1800" dirty="0">
              <a:latin typeface="宋体" panose="02010600030101010101" pitchFamily="2" charset="-122"/>
              <a:ea typeface="宋体" panose="02010600030101010101" pitchFamily="2" charset="-122"/>
              <a:cs typeface="+mn-ea"/>
              <a:sym typeface="+mn-lt"/>
            </a:endParaRPr>
          </a:p>
        </p:txBody>
      </p:sp>
      <p:sp>
        <p:nvSpPr>
          <p:cNvPr id="22" name="Rectangle 4"/>
          <p:cNvSpPr>
            <a:spLocks noChangeArrowheads="1"/>
          </p:cNvSpPr>
          <p:nvPr/>
        </p:nvSpPr>
        <p:spPr bwMode="auto">
          <a:xfrm>
            <a:off x="4384723" y="2218314"/>
            <a:ext cx="3544391" cy="71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marL="342900" indent="-342900" eaLnBrk="0" hangingPunct="0">
              <a:spcBef>
                <a:spcPct val="20000"/>
              </a:spcBef>
              <a:buFont typeface="Wingdings" panose="05000000000000000000" pitchFamily="2" charset="2"/>
              <a:buChar char="l"/>
              <a:defRPr sz="2000">
                <a:solidFill>
                  <a:schemeClr val="tx1"/>
                </a:solidFill>
                <a:latin typeface="Calibri" panose="020F0502020204030204" pitchFamily="34" charset="0"/>
                <a:ea typeface="黑体" panose="02010609060101010101" charset="-122"/>
              </a:defRPr>
            </a:lvl1pPr>
            <a:lvl2pPr marL="742950" indent="-285750" eaLnBrk="0" hangingPunct="0">
              <a:spcBef>
                <a:spcPct val="20000"/>
              </a:spcBef>
              <a:buFont typeface="Wingdings" panose="05000000000000000000" pitchFamily="2" charset="2"/>
              <a:buChar char="n"/>
              <a:defRPr>
                <a:solidFill>
                  <a:schemeClr val="tx1"/>
                </a:solidFill>
                <a:latin typeface="Calibri" panose="020F0502020204030204" pitchFamily="34" charset="0"/>
                <a:ea typeface="黑体" panose="02010609060101010101" charset="-122"/>
              </a:defRPr>
            </a:lvl2pPr>
            <a:lvl3pPr marL="1143000" indent="-228600" eaLnBrk="0" hangingPunct="0">
              <a:spcBef>
                <a:spcPct val="20000"/>
              </a:spcBef>
              <a:buFont typeface="Wingdings" panose="05000000000000000000" pitchFamily="2" charset="2"/>
              <a:buChar char="u"/>
              <a:defRPr sz="1600">
                <a:solidFill>
                  <a:schemeClr val="tx1"/>
                </a:solidFill>
                <a:latin typeface="Calibri" panose="020F0502020204030204" pitchFamily="34" charset="0"/>
                <a:ea typeface="黑体" panose="02010609060101010101" charset="-122"/>
              </a:defRPr>
            </a:lvl3pPr>
            <a:lvl4pPr marL="16002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4pPr>
            <a:lvl5pPr marL="2057400" indent="-228600" eaLnBrk="0" hangingPunct="0">
              <a:spcBef>
                <a:spcPct val="20000"/>
              </a:spcBef>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Calibri" panose="020F0502020204030204" pitchFamily="34" charset="0"/>
                <a:ea typeface="黑体" panose="02010609060101010101" charset="-122"/>
              </a:defRPr>
            </a:lvl9pPr>
          </a:lstStyle>
          <a:p>
            <a:pPr marL="0" indent="0">
              <a:lnSpc>
                <a:spcPct val="120000"/>
              </a:lnSpc>
              <a:spcBef>
                <a:spcPct val="40000"/>
              </a:spcBef>
              <a:spcAft>
                <a:spcPct val="40000"/>
              </a:spcAft>
              <a:buSzPct val="80000"/>
              <a:buNone/>
              <a:defRPr/>
            </a:pPr>
            <a:r>
              <a:rPr lang="zh-CN" altLang="en-US" sz="1800" spc="-113" dirty="0">
                <a:solidFill>
                  <a:schemeClr val="tx1">
                    <a:lumMod val="85000"/>
                    <a:lumOff val="15000"/>
                  </a:schemeClr>
                </a:solidFill>
                <a:latin typeface="阿里巴巴普惠体 R" pitchFamily="18" charset="-122"/>
                <a:ea typeface="阿里巴巴普惠体 R" pitchFamily="18" charset="-122"/>
                <a:cs typeface="阿里巴巴普惠体 R" pitchFamily="18" charset="-122"/>
                <a:sym typeface="+mn-lt"/>
              </a:rPr>
              <a:t>输入具体内容输入具体内容输入</a:t>
            </a:r>
            <a:r>
              <a:rPr lang="zh-CN" altLang="en-US" sz="1800" spc="-113" dirty="0">
                <a:solidFill>
                  <a:srgbClr val="C00000"/>
                </a:solidFill>
                <a:latin typeface="阿里巴巴普惠体 B" pitchFamily="18" charset="-122"/>
                <a:ea typeface="阿里巴巴普惠体 B" pitchFamily="18" charset="-122"/>
                <a:cs typeface="阿里巴巴普惠体 B" pitchFamily="18" charset="-122"/>
                <a:sym typeface="+mn-lt"/>
              </a:rPr>
              <a:t>具体内容输入具体内容</a:t>
            </a:r>
            <a:endParaRPr lang="en-US" altLang="zh-CN" sz="1500" dirty="0">
              <a:solidFill>
                <a:srgbClr val="C00000"/>
              </a:solidFill>
              <a:latin typeface="阿里巴巴普惠体 B" pitchFamily="18" charset="-122"/>
              <a:ea typeface="阿里巴巴普惠体 B" pitchFamily="18" charset="-122"/>
              <a:cs typeface="阿里巴巴普惠体 B" pitchFamily="18" charset="-122"/>
              <a:sym typeface="+mn-lt"/>
            </a:endParaRPr>
          </a:p>
        </p:txBody>
      </p:sp>
      <p:sp>
        <p:nvSpPr>
          <p:cNvPr id="23" name="矩形 22"/>
          <p:cNvSpPr/>
          <p:nvPr/>
        </p:nvSpPr>
        <p:spPr>
          <a:xfrm>
            <a:off x="1547513" y="673714"/>
            <a:ext cx="2177006" cy="420693"/>
          </a:xfrm>
          <a:prstGeom prst="rect">
            <a:avLst/>
          </a:prstGeom>
        </p:spPr>
        <p:txBody>
          <a:bodyPr wrap="none" lIns="68580" tIns="34290" rIns="68580" bIns="34290">
            <a:spAutoFit/>
          </a:bodyPr>
          <a:lstStyle/>
          <a:p>
            <a:pPr algn="ctr">
              <a:lnSpc>
                <a:spcPct val="120000"/>
              </a:lnSpc>
              <a:defRPr/>
            </a:pPr>
            <a:r>
              <a:rPr lang="zh-CN" altLang="en-US" sz="2100" b="1" spc="-113" dirty="0">
                <a:solidFill>
                  <a:srgbClr val="C00000"/>
                </a:solidFill>
                <a:latin typeface="阿里巴巴普惠体 B" pitchFamily="18" charset="-122"/>
                <a:ea typeface="阿里巴巴普惠体 B" pitchFamily="18" charset="-122"/>
                <a:cs typeface="阿里巴巴普惠体 B" pitchFamily="18" charset="-122"/>
                <a:sym typeface="+mn-lt"/>
              </a:rPr>
              <a:t>输入标题输入标题</a:t>
            </a:r>
            <a:endParaRPr lang="zh-CN" altLang="en-US" sz="2100" b="1" dirty="0">
              <a:solidFill>
                <a:srgbClr val="B70101"/>
              </a:solidFill>
              <a:latin typeface="宋体" panose="02010600030101010101" pitchFamily="2" charset="-122"/>
              <a:ea typeface="宋体" panose="02010600030101010101" pitchFamily="2" charset="-122"/>
              <a:sym typeface="+mn-lt"/>
            </a:endParaRPr>
          </a:p>
        </p:txBody>
      </p:sp>
      <p:sp>
        <p:nvSpPr>
          <p:cNvPr id="34" name="矩形 33"/>
          <p:cNvSpPr/>
          <p:nvPr/>
        </p:nvSpPr>
        <p:spPr>
          <a:xfrm>
            <a:off x="4238733" y="709273"/>
            <a:ext cx="3734086" cy="1206454"/>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5" name="矩形 34"/>
          <p:cNvSpPr/>
          <p:nvPr/>
        </p:nvSpPr>
        <p:spPr>
          <a:xfrm>
            <a:off x="4238733" y="2188171"/>
            <a:ext cx="3726650" cy="800343"/>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36" name="矩形 35"/>
          <p:cNvSpPr/>
          <p:nvPr/>
        </p:nvSpPr>
        <p:spPr>
          <a:xfrm>
            <a:off x="4238733" y="3260957"/>
            <a:ext cx="3726650" cy="800343"/>
          </a:xfrm>
          <a:prstGeom prst="rect">
            <a:avLst/>
          </a:prstGeom>
          <a:noFill/>
          <a:ln>
            <a:solidFill>
              <a:srgbClr val="B7010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2" name="矩形 1"/>
          <p:cNvSpPr/>
          <p:nvPr/>
        </p:nvSpPr>
        <p:spPr>
          <a:xfrm>
            <a:off x="1424357" y="1292014"/>
            <a:ext cx="2479431" cy="267772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spcCol="0"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 presetClass="entr" presetSubtype="8"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0-#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randombar(horizontal)">
                                      <p:cBhvr>
                                        <p:cTn id="23" dur="500"/>
                                        <p:tgtEl>
                                          <p:spTgt spid="2"/>
                                        </p:tgtEl>
                                      </p:cBhvr>
                                    </p:animEffect>
                                  </p:childTnLst>
                                </p:cTn>
                              </p:par>
                            </p:childTnLst>
                          </p:cTn>
                        </p:par>
                        <p:par>
                          <p:cTn id="24" fill="hold">
                            <p:stCondLst>
                              <p:cond delay="2500"/>
                            </p:stCondLst>
                            <p:childTnLst>
                              <p:par>
                                <p:cTn id="25" presetID="2" presetClass="entr" presetSubtype="1"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700" fill="hold"/>
                                        <p:tgtEl>
                                          <p:spTgt spid="36"/>
                                        </p:tgtEl>
                                        <p:attrNameLst>
                                          <p:attrName>ppt_x</p:attrName>
                                        </p:attrNameLst>
                                      </p:cBhvr>
                                      <p:tavLst>
                                        <p:tav tm="0">
                                          <p:val>
                                            <p:strVal val="#ppt_x"/>
                                          </p:val>
                                        </p:tav>
                                        <p:tav tm="100000">
                                          <p:val>
                                            <p:strVal val="#ppt_x"/>
                                          </p:val>
                                        </p:tav>
                                      </p:tavLst>
                                    </p:anim>
                                    <p:anim calcmode="lin" valueType="num">
                                      <p:cBhvr additive="base">
                                        <p:cTn id="28" dur="700" fill="hold"/>
                                        <p:tgtEl>
                                          <p:spTgt spid="3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30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800" fill="hold"/>
                                        <p:tgtEl>
                                          <p:spTgt spid="35"/>
                                        </p:tgtEl>
                                        <p:attrNameLst>
                                          <p:attrName>ppt_x</p:attrName>
                                        </p:attrNameLst>
                                      </p:cBhvr>
                                      <p:tavLst>
                                        <p:tav tm="0">
                                          <p:val>
                                            <p:strVal val="#ppt_x"/>
                                          </p:val>
                                        </p:tav>
                                        <p:tav tm="100000">
                                          <p:val>
                                            <p:strVal val="#ppt_x"/>
                                          </p:val>
                                        </p:tav>
                                      </p:tavLst>
                                    </p:anim>
                                    <p:anim calcmode="lin" valueType="num">
                                      <p:cBhvr additive="base">
                                        <p:cTn id="32" dur="800" fill="hold"/>
                                        <p:tgtEl>
                                          <p:spTgt spid="35"/>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70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800" fill="hold"/>
                                        <p:tgtEl>
                                          <p:spTgt spid="34"/>
                                        </p:tgtEl>
                                        <p:attrNameLst>
                                          <p:attrName>ppt_x</p:attrName>
                                        </p:attrNameLst>
                                      </p:cBhvr>
                                      <p:tavLst>
                                        <p:tav tm="0">
                                          <p:val>
                                            <p:strVal val="#ppt_x"/>
                                          </p:val>
                                        </p:tav>
                                        <p:tav tm="100000">
                                          <p:val>
                                            <p:strVal val="#ppt_x"/>
                                          </p:val>
                                        </p:tav>
                                      </p:tavLst>
                                    </p:anim>
                                    <p:anim calcmode="lin" valueType="num">
                                      <p:cBhvr additive="base">
                                        <p:cTn id="36" dur="800" fill="hold"/>
                                        <p:tgtEl>
                                          <p:spTgt spid="34"/>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2" presetClass="entr" presetSubtype="1"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up)">
                                      <p:cBhvr>
                                        <p:cTn id="40" dur="500"/>
                                        <p:tgtEl>
                                          <p:spTgt spid="21"/>
                                        </p:tgtEl>
                                      </p:cBhvr>
                                    </p:animEffect>
                                  </p:childTnLst>
                                </p:cTn>
                              </p:par>
                            </p:childTnLst>
                          </p:cTn>
                        </p:par>
                        <p:par>
                          <p:cTn id="41" fill="hold">
                            <p:stCondLst>
                              <p:cond delay="4000"/>
                            </p:stCondLst>
                            <p:childTnLst>
                              <p:par>
                                <p:cTn id="42" presetID="22" presetClass="entr" presetSubtype="1"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up)">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p:bldP spid="22" grpId="0"/>
      <p:bldP spid="23" grpId="0"/>
      <p:bldP spid="34" grpId="0" animBg="1"/>
      <p:bldP spid="35" grpId="0" animBg="1"/>
      <p:bldP spid="36" grpId="0" animBg="1"/>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0E62AA8F-6C56-4244-87E9-C4A7EE314DB5"/>
  <p:tag name="ISPRING_SCORM_RATE_SLIDES" val="1"/>
  <p:tag name="ISPRINGONLINEFOLDERID" val="0"/>
  <p:tag name="ISPRINGONLINEFOLDERPATH" val="内容列表"/>
  <p:tag name="ISPRINGCLOUDFOLDERID" val="0"/>
  <p:tag name="ISPRINGCLOUDFOLDERPATH" val="资源库"/>
  <p:tag name="ISPRING_PLAYERS_CUSTOMIZATION" val="UEsDBBQAAgAIAAGhQUw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BoUFM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AGhQUy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AaFBT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AaFBT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AaFBT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AaFBTJ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AaFBTL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AqFBTLDdIuDqDAAA1hoAABcAAAB1bml2ZXJzYWwvdW5pdmVyc2FsLnBuZ+2ZaVBTWb7AL0ij0wygLQoIhHEZ9TVNAAcJsg4QoK0WIgYEhBBpmqUJiSIBGgKEdp6gLNKOb0AJkCEIYQ0ie8LidGxS3THQPJYASUAmkkAiiRqTGEKSufQyNTVVU/U+vI/cqlv3d8499/7PfztLnTsXw0PNPzzyIQAA5uc/hV8CgD3BAGDcuc8UrDnOOPwZ+DDKuhQaCNAm7TfAgklqQFgAAPRUmW0nfgCWf3P909gsAHAo3bmNqtbeJAPAEcx5eEDkVwmbAkTHCeUiazUvLM9oDBj8+pMTdpnW8Ogjt7+5Cnc3iwj4xuREZjM8MNDjI+PMeyaHTIJN4SfobgeMp+uJlP9FyO6LYZowjsAwea4rS0I4FI9HREflRmerN7bwUep43gUmlVxE17xmWsLk4wb9Qym3ew8AxOc1ZbbnthNEqyFWOqGjIS0VVCWGJCG71QVPsxyJ/PB9APD48lxAasS776zRfQdBJTpRyh/7vVpodr8BX+XMBXGXC9WCnBMA8HQpyhIlDQGbPNoP2uWP7hEmAAA/uIu7uIu7uIu7uIu7uIu7uIu7uIv//9iHIReqFsE93O/+ctoYACh3joFY+3/DeqcyP83L+xy2y/hInmoxFVblq1oQlfpvr2KpsmjBOJ2cTWSsAcDVURF2Hkd4096qRRdpeSuQflTczLxPkl5G7y6jG6h8mr9Xmd/WehMHUfT2vmpymSbRz+tk1XuBYqXmxZ8scTxLuQtlAINZpCc3zLlHY0m6/coHkCfbLC+vsoSvVm+pLJZlkqJcdlbEuIZzbRIvrIbkrzdytPJxInuNqJOiYVM+iucP0TpJ9GCFGL9cpN20k+otie+ZYUIRq7mFxOJI3OxmdAqyYeRL/tD2j6xsXtbLM7ikFXyVv/795NpIq2aGzv7q/hOYTTFWwnx91nT6NRutf4KSxYbNcBimyoUElUVVU9N6++FUgRyXB6V4QMcV9fI6bFqOsEY2LG6Ig3b8tZ2N2TPCzxPXp1LZG56VV9SHgvond/bWdomRq26Q8rej8sJrmB/nC7KvKObxSfG+Lh+7p/M9/ad4Gw3HazLtGC0dyV3SbvGNSrKY8Ql1mRnPxV5zBZr9ThPefn+Kpy4/u1FdOM/pPam0QYtKKaGhEblUWhkub7LD4xhG2BeOOd5LSrlsNyswxWzaPoDBpXSLYT8obV5rb9Nf8yiwddKF2Wg8BOnwQh/1hvQeiEqi5/tV+JYeslUk1HvLhprMOxJBs4wMRrBdJ+W1tOo8HzLiUPDKM4gIuWlu+iK97fg+uvpO/8+d8FDG5LKLIJT1uonEkNKQC9jIKbsB3gLyHaeN9YVmIcpnduPMZen2Qjly9Qzl0d8/v4CcUDTeTBrmUvWj0h6Byv6cHDuryW+QkXDPpgsWk7UnVa7kz0F1oz8r5D4iVMU04TSpAh8MUq6rUeqOReADkvb028E6EH8XIyTe/Uf9VCHX8wVJMEqa7b7sItvDyRf8K6SvWlasHXgNx61HK4OovFwDlELwbQjM5QFftAa1zW/7UppxDs/pefOtFk3SakMMZf3mhGk6DDfAP10/V3K90hq+0inr0Xo0tTL0x8osuAIPwHZ+m2lc//NX7UU5I3F7WfuDrd09LjIygxw+6sfWfkjZgoaqUR+Fd1h8TQrC68MjUH4W95wUuWUpZ3We250Vcu1sspBeglr5ryWl/fA61t6r/rTxi/Z85Vw0T33rrHSe2UlK5SwXKDg5vvaSuHLK2vX1ofL1ajHF4g7lwwasf3a83ZLQTMa8kfSXmVZlfKYrhJT/Scj7SPys8NK017fZ8Ev1d796IG6TPkxqCvyiIdX2ZG/h1D0FP8TXpWrYZTDOSvemipjhsqKENTKwwPzm7Pj1fIZk/rsdsdCtz/pAK6TvycrIwPX64L+0KeU4bzL8oIguqZdPV8W+I8KP4RNDS95/gJKJaYkmMw9wRa9Cns6uZdOdPCWZcqiLeLSSPnngSim/BpWYEyGQZpK2mlSD4zqsFEPkrTX/JPGY/zjK8amzr2FbAZvgEoQ+MvW4QScS+xs0ojZqwxLBd407rldWSlsVCp9mWsfE3MYNvp+A/iBb8Qqpbq7OHMvgs67c3cp1DtUxkEKMbk6T51tNX6aPLIvFedWTvdCS8oLxT62MTnFHId7K0tczCH+dIVrfRbQWzYSD7u+MLqx5RPD3nB1I/O+AUResHQ09PqbOlwSNHfFf5lUT+vR69TgZ5XdTaCPY2pH6h5JzFz6OFLEn9tYILgqdbDCtyRB23NeRzBhHRgl9tFY0MqkFg9KkLl6db59jzt74Rc6Mt3xkZszavqmkpzHh4xIRO8SKYyc55OpI3H6zuHY8Jf1Bd+pGJWzZk5SybIZUzF9MdEcQWnH1YHipbIOcV4Yy4qwq39S7IZxzb03f/jZ5u1LJwAjqQ31h9Own5aeNw2kEXwtGiduY9yZ+0PypF2qimzP3mP87R8I1SYF18NoUUa8A5VilL/Qn+qsanhu5G3d6d8r2C7we7mhlmfRw6mBwcifLTXfDoRoZHPGf/pst38Nqb/RYxghHKhbafO3OFi2ndVduPalLiUfAnh91VUEr5ccr02Igl3J/6X1bY3W/LM4Zvbm4eDiYnWjrcdwE80Dtwwk/FNwcd4pxm+KwTJCPclyK3pT3nnrWCe3IFPg87aJzhY8xNkLGz9ZDqv2ud2KZ7+8V90z73WwpKbu15ReBPTjJRdZwJ3QZy2bun7eHY5aPSF4/cdPH/KwTMkgg7+H31/EoaQmTl9hn0dyChfhKMsucsu5fzWwUQilxDeEfIHxj5Qz5GGeqSNXLAaOj8H6oYyFe8SfH7RcZRzJNtNndrESu60QutV42YBRDZUEInYUuniHmigZKz6p/RaWqh5Vq8u0ZIH1hMNHfAPzNE4/TmGFZ6/Pfg1lEPjJxo0IeMDeOsZGmbBMaupEBUcx9P2i0YLiM1zgEK/lgOyglbRVt2OKKvt4L8TQj51NwCn7WVH0YEpwpBdlGhrlRSCmKeYOu6ZsBhx3pux+cuvvkH7BaE7mmmjNlP3i+wmqkWaUZC1OEugGHSzm/Wj3xE9YIlVqSRGlVfTN3cWbSzdPCwR60+a8yG1UmuvVQ//Sg1n8R5C08OOT2XDgxzvqSupOg0sVUMnbF0iKKSTN/Cy2baLx2tuJia6N3AS5PkGQZYc4eDWNJ5lk/qSrSxvPoSTEh0yMVQcGILvIV6+ZJrk/SsNNpVnYNEh7he4qu7Kk6XTtLjI8t/c6ZmUqWEw1a0opOlksaXM4vdxI11yR4eV/486bEEkyecyHqfH6L/o93ES30NzyoiwC753ECueDt98PE1r/OTrynebapn9amaMwy+++ha6pi2hW854qoExXsUNe66EG/FIGPdlZ3hVblVUGDOhLy0rdjSpprW+bP16MhUBiNOlDPSk7SJbjvL82HzmZR4hy1tynndcWBhaVptr7KF/o1F+I5pLhG6Jj38h6HaenPx+GztNLAYlJ2d00SvpuFklRd0d17NbG5Rfpxxy05tgb0dNRsV3ksbGppVCMibdI9nw0eDl4pweWlqMEIX6TOZr2OXIPCKNInebVLYblcVK7gjEN0kLURv5Mwat/0y4TUuQKuqvhjLp2xgxBQCYzqWzOXPunqRUrajSlfNd/Ku5l3G8reGNMK5AMzmVrpsX92CbmOsyv+LcJP84V2+fFlgRc4XHVG6Zb4eZYkO/g03CpZ8u9tHQvfTd8aQ+Pn8NKr4Mx92bHgdQDD4u7RspOC1SylA2Ut5N1bQrAFmbFE3/ciRSBds1l5RooUhIDdfNkq/x+8/ABm1tkAer8yoVA5l6Op+n3ZSeXMksDSeXsDQaT3GKFAC0pLD0uow2JzLO0u1HgodsezDmLe6EmXmeCq35tedRi7o67jBQy+6sU19A8/V+t3FlOyap+XyJfcBMJmxp7rtr5afqFaQLJGF/QIXohUqi1p98pHAP/V3/Y6ZqBdWJ7Ko+bZgmw7MEK+EVMMxOlN2ljQjLO6s2VDhCpX6Ilwnr1DcHT/mKXz946G9ywSmOF9leTwsDgFnvvBNsJBTiiDtdEn2Z7VNsXKGK263GKRhlJAepEFNvl4K9R3pxbdnGRgDPhocdMI4taMx80ScQNBllFbOyDaoJkBxddCC68OTLh64Rk5XYkxbHyZZVDVXcqNdkQBYtWHfCz65ay6XPK40QtlOn0Q4ZOZExNReRAOAIPUjj5O/u2kQcxMjcFGXEax6h55+4PoDcvRX9smi0VdFtLzAKC4I9jKCACm4QcAYH/YT0gr1GvEm/vAd/0dELoKzCOGw69HLGP6Lek/j1h426mPB8F2nyIdIpmxVnOv12rQAwfBJXxnmHLKBgePMEeDjhOVu4ylpYK1Q5KdEx49LMPDsLftzzVrbU4nXgHgdT44HE4LvHrzH1BLAwQUAAIACAACoUFMbVEZO0oAAABqAAAAGwAAAHVuaXZlcnNhbC91bml2ZXJzYWwucG5nLnhtbLOxr8jNUShLLSrOzM+zVTLUM1Cyt+PlsikoSi3LTC1XqACKGekZQICSQiUqtzwzpSTDVsnC0BghlpGamZ5RYqtkZmgAF9QHGgkAUEsBAgAAFAACAAgAAaFBTBUOrShkBAAABxEAAB0AAAAAAAAAAQAAAAAAAAAAAHVuaXZlcnNhbC9jb21tb25fbWVzc2FnZXMubG5nUEsBAgAAFAACAAgAAaFBTAh+CyMpAwAAhgwAACcAAAAAAAAAAQAAAAAAnwQAAHVuaXZlcnNhbC9mbGFzaF9wdWJsaXNoaW5nX3NldHRpbmdzLnhtbFBLAQIAABQAAgAIAAGhQUy1/AlkugIAAFUKAAAhAAAAAAAAAAEAAAAAAA0IAAB1bml2ZXJzYWwvZmxhc2hfc2tpbl9zZXR0aW5ncy54bWxQSwECAAAUAAIACAABoUFMKpYPZ/4CAACXCwAAJgAAAAAAAAABAAAAAAAGCwAAdW5pdmVyc2FsL2h0bWxfcHVibGlzaGluZ19zZXR0aW5ncy54bWxQSwECAAAUAAIACAABoUFMaHFSkZoBAAAfBgAAHwAAAAAAAAABAAAAAABIDgAAdW5pdmVyc2FsL2h0bWxfc2tpbl9zZXR0aW5ncy5qc1BLAQIAABQAAgAIAAGhQUw9PC/RwQAAAOUBAAAaAAAAAAAAAAEAAAAAAB8QAAB1bml2ZXJzYWwvaTE4bl9wcmVzZXRzLnhtbFBLAQIAABQAAgAIAAGhQUya+ZZkawAAAGsAAAAcAAAAAAAAAAEAAAAAABgRAAB1bml2ZXJzYWwvbG9jYWxfc2V0dGluZ3MueG1sUEsBAgAAFAACAAgARJRXRyO0Tvv7AgAAsAgAABQAAAAAAAAAAQAAAAAAvREAAHVuaXZlcnNhbC9wbGF5ZXIueG1sUEsBAgAAFAACAAgAAaFBTLCHI/RsAQAA9wIAACkAAAAAAAAAAQAAAAAA6hQAAHVuaXZlcnNhbC9za2luX2N1c3RvbWl6YXRpb25fc2V0dGluZ3MueG1sUEsBAgAAFAACAAgAAqFBTLDdIuDqDAAA1hoAABcAAAAAAAAAAAAAAAAAnRYAAHVuaXZlcnNhbC91bml2ZXJzYWwucG5nUEsBAgAAFAACAAgAAqFBTG1RGTtKAAAAagAAABsAAAAAAAAAAQAAAAAAvCMAAHVuaXZlcnNhbC91bml2ZXJzYWwucG5nLnhtbFBLBQYAAAAACwALAEkDAAA/JAAAAAA="/>
  <p:tag name="ISPRING_SCORM_ENDPOINT" val="&lt;endpoint&gt;&lt;enable&gt;0&lt;/enable&gt;&lt;lrs&gt;http://&lt;/lrs&gt;&lt;auth&gt;0&lt;/auth&gt;&lt;login&gt;&lt;/login&gt;&lt;password&gt;&lt;/password&gt;&lt;key&gt;&lt;/key&gt;&lt;name&gt;&lt;/name&gt;&lt;email&gt;&lt;/email&gt;&lt;/endpoint&gt;&#10;"/>
  <p:tag name="ISPRING_PRESENTATION_TITLE" val="坚持三会一课制度党政教育微党课PPT模板"/>
</p:tagLst>
</file>

<file path=ppt/theme/theme1.xml><?xml version="1.0" encoding="utf-8"?>
<a:theme xmlns:a="http://schemas.openxmlformats.org/drawingml/2006/main" name="办公资源网：www.bangongziyuan.com">
  <a:themeElements>
    <a:clrScheme name="自定义 18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1232</Words>
  <Application>Microsoft Office PowerPoint</Application>
  <PresentationFormat>全屏显示(16:9)</PresentationFormat>
  <Paragraphs>151</Paragraphs>
  <Slides>22</Slides>
  <Notes>22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阿里巴巴普惠体 B</vt:lpstr>
      <vt:lpstr>阿里巴巴普惠体 H</vt:lpstr>
      <vt:lpstr>阿里巴巴普惠体 R</vt:lpstr>
      <vt:lpstr>宋体</vt:lpstr>
      <vt:lpstr>Arial</vt:lpstr>
      <vt:lpstr>Calibri</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七一建党党政教育微党课PPT模板</dc:title>
  <dc:subject>七一建党节</dc:subject>
  <dc:creator>办公资源网</dc:creator>
  <cp:keywords>办公资源网：www.bangongziyuan.com</cp:keywords>
  <dc:description>办公资源网：www.bangongziyuan.com;</dc:description>
  <cp:lastModifiedBy>天 下</cp:lastModifiedBy>
  <cp:revision>80</cp:revision>
  <dcterms:created xsi:type="dcterms:W3CDTF">2018-02-01T12:25:00Z</dcterms:created>
  <dcterms:modified xsi:type="dcterms:W3CDTF">2021-01-05T07:53:40Z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