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19"/>
  </p:notesMasterIdLst>
  <p:sldIdLst>
    <p:sldId id="309" r:id="rId3"/>
    <p:sldId id="259" r:id="rId4"/>
    <p:sldId id="261" r:id="rId5"/>
    <p:sldId id="321" r:id="rId6"/>
    <p:sldId id="324" r:id="rId7"/>
    <p:sldId id="322" r:id="rId8"/>
    <p:sldId id="316" r:id="rId9"/>
    <p:sldId id="311" r:id="rId10"/>
    <p:sldId id="325" r:id="rId11"/>
    <p:sldId id="317" r:id="rId12"/>
    <p:sldId id="312" r:id="rId13"/>
    <p:sldId id="323" r:id="rId14"/>
    <p:sldId id="318" r:id="rId15"/>
    <p:sldId id="313" r:id="rId16"/>
    <p:sldId id="314" r:id="rId17"/>
    <p:sldId id="32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p15:clr>
            <a:srgbClr val="A4A3A4"/>
          </p15:clr>
        </p15:guide>
        <p15:guide id="2" pos="7355">
          <p15:clr>
            <a:srgbClr val="A4A3A4"/>
          </p15:clr>
        </p15:guide>
        <p15:guide id="3" pos="279">
          <p15:clr>
            <a:srgbClr val="A4A3A4"/>
          </p15:clr>
        </p15:guide>
        <p15:guide id="4" pos="529">
          <p15:clr>
            <a:srgbClr val="A4A3A4"/>
          </p15:clr>
        </p15:guide>
        <p15:guide id="5" pos="7242">
          <p15:clr>
            <a:srgbClr val="A4A3A4"/>
          </p15:clr>
        </p15:guide>
        <p15:guide id="6" orient="horz" pos="26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3024"/>
    <a:srgbClr val="BC191D"/>
    <a:srgbClr val="D03B2F"/>
    <a:srgbClr val="C8BA41"/>
    <a:srgbClr val="404040"/>
    <a:srgbClr val="C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5193" autoAdjust="0"/>
  </p:normalViewPr>
  <p:slideViewPr>
    <p:cSldViewPr snapToGrid="0" showGuides="1">
      <p:cViewPr varScale="1">
        <p:scale>
          <a:sx n="109" d="100"/>
          <a:sy n="109" d="100"/>
        </p:scale>
        <p:origin x="936" y="96"/>
      </p:cViewPr>
      <p:guideLst>
        <p:guide orient="horz" pos="1888"/>
        <p:guide pos="7355"/>
        <p:guide pos="279"/>
        <p:guide pos="529"/>
        <p:guide pos="7242"/>
        <p:guide orient="horz" pos="26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2750ED33-900E-44A6-8AF8-83B4E0A3A4C7}"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BDE54648-5A16-403D-A0B8-981A92FC7D3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E54648-5A16-403D-A0B8-981A92FC7D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E54648-5A16-403D-A0B8-981A92FC7D3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E54648-5A16-403D-A0B8-981A92FC7D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E54648-5A16-403D-A0B8-981A92FC7D3A}"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E54648-5A16-403D-A0B8-981A92FC7D3A}"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E54648-5A16-403D-A0B8-981A92FC7D3A}"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DE54648-5A16-403D-A0B8-981A92FC7D3A}"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C332F0-2C8B-46CE-A0C5-46B00EFA7F2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8DDCEA-5E84-4CBF-8525-9A3BB9855A8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4DB305-CD53-4510-8F9E-3AE37918F51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3EAE8B-142F-47D3-A8F6-ADDF47FA207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宋体" panose="02010600030101010101" pitchFamily="2" charset="-122"/>
              </a:defRPr>
            </a:lvl1pPr>
          </a:lstStyle>
          <a:p>
            <a:fld id="{05C332F0-2C8B-46CE-A0C5-46B00EFA7F2F}"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宋体" panose="02010600030101010101" pitchFamily="2" charset="-122"/>
              </a:defRPr>
            </a:lvl1pPr>
          </a:lstStyle>
          <a:p>
            <a:fld id="{578DDCEA-5E84-4CBF-8525-9A3BB9855A8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DB305-CD53-4510-8F9E-3AE37918F51F}"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EAE8B-142F-47D3-A8F6-ADDF47FA207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9.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2.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1.png"/><Relationship Id="rId5" Type="http://schemas.openxmlformats.org/officeDocument/2006/relationships/tags" Target="../tags/tag8.xml"/><Relationship Id="rId10" Type="http://schemas.openxmlformats.org/officeDocument/2006/relationships/image" Target="../media/image10.png"/><Relationship Id="rId4" Type="http://schemas.openxmlformats.org/officeDocument/2006/relationships/tags" Target="../tags/tag7.xml"/><Relationship Id="rId9"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2.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
            <a:ext cx="12192000" cy="6857999"/>
          </a:xfrm>
          <a:prstGeom prst="rect">
            <a:avLst/>
          </a:prstGeom>
        </p:spPr>
      </p:pic>
      <p:sp>
        <p:nvSpPr>
          <p:cNvPr id="5" name="文本框 4"/>
          <p:cNvSpPr txBox="1"/>
          <p:nvPr/>
        </p:nvSpPr>
        <p:spPr>
          <a:xfrm>
            <a:off x="4514378" y="4815704"/>
            <a:ext cx="6691313" cy="461665"/>
          </a:xfrm>
          <a:prstGeom prst="rect">
            <a:avLst/>
          </a:prstGeom>
          <a:noFill/>
        </p:spPr>
        <p:txBody>
          <a:bodyPr wrap="square" rtlCol="0">
            <a:spAutoFit/>
          </a:bodyPr>
          <a:lstStyle/>
          <a:p>
            <a:pPr algn="r">
              <a:defRPr/>
            </a:pPr>
            <a:r>
              <a:rPr lang="zh-CN" altLang="en-US" sz="24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请在这里输入你的副标题请</a:t>
            </a:r>
            <a:r>
              <a:rPr kumimoji="0" lang="zh-CN" altLang="en-US" sz="24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a:t>
            </a:r>
          </a:p>
        </p:txBody>
      </p:sp>
      <p:sp>
        <p:nvSpPr>
          <p:cNvPr id="6" name="文本框 5"/>
          <p:cNvSpPr txBox="1"/>
          <p:nvPr/>
        </p:nvSpPr>
        <p:spPr>
          <a:xfrm>
            <a:off x="4529506" y="5676782"/>
            <a:ext cx="6691313" cy="4603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rPr>
              <a:t>汇报人：</a:t>
            </a:r>
            <a:r>
              <a:rPr kumimoji="0" lang="en-US" altLang="zh-CN" sz="2400" b="0" i="0" u="none" strike="noStrike" kern="120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rPr>
              <a:t>xiazaii</a:t>
            </a:r>
            <a:endParaRPr kumimoji="0" lang="zh-CN" altLang="en-US" sz="24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cxnSp>
        <p:nvCxnSpPr>
          <p:cNvPr id="7" name="直接连接符 6"/>
          <p:cNvCxnSpPr/>
          <p:nvPr/>
        </p:nvCxnSpPr>
        <p:spPr>
          <a:xfrm>
            <a:off x="10640928" y="5466262"/>
            <a:ext cx="4492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图形 2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0709" y="1956748"/>
            <a:ext cx="2352675" cy="2188202"/>
          </a:xfrm>
          <a:prstGeom prst="rect">
            <a:avLst/>
          </a:prstGeom>
          <a:effectLst>
            <a:outerShdw blurRad="50800" dist="38100" dir="5400000" algn="t" rotWithShape="0">
              <a:prstClr val="black">
                <a:alpha val="40000"/>
              </a:prstClr>
            </a:outerShdw>
          </a:effectLst>
        </p:spPr>
      </p:pic>
      <p:grpSp>
        <p:nvGrpSpPr>
          <p:cNvPr id="2" name="组合 1"/>
          <p:cNvGrpSpPr/>
          <p:nvPr/>
        </p:nvGrpSpPr>
        <p:grpSpPr>
          <a:xfrm>
            <a:off x="8372642" y="662831"/>
            <a:ext cx="3164053" cy="3219666"/>
            <a:chOff x="8372642" y="662831"/>
            <a:chExt cx="3164053" cy="3219666"/>
          </a:xfrm>
        </p:grpSpPr>
        <p:pic>
          <p:nvPicPr>
            <p:cNvPr id="25" name="图形 24"/>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6913" y="710672"/>
              <a:ext cx="2352675" cy="3171825"/>
            </a:xfrm>
            <a:prstGeom prst="rect">
              <a:avLst/>
            </a:prstGeom>
            <a:effectLst>
              <a:outerShdw blurRad="50800" dist="38100" dir="5400000" algn="t" rotWithShape="0">
                <a:prstClr val="black">
                  <a:alpha val="40000"/>
                </a:prstClr>
              </a:outerShdw>
            </a:effectLst>
          </p:spPr>
        </p:pic>
        <p:sp>
          <p:nvSpPr>
            <p:cNvPr id="4" name="文本框 3"/>
            <p:cNvSpPr txBox="1"/>
            <p:nvPr/>
          </p:nvSpPr>
          <p:spPr>
            <a:xfrm>
              <a:off x="9731254" y="2648612"/>
              <a:ext cx="1805441" cy="923330"/>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5200" spc="300" dirty="0">
                  <a:solidFill>
                    <a:prstClr val="white"/>
                  </a:solidFill>
                  <a:latin typeface="思源宋体 CN Heavy" panose="02020900000000000000" pitchFamily="18" charset="-122"/>
                  <a:ea typeface="思源宋体 CN Heavy" panose="02020900000000000000" pitchFamily="18" charset="-122"/>
                </a:rPr>
                <a:t>周年</a:t>
              </a:r>
              <a:endParaRPr kumimoji="0" lang="zh-CN" altLang="en-US" sz="5200" b="0"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sp>
          <p:nvSpPr>
            <p:cNvPr id="13" name="文本框 12"/>
            <p:cNvSpPr txBox="1"/>
            <p:nvPr/>
          </p:nvSpPr>
          <p:spPr>
            <a:xfrm>
              <a:off x="8543320" y="884935"/>
              <a:ext cx="2698580" cy="1138773"/>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6800" b="0"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rPr>
                <a:t>建党</a:t>
              </a:r>
            </a:p>
          </p:txBody>
        </p:sp>
        <p:sp>
          <p:nvSpPr>
            <p:cNvPr id="15" name="文本框 14"/>
            <p:cNvSpPr txBox="1"/>
            <p:nvPr/>
          </p:nvSpPr>
          <p:spPr>
            <a:xfrm>
              <a:off x="9603195" y="1985806"/>
              <a:ext cx="1885950" cy="33855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zh-CN" sz="1600" dirty="0">
                  <a:solidFill>
                    <a:schemeClr val="bg1"/>
                  </a:solidFill>
                  <a:latin typeface="+mj-ea"/>
                  <a:ea typeface="+mj-ea"/>
                </a:rPr>
                <a:t>1921-2019</a:t>
              </a:r>
              <a:endParaRPr lang="zh-CN" altLang="en-US" sz="1600" dirty="0">
                <a:solidFill>
                  <a:schemeClr val="bg1"/>
                </a:solidFill>
                <a:latin typeface="+mj-ea"/>
                <a:ea typeface="+mj-ea"/>
              </a:endParaRPr>
            </a:p>
          </p:txBody>
        </p:sp>
        <p:sp>
          <p:nvSpPr>
            <p:cNvPr id="16" name="文本框 15"/>
            <p:cNvSpPr txBox="1"/>
            <p:nvPr/>
          </p:nvSpPr>
          <p:spPr>
            <a:xfrm>
              <a:off x="9585849" y="2236798"/>
              <a:ext cx="1517539" cy="461665"/>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zh-CN" altLang="en-US" sz="1200" dirty="0">
                  <a:solidFill>
                    <a:schemeClr val="bg1"/>
                  </a:solidFill>
                  <a:latin typeface="+mj-ea"/>
                  <a:ea typeface="+mj-ea"/>
                </a:rPr>
                <a:t>热烈庆祝中国共产党成立</a:t>
              </a:r>
              <a:r>
                <a:rPr lang="en-US" altLang="zh-CN" sz="1200" dirty="0">
                  <a:solidFill>
                    <a:schemeClr val="bg1"/>
                  </a:solidFill>
                  <a:latin typeface="+mj-ea"/>
                  <a:ea typeface="+mj-ea"/>
                </a:rPr>
                <a:t>98</a:t>
              </a:r>
              <a:r>
                <a:rPr lang="zh-CN" altLang="en-US" sz="1200" dirty="0">
                  <a:solidFill>
                    <a:schemeClr val="bg1"/>
                  </a:solidFill>
                  <a:latin typeface="+mj-ea"/>
                  <a:ea typeface="+mj-ea"/>
                </a:rPr>
                <a:t>周年</a:t>
              </a:r>
            </a:p>
          </p:txBody>
        </p:sp>
        <p:pic>
          <p:nvPicPr>
            <p:cNvPr id="14" name="图形 13"/>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72642" y="662831"/>
              <a:ext cx="851450" cy="851450"/>
            </a:xfrm>
            <a:prstGeom prst="rect">
              <a:avLst/>
            </a:prstGeom>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vertical)">
                                      <p:cBhvr>
                                        <p:cTn id="13" dur="500"/>
                                        <p:tgtEl>
                                          <p:spTgt spid="2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069373" y="1396874"/>
            <a:ext cx="4066279" cy="923330"/>
            <a:chOff x="4069373" y="1206374"/>
            <a:chExt cx="4066279" cy="923330"/>
          </a:xfrm>
        </p:grpSpPr>
        <p:sp>
          <p:nvSpPr>
            <p:cNvPr id="59" name="文本框 58"/>
            <p:cNvSpPr txBox="1"/>
            <p:nvPr/>
          </p:nvSpPr>
          <p:spPr>
            <a:xfrm>
              <a:off x="4553509" y="12063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300" normalizeH="0" baseline="0" noProof="0" dirty="0">
                  <a:ln>
                    <a:noFill/>
                  </a:ln>
                  <a:solidFill>
                    <a:schemeClr val="accent1"/>
                  </a:solidFill>
                  <a:effectLst/>
                  <a:uLnTx/>
                  <a:uFillTx/>
                  <a:latin typeface="思源宋体 CN SemiBold" panose="02020600000000000000" pitchFamily="18" charset="-122"/>
                  <a:ea typeface="思源宋体 CN SemiBold" panose="02020600000000000000" pitchFamily="18" charset="-122"/>
                </a:rPr>
                <a:t>PART3</a:t>
              </a:r>
              <a:endParaRPr kumimoji="0" lang="zh-CN" altLang="en-US" sz="5400" b="0" i="0" u="none" strike="noStrike" kern="1200" cap="none" spc="300" normalizeH="0" baseline="0" noProof="0" dirty="0">
                <a:ln>
                  <a:noFill/>
                </a:ln>
                <a:solidFill>
                  <a:schemeClr val="accent1"/>
                </a:solidFill>
                <a:effectLst/>
                <a:uLnTx/>
                <a:uFillTx/>
                <a:latin typeface="思源宋体 CN SemiBold" panose="02020600000000000000" pitchFamily="18" charset="-122"/>
                <a:ea typeface="思源宋体 CN SemiBold" panose="02020600000000000000" pitchFamily="18" charset="-122"/>
              </a:endParaRPr>
            </a:p>
          </p:txBody>
        </p:sp>
        <p:grpSp>
          <p:nvGrpSpPr>
            <p:cNvPr id="9" name="组合 8"/>
            <p:cNvGrpSpPr/>
            <p:nvPr/>
          </p:nvGrpSpPr>
          <p:grpSpPr>
            <a:xfrm>
              <a:off x="7740416" y="1558553"/>
              <a:ext cx="395236" cy="218972"/>
              <a:chOff x="7080016" y="791236"/>
              <a:chExt cx="395236" cy="218972"/>
            </a:xfrm>
          </p:grpSpPr>
          <p:sp>
            <p:nvSpPr>
              <p:cNvPr id="60" name="星形: 五角 59"/>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1" name="星形: 五角 60"/>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nvGrpSpPr>
            <p:cNvPr id="62" name="组合 61"/>
            <p:cNvGrpSpPr/>
            <p:nvPr/>
          </p:nvGrpSpPr>
          <p:grpSpPr>
            <a:xfrm flipH="1">
              <a:off x="4069373" y="1558553"/>
              <a:ext cx="395236" cy="218972"/>
              <a:chOff x="7080016" y="791236"/>
              <a:chExt cx="395236" cy="218972"/>
            </a:xfrm>
          </p:grpSpPr>
          <p:sp>
            <p:nvSpPr>
              <p:cNvPr id="63" name="星形: 五角 62"/>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4" name="星形: 五角 63"/>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grpSp>
        <p:nvGrpSpPr>
          <p:cNvPr id="12" name="组合 11"/>
          <p:cNvGrpSpPr/>
          <p:nvPr/>
        </p:nvGrpSpPr>
        <p:grpSpPr>
          <a:xfrm>
            <a:off x="3204936" y="2736850"/>
            <a:ext cx="5782129" cy="1524000"/>
            <a:chOff x="3230336" y="2647950"/>
            <a:chExt cx="5782129" cy="1524000"/>
          </a:xfrm>
        </p:grpSpPr>
        <p:cxnSp>
          <p:nvCxnSpPr>
            <p:cNvPr id="7" name="直接连接符 6"/>
            <p:cNvCxnSpPr/>
            <p:nvPr/>
          </p:nvCxnSpPr>
          <p:spPr>
            <a:xfrm>
              <a:off x="3695700" y="2647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30336" y="2987599"/>
              <a:ext cx="5782129" cy="830997"/>
            </a:xfrm>
            <a:prstGeom prst="rect">
              <a:avLst/>
            </a:prstGeom>
            <a:noFill/>
          </p:spPr>
          <p:txBody>
            <a:bodyPr wrap="square" rtlCol="0">
              <a:spAutoFit/>
            </a:bodyPr>
            <a:lstStyle/>
            <a:p>
              <a:pPr algn="ctr"/>
              <a:r>
                <a:rPr lang="zh-CN" altLang="en-US" sz="4800" b="1" spc="600" dirty="0">
                  <a:solidFill>
                    <a:schemeClr val="accent1"/>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解放战争时期</a:t>
              </a:r>
            </a:p>
          </p:txBody>
        </p:sp>
        <p:cxnSp>
          <p:nvCxnSpPr>
            <p:cNvPr id="83" name="直接连接符 82"/>
            <p:cNvCxnSpPr/>
            <p:nvPr/>
          </p:nvCxnSpPr>
          <p:spPr>
            <a:xfrm>
              <a:off x="3695700" y="4171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57915" y="1483348"/>
            <a:ext cx="1416609" cy="1416609"/>
          </a:xfrm>
          <a:prstGeom prst="ellipse">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5" name="文本框 4"/>
          <p:cNvSpPr txBox="1"/>
          <p:nvPr/>
        </p:nvSpPr>
        <p:spPr>
          <a:xfrm>
            <a:off x="1232510" y="1874781"/>
            <a:ext cx="1667450" cy="707886"/>
          </a:xfrm>
          <a:prstGeom prst="rect">
            <a:avLst/>
          </a:prstGeom>
          <a:noFill/>
        </p:spPr>
        <p:txBody>
          <a:bodyPr wrap="square" rtlCol="0">
            <a:spAutoFit/>
          </a:bodyPr>
          <a:lstStyle/>
          <a:p>
            <a:pPr algn="ctr"/>
            <a:r>
              <a:rPr lang="zh-CN" altLang="en-US" sz="2000" b="1" dirty="0">
                <a:solidFill>
                  <a:schemeClr val="bg1"/>
                </a:solidFill>
                <a:latin typeface="思源黑体 CN Normal" panose="020B0400000000000000" pitchFamily="34" charset="-122"/>
                <a:ea typeface="思源黑体 CN Normal" panose="020B0400000000000000" pitchFamily="34" charset="-122"/>
              </a:rPr>
              <a:t>抗日战争</a:t>
            </a:r>
            <a:endParaRPr lang="en-US" altLang="zh-CN" sz="2000" b="1" dirty="0">
              <a:solidFill>
                <a:schemeClr val="bg1"/>
              </a:solidFill>
              <a:latin typeface="思源黑体 CN Normal" panose="020B0400000000000000" pitchFamily="34" charset="-122"/>
              <a:ea typeface="思源黑体 CN Normal" panose="020B0400000000000000" pitchFamily="34" charset="-122"/>
            </a:endParaRPr>
          </a:p>
          <a:p>
            <a:pPr algn="ctr"/>
            <a:r>
              <a:rPr lang="zh-CN" altLang="en-US" sz="2000" b="1" dirty="0">
                <a:solidFill>
                  <a:schemeClr val="bg1"/>
                </a:solidFill>
                <a:latin typeface="思源黑体 CN Normal" panose="020B0400000000000000" pitchFamily="34" charset="-122"/>
                <a:ea typeface="思源黑体 CN Normal" panose="020B0400000000000000" pitchFamily="34" charset="-122"/>
              </a:rPr>
              <a:t>时期</a:t>
            </a:r>
          </a:p>
        </p:txBody>
      </p:sp>
      <p:sp>
        <p:nvSpPr>
          <p:cNvPr id="6" name="文本框 5"/>
          <p:cNvSpPr txBox="1"/>
          <p:nvPr/>
        </p:nvSpPr>
        <p:spPr>
          <a:xfrm>
            <a:off x="3418846" y="2190664"/>
            <a:ext cx="4778713" cy="468975"/>
          </a:xfrm>
          <a:prstGeom prst="rect">
            <a:avLst/>
          </a:prstGeom>
          <a:noFill/>
        </p:spPr>
        <p:txBody>
          <a:bodyPr wrap="square" rtlCol="0">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文本框 6"/>
          <p:cNvSpPr txBox="1"/>
          <p:nvPr/>
        </p:nvSpPr>
        <p:spPr>
          <a:xfrm>
            <a:off x="3418846" y="2765083"/>
            <a:ext cx="3739863" cy="468975"/>
          </a:xfrm>
          <a:prstGeom prst="rect">
            <a:avLst/>
          </a:prstGeom>
          <a:noFill/>
        </p:spPr>
        <p:txBody>
          <a:bodyPr wrap="square" rtlCol="0">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文本框 7"/>
          <p:cNvSpPr txBox="1"/>
          <p:nvPr/>
        </p:nvSpPr>
        <p:spPr>
          <a:xfrm>
            <a:off x="3418846" y="3253009"/>
            <a:ext cx="7851462" cy="884473"/>
          </a:xfrm>
          <a:prstGeom prst="rect">
            <a:avLst/>
          </a:prstGeom>
          <a:noFill/>
        </p:spPr>
        <p:txBody>
          <a:bodyPr wrap="square" rtlCol="0">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请输入文字部分请再字部分请再此输入文字部分请再此输入请再此输入文字部分请再此输入请再此输入文字部分请再此输入文字部分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文本框 8"/>
          <p:cNvSpPr txBox="1"/>
          <p:nvPr/>
        </p:nvSpPr>
        <p:spPr>
          <a:xfrm>
            <a:off x="3418846" y="4240350"/>
            <a:ext cx="7907934" cy="468975"/>
          </a:xfrm>
          <a:prstGeom prst="rect">
            <a:avLst/>
          </a:prstGeom>
          <a:noFill/>
        </p:spPr>
        <p:txBody>
          <a:bodyPr wrap="none" rtlCol="0">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3418846" y="4790053"/>
            <a:ext cx="8006713" cy="884473"/>
          </a:xfrm>
          <a:prstGeom prst="rect">
            <a:avLst/>
          </a:prstGeom>
          <a:noFill/>
        </p:spPr>
        <p:txBody>
          <a:bodyPr wrap="square" rtlCol="0">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请输入文字部分请再字部分请再此输入文字部分请再此输入请再此输入文字部分请再此输入请再此输入文字部分请再此输入文字部分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11" name="肘形连接符 17"/>
          <p:cNvCxnSpPr/>
          <p:nvPr/>
        </p:nvCxnSpPr>
        <p:spPr>
          <a:xfrm>
            <a:off x="2784805" y="2222091"/>
            <a:ext cx="3819127" cy="503662"/>
          </a:xfrm>
          <a:prstGeom prst="bentConnector3">
            <a:avLst>
              <a:gd name="adj1" fmla="val 13136"/>
            </a:avLst>
          </a:prstGeom>
          <a:ln w="19050">
            <a:solidFill>
              <a:srgbClr val="CE3024"/>
            </a:solidFill>
          </a:ln>
        </p:spPr>
        <p:style>
          <a:lnRef idx="1">
            <a:schemeClr val="accent1"/>
          </a:lnRef>
          <a:fillRef idx="0">
            <a:schemeClr val="accent1"/>
          </a:fillRef>
          <a:effectRef idx="0">
            <a:schemeClr val="accent1"/>
          </a:effectRef>
          <a:fontRef idx="minor">
            <a:schemeClr val="tx1"/>
          </a:fontRef>
        </p:style>
      </p:cxnSp>
      <p:sp>
        <p:nvSpPr>
          <p:cNvPr id="12" name="任意多边形 23"/>
          <p:cNvSpPr/>
          <p:nvPr/>
        </p:nvSpPr>
        <p:spPr>
          <a:xfrm>
            <a:off x="3285218" y="2685143"/>
            <a:ext cx="3309257" cy="595086"/>
          </a:xfrm>
          <a:custGeom>
            <a:avLst/>
            <a:gdLst>
              <a:gd name="connsiteX0" fmla="*/ 0 w 3309257"/>
              <a:gd name="connsiteY0" fmla="*/ 0 h 595086"/>
              <a:gd name="connsiteX1" fmla="*/ 0 w 3309257"/>
              <a:gd name="connsiteY1" fmla="*/ 595086 h 595086"/>
              <a:gd name="connsiteX2" fmla="*/ 3309257 w 3309257"/>
              <a:gd name="connsiteY2" fmla="*/ 595086 h 595086"/>
            </a:gdLst>
            <a:ahLst/>
            <a:cxnLst>
              <a:cxn ang="0">
                <a:pos x="connsiteX0" y="connsiteY0"/>
              </a:cxn>
              <a:cxn ang="0">
                <a:pos x="connsiteX1" y="connsiteY1"/>
              </a:cxn>
              <a:cxn ang="0">
                <a:pos x="connsiteX2" y="connsiteY2"/>
              </a:cxn>
            </a:cxnLst>
            <a:rect l="l" t="t" r="r" b="b"/>
            <a:pathLst>
              <a:path w="3309257" h="595086">
                <a:moveTo>
                  <a:pt x="0" y="0"/>
                </a:moveTo>
                <a:lnTo>
                  <a:pt x="0" y="595086"/>
                </a:lnTo>
                <a:lnTo>
                  <a:pt x="3309257" y="595086"/>
                </a:lnTo>
              </a:path>
            </a:pathLst>
          </a:custGeom>
          <a:ln w="19050">
            <a:solidFill>
              <a:srgbClr val="CE30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宋体" panose="02010600030101010101" pitchFamily="2" charset="-122"/>
            </a:endParaRPr>
          </a:p>
        </p:txBody>
      </p:sp>
      <p:sp>
        <p:nvSpPr>
          <p:cNvPr id="13" name="任意多边形 24"/>
          <p:cNvSpPr/>
          <p:nvPr/>
        </p:nvSpPr>
        <p:spPr>
          <a:xfrm>
            <a:off x="3285218" y="3289047"/>
            <a:ext cx="7975565" cy="859657"/>
          </a:xfrm>
          <a:custGeom>
            <a:avLst/>
            <a:gdLst>
              <a:gd name="connsiteX0" fmla="*/ 0 w 3309257"/>
              <a:gd name="connsiteY0" fmla="*/ 0 h 595086"/>
              <a:gd name="connsiteX1" fmla="*/ 0 w 3309257"/>
              <a:gd name="connsiteY1" fmla="*/ 595086 h 595086"/>
              <a:gd name="connsiteX2" fmla="*/ 3309257 w 3309257"/>
              <a:gd name="connsiteY2" fmla="*/ 595086 h 595086"/>
            </a:gdLst>
            <a:ahLst/>
            <a:cxnLst>
              <a:cxn ang="0">
                <a:pos x="connsiteX0" y="connsiteY0"/>
              </a:cxn>
              <a:cxn ang="0">
                <a:pos x="connsiteX1" y="connsiteY1"/>
              </a:cxn>
              <a:cxn ang="0">
                <a:pos x="connsiteX2" y="connsiteY2"/>
              </a:cxn>
            </a:cxnLst>
            <a:rect l="l" t="t" r="r" b="b"/>
            <a:pathLst>
              <a:path w="3309257" h="595086">
                <a:moveTo>
                  <a:pt x="0" y="0"/>
                </a:moveTo>
                <a:lnTo>
                  <a:pt x="0" y="595086"/>
                </a:lnTo>
                <a:lnTo>
                  <a:pt x="3309257" y="595086"/>
                </a:lnTo>
              </a:path>
            </a:pathLst>
          </a:custGeom>
          <a:ln w="19050">
            <a:solidFill>
              <a:srgbClr val="CE30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宋体" panose="02010600030101010101" pitchFamily="2" charset="-122"/>
            </a:endParaRPr>
          </a:p>
        </p:txBody>
      </p:sp>
      <p:sp>
        <p:nvSpPr>
          <p:cNvPr id="14" name="任意多边形 25"/>
          <p:cNvSpPr/>
          <p:nvPr/>
        </p:nvSpPr>
        <p:spPr>
          <a:xfrm>
            <a:off x="3285218" y="3897252"/>
            <a:ext cx="7975565" cy="859657"/>
          </a:xfrm>
          <a:custGeom>
            <a:avLst/>
            <a:gdLst>
              <a:gd name="connsiteX0" fmla="*/ 0 w 3309257"/>
              <a:gd name="connsiteY0" fmla="*/ 0 h 595086"/>
              <a:gd name="connsiteX1" fmla="*/ 0 w 3309257"/>
              <a:gd name="connsiteY1" fmla="*/ 595086 h 595086"/>
              <a:gd name="connsiteX2" fmla="*/ 3309257 w 3309257"/>
              <a:gd name="connsiteY2" fmla="*/ 595086 h 595086"/>
            </a:gdLst>
            <a:ahLst/>
            <a:cxnLst>
              <a:cxn ang="0">
                <a:pos x="connsiteX0" y="connsiteY0"/>
              </a:cxn>
              <a:cxn ang="0">
                <a:pos x="connsiteX1" y="connsiteY1"/>
              </a:cxn>
              <a:cxn ang="0">
                <a:pos x="connsiteX2" y="connsiteY2"/>
              </a:cxn>
            </a:cxnLst>
            <a:rect l="l" t="t" r="r" b="b"/>
            <a:pathLst>
              <a:path w="3309257" h="595086">
                <a:moveTo>
                  <a:pt x="0" y="0"/>
                </a:moveTo>
                <a:lnTo>
                  <a:pt x="0" y="595086"/>
                </a:lnTo>
                <a:lnTo>
                  <a:pt x="3309257" y="595086"/>
                </a:lnTo>
              </a:path>
            </a:pathLst>
          </a:custGeom>
          <a:ln w="19050">
            <a:solidFill>
              <a:srgbClr val="CE30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宋体" panose="02010600030101010101" pitchFamily="2" charset="-122"/>
            </a:endParaRPr>
          </a:p>
        </p:txBody>
      </p:sp>
      <p:sp>
        <p:nvSpPr>
          <p:cNvPr id="15" name="任意多边形 26"/>
          <p:cNvSpPr/>
          <p:nvPr/>
        </p:nvSpPr>
        <p:spPr>
          <a:xfrm>
            <a:off x="3285218" y="4762247"/>
            <a:ext cx="7975565" cy="958125"/>
          </a:xfrm>
          <a:custGeom>
            <a:avLst/>
            <a:gdLst>
              <a:gd name="connsiteX0" fmla="*/ 0 w 3309257"/>
              <a:gd name="connsiteY0" fmla="*/ 0 h 595086"/>
              <a:gd name="connsiteX1" fmla="*/ 0 w 3309257"/>
              <a:gd name="connsiteY1" fmla="*/ 595086 h 595086"/>
              <a:gd name="connsiteX2" fmla="*/ 3309257 w 3309257"/>
              <a:gd name="connsiteY2" fmla="*/ 595086 h 595086"/>
            </a:gdLst>
            <a:ahLst/>
            <a:cxnLst>
              <a:cxn ang="0">
                <a:pos x="connsiteX0" y="connsiteY0"/>
              </a:cxn>
              <a:cxn ang="0">
                <a:pos x="connsiteX1" y="connsiteY1"/>
              </a:cxn>
              <a:cxn ang="0">
                <a:pos x="connsiteX2" y="connsiteY2"/>
              </a:cxn>
            </a:cxnLst>
            <a:rect l="l" t="t" r="r" b="b"/>
            <a:pathLst>
              <a:path w="3309257" h="595086">
                <a:moveTo>
                  <a:pt x="0" y="0"/>
                </a:moveTo>
                <a:lnTo>
                  <a:pt x="0" y="595086"/>
                </a:lnTo>
                <a:lnTo>
                  <a:pt x="3309257" y="595086"/>
                </a:lnTo>
              </a:path>
            </a:pathLst>
          </a:custGeom>
          <a:ln w="19050">
            <a:solidFill>
              <a:srgbClr val="CE30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宋体" panose="02010600030101010101" pitchFamily="2" charset="-122"/>
            </a:endParaRPr>
          </a:p>
        </p:txBody>
      </p:sp>
      <p:sp>
        <p:nvSpPr>
          <p:cNvPr id="18" name="矩形 17"/>
          <p:cNvSpPr/>
          <p:nvPr/>
        </p:nvSpPr>
        <p:spPr>
          <a:xfrm>
            <a:off x="8390240" y="223791"/>
            <a:ext cx="2694372" cy="461665"/>
          </a:xfrm>
          <a:prstGeom prst="rect">
            <a:avLst/>
          </a:prstGeom>
        </p:spPr>
        <p:txBody>
          <a:bodyPr wrap="square">
            <a:spAutoFit/>
          </a:bodyPr>
          <a:lstStyle/>
          <a:p>
            <a:pPr algn="ctr"/>
            <a:r>
              <a:rPr lang="zh-CN" altLang="en-US" sz="2400" b="1" spc="6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抗日战争时期</a:t>
            </a:r>
          </a:p>
        </p:txBody>
      </p:sp>
      <p:pic>
        <p:nvPicPr>
          <p:cNvPr id="19" name="图形 1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82838" y="154626"/>
            <a:ext cx="521303" cy="521303"/>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28" name="直接连接符 27"/>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P spid="9" grpId="0"/>
      <p:bldP spid="10" grpId="0"/>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46708" y="2534526"/>
            <a:ext cx="1367930" cy="1581514"/>
            <a:chOff x="5935676" y="2027965"/>
            <a:chExt cx="1367930" cy="1581514"/>
          </a:xfrm>
        </p:grpSpPr>
        <p:sp>
          <p:nvSpPr>
            <p:cNvPr id="3" name="Freeform 9"/>
            <p:cNvSpPr/>
            <p:nvPr/>
          </p:nvSpPr>
          <p:spPr bwMode="auto">
            <a:xfrm>
              <a:off x="5935676" y="2027965"/>
              <a:ext cx="1367930" cy="158151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D8060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lstStyle/>
            <a:p>
              <a:pPr>
                <a:lnSpc>
                  <a:spcPct val="120000"/>
                </a:lnSpc>
              </a:pPr>
              <a:endParaRPr lang="zh-CN" altLang="en-US" sz="900" dirty="0">
                <a:solidFill>
                  <a:prstClr val="white"/>
                </a:solidFill>
                <a:latin typeface="Arial" panose="020B0604020202020204" pitchFamily="34" charset="0"/>
                <a:ea typeface="宋体" panose="02010600030101010101" pitchFamily="2" charset="-122"/>
                <a:cs typeface="+mn-ea"/>
              </a:endParaRPr>
            </a:p>
          </p:txBody>
        </p:sp>
        <p:sp>
          <p:nvSpPr>
            <p:cNvPr id="4" name="Freeform 15"/>
            <p:cNvSpPr>
              <a:spLocks noEditPoints="1"/>
            </p:cNvSpPr>
            <p:nvPr/>
          </p:nvSpPr>
          <p:spPr bwMode="auto">
            <a:xfrm>
              <a:off x="6273707" y="2522485"/>
              <a:ext cx="695021" cy="59563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90980" tIns="45489" rIns="90980" bIns="45489" numCol="1" anchor="t" anchorCtr="0" compatLnSpc="1"/>
            <a:lstStyle/>
            <a:p>
              <a:endParaRPr lang="zh-CN" altLang="en-US" sz="1595" dirty="0">
                <a:solidFill>
                  <a:prstClr val="black">
                    <a:lumMod val="50000"/>
                    <a:lumOff val="50000"/>
                  </a:prstClr>
                </a:solidFill>
                <a:ea typeface="宋体" panose="02010600030101010101" pitchFamily="2" charset="-122"/>
              </a:endParaRPr>
            </a:p>
          </p:txBody>
        </p:sp>
      </p:grpSp>
      <p:grpSp>
        <p:nvGrpSpPr>
          <p:cNvPr id="5" name="组合 4"/>
          <p:cNvGrpSpPr/>
          <p:nvPr/>
        </p:nvGrpSpPr>
        <p:grpSpPr>
          <a:xfrm>
            <a:off x="5733314" y="1299274"/>
            <a:ext cx="1367930" cy="1581514"/>
            <a:chOff x="5935676" y="4487921"/>
            <a:chExt cx="1367930" cy="1581514"/>
          </a:xfrm>
        </p:grpSpPr>
        <p:sp>
          <p:nvSpPr>
            <p:cNvPr id="6" name="Freeform 11"/>
            <p:cNvSpPr/>
            <p:nvPr/>
          </p:nvSpPr>
          <p:spPr bwMode="auto">
            <a:xfrm>
              <a:off x="5935676" y="4487921"/>
              <a:ext cx="1367930" cy="158151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CE302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lstStyle/>
            <a:p>
              <a:pPr>
                <a:lnSpc>
                  <a:spcPct val="120000"/>
                </a:lnSpc>
              </a:pPr>
              <a:endParaRPr lang="zh-CN" altLang="en-US" sz="900" dirty="0">
                <a:solidFill>
                  <a:prstClr val="white"/>
                </a:solidFill>
                <a:latin typeface="Arial" panose="020B0604020202020204" pitchFamily="34" charset="0"/>
                <a:ea typeface="宋体" panose="02010600030101010101" pitchFamily="2" charset="-122"/>
                <a:cs typeface="+mn-ea"/>
              </a:endParaRPr>
            </a:p>
          </p:txBody>
        </p:sp>
        <p:sp>
          <p:nvSpPr>
            <p:cNvPr id="7" name="Freeform 16"/>
            <p:cNvSpPr>
              <a:spLocks noEditPoints="1"/>
            </p:cNvSpPr>
            <p:nvPr/>
          </p:nvSpPr>
          <p:spPr bwMode="auto">
            <a:xfrm>
              <a:off x="6225787" y="4980071"/>
              <a:ext cx="748727" cy="59721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90980" tIns="45489" rIns="90980" bIns="45489" numCol="1" anchor="t" anchorCtr="0" compatLnSpc="1"/>
            <a:lstStyle/>
            <a:p>
              <a:endParaRPr lang="zh-CN" altLang="en-US" sz="1595" dirty="0">
                <a:solidFill>
                  <a:prstClr val="black">
                    <a:lumMod val="50000"/>
                    <a:lumOff val="50000"/>
                  </a:prstClr>
                </a:solidFill>
                <a:ea typeface="宋体" panose="02010600030101010101" pitchFamily="2" charset="-122"/>
              </a:endParaRPr>
            </a:p>
          </p:txBody>
        </p:sp>
      </p:grpSp>
      <p:grpSp>
        <p:nvGrpSpPr>
          <p:cNvPr id="8" name="组合 7"/>
          <p:cNvGrpSpPr/>
          <p:nvPr/>
        </p:nvGrpSpPr>
        <p:grpSpPr>
          <a:xfrm>
            <a:off x="3599282" y="2534526"/>
            <a:ext cx="1367930" cy="1579933"/>
            <a:chOff x="3599282" y="2892873"/>
            <a:chExt cx="1367930" cy="1579933"/>
          </a:xfrm>
        </p:grpSpPr>
        <p:sp>
          <p:nvSpPr>
            <p:cNvPr id="9" name="Freeform 7"/>
            <p:cNvSpPr/>
            <p:nvPr/>
          </p:nvSpPr>
          <p:spPr bwMode="auto">
            <a:xfrm>
              <a:off x="3599282" y="2892873"/>
              <a:ext cx="1367930" cy="157993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D8060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lstStyle/>
            <a:p>
              <a:pPr>
                <a:lnSpc>
                  <a:spcPct val="120000"/>
                </a:lnSpc>
              </a:pPr>
              <a:endParaRPr lang="zh-CN" altLang="en-US" sz="900" dirty="0">
                <a:solidFill>
                  <a:prstClr val="white"/>
                </a:solidFill>
                <a:latin typeface="Arial" panose="020B0604020202020204" pitchFamily="34" charset="0"/>
                <a:ea typeface="宋体" panose="02010600030101010101" pitchFamily="2" charset="-122"/>
                <a:cs typeface="+mn-ea"/>
              </a:endParaRPr>
            </a:p>
          </p:txBody>
        </p:sp>
        <p:sp>
          <p:nvSpPr>
            <p:cNvPr id="10" name="Freeform 17"/>
            <p:cNvSpPr>
              <a:spLocks noEditPoints="1"/>
            </p:cNvSpPr>
            <p:nvPr/>
          </p:nvSpPr>
          <p:spPr bwMode="auto">
            <a:xfrm>
              <a:off x="3907770" y="3321934"/>
              <a:ext cx="750014" cy="737998"/>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1"/>
            </a:solidFill>
            <a:ln>
              <a:noFill/>
            </a:ln>
          </p:spPr>
          <p:txBody>
            <a:bodyPr vert="horz" wrap="square" lIns="90980" tIns="45489" rIns="90980" bIns="45489" numCol="1" anchor="t" anchorCtr="0" compatLnSpc="1"/>
            <a:lstStyle/>
            <a:p>
              <a:endParaRPr lang="zh-CN" altLang="en-US" sz="1595" dirty="0">
                <a:solidFill>
                  <a:prstClr val="black">
                    <a:lumMod val="50000"/>
                    <a:lumOff val="50000"/>
                  </a:prstClr>
                </a:solidFill>
                <a:ea typeface="宋体" panose="02010600030101010101" pitchFamily="2" charset="-122"/>
              </a:endParaRPr>
            </a:p>
          </p:txBody>
        </p:sp>
      </p:grpSp>
      <p:sp>
        <p:nvSpPr>
          <p:cNvPr id="11" name="TextBox 14"/>
          <p:cNvSpPr txBox="1"/>
          <p:nvPr/>
        </p:nvSpPr>
        <p:spPr>
          <a:xfrm>
            <a:off x="1596099" y="1610719"/>
            <a:ext cx="2639972" cy="884006"/>
          </a:xfrm>
          <a:prstGeom prst="rect">
            <a:avLst/>
          </a:prstGeom>
          <a:noFill/>
        </p:spPr>
        <p:txBody>
          <a:bodyPr wrap="square" lIns="90980" tIns="45489" rIns="90980" bIns="45489" rtlCol="0">
            <a:spAutoFit/>
          </a:bodyPr>
          <a:lstStyle>
            <a:defPPr>
              <a:defRPr lang="zh-CN"/>
            </a:defPPr>
            <a:lvl1pPr fontAlgn="base">
              <a:lnSpc>
                <a:spcPct val="125000"/>
              </a:lnSpc>
              <a:spcBef>
                <a:spcPct val="0"/>
              </a:spcBef>
              <a:spcAft>
                <a:spcPct val="0"/>
              </a:spcAft>
              <a:buNone/>
              <a:defRPr>
                <a:solidFill>
                  <a:prstClr val="black">
                    <a:lumMod val="85000"/>
                    <a:lumOff val="15000"/>
                  </a:prstClr>
                </a:solidFill>
                <a:latin typeface="微软雅黑" panose="020B0503020204020204" charset="-122"/>
                <a:ea typeface="微软雅黑" panose="020B0503020204020204" charset="-122"/>
              </a:defRPr>
            </a:lvl1pPr>
          </a:lstStyle>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TextBox 16"/>
          <p:cNvSpPr txBox="1"/>
          <p:nvPr/>
        </p:nvSpPr>
        <p:spPr>
          <a:xfrm>
            <a:off x="7264767" y="1581015"/>
            <a:ext cx="3164338" cy="884006"/>
          </a:xfrm>
          <a:prstGeom prst="rect">
            <a:avLst/>
          </a:prstGeom>
          <a:noFill/>
        </p:spPr>
        <p:txBody>
          <a:bodyPr wrap="square" lIns="90980" tIns="45489" rIns="90980" bIns="45489" rtlCol="0">
            <a:spAutoFit/>
          </a:bodyPr>
          <a:lstStyle>
            <a:defPPr>
              <a:defRPr lang="zh-CN"/>
            </a:defPPr>
            <a:lvl1pPr fontAlgn="base">
              <a:lnSpc>
                <a:spcPct val="125000"/>
              </a:lnSpc>
              <a:spcBef>
                <a:spcPct val="0"/>
              </a:spcBef>
              <a:spcAft>
                <a:spcPct val="0"/>
              </a:spcAft>
              <a:buNone/>
              <a:defRPr sz="1600">
                <a:solidFill>
                  <a:schemeClr val="tx1">
                    <a:lumMod val="85000"/>
                    <a:lumOff val="15000"/>
                  </a:schemeClr>
                </a:solidFill>
                <a:latin typeface="微软雅黑" panose="020B0503020204020204" charset="-122"/>
                <a:ea typeface="微软雅黑" panose="020B0503020204020204" charset="-122"/>
              </a:defRPr>
            </a:lvl1pPr>
          </a:lstStyle>
          <a:p>
            <a:pPr defTabSz="914400">
              <a:lnSpc>
                <a:spcPct val="150000"/>
              </a:lnSpc>
            </a:pPr>
            <a:r>
              <a:rPr lang="zh-CN" altLang="en-US" sz="18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a:t>
            </a:r>
            <a:endParaRPr lang="zh-CN" altLang="en-US" sz="18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TextBox 18"/>
          <p:cNvSpPr txBox="1"/>
          <p:nvPr/>
        </p:nvSpPr>
        <p:spPr>
          <a:xfrm>
            <a:off x="7893610" y="2663005"/>
            <a:ext cx="3798242" cy="1903966"/>
          </a:xfrm>
          <a:prstGeom prst="rect">
            <a:avLst/>
          </a:prstGeom>
          <a:noFill/>
        </p:spPr>
        <p:txBody>
          <a:bodyPr wrap="square" lIns="90980" tIns="45489" rIns="90980" bIns="45489" rtlCol="0">
            <a:spAutoFit/>
          </a:bodyPr>
          <a:lstStyle>
            <a:defPPr>
              <a:defRPr lang="zh-CN"/>
            </a:defPPr>
            <a:lvl1pPr fontAlgn="base">
              <a:lnSpc>
                <a:spcPct val="125000"/>
              </a:lnSpc>
              <a:spcBef>
                <a:spcPct val="0"/>
              </a:spcBef>
              <a:spcAft>
                <a:spcPct val="0"/>
              </a:spcAft>
              <a:buNone/>
              <a:defRPr sz="1600">
                <a:solidFill>
                  <a:schemeClr val="tx1">
                    <a:lumMod val="85000"/>
                    <a:lumOff val="15000"/>
                  </a:schemeClr>
                </a:solidFill>
                <a:latin typeface="微软雅黑" panose="020B0503020204020204" charset="-122"/>
                <a:ea typeface="微软雅黑" panose="020B0503020204020204" charset="-122"/>
              </a:defRPr>
            </a:lvl1p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请输入文字部分请再字部分请再此输入文字部请输入文字部分请再字部分请再此输入文字部请输入文字部分请再字部分请再此输入文字部</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defTabSz="914400">
              <a:lnSpc>
                <a:spcPct val="150000"/>
              </a:lnSpc>
            </a:pP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TextBox 20"/>
          <p:cNvSpPr txBox="1"/>
          <p:nvPr/>
        </p:nvSpPr>
        <p:spPr>
          <a:xfrm>
            <a:off x="7264766" y="4241238"/>
            <a:ext cx="3767500" cy="884006"/>
          </a:xfrm>
          <a:prstGeom prst="rect">
            <a:avLst/>
          </a:prstGeom>
          <a:noFill/>
        </p:spPr>
        <p:txBody>
          <a:bodyPr wrap="square" lIns="90980" tIns="45489" rIns="90980" bIns="45489" rtlCol="0">
            <a:spAutoFit/>
          </a:bodyPr>
          <a:lstStyle>
            <a:defPPr>
              <a:defRPr lang="zh-CN"/>
            </a:defPPr>
            <a:lvl1pPr fontAlgn="base">
              <a:lnSpc>
                <a:spcPct val="125000"/>
              </a:lnSpc>
              <a:spcBef>
                <a:spcPct val="0"/>
              </a:spcBef>
              <a:spcAft>
                <a:spcPct val="0"/>
              </a:spcAft>
              <a:buNone/>
              <a:defRPr sz="1600">
                <a:solidFill>
                  <a:schemeClr val="tx1">
                    <a:lumMod val="85000"/>
                    <a:lumOff val="15000"/>
                  </a:schemeClr>
                </a:solidFill>
                <a:latin typeface="微软雅黑" panose="020B0503020204020204" charset="-122"/>
                <a:ea typeface="微软雅黑" panose="020B0503020204020204" charset="-122"/>
              </a:defRPr>
            </a:lvl1pPr>
          </a:lstStyle>
          <a:p>
            <a:pPr defTabSz="914400">
              <a:lnSpc>
                <a:spcPct val="150000"/>
              </a:lnSpc>
            </a:pPr>
            <a:r>
              <a:rPr lang="zh-CN" altLang="en-US" sz="18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a:t>
            </a:r>
            <a:endParaRPr lang="zh-CN" altLang="en-US" sz="18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TextBox 22"/>
          <p:cNvSpPr txBox="1"/>
          <p:nvPr/>
        </p:nvSpPr>
        <p:spPr>
          <a:xfrm>
            <a:off x="864972" y="4132265"/>
            <a:ext cx="3431189" cy="1165302"/>
          </a:xfrm>
          <a:prstGeom prst="rect">
            <a:avLst/>
          </a:prstGeom>
          <a:noFill/>
        </p:spPr>
        <p:txBody>
          <a:bodyPr wrap="square" lIns="90980" tIns="45489" rIns="90980" bIns="45489" rtlCol="0">
            <a:spAutoFit/>
          </a:bodyPr>
          <a:lstStyle>
            <a:defPPr>
              <a:defRPr lang="zh-CN"/>
            </a:defPPr>
            <a:lvl1pPr fontAlgn="base">
              <a:lnSpc>
                <a:spcPct val="125000"/>
              </a:lnSpc>
              <a:spcBef>
                <a:spcPct val="0"/>
              </a:spcBef>
              <a:spcAft>
                <a:spcPct val="0"/>
              </a:spcAft>
              <a:buNone/>
              <a:defRPr sz="1600">
                <a:solidFill>
                  <a:schemeClr val="tx1">
                    <a:lumMod val="85000"/>
                    <a:lumOff val="15000"/>
                  </a:schemeClr>
                </a:solidFill>
                <a:latin typeface="微软雅黑" panose="020B0503020204020204" charset="-122"/>
                <a:ea typeface="微软雅黑" panose="020B0503020204020204" charset="-122"/>
              </a:defRPr>
            </a:lvl1pPr>
          </a:lstStyle>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请输入文字部分请再字部分请再此输入文字部请输入文字部分请再字部分请再此输请输入文字部分请再</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6" name="TextBox 24"/>
          <p:cNvSpPr txBox="1"/>
          <p:nvPr/>
        </p:nvSpPr>
        <p:spPr>
          <a:xfrm>
            <a:off x="864973" y="2946816"/>
            <a:ext cx="2846102" cy="884006"/>
          </a:xfrm>
          <a:prstGeom prst="rect">
            <a:avLst/>
          </a:prstGeom>
          <a:noFill/>
        </p:spPr>
        <p:txBody>
          <a:bodyPr wrap="square" lIns="90980" tIns="45489" rIns="90980" bIns="45489" rtlCol="0">
            <a:spAutoFit/>
          </a:bodyPr>
          <a:lstStyle>
            <a:defPPr>
              <a:defRPr lang="zh-CN"/>
            </a:defPPr>
            <a:lvl1pPr algn="r" fontAlgn="base">
              <a:lnSpc>
                <a:spcPct val="125000"/>
              </a:lnSpc>
              <a:spcBef>
                <a:spcPct val="0"/>
              </a:spcBef>
              <a:spcAft>
                <a:spcPct val="0"/>
              </a:spcAft>
              <a:buNone/>
              <a:defRPr>
                <a:solidFill>
                  <a:prstClr val="black">
                    <a:lumMod val="85000"/>
                    <a:lumOff val="15000"/>
                  </a:prstClr>
                </a:solidFill>
                <a:latin typeface="微软雅黑" panose="020B0503020204020204" charset="-122"/>
                <a:ea typeface="微软雅黑" panose="020B0503020204020204" charset="-122"/>
              </a:defRPr>
            </a:lvl1pPr>
          </a:lstStyle>
          <a:p>
            <a:pPr algn="l"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7" name="矩形 16"/>
          <p:cNvSpPr/>
          <p:nvPr/>
        </p:nvSpPr>
        <p:spPr>
          <a:xfrm>
            <a:off x="4992662" y="3068796"/>
            <a:ext cx="1428596" cy="523220"/>
          </a:xfrm>
          <a:prstGeom prst="rect">
            <a:avLst/>
          </a:prstGeom>
        </p:spPr>
        <p:txBody>
          <a:bodyPr wrap="none">
            <a:spAutoFit/>
          </a:bodyPr>
          <a:lstStyle/>
          <a:p>
            <a:r>
              <a:rPr lang="en-US" altLang="zh-CN" sz="28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2035</a:t>
            </a:r>
            <a:r>
              <a:rPr lang="zh-CN" altLang="en-US" sz="28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a:t>
            </a:r>
          </a:p>
        </p:txBody>
      </p:sp>
      <p:grpSp>
        <p:nvGrpSpPr>
          <p:cNvPr id="18" name="组合 17"/>
          <p:cNvGrpSpPr/>
          <p:nvPr/>
        </p:nvGrpSpPr>
        <p:grpSpPr>
          <a:xfrm>
            <a:off x="5731735" y="3734481"/>
            <a:ext cx="1369509" cy="1579933"/>
            <a:chOff x="5731735" y="4092828"/>
            <a:chExt cx="1369509" cy="1579933"/>
          </a:xfrm>
        </p:grpSpPr>
        <p:sp>
          <p:nvSpPr>
            <p:cNvPr id="19" name="Freeform 6"/>
            <p:cNvSpPr/>
            <p:nvPr/>
          </p:nvSpPr>
          <p:spPr bwMode="auto">
            <a:xfrm>
              <a:off x="5731735" y="4092828"/>
              <a:ext cx="1369509" cy="157993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D8060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lstStyle/>
            <a:p>
              <a:pPr>
                <a:lnSpc>
                  <a:spcPct val="120000"/>
                </a:lnSpc>
              </a:pPr>
              <a:endParaRPr lang="zh-CN" altLang="en-US" sz="900" dirty="0">
                <a:solidFill>
                  <a:prstClr val="white"/>
                </a:solidFill>
                <a:latin typeface="Arial" panose="020B0604020202020204" pitchFamily="34" charset="0"/>
                <a:ea typeface="宋体" panose="02010600030101010101" pitchFamily="2" charset="-122"/>
                <a:cs typeface="+mn-ea"/>
              </a:endParaRPr>
            </a:p>
          </p:txBody>
        </p:sp>
        <p:sp>
          <p:nvSpPr>
            <p:cNvPr id="20" name="KSO_Shape"/>
            <p:cNvSpPr/>
            <p:nvPr/>
          </p:nvSpPr>
          <p:spPr bwMode="auto">
            <a:xfrm>
              <a:off x="6086989" y="4554529"/>
              <a:ext cx="649667" cy="669092"/>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dirty="0"/>
            </a:p>
          </p:txBody>
        </p:sp>
      </p:grpSp>
      <p:grpSp>
        <p:nvGrpSpPr>
          <p:cNvPr id="21" name="组合 20"/>
          <p:cNvGrpSpPr/>
          <p:nvPr/>
        </p:nvGrpSpPr>
        <p:grpSpPr>
          <a:xfrm>
            <a:off x="4308519" y="3760548"/>
            <a:ext cx="1367930" cy="1581514"/>
            <a:chOff x="4308519" y="4118895"/>
            <a:chExt cx="1367930" cy="1581514"/>
          </a:xfrm>
        </p:grpSpPr>
        <p:sp>
          <p:nvSpPr>
            <p:cNvPr id="22" name="Freeform 10"/>
            <p:cNvSpPr/>
            <p:nvPr/>
          </p:nvSpPr>
          <p:spPr bwMode="auto">
            <a:xfrm>
              <a:off x="4308519" y="4118895"/>
              <a:ext cx="1367930" cy="158151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D8060A"/>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lstStyle/>
            <a:p>
              <a:pPr>
                <a:lnSpc>
                  <a:spcPct val="120000"/>
                </a:lnSpc>
              </a:pPr>
              <a:endParaRPr lang="zh-CN" altLang="en-US" sz="900" dirty="0">
                <a:solidFill>
                  <a:prstClr val="white"/>
                </a:solidFill>
                <a:latin typeface="Arial" panose="020B0604020202020204" pitchFamily="34" charset="0"/>
                <a:ea typeface="宋体" panose="02010600030101010101" pitchFamily="2" charset="-122"/>
                <a:cs typeface="+mn-ea"/>
              </a:endParaRPr>
            </a:p>
          </p:txBody>
        </p:sp>
        <p:sp>
          <p:nvSpPr>
            <p:cNvPr id="23" name="KSO_Shape"/>
            <p:cNvSpPr/>
            <p:nvPr/>
          </p:nvSpPr>
          <p:spPr bwMode="auto">
            <a:xfrm>
              <a:off x="4531563" y="4569375"/>
              <a:ext cx="907647" cy="678597"/>
            </a:xfrm>
            <a:custGeom>
              <a:avLst/>
              <a:gdLst>
                <a:gd name="T0" fmla="*/ 675126 w 3852863"/>
                <a:gd name="T1" fmla="*/ 740867 h 2538413"/>
                <a:gd name="T2" fmla="*/ 720221 w 3852863"/>
                <a:gd name="T3" fmla="*/ 1122360 h 2538413"/>
                <a:gd name="T4" fmla="*/ 101412 w 3852863"/>
                <a:gd name="T5" fmla="*/ 418992 h 2538413"/>
                <a:gd name="T6" fmla="*/ 68759 w 3852863"/>
                <a:gd name="T7" fmla="*/ 436721 h 2538413"/>
                <a:gd name="T8" fmla="*/ 53688 w 3852863"/>
                <a:gd name="T9" fmla="*/ 470610 h 2538413"/>
                <a:gd name="T10" fmla="*/ 57613 w 3852863"/>
                <a:gd name="T11" fmla="*/ 1164383 h 2538413"/>
                <a:gd name="T12" fmla="*/ 81789 w 3852863"/>
                <a:gd name="T13" fmla="*/ 1192624 h 2538413"/>
                <a:gd name="T14" fmla="*/ 133122 w 3852863"/>
                <a:gd name="T15" fmla="*/ 1200625 h 2538413"/>
                <a:gd name="T16" fmla="*/ 1216783 w 3852863"/>
                <a:gd name="T17" fmla="*/ 1198743 h 2538413"/>
                <a:gd name="T18" fmla="*/ 1247709 w 3852863"/>
                <a:gd name="T19" fmla="*/ 1178033 h 2538413"/>
                <a:gd name="T20" fmla="*/ 1259639 w 3852863"/>
                <a:gd name="T21" fmla="*/ 1142732 h 2538413"/>
                <a:gd name="T22" fmla="*/ 1253360 w 3852863"/>
                <a:gd name="T23" fmla="*/ 449586 h 2538413"/>
                <a:gd name="T24" fmla="*/ 1226516 w 3852863"/>
                <a:gd name="T25" fmla="*/ 423699 h 2538413"/>
                <a:gd name="T26" fmla="*/ 990255 w 3852863"/>
                <a:gd name="T27" fmla="*/ 418208 h 2538413"/>
                <a:gd name="T28" fmla="*/ 990255 w 3852863"/>
                <a:gd name="T29" fmla="*/ 364708 h 2538413"/>
                <a:gd name="T30" fmla="*/ 1249435 w 3852863"/>
                <a:gd name="T31" fmla="*/ 375534 h 2538413"/>
                <a:gd name="T32" fmla="*/ 1300769 w 3852863"/>
                <a:gd name="T33" fmla="*/ 425111 h 2538413"/>
                <a:gd name="T34" fmla="*/ 1313171 w 3852863"/>
                <a:gd name="T35" fmla="*/ 1142732 h 2538413"/>
                <a:gd name="T36" fmla="*/ 1290094 w 3852863"/>
                <a:gd name="T37" fmla="*/ 1210509 h 2538413"/>
                <a:gd name="T38" fmla="*/ 1230754 w 3852863"/>
                <a:gd name="T39" fmla="*/ 1250203 h 2538413"/>
                <a:gd name="T40" fmla="*/ 196387 w 3852863"/>
                <a:gd name="T41" fmla="*/ 1254125 h 2538413"/>
                <a:gd name="T42" fmla="*/ 59026 w 3852863"/>
                <a:gd name="T43" fmla="*/ 1241103 h 2538413"/>
                <a:gd name="T44" fmla="*/ 9890 w 3852863"/>
                <a:gd name="T45" fmla="*/ 1189172 h 2538413"/>
                <a:gd name="T46" fmla="*/ 157 w 3852863"/>
                <a:gd name="T47" fmla="*/ 470767 h 2538413"/>
                <a:gd name="T48" fmla="*/ 26217 w 3852863"/>
                <a:gd name="T49" fmla="*/ 404245 h 2538413"/>
                <a:gd name="T50" fmla="*/ 87440 w 3852863"/>
                <a:gd name="T51" fmla="*/ 367375 h 2538413"/>
                <a:gd name="T52" fmla="*/ 1415839 w 3852863"/>
                <a:gd name="T53" fmla="*/ 171766 h 2538413"/>
                <a:gd name="T54" fmla="*/ 1553199 w 3852863"/>
                <a:gd name="T55" fmla="*/ 184790 h 2538413"/>
                <a:gd name="T56" fmla="*/ 1602336 w 3852863"/>
                <a:gd name="T57" fmla="*/ 236887 h 2538413"/>
                <a:gd name="T58" fmla="*/ 1612069 w 3852863"/>
                <a:gd name="T59" fmla="*/ 955105 h 2538413"/>
                <a:gd name="T60" fmla="*/ 1586009 w 3852863"/>
                <a:gd name="T61" fmla="*/ 1021639 h 2538413"/>
                <a:gd name="T62" fmla="*/ 1524942 w 3852863"/>
                <a:gd name="T63" fmla="*/ 1058515 h 2538413"/>
                <a:gd name="T64" fmla="*/ 1475806 w 3852863"/>
                <a:gd name="T65" fmla="*/ 1007673 h 2538413"/>
                <a:gd name="T66" fmla="*/ 1530908 w 3852863"/>
                <a:gd name="T67" fmla="*/ 999357 h 2538413"/>
                <a:gd name="T68" fmla="*/ 1554926 w 3852863"/>
                <a:gd name="T69" fmla="*/ 971111 h 2538413"/>
                <a:gd name="T70" fmla="*/ 1558694 w 3852863"/>
                <a:gd name="T71" fmla="*/ 277059 h 2538413"/>
                <a:gd name="T72" fmla="*/ 1543152 w 3852863"/>
                <a:gd name="T73" fmla="*/ 243321 h 2538413"/>
                <a:gd name="T74" fmla="*/ 1510343 w 3852863"/>
                <a:gd name="T75" fmla="*/ 225903 h 2538413"/>
                <a:gd name="T76" fmla="*/ 411926 w 3852863"/>
                <a:gd name="T77" fmla="*/ 225118 h 2538413"/>
                <a:gd name="T78" fmla="*/ 376134 w 3852863"/>
                <a:gd name="T79" fmla="*/ 236260 h 2538413"/>
                <a:gd name="T80" fmla="*/ 354941 w 3852863"/>
                <a:gd name="T81" fmla="*/ 267016 h 2538413"/>
                <a:gd name="T82" fmla="*/ 302194 w 3852863"/>
                <a:gd name="T83" fmla="*/ 257130 h 2538413"/>
                <a:gd name="T84" fmla="*/ 340184 w 3852863"/>
                <a:gd name="T85" fmla="*/ 196716 h 2538413"/>
                <a:gd name="T86" fmla="*/ 404705 w 3852863"/>
                <a:gd name="T87" fmla="*/ 171923 h 2538413"/>
                <a:gd name="T88" fmla="*/ 1796197 w 3852863"/>
                <a:gd name="T89" fmla="*/ 0 h 2538413"/>
                <a:gd name="T90" fmla="*/ 1863395 w 3852863"/>
                <a:gd name="T91" fmla="*/ 24479 h 2538413"/>
                <a:gd name="T92" fmla="*/ 1902018 w 3852863"/>
                <a:gd name="T93" fmla="*/ 84579 h 2538413"/>
                <a:gd name="T94" fmla="*/ 1902174 w 3852863"/>
                <a:gd name="T95" fmla="*/ 803896 h 2538413"/>
                <a:gd name="T96" fmla="*/ 1864179 w 3852863"/>
                <a:gd name="T97" fmla="*/ 864467 h 2538413"/>
                <a:gd name="T98" fmla="*/ 1799651 w 3852863"/>
                <a:gd name="T99" fmla="*/ 889260 h 2538413"/>
                <a:gd name="T100" fmla="*/ 1795412 w 3852863"/>
                <a:gd name="T101" fmla="*/ 835907 h 2538413"/>
                <a:gd name="T102" fmla="*/ 1828226 w 3852863"/>
                <a:gd name="T103" fmla="*/ 824766 h 2538413"/>
                <a:gd name="T104" fmla="*/ 1849421 w 3852863"/>
                <a:gd name="T105" fmla="*/ 794167 h 2538413"/>
                <a:gd name="T106" fmla="*/ 1850049 w 3852863"/>
                <a:gd name="T107" fmla="*/ 97290 h 2538413"/>
                <a:gd name="T108" fmla="*/ 1829953 w 3852863"/>
                <a:gd name="T109" fmla="*/ 66063 h 2538413"/>
                <a:gd name="T110" fmla="*/ 1795098 w 3852863"/>
                <a:gd name="T111" fmla="*/ 53352 h 2538413"/>
                <a:gd name="T112" fmla="*/ 695922 w 3852863"/>
                <a:gd name="T113" fmla="*/ 53823 h 2538413"/>
                <a:gd name="T114" fmla="*/ 662481 w 3852863"/>
                <a:gd name="T115" fmla="*/ 69986 h 2538413"/>
                <a:gd name="T116" fmla="*/ 645838 w 3852863"/>
                <a:gd name="T117" fmla="*/ 103096 h 2538413"/>
                <a:gd name="T118" fmla="*/ 599522 w 3852863"/>
                <a:gd name="T119" fmla="*/ 70613 h 2538413"/>
                <a:gd name="T120" fmla="*/ 645524 w 3852863"/>
                <a:gd name="T121" fmla="*/ 16006 h 25384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52863" h="2538413">
                  <a:moveTo>
                    <a:pt x="800100" y="1060450"/>
                  </a:moveTo>
                  <a:lnTo>
                    <a:pt x="1115027" y="1060450"/>
                  </a:lnTo>
                  <a:lnTo>
                    <a:pt x="1237057" y="1351598"/>
                  </a:lnTo>
                  <a:lnTo>
                    <a:pt x="1263433" y="1413828"/>
                  </a:lnTo>
                  <a:lnTo>
                    <a:pt x="1275827" y="1442720"/>
                  </a:lnTo>
                  <a:lnTo>
                    <a:pt x="1287267" y="1470660"/>
                  </a:lnTo>
                  <a:lnTo>
                    <a:pt x="1298390" y="1498600"/>
                  </a:lnTo>
                  <a:lnTo>
                    <a:pt x="1309195" y="1526223"/>
                  </a:lnTo>
                  <a:lnTo>
                    <a:pt x="1319999" y="1554163"/>
                  </a:lnTo>
                  <a:lnTo>
                    <a:pt x="1330486" y="1583373"/>
                  </a:lnTo>
                  <a:lnTo>
                    <a:pt x="1334300" y="1583373"/>
                  </a:lnTo>
                  <a:lnTo>
                    <a:pt x="1344469" y="1555115"/>
                  </a:lnTo>
                  <a:lnTo>
                    <a:pt x="1354956" y="1527493"/>
                  </a:lnTo>
                  <a:lnTo>
                    <a:pt x="1365443" y="1499553"/>
                  </a:lnTo>
                  <a:lnTo>
                    <a:pt x="1376883" y="1471295"/>
                  </a:lnTo>
                  <a:lnTo>
                    <a:pt x="1400082" y="1413828"/>
                  </a:lnTo>
                  <a:lnTo>
                    <a:pt x="1426140" y="1351598"/>
                  </a:lnTo>
                  <a:lnTo>
                    <a:pt x="1548488" y="1060450"/>
                  </a:lnTo>
                  <a:lnTo>
                    <a:pt x="1855788" y="1060450"/>
                  </a:lnTo>
                  <a:lnTo>
                    <a:pt x="1482706" y="1720533"/>
                  </a:lnTo>
                  <a:lnTo>
                    <a:pt x="1664163" y="1720533"/>
                  </a:lnTo>
                  <a:lnTo>
                    <a:pt x="1664163" y="1849755"/>
                  </a:lnTo>
                  <a:lnTo>
                    <a:pt x="1456648" y="1849755"/>
                  </a:lnTo>
                  <a:lnTo>
                    <a:pt x="1456648" y="1931353"/>
                  </a:lnTo>
                  <a:lnTo>
                    <a:pt x="1664163" y="1931353"/>
                  </a:lnTo>
                  <a:lnTo>
                    <a:pt x="1664163" y="2060576"/>
                  </a:lnTo>
                  <a:lnTo>
                    <a:pt x="1456648" y="2060576"/>
                  </a:lnTo>
                  <a:lnTo>
                    <a:pt x="1456648" y="2271713"/>
                  </a:lnTo>
                  <a:lnTo>
                    <a:pt x="1183351" y="2271713"/>
                  </a:lnTo>
                  <a:lnTo>
                    <a:pt x="1183351" y="2060576"/>
                  </a:lnTo>
                  <a:lnTo>
                    <a:pt x="991726" y="2060576"/>
                  </a:lnTo>
                  <a:lnTo>
                    <a:pt x="991726" y="1931353"/>
                  </a:lnTo>
                  <a:lnTo>
                    <a:pt x="1183351" y="1931353"/>
                  </a:lnTo>
                  <a:lnTo>
                    <a:pt x="1183351" y="1849755"/>
                  </a:lnTo>
                  <a:lnTo>
                    <a:pt x="991726" y="1849755"/>
                  </a:lnTo>
                  <a:lnTo>
                    <a:pt x="991726" y="1720533"/>
                  </a:lnTo>
                  <a:lnTo>
                    <a:pt x="1153479" y="1720533"/>
                  </a:lnTo>
                  <a:lnTo>
                    <a:pt x="800100" y="1060450"/>
                  </a:lnTo>
                  <a:close/>
                  <a:moveTo>
                    <a:pt x="221615" y="846475"/>
                  </a:moveTo>
                  <a:lnTo>
                    <a:pt x="216218" y="846792"/>
                  </a:lnTo>
                  <a:lnTo>
                    <a:pt x="210820" y="847427"/>
                  </a:lnTo>
                  <a:lnTo>
                    <a:pt x="205105" y="848062"/>
                  </a:lnTo>
                  <a:lnTo>
                    <a:pt x="200025" y="849015"/>
                  </a:lnTo>
                  <a:lnTo>
                    <a:pt x="194628" y="850285"/>
                  </a:lnTo>
                  <a:lnTo>
                    <a:pt x="189230" y="851873"/>
                  </a:lnTo>
                  <a:lnTo>
                    <a:pt x="184150" y="853778"/>
                  </a:lnTo>
                  <a:lnTo>
                    <a:pt x="179070" y="855684"/>
                  </a:lnTo>
                  <a:lnTo>
                    <a:pt x="174308" y="857907"/>
                  </a:lnTo>
                  <a:lnTo>
                    <a:pt x="169228" y="860447"/>
                  </a:lnTo>
                  <a:lnTo>
                    <a:pt x="164465" y="863305"/>
                  </a:lnTo>
                  <a:lnTo>
                    <a:pt x="160020" y="866163"/>
                  </a:lnTo>
                  <a:lnTo>
                    <a:pt x="155258" y="869021"/>
                  </a:lnTo>
                  <a:lnTo>
                    <a:pt x="151130" y="872514"/>
                  </a:lnTo>
                  <a:lnTo>
                    <a:pt x="147003" y="876007"/>
                  </a:lnTo>
                  <a:lnTo>
                    <a:pt x="143193" y="880136"/>
                  </a:lnTo>
                  <a:lnTo>
                    <a:pt x="139065" y="883946"/>
                  </a:lnTo>
                  <a:lnTo>
                    <a:pt x="135573" y="888075"/>
                  </a:lnTo>
                  <a:lnTo>
                    <a:pt x="132080" y="892203"/>
                  </a:lnTo>
                  <a:lnTo>
                    <a:pt x="128905" y="896649"/>
                  </a:lnTo>
                  <a:lnTo>
                    <a:pt x="126048" y="901094"/>
                  </a:lnTo>
                  <a:lnTo>
                    <a:pt x="123190" y="906175"/>
                  </a:lnTo>
                  <a:lnTo>
                    <a:pt x="120333" y="910621"/>
                  </a:lnTo>
                  <a:lnTo>
                    <a:pt x="118110" y="915702"/>
                  </a:lnTo>
                  <a:lnTo>
                    <a:pt x="116205" y="920465"/>
                  </a:lnTo>
                  <a:lnTo>
                    <a:pt x="113983" y="925864"/>
                  </a:lnTo>
                  <a:lnTo>
                    <a:pt x="112395" y="931262"/>
                  </a:lnTo>
                  <a:lnTo>
                    <a:pt x="111125" y="936343"/>
                  </a:lnTo>
                  <a:lnTo>
                    <a:pt x="110173" y="941741"/>
                  </a:lnTo>
                  <a:lnTo>
                    <a:pt x="109220" y="947140"/>
                  </a:lnTo>
                  <a:lnTo>
                    <a:pt x="108585" y="952538"/>
                  </a:lnTo>
                  <a:lnTo>
                    <a:pt x="108268" y="957937"/>
                  </a:lnTo>
                  <a:lnTo>
                    <a:pt x="107950" y="963653"/>
                  </a:lnTo>
                  <a:lnTo>
                    <a:pt x="107950" y="1986818"/>
                  </a:lnTo>
                  <a:lnTo>
                    <a:pt x="107950" y="2242451"/>
                  </a:lnTo>
                  <a:lnTo>
                    <a:pt x="107950" y="2306597"/>
                  </a:lnTo>
                  <a:lnTo>
                    <a:pt x="107950" y="2314219"/>
                  </a:lnTo>
                  <a:lnTo>
                    <a:pt x="108268" y="2319617"/>
                  </a:lnTo>
                  <a:lnTo>
                    <a:pt x="108585" y="2325016"/>
                  </a:lnTo>
                  <a:lnTo>
                    <a:pt x="109220" y="2330732"/>
                  </a:lnTo>
                  <a:lnTo>
                    <a:pt x="110173" y="2335812"/>
                  </a:lnTo>
                  <a:lnTo>
                    <a:pt x="111443" y="2341211"/>
                  </a:lnTo>
                  <a:lnTo>
                    <a:pt x="112713" y="2346292"/>
                  </a:lnTo>
                  <a:lnTo>
                    <a:pt x="114618" y="2351690"/>
                  </a:lnTo>
                  <a:lnTo>
                    <a:pt x="116523" y="2356771"/>
                  </a:lnTo>
                  <a:lnTo>
                    <a:pt x="118428" y="2361534"/>
                  </a:lnTo>
                  <a:lnTo>
                    <a:pt x="120650" y="2366615"/>
                  </a:lnTo>
                  <a:lnTo>
                    <a:pt x="123508" y="2371379"/>
                  </a:lnTo>
                  <a:lnTo>
                    <a:pt x="126365" y="2376142"/>
                  </a:lnTo>
                  <a:lnTo>
                    <a:pt x="129223" y="2380588"/>
                  </a:lnTo>
                  <a:lnTo>
                    <a:pt x="132715" y="2385034"/>
                  </a:lnTo>
                  <a:lnTo>
                    <a:pt x="136208" y="2389162"/>
                  </a:lnTo>
                  <a:lnTo>
                    <a:pt x="140018" y="2393290"/>
                  </a:lnTo>
                  <a:lnTo>
                    <a:pt x="143510" y="2397101"/>
                  </a:lnTo>
                  <a:lnTo>
                    <a:pt x="147638" y="2401229"/>
                  </a:lnTo>
                  <a:lnTo>
                    <a:pt x="151765" y="2404405"/>
                  </a:lnTo>
                  <a:lnTo>
                    <a:pt x="156210" y="2407898"/>
                  </a:lnTo>
                  <a:lnTo>
                    <a:pt x="160655" y="2411073"/>
                  </a:lnTo>
                  <a:lnTo>
                    <a:pt x="165418" y="2413931"/>
                  </a:lnTo>
                  <a:lnTo>
                    <a:pt x="170180" y="2416789"/>
                  </a:lnTo>
                  <a:lnTo>
                    <a:pt x="175260" y="2419012"/>
                  </a:lnTo>
                  <a:lnTo>
                    <a:pt x="180023" y="2421235"/>
                  </a:lnTo>
                  <a:lnTo>
                    <a:pt x="185103" y="2423140"/>
                  </a:lnTo>
                  <a:lnTo>
                    <a:pt x="190183" y="2425046"/>
                  </a:lnTo>
                  <a:lnTo>
                    <a:pt x="195580" y="2426633"/>
                  </a:lnTo>
                  <a:lnTo>
                    <a:pt x="200978" y="2427904"/>
                  </a:lnTo>
                  <a:lnTo>
                    <a:pt x="206058" y="2428856"/>
                  </a:lnTo>
                  <a:lnTo>
                    <a:pt x="211455" y="2429491"/>
                  </a:lnTo>
                  <a:lnTo>
                    <a:pt x="217170" y="2429809"/>
                  </a:lnTo>
                  <a:lnTo>
                    <a:pt x="222568" y="2430127"/>
                  </a:lnTo>
                  <a:lnTo>
                    <a:pt x="229235" y="2430127"/>
                  </a:lnTo>
                  <a:lnTo>
                    <a:pt x="237173" y="2430127"/>
                  </a:lnTo>
                  <a:lnTo>
                    <a:pt x="269240" y="2430127"/>
                  </a:lnTo>
                  <a:lnTo>
                    <a:pt x="397193" y="2430127"/>
                  </a:lnTo>
                  <a:lnTo>
                    <a:pt x="653098" y="2430127"/>
                  </a:lnTo>
                  <a:lnTo>
                    <a:pt x="1676083" y="2430127"/>
                  </a:lnTo>
                  <a:lnTo>
                    <a:pt x="2187893" y="2430127"/>
                  </a:lnTo>
                  <a:lnTo>
                    <a:pt x="2315846" y="2430127"/>
                  </a:lnTo>
                  <a:lnTo>
                    <a:pt x="2379663" y="2430127"/>
                  </a:lnTo>
                  <a:lnTo>
                    <a:pt x="2411731" y="2430127"/>
                  </a:lnTo>
                  <a:lnTo>
                    <a:pt x="2427606" y="2430127"/>
                  </a:lnTo>
                  <a:lnTo>
                    <a:pt x="2434273" y="2430127"/>
                  </a:lnTo>
                  <a:lnTo>
                    <a:pt x="2439353" y="2429809"/>
                  </a:lnTo>
                  <a:lnTo>
                    <a:pt x="2445068" y="2429491"/>
                  </a:lnTo>
                  <a:lnTo>
                    <a:pt x="2450466" y="2428539"/>
                  </a:lnTo>
                  <a:lnTo>
                    <a:pt x="2455546" y="2427586"/>
                  </a:lnTo>
                  <a:lnTo>
                    <a:pt x="2460943" y="2426316"/>
                  </a:lnTo>
                  <a:lnTo>
                    <a:pt x="2466341" y="2424728"/>
                  </a:lnTo>
                  <a:lnTo>
                    <a:pt x="2471421" y="2422823"/>
                  </a:lnTo>
                  <a:lnTo>
                    <a:pt x="2476501" y="2420917"/>
                  </a:lnTo>
                  <a:lnTo>
                    <a:pt x="2481263" y="2418695"/>
                  </a:lnTo>
                  <a:lnTo>
                    <a:pt x="2486343" y="2416472"/>
                  </a:lnTo>
                  <a:lnTo>
                    <a:pt x="2491106" y="2413296"/>
                  </a:lnTo>
                  <a:lnTo>
                    <a:pt x="2495551" y="2410438"/>
                  </a:lnTo>
                  <a:lnTo>
                    <a:pt x="2500313" y="2407580"/>
                  </a:lnTo>
                  <a:lnTo>
                    <a:pt x="2504441" y="2404087"/>
                  </a:lnTo>
                  <a:lnTo>
                    <a:pt x="2508886" y="2400594"/>
                  </a:lnTo>
                  <a:lnTo>
                    <a:pt x="2512696" y="2396466"/>
                  </a:lnTo>
                  <a:lnTo>
                    <a:pt x="2516506" y="2392655"/>
                  </a:lnTo>
                  <a:lnTo>
                    <a:pt x="2520316" y="2388527"/>
                  </a:lnTo>
                  <a:lnTo>
                    <a:pt x="2523491" y="2384398"/>
                  </a:lnTo>
                  <a:lnTo>
                    <a:pt x="2526983" y="2379953"/>
                  </a:lnTo>
                  <a:lnTo>
                    <a:pt x="2529841" y="2375507"/>
                  </a:lnTo>
                  <a:lnTo>
                    <a:pt x="2532381" y="2370744"/>
                  </a:lnTo>
                  <a:lnTo>
                    <a:pt x="2535238" y="2365980"/>
                  </a:lnTo>
                  <a:lnTo>
                    <a:pt x="2537461" y="2360899"/>
                  </a:lnTo>
                  <a:lnTo>
                    <a:pt x="2539683" y="2356136"/>
                  </a:lnTo>
                  <a:lnTo>
                    <a:pt x="2541271" y="2350738"/>
                  </a:lnTo>
                  <a:lnTo>
                    <a:pt x="2543176" y="2345339"/>
                  </a:lnTo>
                  <a:lnTo>
                    <a:pt x="2544763" y="2340258"/>
                  </a:lnTo>
                  <a:lnTo>
                    <a:pt x="2545716" y="2334860"/>
                  </a:lnTo>
                  <a:lnTo>
                    <a:pt x="2546668" y="2329461"/>
                  </a:lnTo>
                  <a:lnTo>
                    <a:pt x="2547303" y="2324063"/>
                  </a:lnTo>
                  <a:lnTo>
                    <a:pt x="2547621" y="2318664"/>
                  </a:lnTo>
                  <a:lnTo>
                    <a:pt x="2547621" y="2312948"/>
                  </a:lnTo>
                  <a:lnTo>
                    <a:pt x="2547621" y="1289783"/>
                  </a:lnTo>
                  <a:lnTo>
                    <a:pt x="2547621" y="1034150"/>
                  </a:lnTo>
                  <a:lnTo>
                    <a:pt x="2547621" y="970004"/>
                  </a:lnTo>
                  <a:lnTo>
                    <a:pt x="2547621" y="962383"/>
                  </a:lnTo>
                  <a:lnTo>
                    <a:pt x="2547621" y="956984"/>
                  </a:lnTo>
                  <a:lnTo>
                    <a:pt x="2546986" y="951586"/>
                  </a:lnTo>
                  <a:lnTo>
                    <a:pt x="2546351" y="945870"/>
                  </a:lnTo>
                  <a:lnTo>
                    <a:pt x="2545716" y="940789"/>
                  </a:lnTo>
                  <a:lnTo>
                    <a:pt x="2544446" y="935390"/>
                  </a:lnTo>
                  <a:lnTo>
                    <a:pt x="2543176" y="930309"/>
                  </a:lnTo>
                  <a:lnTo>
                    <a:pt x="2541271" y="924911"/>
                  </a:lnTo>
                  <a:lnTo>
                    <a:pt x="2539366" y="919830"/>
                  </a:lnTo>
                  <a:lnTo>
                    <a:pt x="2537143" y="915067"/>
                  </a:lnTo>
                  <a:lnTo>
                    <a:pt x="2534921" y="909986"/>
                  </a:lnTo>
                  <a:lnTo>
                    <a:pt x="2532063" y="905223"/>
                  </a:lnTo>
                  <a:lnTo>
                    <a:pt x="2529206" y="900459"/>
                  </a:lnTo>
                  <a:lnTo>
                    <a:pt x="2526348" y="896013"/>
                  </a:lnTo>
                  <a:lnTo>
                    <a:pt x="2522856" y="891568"/>
                  </a:lnTo>
                  <a:lnTo>
                    <a:pt x="2519681" y="887439"/>
                  </a:lnTo>
                  <a:lnTo>
                    <a:pt x="2515871" y="883311"/>
                  </a:lnTo>
                  <a:lnTo>
                    <a:pt x="2512061" y="879500"/>
                  </a:lnTo>
                  <a:lnTo>
                    <a:pt x="2507933" y="875372"/>
                  </a:lnTo>
                  <a:lnTo>
                    <a:pt x="2503806" y="872197"/>
                  </a:lnTo>
                  <a:lnTo>
                    <a:pt x="2499361" y="868704"/>
                  </a:lnTo>
                  <a:lnTo>
                    <a:pt x="2494916" y="865528"/>
                  </a:lnTo>
                  <a:lnTo>
                    <a:pt x="2490153" y="862670"/>
                  </a:lnTo>
                  <a:lnTo>
                    <a:pt x="2485708" y="859812"/>
                  </a:lnTo>
                  <a:lnTo>
                    <a:pt x="2480628" y="857589"/>
                  </a:lnTo>
                  <a:lnTo>
                    <a:pt x="2475866" y="855366"/>
                  </a:lnTo>
                  <a:lnTo>
                    <a:pt x="2470786" y="853461"/>
                  </a:lnTo>
                  <a:lnTo>
                    <a:pt x="2465388" y="851556"/>
                  </a:lnTo>
                  <a:lnTo>
                    <a:pt x="2460308" y="849968"/>
                  </a:lnTo>
                  <a:lnTo>
                    <a:pt x="2454911" y="848698"/>
                  </a:lnTo>
                  <a:lnTo>
                    <a:pt x="2449831" y="847745"/>
                  </a:lnTo>
                  <a:lnTo>
                    <a:pt x="2444116" y="847110"/>
                  </a:lnTo>
                  <a:lnTo>
                    <a:pt x="2438401" y="846792"/>
                  </a:lnTo>
                  <a:lnTo>
                    <a:pt x="2433321" y="846475"/>
                  </a:lnTo>
                  <a:lnTo>
                    <a:pt x="2426336" y="846475"/>
                  </a:lnTo>
                  <a:lnTo>
                    <a:pt x="2418398" y="846475"/>
                  </a:lnTo>
                  <a:lnTo>
                    <a:pt x="2386331" y="846475"/>
                  </a:lnTo>
                  <a:lnTo>
                    <a:pt x="2258378" y="846475"/>
                  </a:lnTo>
                  <a:lnTo>
                    <a:pt x="2002791" y="846475"/>
                  </a:lnTo>
                  <a:lnTo>
                    <a:pt x="979488" y="846475"/>
                  </a:lnTo>
                  <a:lnTo>
                    <a:pt x="467678" y="846475"/>
                  </a:lnTo>
                  <a:lnTo>
                    <a:pt x="340043" y="846475"/>
                  </a:lnTo>
                  <a:lnTo>
                    <a:pt x="276225" y="846475"/>
                  </a:lnTo>
                  <a:lnTo>
                    <a:pt x="244158" y="846475"/>
                  </a:lnTo>
                  <a:lnTo>
                    <a:pt x="227965" y="846475"/>
                  </a:lnTo>
                  <a:lnTo>
                    <a:pt x="221615" y="846475"/>
                  </a:lnTo>
                  <a:close/>
                  <a:moveTo>
                    <a:pt x="227965" y="738188"/>
                  </a:moveTo>
                  <a:lnTo>
                    <a:pt x="244158" y="738188"/>
                  </a:lnTo>
                  <a:lnTo>
                    <a:pt x="276225" y="738188"/>
                  </a:lnTo>
                  <a:lnTo>
                    <a:pt x="340043" y="738188"/>
                  </a:lnTo>
                  <a:lnTo>
                    <a:pt x="467678" y="738188"/>
                  </a:lnTo>
                  <a:lnTo>
                    <a:pt x="979488" y="738188"/>
                  </a:lnTo>
                  <a:lnTo>
                    <a:pt x="2002791" y="738188"/>
                  </a:lnTo>
                  <a:lnTo>
                    <a:pt x="2258378" y="738188"/>
                  </a:lnTo>
                  <a:lnTo>
                    <a:pt x="2386331" y="738188"/>
                  </a:lnTo>
                  <a:lnTo>
                    <a:pt x="2418398" y="738188"/>
                  </a:lnTo>
                  <a:lnTo>
                    <a:pt x="2426336" y="738188"/>
                  </a:lnTo>
                  <a:lnTo>
                    <a:pt x="2435543" y="738506"/>
                  </a:lnTo>
                  <a:lnTo>
                    <a:pt x="2446021" y="738823"/>
                  </a:lnTo>
                  <a:lnTo>
                    <a:pt x="2456181" y="739776"/>
                  </a:lnTo>
                  <a:lnTo>
                    <a:pt x="2466976" y="741046"/>
                  </a:lnTo>
                  <a:lnTo>
                    <a:pt x="2477136" y="743269"/>
                  </a:lnTo>
                  <a:lnTo>
                    <a:pt x="2487296" y="745492"/>
                  </a:lnTo>
                  <a:lnTo>
                    <a:pt x="2497456" y="748350"/>
                  </a:lnTo>
                  <a:lnTo>
                    <a:pt x="2507298" y="751843"/>
                  </a:lnTo>
                  <a:lnTo>
                    <a:pt x="2517458" y="755654"/>
                  </a:lnTo>
                  <a:lnTo>
                    <a:pt x="2526983" y="760099"/>
                  </a:lnTo>
                  <a:lnTo>
                    <a:pt x="2536508" y="764545"/>
                  </a:lnTo>
                  <a:lnTo>
                    <a:pt x="2545716" y="769944"/>
                  </a:lnTo>
                  <a:lnTo>
                    <a:pt x="2554606" y="775342"/>
                  </a:lnTo>
                  <a:lnTo>
                    <a:pt x="2563178" y="781376"/>
                  </a:lnTo>
                  <a:lnTo>
                    <a:pt x="2571433" y="787727"/>
                  </a:lnTo>
                  <a:lnTo>
                    <a:pt x="2579371" y="794713"/>
                  </a:lnTo>
                  <a:lnTo>
                    <a:pt x="2587308" y="801699"/>
                  </a:lnTo>
                  <a:lnTo>
                    <a:pt x="2594611" y="809003"/>
                  </a:lnTo>
                  <a:lnTo>
                    <a:pt x="2601596" y="816942"/>
                  </a:lnTo>
                  <a:lnTo>
                    <a:pt x="2607946" y="825198"/>
                  </a:lnTo>
                  <a:lnTo>
                    <a:pt x="2614296" y="833455"/>
                  </a:lnTo>
                  <a:lnTo>
                    <a:pt x="2620328" y="842346"/>
                  </a:lnTo>
                  <a:lnTo>
                    <a:pt x="2625726" y="851238"/>
                  </a:lnTo>
                  <a:lnTo>
                    <a:pt x="2630806" y="860447"/>
                  </a:lnTo>
                  <a:lnTo>
                    <a:pt x="2635568" y="869656"/>
                  </a:lnTo>
                  <a:lnTo>
                    <a:pt x="2639696" y="879818"/>
                  </a:lnTo>
                  <a:lnTo>
                    <a:pt x="2643188" y="889662"/>
                  </a:lnTo>
                  <a:lnTo>
                    <a:pt x="2646363" y="899507"/>
                  </a:lnTo>
                  <a:lnTo>
                    <a:pt x="2649221" y="909668"/>
                  </a:lnTo>
                  <a:lnTo>
                    <a:pt x="2651443" y="919830"/>
                  </a:lnTo>
                  <a:lnTo>
                    <a:pt x="2653348" y="930627"/>
                  </a:lnTo>
                  <a:lnTo>
                    <a:pt x="2654618" y="940789"/>
                  </a:lnTo>
                  <a:lnTo>
                    <a:pt x="2655571" y="951268"/>
                  </a:lnTo>
                  <a:lnTo>
                    <a:pt x="2655571" y="961747"/>
                  </a:lnTo>
                  <a:lnTo>
                    <a:pt x="2655888" y="970004"/>
                  </a:lnTo>
                  <a:lnTo>
                    <a:pt x="2655888" y="1034150"/>
                  </a:lnTo>
                  <a:lnTo>
                    <a:pt x="2655888" y="1289783"/>
                  </a:lnTo>
                  <a:lnTo>
                    <a:pt x="2655888" y="2312948"/>
                  </a:lnTo>
                  <a:lnTo>
                    <a:pt x="2655571" y="2323745"/>
                  </a:lnTo>
                  <a:lnTo>
                    <a:pt x="2654936" y="2334225"/>
                  </a:lnTo>
                  <a:lnTo>
                    <a:pt x="2653666" y="2344386"/>
                  </a:lnTo>
                  <a:lnTo>
                    <a:pt x="2651761" y="2354866"/>
                  </a:lnTo>
                  <a:lnTo>
                    <a:pt x="2649538" y="2365345"/>
                  </a:lnTo>
                  <a:lnTo>
                    <a:pt x="2646998" y="2375507"/>
                  </a:lnTo>
                  <a:lnTo>
                    <a:pt x="2643506" y="2385351"/>
                  </a:lnTo>
                  <a:lnTo>
                    <a:pt x="2640013" y="2395195"/>
                  </a:lnTo>
                  <a:lnTo>
                    <a:pt x="2636203" y="2405040"/>
                  </a:lnTo>
                  <a:lnTo>
                    <a:pt x="2631441" y="2414249"/>
                  </a:lnTo>
                  <a:lnTo>
                    <a:pt x="2626361" y="2424093"/>
                  </a:lnTo>
                  <a:lnTo>
                    <a:pt x="2621281" y="2432985"/>
                  </a:lnTo>
                  <a:lnTo>
                    <a:pt x="2615566" y="2441876"/>
                  </a:lnTo>
                  <a:lnTo>
                    <a:pt x="2609216" y="2450133"/>
                  </a:lnTo>
                  <a:lnTo>
                    <a:pt x="2602866" y="2458389"/>
                  </a:lnTo>
                  <a:lnTo>
                    <a:pt x="2595563" y="2466328"/>
                  </a:lnTo>
                  <a:lnTo>
                    <a:pt x="2588261" y="2473632"/>
                  </a:lnTo>
                  <a:lnTo>
                    <a:pt x="2580641" y="2480936"/>
                  </a:lnTo>
                  <a:lnTo>
                    <a:pt x="2572703" y="2487604"/>
                  </a:lnTo>
                  <a:lnTo>
                    <a:pt x="2564448" y="2494273"/>
                  </a:lnTo>
                  <a:lnTo>
                    <a:pt x="2555876" y="2500306"/>
                  </a:lnTo>
                  <a:lnTo>
                    <a:pt x="2546986" y="2505705"/>
                  </a:lnTo>
                  <a:lnTo>
                    <a:pt x="2537778" y="2511103"/>
                  </a:lnTo>
                  <a:lnTo>
                    <a:pt x="2528571" y="2515867"/>
                  </a:lnTo>
                  <a:lnTo>
                    <a:pt x="2519046" y="2520312"/>
                  </a:lnTo>
                  <a:lnTo>
                    <a:pt x="2509203" y="2524123"/>
                  </a:lnTo>
                  <a:lnTo>
                    <a:pt x="2499043" y="2527616"/>
                  </a:lnTo>
                  <a:lnTo>
                    <a:pt x="2489201" y="2530474"/>
                  </a:lnTo>
                  <a:lnTo>
                    <a:pt x="2479041" y="2533015"/>
                  </a:lnTo>
                  <a:lnTo>
                    <a:pt x="2468563" y="2535238"/>
                  </a:lnTo>
                  <a:lnTo>
                    <a:pt x="2458403" y="2536825"/>
                  </a:lnTo>
                  <a:lnTo>
                    <a:pt x="2447608" y="2537778"/>
                  </a:lnTo>
                  <a:lnTo>
                    <a:pt x="2442528" y="2538096"/>
                  </a:lnTo>
                  <a:lnTo>
                    <a:pt x="2437131" y="2538096"/>
                  </a:lnTo>
                  <a:lnTo>
                    <a:pt x="2427606" y="2538413"/>
                  </a:lnTo>
                  <a:lnTo>
                    <a:pt x="2411731" y="2538413"/>
                  </a:lnTo>
                  <a:lnTo>
                    <a:pt x="2379663" y="2538413"/>
                  </a:lnTo>
                  <a:lnTo>
                    <a:pt x="2315846" y="2538413"/>
                  </a:lnTo>
                  <a:lnTo>
                    <a:pt x="2187893" y="2538413"/>
                  </a:lnTo>
                  <a:lnTo>
                    <a:pt x="1676083" y="2538413"/>
                  </a:lnTo>
                  <a:lnTo>
                    <a:pt x="653098" y="2538413"/>
                  </a:lnTo>
                  <a:lnTo>
                    <a:pt x="397193" y="2538413"/>
                  </a:lnTo>
                  <a:lnTo>
                    <a:pt x="269240" y="2538413"/>
                  </a:lnTo>
                  <a:lnTo>
                    <a:pt x="237173" y="2538413"/>
                  </a:lnTo>
                  <a:lnTo>
                    <a:pt x="229235" y="2538413"/>
                  </a:lnTo>
                  <a:lnTo>
                    <a:pt x="220345" y="2538096"/>
                  </a:lnTo>
                  <a:lnTo>
                    <a:pt x="209868" y="2537778"/>
                  </a:lnTo>
                  <a:lnTo>
                    <a:pt x="199390" y="2536825"/>
                  </a:lnTo>
                  <a:lnTo>
                    <a:pt x="188913" y="2535555"/>
                  </a:lnTo>
                  <a:lnTo>
                    <a:pt x="178435" y="2533332"/>
                  </a:lnTo>
                  <a:lnTo>
                    <a:pt x="168275" y="2531109"/>
                  </a:lnTo>
                  <a:lnTo>
                    <a:pt x="158115" y="2528251"/>
                  </a:lnTo>
                  <a:lnTo>
                    <a:pt x="148273" y="2524758"/>
                  </a:lnTo>
                  <a:lnTo>
                    <a:pt x="138113" y="2520948"/>
                  </a:lnTo>
                  <a:lnTo>
                    <a:pt x="128588" y="2516502"/>
                  </a:lnTo>
                  <a:lnTo>
                    <a:pt x="119380" y="2512056"/>
                  </a:lnTo>
                  <a:lnTo>
                    <a:pt x="110173" y="2506658"/>
                  </a:lnTo>
                  <a:lnTo>
                    <a:pt x="101283" y="2501259"/>
                  </a:lnTo>
                  <a:lnTo>
                    <a:pt x="92710" y="2495226"/>
                  </a:lnTo>
                  <a:lnTo>
                    <a:pt x="84138" y="2488874"/>
                  </a:lnTo>
                  <a:lnTo>
                    <a:pt x="76200" y="2481888"/>
                  </a:lnTo>
                  <a:lnTo>
                    <a:pt x="68580" y="2474902"/>
                  </a:lnTo>
                  <a:lnTo>
                    <a:pt x="60960" y="2467598"/>
                  </a:lnTo>
                  <a:lnTo>
                    <a:pt x="53975" y="2459659"/>
                  </a:lnTo>
                  <a:lnTo>
                    <a:pt x="47625" y="2451403"/>
                  </a:lnTo>
                  <a:lnTo>
                    <a:pt x="41275" y="2443146"/>
                  </a:lnTo>
                  <a:lnTo>
                    <a:pt x="35243" y="2434255"/>
                  </a:lnTo>
                  <a:lnTo>
                    <a:pt x="30163" y="2425363"/>
                  </a:lnTo>
                  <a:lnTo>
                    <a:pt x="24765" y="2416154"/>
                  </a:lnTo>
                  <a:lnTo>
                    <a:pt x="20003" y="2406945"/>
                  </a:lnTo>
                  <a:lnTo>
                    <a:pt x="16193" y="2396783"/>
                  </a:lnTo>
                  <a:lnTo>
                    <a:pt x="12383" y="2386939"/>
                  </a:lnTo>
                  <a:lnTo>
                    <a:pt x="9208" y="2377095"/>
                  </a:lnTo>
                  <a:lnTo>
                    <a:pt x="6668" y="2366933"/>
                  </a:lnTo>
                  <a:lnTo>
                    <a:pt x="4445" y="2356771"/>
                  </a:lnTo>
                  <a:lnTo>
                    <a:pt x="2223" y="2345974"/>
                  </a:lnTo>
                  <a:lnTo>
                    <a:pt x="953" y="2335812"/>
                  </a:lnTo>
                  <a:lnTo>
                    <a:pt x="318" y="2325333"/>
                  </a:lnTo>
                  <a:lnTo>
                    <a:pt x="0" y="2314854"/>
                  </a:lnTo>
                  <a:lnTo>
                    <a:pt x="0" y="2306597"/>
                  </a:lnTo>
                  <a:lnTo>
                    <a:pt x="0" y="2242451"/>
                  </a:lnTo>
                  <a:lnTo>
                    <a:pt x="0" y="1986818"/>
                  </a:lnTo>
                  <a:lnTo>
                    <a:pt x="0" y="963653"/>
                  </a:lnTo>
                  <a:lnTo>
                    <a:pt x="318" y="952856"/>
                  </a:lnTo>
                  <a:lnTo>
                    <a:pt x="953" y="942377"/>
                  </a:lnTo>
                  <a:lnTo>
                    <a:pt x="1905" y="932215"/>
                  </a:lnTo>
                  <a:lnTo>
                    <a:pt x="3810" y="921735"/>
                  </a:lnTo>
                  <a:lnTo>
                    <a:pt x="6033" y="911256"/>
                  </a:lnTo>
                  <a:lnTo>
                    <a:pt x="8890" y="901094"/>
                  </a:lnTo>
                  <a:lnTo>
                    <a:pt x="11748" y="891250"/>
                  </a:lnTo>
                  <a:lnTo>
                    <a:pt x="15558" y="881406"/>
                  </a:lnTo>
                  <a:lnTo>
                    <a:pt x="19368" y="871562"/>
                  </a:lnTo>
                  <a:lnTo>
                    <a:pt x="24130" y="862352"/>
                  </a:lnTo>
                  <a:lnTo>
                    <a:pt x="28893" y="852508"/>
                  </a:lnTo>
                  <a:lnTo>
                    <a:pt x="34290" y="843617"/>
                  </a:lnTo>
                  <a:lnTo>
                    <a:pt x="40323" y="834725"/>
                  </a:lnTo>
                  <a:lnTo>
                    <a:pt x="46355" y="826469"/>
                  </a:lnTo>
                  <a:lnTo>
                    <a:pt x="53023" y="818212"/>
                  </a:lnTo>
                  <a:lnTo>
                    <a:pt x="60008" y="810273"/>
                  </a:lnTo>
                  <a:lnTo>
                    <a:pt x="67310" y="802969"/>
                  </a:lnTo>
                  <a:lnTo>
                    <a:pt x="74930" y="795666"/>
                  </a:lnTo>
                  <a:lnTo>
                    <a:pt x="82868" y="788997"/>
                  </a:lnTo>
                  <a:lnTo>
                    <a:pt x="91123" y="782328"/>
                  </a:lnTo>
                  <a:lnTo>
                    <a:pt x="100013" y="776295"/>
                  </a:lnTo>
                  <a:lnTo>
                    <a:pt x="108585" y="770896"/>
                  </a:lnTo>
                  <a:lnTo>
                    <a:pt x="117793" y="765498"/>
                  </a:lnTo>
                  <a:lnTo>
                    <a:pt x="127318" y="760735"/>
                  </a:lnTo>
                  <a:lnTo>
                    <a:pt x="136843" y="756289"/>
                  </a:lnTo>
                  <a:lnTo>
                    <a:pt x="146368" y="752478"/>
                  </a:lnTo>
                  <a:lnTo>
                    <a:pt x="156210" y="748985"/>
                  </a:lnTo>
                  <a:lnTo>
                    <a:pt x="166688" y="746127"/>
                  </a:lnTo>
                  <a:lnTo>
                    <a:pt x="176848" y="743586"/>
                  </a:lnTo>
                  <a:lnTo>
                    <a:pt x="187008" y="741364"/>
                  </a:lnTo>
                  <a:lnTo>
                    <a:pt x="197485" y="739776"/>
                  </a:lnTo>
                  <a:lnTo>
                    <a:pt x="208280" y="738823"/>
                  </a:lnTo>
                  <a:lnTo>
                    <a:pt x="218440" y="738506"/>
                  </a:lnTo>
                  <a:lnTo>
                    <a:pt x="227965" y="738188"/>
                  </a:lnTo>
                  <a:close/>
                  <a:moveTo>
                    <a:pt x="823596" y="347663"/>
                  </a:moveTo>
                  <a:lnTo>
                    <a:pt x="833121" y="347663"/>
                  </a:lnTo>
                  <a:lnTo>
                    <a:pt x="848996" y="347663"/>
                  </a:lnTo>
                  <a:lnTo>
                    <a:pt x="881063" y="347663"/>
                  </a:lnTo>
                  <a:lnTo>
                    <a:pt x="945198" y="347663"/>
                  </a:lnTo>
                  <a:lnTo>
                    <a:pt x="1073151" y="347663"/>
                  </a:lnTo>
                  <a:lnTo>
                    <a:pt x="1584643" y="347663"/>
                  </a:lnTo>
                  <a:lnTo>
                    <a:pt x="2607629" y="347663"/>
                  </a:lnTo>
                  <a:lnTo>
                    <a:pt x="2863534" y="347663"/>
                  </a:lnTo>
                  <a:lnTo>
                    <a:pt x="2991804" y="347663"/>
                  </a:lnTo>
                  <a:lnTo>
                    <a:pt x="3023236" y="347663"/>
                  </a:lnTo>
                  <a:lnTo>
                    <a:pt x="3031491" y="347663"/>
                  </a:lnTo>
                  <a:lnTo>
                    <a:pt x="3040699" y="347663"/>
                  </a:lnTo>
                  <a:lnTo>
                    <a:pt x="3051176" y="347981"/>
                  </a:lnTo>
                  <a:lnTo>
                    <a:pt x="3061654" y="348933"/>
                  </a:lnTo>
                  <a:lnTo>
                    <a:pt x="3072131" y="350204"/>
                  </a:lnTo>
                  <a:lnTo>
                    <a:pt x="3082291" y="352427"/>
                  </a:lnTo>
                  <a:lnTo>
                    <a:pt x="3092769" y="354968"/>
                  </a:lnTo>
                  <a:lnTo>
                    <a:pt x="3102929" y="357509"/>
                  </a:lnTo>
                  <a:lnTo>
                    <a:pt x="3112771" y="361320"/>
                  </a:lnTo>
                  <a:lnTo>
                    <a:pt x="3122614" y="364814"/>
                  </a:lnTo>
                  <a:lnTo>
                    <a:pt x="3132139" y="369261"/>
                  </a:lnTo>
                  <a:lnTo>
                    <a:pt x="3141346" y="374025"/>
                  </a:lnTo>
                  <a:lnTo>
                    <a:pt x="3150554" y="379107"/>
                  </a:lnTo>
                  <a:lnTo>
                    <a:pt x="3159444" y="384506"/>
                  </a:lnTo>
                  <a:lnTo>
                    <a:pt x="3168016" y="390541"/>
                  </a:lnTo>
                  <a:lnTo>
                    <a:pt x="3176589" y="397210"/>
                  </a:lnTo>
                  <a:lnTo>
                    <a:pt x="3184526" y="403880"/>
                  </a:lnTo>
                  <a:lnTo>
                    <a:pt x="3192146" y="410868"/>
                  </a:lnTo>
                  <a:lnTo>
                    <a:pt x="3199766" y="418173"/>
                  </a:lnTo>
                  <a:lnTo>
                    <a:pt x="3206751" y="426113"/>
                  </a:lnTo>
                  <a:lnTo>
                    <a:pt x="3213419" y="434371"/>
                  </a:lnTo>
                  <a:lnTo>
                    <a:pt x="3219769" y="442629"/>
                  </a:lnTo>
                  <a:lnTo>
                    <a:pt x="3225484" y="451522"/>
                  </a:lnTo>
                  <a:lnTo>
                    <a:pt x="3230881" y="460415"/>
                  </a:lnTo>
                  <a:lnTo>
                    <a:pt x="3235961" y="469626"/>
                  </a:lnTo>
                  <a:lnTo>
                    <a:pt x="3240724" y="479472"/>
                  </a:lnTo>
                  <a:lnTo>
                    <a:pt x="3244851" y="489000"/>
                  </a:lnTo>
                  <a:lnTo>
                    <a:pt x="3248344" y="498846"/>
                  </a:lnTo>
                  <a:lnTo>
                    <a:pt x="3251519" y="508692"/>
                  </a:lnTo>
                  <a:lnTo>
                    <a:pt x="3254376" y="518856"/>
                  </a:lnTo>
                  <a:lnTo>
                    <a:pt x="3256599" y="529019"/>
                  </a:lnTo>
                  <a:lnTo>
                    <a:pt x="3258504" y="539818"/>
                  </a:lnTo>
                  <a:lnTo>
                    <a:pt x="3259774" y="549982"/>
                  </a:lnTo>
                  <a:lnTo>
                    <a:pt x="3260409" y="560463"/>
                  </a:lnTo>
                  <a:lnTo>
                    <a:pt x="3260726" y="570944"/>
                  </a:lnTo>
                  <a:lnTo>
                    <a:pt x="3260726" y="579202"/>
                  </a:lnTo>
                  <a:lnTo>
                    <a:pt x="3260726" y="643360"/>
                  </a:lnTo>
                  <a:lnTo>
                    <a:pt x="3260726" y="899038"/>
                  </a:lnTo>
                  <a:lnTo>
                    <a:pt x="3260726" y="1922384"/>
                  </a:lnTo>
                  <a:lnTo>
                    <a:pt x="3260409" y="1933182"/>
                  </a:lnTo>
                  <a:lnTo>
                    <a:pt x="3259774" y="1943664"/>
                  </a:lnTo>
                  <a:lnTo>
                    <a:pt x="3258504" y="1954145"/>
                  </a:lnTo>
                  <a:lnTo>
                    <a:pt x="3256916" y="1964308"/>
                  </a:lnTo>
                  <a:lnTo>
                    <a:pt x="3255011" y="1974790"/>
                  </a:lnTo>
                  <a:lnTo>
                    <a:pt x="3251836" y="1984953"/>
                  </a:lnTo>
                  <a:lnTo>
                    <a:pt x="3248979" y="1994799"/>
                  </a:lnTo>
                  <a:lnTo>
                    <a:pt x="3245486" y="2004645"/>
                  </a:lnTo>
                  <a:lnTo>
                    <a:pt x="3241359" y="2014491"/>
                  </a:lnTo>
                  <a:lnTo>
                    <a:pt x="3236914" y="2024019"/>
                  </a:lnTo>
                  <a:lnTo>
                    <a:pt x="3231834" y="2033548"/>
                  </a:lnTo>
                  <a:lnTo>
                    <a:pt x="3226436" y="2042441"/>
                  </a:lnTo>
                  <a:lnTo>
                    <a:pt x="3220721" y="2051334"/>
                  </a:lnTo>
                  <a:lnTo>
                    <a:pt x="3214371" y="2059910"/>
                  </a:lnTo>
                  <a:lnTo>
                    <a:pt x="3207704" y="2067850"/>
                  </a:lnTo>
                  <a:lnTo>
                    <a:pt x="3200719" y="2075790"/>
                  </a:lnTo>
                  <a:lnTo>
                    <a:pt x="3193416" y="2083095"/>
                  </a:lnTo>
                  <a:lnTo>
                    <a:pt x="3186114" y="2090400"/>
                  </a:lnTo>
                  <a:lnTo>
                    <a:pt x="3178176" y="2097388"/>
                  </a:lnTo>
                  <a:lnTo>
                    <a:pt x="3169921" y="2103740"/>
                  </a:lnTo>
                  <a:lnTo>
                    <a:pt x="3161031" y="2109775"/>
                  </a:lnTo>
                  <a:lnTo>
                    <a:pt x="3152459" y="2115174"/>
                  </a:lnTo>
                  <a:lnTo>
                    <a:pt x="3142934" y="2120574"/>
                  </a:lnTo>
                  <a:lnTo>
                    <a:pt x="3133409" y="2125338"/>
                  </a:lnTo>
                  <a:lnTo>
                    <a:pt x="3123884" y="2129784"/>
                  </a:lnTo>
                  <a:lnTo>
                    <a:pt x="3114359" y="2133596"/>
                  </a:lnTo>
                  <a:lnTo>
                    <a:pt x="3104516" y="2137089"/>
                  </a:lnTo>
                  <a:lnTo>
                    <a:pt x="3094356" y="2139948"/>
                  </a:lnTo>
                  <a:lnTo>
                    <a:pt x="3084196" y="2142489"/>
                  </a:lnTo>
                  <a:lnTo>
                    <a:pt x="3073719" y="2144712"/>
                  </a:lnTo>
                  <a:lnTo>
                    <a:pt x="3063241" y="2146300"/>
                  </a:lnTo>
                  <a:lnTo>
                    <a:pt x="3052764" y="2147253"/>
                  </a:lnTo>
                  <a:lnTo>
                    <a:pt x="3042604" y="2147571"/>
                  </a:lnTo>
                  <a:lnTo>
                    <a:pt x="3032761" y="2147888"/>
                  </a:lnTo>
                  <a:lnTo>
                    <a:pt x="3016886" y="2147888"/>
                  </a:lnTo>
                  <a:lnTo>
                    <a:pt x="2984819" y="2147888"/>
                  </a:lnTo>
                  <a:lnTo>
                    <a:pt x="2920684" y="2147888"/>
                  </a:lnTo>
                  <a:lnTo>
                    <a:pt x="2793049" y="2147888"/>
                  </a:lnTo>
                  <a:lnTo>
                    <a:pt x="2750186" y="2147888"/>
                  </a:lnTo>
                  <a:lnTo>
                    <a:pt x="2750186" y="2039582"/>
                  </a:lnTo>
                  <a:lnTo>
                    <a:pt x="2793049" y="2039582"/>
                  </a:lnTo>
                  <a:lnTo>
                    <a:pt x="2920684" y="2039582"/>
                  </a:lnTo>
                  <a:lnTo>
                    <a:pt x="2984819" y="2039582"/>
                  </a:lnTo>
                  <a:lnTo>
                    <a:pt x="3016886" y="2039582"/>
                  </a:lnTo>
                  <a:lnTo>
                    <a:pt x="3032761" y="2039582"/>
                  </a:lnTo>
                  <a:lnTo>
                    <a:pt x="3039111" y="2039582"/>
                  </a:lnTo>
                  <a:lnTo>
                    <a:pt x="3044826" y="2039265"/>
                  </a:lnTo>
                  <a:lnTo>
                    <a:pt x="3049906" y="2038947"/>
                  </a:lnTo>
                  <a:lnTo>
                    <a:pt x="3055621" y="2037994"/>
                  </a:lnTo>
                  <a:lnTo>
                    <a:pt x="3061019" y="2037042"/>
                  </a:lnTo>
                  <a:lnTo>
                    <a:pt x="3066099" y="2035771"/>
                  </a:lnTo>
                  <a:lnTo>
                    <a:pt x="3071496" y="2034501"/>
                  </a:lnTo>
                  <a:lnTo>
                    <a:pt x="3076894" y="2032277"/>
                  </a:lnTo>
                  <a:lnTo>
                    <a:pt x="3081656" y="2030372"/>
                  </a:lnTo>
                  <a:lnTo>
                    <a:pt x="3086736" y="2028148"/>
                  </a:lnTo>
                  <a:lnTo>
                    <a:pt x="3091499" y="2025925"/>
                  </a:lnTo>
                  <a:lnTo>
                    <a:pt x="3096261" y="2022749"/>
                  </a:lnTo>
                  <a:lnTo>
                    <a:pt x="3101024" y="2020208"/>
                  </a:lnTo>
                  <a:lnTo>
                    <a:pt x="3105469" y="2018032"/>
                  </a:lnTo>
                  <a:lnTo>
                    <a:pt x="3109914" y="2013538"/>
                  </a:lnTo>
                  <a:lnTo>
                    <a:pt x="3113724" y="2010045"/>
                  </a:lnTo>
                  <a:lnTo>
                    <a:pt x="3118169" y="2006233"/>
                  </a:lnTo>
                  <a:lnTo>
                    <a:pt x="3121661" y="2002422"/>
                  </a:lnTo>
                  <a:lnTo>
                    <a:pt x="3125154" y="1997975"/>
                  </a:lnTo>
                  <a:lnTo>
                    <a:pt x="3128964" y="1993846"/>
                  </a:lnTo>
                  <a:lnTo>
                    <a:pt x="3131821" y="1989400"/>
                  </a:lnTo>
                  <a:lnTo>
                    <a:pt x="3135314" y="1984953"/>
                  </a:lnTo>
                  <a:lnTo>
                    <a:pt x="3137854" y="1980189"/>
                  </a:lnTo>
                  <a:lnTo>
                    <a:pt x="3140394" y="1975425"/>
                  </a:lnTo>
                  <a:lnTo>
                    <a:pt x="3142616" y="1970343"/>
                  </a:lnTo>
                  <a:lnTo>
                    <a:pt x="3144839" y="1965579"/>
                  </a:lnTo>
                  <a:lnTo>
                    <a:pt x="3146744" y="1960179"/>
                  </a:lnTo>
                  <a:lnTo>
                    <a:pt x="3148331" y="1955098"/>
                  </a:lnTo>
                  <a:lnTo>
                    <a:pt x="3149601" y="1950016"/>
                  </a:lnTo>
                  <a:lnTo>
                    <a:pt x="3150871" y="1944299"/>
                  </a:lnTo>
                  <a:lnTo>
                    <a:pt x="3151824" y="1938899"/>
                  </a:lnTo>
                  <a:lnTo>
                    <a:pt x="3152459" y="1933818"/>
                  </a:lnTo>
                  <a:lnTo>
                    <a:pt x="3152776" y="1928101"/>
                  </a:lnTo>
                  <a:lnTo>
                    <a:pt x="3153094" y="1922384"/>
                  </a:lnTo>
                  <a:lnTo>
                    <a:pt x="3153094" y="899038"/>
                  </a:lnTo>
                  <a:lnTo>
                    <a:pt x="3153094" y="643360"/>
                  </a:lnTo>
                  <a:lnTo>
                    <a:pt x="3153094" y="579202"/>
                  </a:lnTo>
                  <a:lnTo>
                    <a:pt x="3153094" y="571579"/>
                  </a:lnTo>
                  <a:lnTo>
                    <a:pt x="3152776" y="566498"/>
                  </a:lnTo>
                  <a:lnTo>
                    <a:pt x="3152459" y="560781"/>
                  </a:lnTo>
                  <a:lnTo>
                    <a:pt x="3151824" y="555381"/>
                  </a:lnTo>
                  <a:lnTo>
                    <a:pt x="3150554" y="549982"/>
                  </a:lnTo>
                  <a:lnTo>
                    <a:pt x="3149284" y="544582"/>
                  </a:lnTo>
                  <a:lnTo>
                    <a:pt x="3148014" y="539501"/>
                  </a:lnTo>
                  <a:lnTo>
                    <a:pt x="3146426" y="534101"/>
                  </a:lnTo>
                  <a:lnTo>
                    <a:pt x="3144521" y="529019"/>
                  </a:lnTo>
                  <a:lnTo>
                    <a:pt x="3142299" y="524255"/>
                  </a:lnTo>
                  <a:lnTo>
                    <a:pt x="3140076" y="519173"/>
                  </a:lnTo>
                  <a:lnTo>
                    <a:pt x="3137536" y="514409"/>
                  </a:lnTo>
                  <a:lnTo>
                    <a:pt x="3134361" y="509645"/>
                  </a:lnTo>
                  <a:lnTo>
                    <a:pt x="3131504" y="505199"/>
                  </a:lnTo>
                  <a:lnTo>
                    <a:pt x="3128329" y="500752"/>
                  </a:lnTo>
                  <a:lnTo>
                    <a:pt x="3124519" y="496623"/>
                  </a:lnTo>
                  <a:lnTo>
                    <a:pt x="3121026" y="492494"/>
                  </a:lnTo>
                  <a:lnTo>
                    <a:pt x="3117216" y="488683"/>
                  </a:lnTo>
                  <a:lnTo>
                    <a:pt x="3113089" y="484871"/>
                  </a:lnTo>
                  <a:lnTo>
                    <a:pt x="3108961" y="481378"/>
                  </a:lnTo>
                  <a:lnTo>
                    <a:pt x="3104516" y="477884"/>
                  </a:lnTo>
                  <a:lnTo>
                    <a:pt x="3100071" y="474708"/>
                  </a:lnTo>
                  <a:lnTo>
                    <a:pt x="3095626" y="472167"/>
                  </a:lnTo>
                  <a:lnTo>
                    <a:pt x="3090546" y="469308"/>
                  </a:lnTo>
                  <a:lnTo>
                    <a:pt x="3086101" y="466767"/>
                  </a:lnTo>
                  <a:lnTo>
                    <a:pt x="3080704" y="464544"/>
                  </a:lnTo>
                  <a:lnTo>
                    <a:pt x="3075941" y="462639"/>
                  </a:lnTo>
                  <a:lnTo>
                    <a:pt x="3070544" y="460733"/>
                  </a:lnTo>
                  <a:lnTo>
                    <a:pt x="3065146" y="459145"/>
                  </a:lnTo>
                  <a:lnTo>
                    <a:pt x="3060066" y="458192"/>
                  </a:lnTo>
                  <a:lnTo>
                    <a:pt x="3054669" y="457239"/>
                  </a:lnTo>
                  <a:lnTo>
                    <a:pt x="3049271" y="456286"/>
                  </a:lnTo>
                  <a:lnTo>
                    <a:pt x="3043874" y="455969"/>
                  </a:lnTo>
                  <a:lnTo>
                    <a:pt x="3038159" y="455651"/>
                  </a:lnTo>
                  <a:lnTo>
                    <a:pt x="3031491" y="455651"/>
                  </a:lnTo>
                  <a:lnTo>
                    <a:pt x="3023236" y="455651"/>
                  </a:lnTo>
                  <a:lnTo>
                    <a:pt x="2991804" y="455651"/>
                  </a:lnTo>
                  <a:lnTo>
                    <a:pt x="2863534" y="455651"/>
                  </a:lnTo>
                  <a:lnTo>
                    <a:pt x="2607629" y="455651"/>
                  </a:lnTo>
                  <a:lnTo>
                    <a:pt x="1584643" y="455651"/>
                  </a:lnTo>
                  <a:lnTo>
                    <a:pt x="1073151" y="455651"/>
                  </a:lnTo>
                  <a:lnTo>
                    <a:pt x="945198" y="455651"/>
                  </a:lnTo>
                  <a:lnTo>
                    <a:pt x="881063" y="455651"/>
                  </a:lnTo>
                  <a:lnTo>
                    <a:pt x="848996" y="455651"/>
                  </a:lnTo>
                  <a:lnTo>
                    <a:pt x="833121" y="455651"/>
                  </a:lnTo>
                  <a:lnTo>
                    <a:pt x="826771" y="455651"/>
                  </a:lnTo>
                  <a:lnTo>
                    <a:pt x="821373" y="455969"/>
                  </a:lnTo>
                  <a:lnTo>
                    <a:pt x="815658" y="456604"/>
                  </a:lnTo>
                  <a:lnTo>
                    <a:pt x="810578" y="457239"/>
                  </a:lnTo>
                  <a:lnTo>
                    <a:pt x="805181" y="458192"/>
                  </a:lnTo>
                  <a:lnTo>
                    <a:pt x="799466" y="459462"/>
                  </a:lnTo>
                  <a:lnTo>
                    <a:pt x="794703" y="461050"/>
                  </a:lnTo>
                  <a:lnTo>
                    <a:pt x="789306" y="462956"/>
                  </a:lnTo>
                  <a:lnTo>
                    <a:pt x="784543" y="464862"/>
                  </a:lnTo>
                  <a:lnTo>
                    <a:pt x="779463" y="467085"/>
                  </a:lnTo>
                  <a:lnTo>
                    <a:pt x="774701" y="469626"/>
                  </a:lnTo>
                  <a:lnTo>
                    <a:pt x="769621" y="472484"/>
                  </a:lnTo>
                  <a:lnTo>
                    <a:pt x="764858" y="475343"/>
                  </a:lnTo>
                  <a:lnTo>
                    <a:pt x="760731" y="478202"/>
                  </a:lnTo>
                  <a:lnTo>
                    <a:pt x="756286" y="482013"/>
                  </a:lnTo>
                  <a:lnTo>
                    <a:pt x="752158" y="485189"/>
                  </a:lnTo>
                  <a:lnTo>
                    <a:pt x="748031" y="489318"/>
                  </a:lnTo>
                  <a:lnTo>
                    <a:pt x="744221" y="493129"/>
                  </a:lnTo>
                  <a:lnTo>
                    <a:pt x="740728" y="497258"/>
                  </a:lnTo>
                  <a:lnTo>
                    <a:pt x="737236" y="501387"/>
                  </a:lnTo>
                  <a:lnTo>
                    <a:pt x="734061" y="506151"/>
                  </a:lnTo>
                  <a:lnTo>
                    <a:pt x="730886" y="510280"/>
                  </a:lnTo>
                  <a:lnTo>
                    <a:pt x="728346" y="515362"/>
                  </a:lnTo>
                  <a:lnTo>
                    <a:pt x="725806" y="519809"/>
                  </a:lnTo>
                  <a:lnTo>
                    <a:pt x="723266" y="524890"/>
                  </a:lnTo>
                  <a:lnTo>
                    <a:pt x="721043" y="529655"/>
                  </a:lnTo>
                  <a:lnTo>
                    <a:pt x="719456" y="535054"/>
                  </a:lnTo>
                  <a:lnTo>
                    <a:pt x="717868" y="540453"/>
                  </a:lnTo>
                  <a:lnTo>
                    <a:pt x="716281" y="545535"/>
                  </a:lnTo>
                  <a:lnTo>
                    <a:pt x="715011" y="550935"/>
                  </a:lnTo>
                  <a:lnTo>
                    <a:pt x="714058" y="556334"/>
                  </a:lnTo>
                  <a:lnTo>
                    <a:pt x="713423" y="561733"/>
                  </a:lnTo>
                  <a:lnTo>
                    <a:pt x="713106" y="567133"/>
                  </a:lnTo>
                  <a:lnTo>
                    <a:pt x="713106" y="572850"/>
                  </a:lnTo>
                  <a:lnTo>
                    <a:pt x="713106" y="637643"/>
                  </a:lnTo>
                  <a:lnTo>
                    <a:pt x="604838" y="637643"/>
                  </a:lnTo>
                  <a:lnTo>
                    <a:pt x="604838" y="572850"/>
                  </a:lnTo>
                  <a:lnTo>
                    <a:pt x="605473" y="562051"/>
                  </a:lnTo>
                  <a:lnTo>
                    <a:pt x="606108" y="551570"/>
                  </a:lnTo>
                  <a:lnTo>
                    <a:pt x="607378" y="541406"/>
                  </a:lnTo>
                  <a:lnTo>
                    <a:pt x="608966" y="530925"/>
                  </a:lnTo>
                  <a:lnTo>
                    <a:pt x="611188" y="520444"/>
                  </a:lnTo>
                  <a:lnTo>
                    <a:pt x="614046" y="510280"/>
                  </a:lnTo>
                  <a:lnTo>
                    <a:pt x="617221" y="500434"/>
                  </a:lnTo>
                  <a:lnTo>
                    <a:pt x="620713" y="490588"/>
                  </a:lnTo>
                  <a:lnTo>
                    <a:pt x="624841" y="481060"/>
                  </a:lnTo>
                  <a:lnTo>
                    <a:pt x="629286" y="471532"/>
                  </a:lnTo>
                  <a:lnTo>
                    <a:pt x="634366" y="462003"/>
                  </a:lnTo>
                  <a:lnTo>
                    <a:pt x="639763" y="452793"/>
                  </a:lnTo>
                  <a:lnTo>
                    <a:pt x="645478" y="444217"/>
                  </a:lnTo>
                  <a:lnTo>
                    <a:pt x="651511" y="435641"/>
                  </a:lnTo>
                  <a:lnTo>
                    <a:pt x="658178" y="427384"/>
                  </a:lnTo>
                  <a:lnTo>
                    <a:pt x="665163" y="419443"/>
                  </a:lnTo>
                  <a:lnTo>
                    <a:pt x="672466" y="412138"/>
                  </a:lnTo>
                  <a:lnTo>
                    <a:pt x="680086" y="405151"/>
                  </a:lnTo>
                  <a:lnTo>
                    <a:pt x="688023" y="398163"/>
                  </a:lnTo>
                  <a:lnTo>
                    <a:pt x="696278" y="391493"/>
                  </a:lnTo>
                  <a:lnTo>
                    <a:pt x="704851" y="385459"/>
                  </a:lnTo>
                  <a:lnTo>
                    <a:pt x="713741" y="380059"/>
                  </a:lnTo>
                  <a:lnTo>
                    <a:pt x="722948" y="374660"/>
                  </a:lnTo>
                  <a:lnTo>
                    <a:pt x="732473" y="370213"/>
                  </a:lnTo>
                  <a:lnTo>
                    <a:pt x="741998" y="365449"/>
                  </a:lnTo>
                  <a:lnTo>
                    <a:pt x="751841" y="361638"/>
                  </a:lnTo>
                  <a:lnTo>
                    <a:pt x="761683" y="358144"/>
                  </a:lnTo>
                  <a:lnTo>
                    <a:pt x="771526" y="355286"/>
                  </a:lnTo>
                  <a:lnTo>
                    <a:pt x="781686" y="352745"/>
                  </a:lnTo>
                  <a:lnTo>
                    <a:pt x="792481" y="350521"/>
                  </a:lnTo>
                  <a:lnTo>
                    <a:pt x="802641" y="349251"/>
                  </a:lnTo>
                  <a:lnTo>
                    <a:pt x="813118" y="348298"/>
                  </a:lnTo>
                  <a:lnTo>
                    <a:pt x="818516" y="347981"/>
                  </a:lnTo>
                  <a:lnTo>
                    <a:pt x="823596" y="347663"/>
                  </a:lnTo>
                  <a:close/>
                  <a:moveTo>
                    <a:pt x="1415441" y="0"/>
                  </a:moveTo>
                  <a:lnTo>
                    <a:pt x="1424967" y="0"/>
                  </a:lnTo>
                  <a:lnTo>
                    <a:pt x="1441162" y="0"/>
                  </a:lnTo>
                  <a:lnTo>
                    <a:pt x="1473233" y="0"/>
                  </a:lnTo>
                  <a:lnTo>
                    <a:pt x="1537058" y="0"/>
                  </a:lnTo>
                  <a:lnTo>
                    <a:pt x="1665026" y="0"/>
                  </a:lnTo>
                  <a:lnTo>
                    <a:pt x="2176580" y="0"/>
                  </a:lnTo>
                  <a:lnTo>
                    <a:pt x="3200005" y="0"/>
                  </a:lnTo>
                  <a:lnTo>
                    <a:pt x="3455623" y="0"/>
                  </a:lnTo>
                  <a:lnTo>
                    <a:pt x="3583908" y="0"/>
                  </a:lnTo>
                  <a:lnTo>
                    <a:pt x="3615662" y="0"/>
                  </a:lnTo>
                  <a:lnTo>
                    <a:pt x="3623601" y="0"/>
                  </a:lnTo>
                  <a:lnTo>
                    <a:pt x="3632809" y="0"/>
                  </a:lnTo>
                  <a:lnTo>
                    <a:pt x="3643288" y="318"/>
                  </a:lnTo>
                  <a:lnTo>
                    <a:pt x="3653767" y="1270"/>
                  </a:lnTo>
                  <a:lnTo>
                    <a:pt x="3664246" y="2858"/>
                  </a:lnTo>
                  <a:lnTo>
                    <a:pt x="3674407" y="4764"/>
                  </a:lnTo>
                  <a:lnTo>
                    <a:pt x="3684568" y="7305"/>
                  </a:lnTo>
                  <a:lnTo>
                    <a:pt x="3695047" y="10164"/>
                  </a:lnTo>
                  <a:lnTo>
                    <a:pt x="3704890" y="13657"/>
                  </a:lnTo>
                  <a:lnTo>
                    <a:pt x="3714734" y="17151"/>
                  </a:lnTo>
                  <a:lnTo>
                    <a:pt x="3724260" y="21598"/>
                  </a:lnTo>
                  <a:lnTo>
                    <a:pt x="3733786" y="26362"/>
                  </a:lnTo>
                  <a:lnTo>
                    <a:pt x="3742677" y="31444"/>
                  </a:lnTo>
                  <a:lnTo>
                    <a:pt x="3751569" y="36843"/>
                  </a:lnTo>
                  <a:lnTo>
                    <a:pt x="3760460" y="42878"/>
                  </a:lnTo>
                  <a:lnTo>
                    <a:pt x="3768716" y="49547"/>
                  </a:lnTo>
                  <a:lnTo>
                    <a:pt x="3776654" y="56217"/>
                  </a:lnTo>
                  <a:lnTo>
                    <a:pt x="3784592" y="63205"/>
                  </a:lnTo>
                  <a:lnTo>
                    <a:pt x="3791896" y="70827"/>
                  </a:lnTo>
                  <a:lnTo>
                    <a:pt x="3798882" y="78450"/>
                  </a:lnTo>
                  <a:lnTo>
                    <a:pt x="3805550" y="86708"/>
                  </a:lnTo>
                  <a:lnTo>
                    <a:pt x="3811583" y="95284"/>
                  </a:lnTo>
                  <a:lnTo>
                    <a:pt x="3817616" y="103859"/>
                  </a:lnTo>
                  <a:lnTo>
                    <a:pt x="3823332" y="112752"/>
                  </a:lnTo>
                  <a:lnTo>
                    <a:pt x="3828095" y="121963"/>
                  </a:lnTo>
                  <a:lnTo>
                    <a:pt x="3832858" y="131809"/>
                  </a:lnTo>
                  <a:lnTo>
                    <a:pt x="3836669" y="141337"/>
                  </a:lnTo>
                  <a:lnTo>
                    <a:pt x="3840479" y="151183"/>
                  </a:lnTo>
                  <a:lnTo>
                    <a:pt x="3843655" y="161347"/>
                  </a:lnTo>
                  <a:lnTo>
                    <a:pt x="3846830" y="171193"/>
                  </a:lnTo>
                  <a:lnTo>
                    <a:pt x="3849053" y="181356"/>
                  </a:lnTo>
                  <a:lnTo>
                    <a:pt x="3850640" y="192155"/>
                  </a:lnTo>
                  <a:lnTo>
                    <a:pt x="3851911" y="202636"/>
                  </a:lnTo>
                  <a:lnTo>
                    <a:pt x="3852546" y="212800"/>
                  </a:lnTo>
                  <a:lnTo>
                    <a:pt x="3852863" y="223281"/>
                  </a:lnTo>
                  <a:lnTo>
                    <a:pt x="3852863" y="231857"/>
                  </a:lnTo>
                  <a:lnTo>
                    <a:pt x="3852863" y="295697"/>
                  </a:lnTo>
                  <a:lnTo>
                    <a:pt x="3852863" y="551692"/>
                  </a:lnTo>
                  <a:lnTo>
                    <a:pt x="3852863" y="1575356"/>
                  </a:lnTo>
                  <a:lnTo>
                    <a:pt x="3852863" y="1585519"/>
                  </a:lnTo>
                  <a:lnTo>
                    <a:pt x="3852228" y="1596001"/>
                  </a:lnTo>
                  <a:lnTo>
                    <a:pt x="3850958" y="1606482"/>
                  </a:lnTo>
                  <a:lnTo>
                    <a:pt x="3849370" y="1616645"/>
                  </a:lnTo>
                  <a:lnTo>
                    <a:pt x="3847147" y="1627126"/>
                  </a:lnTo>
                  <a:lnTo>
                    <a:pt x="3844290" y="1637290"/>
                  </a:lnTo>
                  <a:lnTo>
                    <a:pt x="3841114" y="1647454"/>
                  </a:lnTo>
                  <a:lnTo>
                    <a:pt x="3837621" y="1657300"/>
                  </a:lnTo>
                  <a:lnTo>
                    <a:pt x="3833493" y="1666828"/>
                  </a:lnTo>
                  <a:lnTo>
                    <a:pt x="3829048" y="1676356"/>
                  </a:lnTo>
                  <a:lnTo>
                    <a:pt x="3823967" y="1685885"/>
                  </a:lnTo>
                  <a:lnTo>
                    <a:pt x="3818569" y="1694778"/>
                  </a:lnTo>
                  <a:lnTo>
                    <a:pt x="3812853" y="1703671"/>
                  </a:lnTo>
                  <a:lnTo>
                    <a:pt x="3806820" y="1712247"/>
                  </a:lnTo>
                  <a:lnTo>
                    <a:pt x="3800152" y="1720504"/>
                  </a:lnTo>
                  <a:lnTo>
                    <a:pt x="3792848" y="1728127"/>
                  </a:lnTo>
                  <a:lnTo>
                    <a:pt x="3785545" y="1735432"/>
                  </a:lnTo>
                  <a:lnTo>
                    <a:pt x="3778242" y="1742737"/>
                  </a:lnTo>
                  <a:lnTo>
                    <a:pt x="3770303" y="1749725"/>
                  </a:lnTo>
                  <a:lnTo>
                    <a:pt x="3762047" y="1756077"/>
                  </a:lnTo>
                  <a:lnTo>
                    <a:pt x="3753474" y="1762429"/>
                  </a:lnTo>
                  <a:lnTo>
                    <a:pt x="3744583" y="1767829"/>
                  </a:lnTo>
                  <a:lnTo>
                    <a:pt x="3735057" y="1772910"/>
                  </a:lnTo>
                  <a:lnTo>
                    <a:pt x="3725848" y="1777675"/>
                  </a:lnTo>
                  <a:lnTo>
                    <a:pt x="3716322" y="1782121"/>
                  </a:lnTo>
                  <a:lnTo>
                    <a:pt x="3706478" y="1785933"/>
                  </a:lnTo>
                  <a:lnTo>
                    <a:pt x="3696634" y="1789744"/>
                  </a:lnTo>
                  <a:lnTo>
                    <a:pt x="3686473" y="1792602"/>
                  </a:lnTo>
                  <a:lnTo>
                    <a:pt x="3675994" y="1794826"/>
                  </a:lnTo>
                  <a:lnTo>
                    <a:pt x="3665833" y="1797049"/>
                  </a:lnTo>
                  <a:lnTo>
                    <a:pt x="3655355" y="1798637"/>
                  </a:lnTo>
                  <a:lnTo>
                    <a:pt x="3645193" y="1799590"/>
                  </a:lnTo>
                  <a:lnTo>
                    <a:pt x="3639795" y="1799907"/>
                  </a:lnTo>
                  <a:lnTo>
                    <a:pt x="3634715" y="1800225"/>
                  </a:lnTo>
                  <a:lnTo>
                    <a:pt x="3624871" y="1800225"/>
                  </a:lnTo>
                  <a:lnTo>
                    <a:pt x="3608994" y="1800225"/>
                  </a:lnTo>
                  <a:lnTo>
                    <a:pt x="3576923" y="1800225"/>
                  </a:lnTo>
                  <a:lnTo>
                    <a:pt x="3513097" y="1800225"/>
                  </a:lnTo>
                  <a:lnTo>
                    <a:pt x="3385130" y="1800225"/>
                  </a:lnTo>
                  <a:lnTo>
                    <a:pt x="3342262" y="1800225"/>
                  </a:lnTo>
                  <a:lnTo>
                    <a:pt x="3342262" y="1692237"/>
                  </a:lnTo>
                  <a:lnTo>
                    <a:pt x="3385130" y="1692237"/>
                  </a:lnTo>
                  <a:lnTo>
                    <a:pt x="3513097" y="1692237"/>
                  </a:lnTo>
                  <a:lnTo>
                    <a:pt x="3576923" y="1692237"/>
                  </a:lnTo>
                  <a:lnTo>
                    <a:pt x="3608994" y="1692237"/>
                  </a:lnTo>
                  <a:lnTo>
                    <a:pt x="3624871" y="1692237"/>
                  </a:lnTo>
                  <a:lnTo>
                    <a:pt x="3631222" y="1691919"/>
                  </a:lnTo>
                  <a:lnTo>
                    <a:pt x="3634397" y="1691919"/>
                  </a:lnTo>
                  <a:lnTo>
                    <a:pt x="3636937" y="1691919"/>
                  </a:lnTo>
                  <a:lnTo>
                    <a:pt x="3642335" y="1691284"/>
                  </a:lnTo>
                  <a:lnTo>
                    <a:pt x="3647734" y="1690649"/>
                  </a:lnTo>
                  <a:lnTo>
                    <a:pt x="3653132" y="1689378"/>
                  </a:lnTo>
                  <a:lnTo>
                    <a:pt x="3658212" y="1688426"/>
                  </a:lnTo>
                  <a:lnTo>
                    <a:pt x="3663611" y="1686838"/>
                  </a:lnTo>
                  <a:lnTo>
                    <a:pt x="3669009" y="1684614"/>
                  </a:lnTo>
                  <a:lnTo>
                    <a:pt x="3673772" y="1682709"/>
                  </a:lnTo>
                  <a:lnTo>
                    <a:pt x="3678852" y="1680485"/>
                  </a:lnTo>
                  <a:lnTo>
                    <a:pt x="3683615" y="1678262"/>
                  </a:lnTo>
                  <a:lnTo>
                    <a:pt x="3688378" y="1675404"/>
                  </a:lnTo>
                  <a:lnTo>
                    <a:pt x="3692824" y="1672545"/>
                  </a:lnTo>
                  <a:lnTo>
                    <a:pt x="3697587" y="1669369"/>
                  </a:lnTo>
                  <a:lnTo>
                    <a:pt x="3702033" y="1665875"/>
                  </a:lnTo>
                  <a:lnTo>
                    <a:pt x="3706161" y="1662381"/>
                  </a:lnTo>
                  <a:lnTo>
                    <a:pt x="3709971" y="1658570"/>
                  </a:lnTo>
                  <a:lnTo>
                    <a:pt x="3713782" y="1654759"/>
                  </a:lnTo>
                  <a:lnTo>
                    <a:pt x="3717274" y="1650312"/>
                  </a:lnTo>
                  <a:lnTo>
                    <a:pt x="3721085" y="1646183"/>
                  </a:lnTo>
                  <a:lnTo>
                    <a:pt x="3724260" y="1641737"/>
                  </a:lnTo>
                  <a:lnTo>
                    <a:pt x="3727436" y="1637290"/>
                  </a:lnTo>
                  <a:lnTo>
                    <a:pt x="3729976" y="1632526"/>
                  </a:lnTo>
                  <a:lnTo>
                    <a:pt x="3732516" y="1627762"/>
                  </a:lnTo>
                  <a:lnTo>
                    <a:pt x="3734739" y="1622680"/>
                  </a:lnTo>
                  <a:lnTo>
                    <a:pt x="3736962" y="1617916"/>
                  </a:lnTo>
                  <a:lnTo>
                    <a:pt x="3738867" y="1612834"/>
                  </a:lnTo>
                  <a:lnTo>
                    <a:pt x="3740455" y="1607435"/>
                  </a:lnTo>
                  <a:lnTo>
                    <a:pt x="3741725" y="1602353"/>
                  </a:lnTo>
                  <a:lnTo>
                    <a:pt x="3742995" y="1596953"/>
                  </a:lnTo>
                  <a:lnTo>
                    <a:pt x="3743630" y="1591236"/>
                  </a:lnTo>
                  <a:lnTo>
                    <a:pt x="3744583" y="1586155"/>
                  </a:lnTo>
                  <a:lnTo>
                    <a:pt x="3745218" y="1580438"/>
                  </a:lnTo>
                  <a:lnTo>
                    <a:pt x="3745218" y="1575356"/>
                  </a:lnTo>
                  <a:lnTo>
                    <a:pt x="3745218" y="551692"/>
                  </a:lnTo>
                  <a:lnTo>
                    <a:pt x="3745218" y="295697"/>
                  </a:lnTo>
                  <a:lnTo>
                    <a:pt x="3745218" y="231857"/>
                  </a:lnTo>
                  <a:lnTo>
                    <a:pt x="3745218" y="224234"/>
                  </a:lnTo>
                  <a:lnTo>
                    <a:pt x="3745218" y="218835"/>
                  </a:lnTo>
                  <a:lnTo>
                    <a:pt x="3743630" y="207718"/>
                  </a:lnTo>
                  <a:lnTo>
                    <a:pt x="3742677" y="202319"/>
                  </a:lnTo>
                  <a:lnTo>
                    <a:pt x="3741725" y="196919"/>
                  </a:lnTo>
                  <a:lnTo>
                    <a:pt x="3740137" y="191838"/>
                  </a:lnTo>
                  <a:lnTo>
                    <a:pt x="3738549" y="186756"/>
                  </a:lnTo>
                  <a:lnTo>
                    <a:pt x="3736962" y="181356"/>
                  </a:lnTo>
                  <a:lnTo>
                    <a:pt x="3734421" y="176592"/>
                  </a:lnTo>
                  <a:lnTo>
                    <a:pt x="3732199" y="171510"/>
                  </a:lnTo>
                  <a:lnTo>
                    <a:pt x="3729658" y="167064"/>
                  </a:lnTo>
                  <a:lnTo>
                    <a:pt x="3726483" y="161982"/>
                  </a:lnTo>
                  <a:lnTo>
                    <a:pt x="3723625" y="157853"/>
                  </a:lnTo>
                  <a:lnTo>
                    <a:pt x="3720450" y="153089"/>
                  </a:lnTo>
                  <a:lnTo>
                    <a:pt x="3716639" y="148960"/>
                  </a:lnTo>
                  <a:lnTo>
                    <a:pt x="3713146" y="144831"/>
                  </a:lnTo>
                  <a:lnTo>
                    <a:pt x="3709336" y="141020"/>
                  </a:lnTo>
                  <a:lnTo>
                    <a:pt x="3705526" y="137208"/>
                  </a:lnTo>
                  <a:lnTo>
                    <a:pt x="3701080" y="133715"/>
                  </a:lnTo>
                  <a:lnTo>
                    <a:pt x="3696952" y="130221"/>
                  </a:lnTo>
                  <a:lnTo>
                    <a:pt x="3692189" y="127362"/>
                  </a:lnTo>
                  <a:lnTo>
                    <a:pt x="3687743" y="124504"/>
                  </a:lnTo>
                  <a:lnTo>
                    <a:pt x="3682980" y="121645"/>
                  </a:lnTo>
                  <a:lnTo>
                    <a:pt x="3678217" y="119104"/>
                  </a:lnTo>
                  <a:lnTo>
                    <a:pt x="3673137" y="116881"/>
                  </a:lnTo>
                  <a:lnTo>
                    <a:pt x="3667738" y="114976"/>
                  </a:lnTo>
                  <a:lnTo>
                    <a:pt x="3662975" y="113070"/>
                  </a:lnTo>
                  <a:lnTo>
                    <a:pt x="3657577" y="111799"/>
                  </a:lnTo>
                  <a:lnTo>
                    <a:pt x="3652497" y="110529"/>
                  </a:lnTo>
                  <a:lnTo>
                    <a:pt x="3646781" y="109576"/>
                  </a:lnTo>
                  <a:lnTo>
                    <a:pt x="3641383" y="108941"/>
                  </a:lnTo>
                  <a:lnTo>
                    <a:pt x="3635985" y="108306"/>
                  </a:lnTo>
                  <a:lnTo>
                    <a:pt x="3630587" y="107988"/>
                  </a:lnTo>
                  <a:lnTo>
                    <a:pt x="3623601" y="107988"/>
                  </a:lnTo>
                  <a:lnTo>
                    <a:pt x="3615662" y="107988"/>
                  </a:lnTo>
                  <a:lnTo>
                    <a:pt x="3583908" y="107988"/>
                  </a:lnTo>
                  <a:lnTo>
                    <a:pt x="3455623" y="107988"/>
                  </a:lnTo>
                  <a:lnTo>
                    <a:pt x="3200005" y="107988"/>
                  </a:lnTo>
                  <a:lnTo>
                    <a:pt x="2176580" y="107988"/>
                  </a:lnTo>
                  <a:lnTo>
                    <a:pt x="1665026" y="107988"/>
                  </a:lnTo>
                  <a:lnTo>
                    <a:pt x="1537058" y="107988"/>
                  </a:lnTo>
                  <a:lnTo>
                    <a:pt x="1473233" y="107988"/>
                  </a:lnTo>
                  <a:lnTo>
                    <a:pt x="1441162" y="107988"/>
                  </a:lnTo>
                  <a:lnTo>
                    <a:pt x="1424967" y="107988"/>
                  </a:lnTo>
                  <a:lnTo>
                    <a:pt x="1418934" y="107988"/>
                  </a:lnTo>
                  <a:lnTo>
                    <a:pt x="1413218" y="108306"/>
                  </a:lnTo>
                  <a:lnTo>
                    <a:pt x="1407503" y="108941"/>
                  </a:lnTo>
                  <a:lnTo>
                    <a:pt x="1402422" y="109576"/>
                  </a:lnTo>
                  <a:lnTo>
                    <a:pt x="1397024" y="110529"/>
                  </a:lnTo>
                  <a:lnTo>
                    <a:pt x="1391626" y="111799"/>
                  </a:lnTo>
                  <a:lnTo>
                    <a:pt x="1386545" y="113387"/>
                  </a:lnTo>
                  <a:lnTo>
                    <a:pt x="1381147" y="115293"/>
                  </a:lnTo>
                  <a:lnTo>
                    <a:pt x="1376384" y="117199"/>
                  </a:lnTo>
                  <a:lnTo>
                    <a:pt x="1371303" y="119422"/>
                  </a:lnTo>
                  <a:lnTo>
                    <a:pt x="1366223" y="121963"/>
                  </a:lnTo>
                  <a:lnTo>
                    <a:pt x="1361777" y="124821"/>
                  </a:lnTo>
                  <a:lnTo>
                    <a:pt x="1357014" y="127680"/>
                  </a:lnTo>
                  <a:lnTo>
                    <a:pt x="1352569" y="130856"/>
                  </a:lnTo>
                  <a:lnTo>
                    <a:pt x="1348123" y="134350"/>
                  </a:lnTo>
                  <a:lnTo>
                    <a:pt x="1343995" y="137844"/>
                  </a:lnTo>
                  <a:lnTo>
                    <a:pt x="1339867" y="141655"/>
                  </a:lnTo>
                  <a:lnTo>
                    <a:pt x="1336374" y="145466"/>
                  </a:lnTo>
                  <a:lnTo>
                    <a:pt x="1332564" y="149595"/>
                  </a:lnTo>
                  <a:lnTo>
                    <a:pt x="1329071" y="153724"/>
                  </a:lnTo>
                  <a:lnTo>
                    <a:pt x="1325896" y="158488"/>
                  </a:lnTo>
                  <a:lnTo>
                    <a:pt x="1322720" y="162935"/>
                  </a:lnTo>
                  <a:lnTo>
                    <a:pt x="1320180" y="167699"/>
                  </a:lnTo>
                  <a:lnTo>
                    <a:pt x="1317640" y="172146"/>
                  </a:lnTo>
                  <a:lnTo>
                    <a:pt x="1315099" y="177227"/>
                  </a:lnTo>
                  <a:lnTo>
                    <a:pt x="1313194" y="182309"/>
                  </a:lnTo>
                  <a:lnTo>
                    <a:pt x="1311289" y="187391"/>
                  </a:lnTo>
                  <a:lnTo>
                    <a:pt x="1309701" y="192790"/>
                  </a:lnTo>
                  <a:lnTo>
                    <a:pt x="1308431" y="197872"/>
                  </a:lnTo>
                  <a:lnTo>
                    <a:pt x="1306843" y="203272"/>
                  </a:lnTo>
                  <a:lnTo>
                    <a:pt x="1306208" y="208671"/>
                  </a:lnTo>
                  <a:lnTo>
                    <a:pt x="1305573" y="214070"/>
                  </a:lnTo>
                  <a:lnTo>
                    <a:pt x="1304938" y="219788"/>
                  </a:lnTo>
                  <a:lnTo>
                    <a:pt x="1304938" y="225187"/>
                  </a:lnTo>
                  <a:lnTo>
                    <a:pt x="1304938" y="289980"/>
                  </a:lnTo>
                  <a:lnTo>
                    <a:pt x="1196975" y="289980"/>
                  </a:lnTo>
                  <a:lnTo>
                    <a:pt x="1196975" y="225187"/>
                  </a:lnTo>
                  <a:lnTo>
                    <a:pt x="1196975" y="214388"/>
                  </a:lnTo>
                  <a:lnTo>
                    <a:pt x="1198245" y="204224"/>
                  </a:lnTo>
                  <a:lnTo>
                    <a:pt x="1199198" y="193743"/>
                  </a:lnTo>
                  <a:lnTo>
                    <a:pt x="1201103" y="183580"/>
                  </a:lnTo>
                  <a:lnTo>
                    <a:pt x="1203008" y="172781"/>
                  </a:lnTo>
                  <a:lnTo>
                    <a:pt x="1205549" y="162935"/>
                  </a:lnTo>
                  <a:lnTo>
                    <a:pt x="1209042" y="152771"/>
                  </a:lnTo>
                  <a:lnTo>
                    <a:pt x="1212534" y="142925"/>
                  </a:lnTo>
                  <a:lnTo>
                    <a:pt x="1216662" y="133397"/>
                  </a:lnTo>
                  <a:lnTo>
                    <a:pt x="1221108" y="123869"/>
                  </a:lnTo>
                  <a:lnTo>
                    <a:pt x="1226189" y="114340"/>
                  </a:lnTo>
                  <a:lnTo>
                    <a:pt x="1231587" y="105130"/>
                  </a:lnTo>
                  <a:lnTo>
                    <a:pt x="1237302" y="96554"/>
                  </a:lnTo>
                  <a:lnTo>
                    <a:pt x="1243336" y="87978"/>
                  </a:lnTo>
                  <a:lnTo>
                    <a:pt x="1250004" y="79721"/>
                  </a:lnTo>
                  <a:lnTo>
                    <a:pt x="1257307" y="71780"/>
                  </a:lnTo>
                  <a:lnTo>
                    <a:pt x="1264293" y="64793"/>
                  </a:lnTo>
                  <a:lnTo>
                    <a:pt x="1271914" y="57488"/>
                  </a:lnTo>
                  <a:lnTo>
                    <a:pt x="1279852" y="50500"/>
                  </a:lnTo>
                  <a:lnTo>
                    <a:pt x="1288108" y="43830"/>
                  </a:lnTo>
                  <a:lnTo>
                    <a:pt x="1296682" y="37796"/>
                  </a:lnTo>
                  <a:lnTo>
                    <a:pt x="1305573" y="32396"/>
                  </a:lnTo>
                  <a:lnTo>
                    <a:pt x="1314782" y="26997"/>
                  </a:lnTo>
                  <a:lnTo>
                    <a:pt x="1323990" y="22550"/>
                  </a:lnTo>
                  <a:lnTo>
                    <a:pt x="1333834" y="17786"/>
                  </a:lnTo>
                  <a:lnTo>
                    <a:pt x="1343678" y="14293"/>
                  </a:lnTo>
                  <a:lnTo>
                    <a:pt x="1353521" y="10481"/>
                  </a:lnTo>
                  <a:lnTo>
                    <a:pt x="1363683" y="7623"/>
                  </a:lnTo>
                  <a:lnTo>
                    <a:pt x="1373844" y="5399"/>
                  </a:lnTo>
                  <a:lnTo>
                    <a:pt x="1384323" y="3176"/>
                  </a:lnTo>
                  <a:lnTo>
                    <a:pt x="1394801" y="1588"/>
                  </a:lnTo>
                  <a:lnTo>
                    <a:pt x="1404962" y="635"/>
                  </a:lnTo>
                  <a:lnTo>
                    <a:pt x="1410361" y="318"/>
                  </a:lnTo>
                  <a:lnTo>
                    <a:pt x="14154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24" name="组合 23"/>
          <p:cNvGrpSpPr/>
          <p:nvPr/>
        </p:nvGrpSpPr>
        <p:grpSpPr>
          <a:xfrm>
            <a:off x="4308519" y="1300592"/>
            <a:ext cx="1367930" cy="1581514"/>
            <a:chOff x="4308519" y="1658939"/>
            <a:chExt cx="1367930" cy="1581514"/>
          </a:xfrm>
        </p:grpSpPr>
        <p:sp>
          <p:nvSpPr>
            <p:cNvPr id="25" name="Freeform 8"/>
            <p:cNvSpPr/>
            <p:nvPr/>
          </p:nvSpPr>
          <p:spPr bwMode="auto">
            <a:xfrm>
              <a:off x="4308519" y="1658939"/>
              <a:ext cx="1367930" cy="158151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E302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0" tIns="45716" rIns="91430" bIns="45716" numCol="1" anchor="t" anchorCtr="0" compatLnSpc="1"/>
            <a:lstStyle/>
            <a:p>
              <a:pPr>
                <a:lnSpc>
                  <a:spcPct val="120000"/>
                </a:lnSpc>
              </a:pPr>
              <a:endParaRPr lang="zh-CN" altLang="en-US" sz="900" dirty="0">
                <a:solidFill>
                  <a:prstClr val="white"/>
                </a:solidFill>
                <a:latin typeface="Arial" panose="020B0604020202020204" pitchFamily="34" charset="0"/>
                <a:ea typeface="宋体" panose="02010600030101010101" pitchFamily="2" charset="-122"/>
                <a:cs typeface="+mn-ea"/>
              </a:endParaRPr>
            </a:p>
          </p:txBody>
        </p:sp>
        <p:sp>
          <p:nvSpPr>
            <p:cNvPr id="26" name="KSO_Shape"/>
            <p:cNvSpPr/>
            <p:nvPr/>
          </p:nvSpPr>
          <p:spPr>
            <a:xfrm>
              <a:off x="4635175" y="2085211"/>
              <a:ext cx="722283" cy="722135"/>
            </a:xfrm>
            <a:custGeom>
              <a:avLst/>
              <a:gdLst/>
              <a:ahLst/>
              <a:cxnLst/>
              <a:rect l="l" t="t" r="r" b="b"/>
              <a:pathLst>
                <a:path w="2922576" h="2692126">
                  <a:moveTo>
                    <a:pt x="553896" y="1279436"/>
                  </a:moveTo>
                  <a:cubicBezTo>
                    <a:pt x="792021" y="1473111"/>
                    <a:pt x="992046" y="1742986"/>
                    <a:pt x="1211121" y="1974761"/>
                  </a:cubicBezTo>
                  <a:lnTo>
                    <a:pt x="12018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a typeface="宋体" panose="02010600030101010101" pitchFamily="2" charset="-122"/>
              </a:endParaRPr>
            </a:p>
          </p:txBody>
        </p:sp>
      </p:grpSp>
      <p:pic>
        <p:nvPicPr>
          <p:cNvPr id="30" name="图片 2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31" name="矩形 30"/>
          <p:cNvSpPr/>
          <p:nvPr/>
        </p:nvSpPr>
        <p:spPr>
          <a:xfrm>
            <a:off x="8390240" y="223791"/>
            <a:ext cx="2694372" cy="461665"/>
          </a:xfrm>
          <a:prstGeom prst="rect">
            <a:avLst/>
          </a:prstGeom>
        </p:spPr>
        <p:txBody>
          <a:bodyPr wrap="square">
            <a:spAutoFit/>
          </a:bodyPr>
          <a:lstStyle/>
          <a:p>
            <a:pPr algn="ctr"/>
            <a:r>
              <a:rPr lang="zh-CN" altLang="en-US" sz="2400" b="1" spc="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解放战争时期</a:t>
            </a:r>
          </a:p>
        </p:txBody>
      </p:sp>
      <p:pic>
        <p:nvPicPr>
          <p:cNvPr id="32" name="图形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838" y="154626"/>
            <a:ext cx="521303" cy="521303"/>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36" name="直接连接符 35"/>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anim calcmode="lin" valueType="num">
                                      <p:cBhvr>
                                        <p:cTn id="15" dur="2000" fill="hold"/>
                                        <p:tgtEl>
                                          <p:spTgt spid="24"/>
                                        </p:tgtEl>
                                        <p:attrNameLst>
                                          <p:attrName>ppt_w</p:attrName>
                                        </p:attrNameLst>
                                      </p:cBhvr>
                                      <p:tavLst>
                                        <p:tav tm="0" fmla="#ppt_w*sin(2.5*pi*$)">
                                          <p:val>
                                            <p:fltVal val="0"/>
                                          </p:val>
                                        </p:tav>
                                        <p:tav tm="100000">
                                          <p:val>
                                            <p:fltVal val="1"/>
                                          </p:val>
                                        </p:tav>
                                      </p:tavLst>
                                    </p:anim>
                                    <p:anim calcmode="lin" valueType="num">
                                      <p:cBhvr>
                                        <p:cTn id="16" dur="2000" fill="hold"/>
                                        <p:tgtEl>
                                          <p:spTgt spid="24"/>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45" presetClass="entr" presetSubtype="0" fill="hold" nodeType="withEffect">
                                  <p:stCondLst>
                                    <p:cond delay="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45" presetClass="entr" presetSubtype="0" fill="hold" nodeType="withEffect">
                                  <p:stCondLst>
                                    <p:cond delay="5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par>
                                <p:cTn id="36" presetID="45" presetClass="entr" presetSubtype="0" fill="hold" nodeType="withEffect">
                                  <p:stCondLst>
                                    <p:cond delay="75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anim calcmode="lin" valueType="num">
                                      <p:cBhvr>
                                        <p:cTn id="39" dur="2000" fill="hold"/>
                                        <p:tgtEl>
                                          <p:spTgt spid="18"/>
                                        </p:tgtEl>
                                        <p:attrNameLst>
                                          <p:attrName>ppt_w</p:attrName>
                                        </p:attrNameLst>
                                      </p:cBhvr>
                                      <p:tavLst>
                                        <p:tav tm="0" fmla="#ppt_w*sin(2.5*pi*$)">
                                          <p:val>
                                            <p:fltVal val="0"/>
                                          </p:val>
                                        </p:tav>
                                        <p:tav tm="100000">
                                          <p:val>
                                            <p:fltVal val="1"/>
                                          </p:val>
                                        </p:tav>
                                      </p:tavLst>
                                    </p:anim>
                                    <p:anim calcmode="lin" valueType="num">
                                      <p:cBhvr>
                                        <p:cTn id="40" dur="2000" fill="hold"/>
                                        <p:tgtEl>
                                          <p:spTgt spid="18"/>
                                        </p:tgtEl>
                                        <p:attrNameLst>
                                          <p:attrName>ppt_h</p:attrName>
                                        </p:attrNameLst>
                                      </p:cBhvr>
                                      <p:tavLst>
                                        <p:tav tm="0">
                                          <p:val>
                                            <p:strVal val="#ppt_h"/>
                                          </p:val>
                                        </p:tav>
                                        <p:tav tm="100000">
                                          <p:val>
                                            <p:strVal val="#ppt_h"/>
                                          </p:val>
                                        </p:tav>
                                      </p:tavLst>
                                    </p:anim>
                                  </p:childTnLst>
                                </p:cTn>
                              </p:par>
                              <p:par>
                                <p:cTn id="41" presetID="10" presetClass="entr" presetSubtype="0" fill="hold" grpId="0" nodeType="withEffect">
                                  <p:stCondLst>
                                    <p:cond delay="75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par>
                                <p:cTn id="44" presetID="45" presetClass="entr" presetSubtype="0" fill="hold" nodeType="withEffect">
                                  <p:stCondLst>
                                    <p:cond delay="10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anim calcmode="lin" valueType="num">
                                      <p:cBhvr>
                                        <p:cTn id="47" dur="2000" fill="hold"/>
                                        <p:tgtEl>
                                          <p:spTgt spid="21"/>
                                        </p:tgtEl>
                                        <p:attrNameLst>
                                          <p:attrName>ppt_w</p:attrName>
                                        </p:attrNameLst>
                                      </p:cBhvr>
                                      <p:tavLst>
                                        <p:tav tm="0" fmla="#ppt_w*sin(2.5*pi*$)">
                                          <p:val>
                                            <p:fltVal val="0"/>
                                          </p:val>
                                        </p:tav>
                                        <p:tav tm="100000">
                                          <p:val>
                                            <p:fltVal val="1"/>
                                          </p:val>
                                        </p:tav>
                                      </p:tavLst>
                                    </p:anim>
                                    <p:anim calcmode="lin" valueType="num">
                                      <p:cBhvr>
                                        <p:cTn id="48" dur="2000" fill="hold"/>
                                        <p:tgtEl>
                                          <p:spTgt spid="21"/>
                                        </p:tgtEl>
                                        <p:attrNameLst>
                                          <p:attrName>ppt_h</p:attrName>
                                        </p:attrNameLst>
                                      </p:cBhvr>
                                      <p:tavLst>
                                        <p:tav tm="0">
                                          <p:val>
                                            <p:strVal val="#ppt_h"/>
                                          </p:val>
                                        </p:tav>
                                        <p:tav tm="100000">
                                          <p:val>
                                            <p:strVal val="#ppt_h"/>
                                          </p:val>
                                        </p:tav>
                                      </p:tavLst>
                                    </p:anim>
                                  </p:childTnLst>
                                </p:cTn>
                              </p:par>
                              <p:par>
                                <p:cTn id="49" presetID="10" presetClass="entr" presetSubtype="0" fill="hold" grpId="0" nodeType="withEffect">
                                  <p:stCondLst>
                                    <p:cond delay="10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childTnLst>
                                </p:cTn>
                              </p:par>
                              <p:par>
                                <p:cTn id="52" presetID="45" presetClass="entr" presetSubtype="0" fill="hold" nodeType="withEffect">
                                  <p:stCondLst>
                                    <p:cond delay="125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0"/>
                                        <p:tgtEl>
                                          <p:spTgt spid="8"/>
                                        </p:tgtEl>
                                      </p:cBhvr>
                                    </p:animEffect>
                                    <p:anim calcmode="lin" valueType="num">
                                      <p:cBhvr>
                                        <p:cTn id="55" dur="2000" fill="hold"/>
                                        <p:tgtEl>
                                          <p:spTgt spid="8"/>
                                        </p:tgtEl>
                                        <p:attrNameLst>
                                          <p:attrName>ppt_w</p:attrName>
                                        </p:attrNameLst>
                                      </p:cBhvr>
                                      <p:tavLst>
                                        <p:tav tm="0" fmla="#ppt_w*sin(2.5*pi*$)">
                                          <p:val>
                                            <p:fltVal val="0"/>
                                          </p:val>
                                        </p:tav>
                                        <p:tav tm="100000">
                                          <p:val>
                                            <p:fltVal val="1"/>
                                          </p:val>
                                        </p:tav>
                                      </p:tavLst>
                                    </p:anim>
                                    <p:anim calcmode="lin" valueType="num">
                                      <p:cBhvr>
                                        <p:cTn id="56" dur="2000" fill="hold"/>
                                        <p:tgtEl>
                                          <p:spTgt spid="8"/>
                                        </p:tgtEl>
                                        <p:attrNameLst>
                                          <p:attrName>ppt_h</p:attrName>
                                        </p:attrNameLst>
                                      </p:cBhvr>
                                      <p:tavLst>
                                        <p:tav tm="0">
                                          <p:val>
                                            <p:strVal val="#ppt_h"/>
                                          </p:val>
                                        </p:tav>
                                        <p:tav tm="100000">
                                          <p:val>
                                            <p:strVal val="#ppt_h"/>
                                          </p:val>
                                        </p:tav>
                                      </p:tavLst>
                                    </p:anim>
                                  </p:childTnLst>
                                </p:cTn>
                              </p:par>
                              <p:par>
                                <p:cTn id="57" presetID="10" presetClass="entr" presetSubtype="0" fill="hold" grpId="0" nodeType="withEffect">
                                  <p:stCondLst>
                                    <p:cond delay="125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069373" y="1396874"/>
            <a:ext cx="4066279" cy="923330"/>
            <a:chOff x="4069373" y="1206374"/>
            <a:chExt cx="4066279" cy="923330"/>
          </a:xfrm>
        </p:grpSpPr>
        <p:sp>
          <p:nvSpPr>
            <p:cNvPr id="59" name="文本框 58"/>
            <p:cNvSpPr txBox="1"/>
            <p:nvPr/>
          </p:nvSpPr>
          <p:spPr>
            <a:xfrm>
              <a:off x="4553509" y="12063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300" normalizeH="0" baseline="0" noProof="0" dirty="0">
                  <a:ln>
                    <a:noFill/>
                  </a:ln>
                  <a:solidFill>
                    <a:schemeClr val="accent1"/>
                  </a:solidFill>
                  <a:effectLst/>
                  <a:uLnTx/>
                  <a:uFillTx/>
                  <a:latin typeface="思源宋体 CN SemiBold" panose="02020600000000000000" pitchFamily="18" charset="-122"/>
                  <a:ea typeface="思源宋体 CN SemiBold" panose="02020600000000000000" pitchFamily="18" charset="-122"/>
                </a:rPr>
                <a:t>PART4</a:t>
              </a:r>
              <a:endParaRPr kumimoji="0" lang="zh-CN" altLang="en-US" sz="5400" b="0" i="0" u="none" strike="noStrike" kern="1200" cap="none" spc="300" normalizeH="0" baseline="0" noProof="0" dirty="0">
                <a:ln>
                  <a:noFill/>
                </a:ln>
                <a:solidFill>
                  <a:schemeClr val="accent1"/>
                </a:solidFill>
                <a:effectLst/>
                <a:uLnTx/>
                <a:uFillTx/>
                <a:latin typeface="思源宋体 CN SemiBold" panose="02020600000000000000" pitchFamily="18" charset="-122"/>
                <a:ea typeface="思源宋体 CN SemiBold" panose="02020600000000000000" pitchFamily="18" charset="-122"/>
              </a:endParaRPr>
            </a:p>
          </p:txBody>
        </p:sp>
        <p:grpSp>
          <p:nvGrpSpPr>
            <p:cNvPr id="9" name="组合 8"/>
            <p:cNvGrpSpPr/>
            <p:nvPr/>
          </p:nvGrpSpPr>
          <p:grpSpPr>
            <a:xfrm>
              <a:off x="7740416" y="1558553"/>
              <a:ext cx="395236" cy="218972"/>
              <a:chOff x="7080016" y="791236"/>
              <a:chExt cx="395236" cy="218972"/>
            </a:xfrm>
          </p:grpSpPr>
          <p:sp>
            <p:nvSpPr>
              <p:cNvPr id="60" name="星形: 五角 59"/>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1" name="星形: 五角 60"/>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nvGrpSpPr>
            <p:cNvPr id="62" name="组合 61"/>
            <p:cNvGrpSpPr/>
            <p:nvPr/>
          </p:nvGrpSpPr>
          <p:grpSpPr>
            <a:xfrm flipH="1">
              <a:off x="4069373" y="1558553"/>
              <a:ext cx="395236" cy="218972"/>
              <a:chOff x="7080016" y="791236"/>
              <a:chExt cx="395236" cy="218972"/>
            </a:xfrm>
          </p:grpSpPr>
          <p:sp>
            <p:nvSpPr>
              <p:cNvPr id="63" name="星形: 五角 62"/>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4" name="星形: 五角 63"/>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grpSp>
        <p:nvGrpSpPr>
          <p:cNvPr id="12" name="组合 11"/>
          <p:cNvGrpSpPr/>
          <p:nvPr/>
        </p:nvGrpSpPr>
        <p:grpSpPr>
          <a:xfrm>
            <a:off x="3204936" y="2736850"/>
            <a:ext cx="5782129" cy="1524000"/>
            <a:chOff x="3230336" y="2647950"/>
            <a:chExt cx="5782129" cy="1524000"/>
          </a:xfrm>
        </p:grpSpPr>
        <p:cxnSp>
          <p:nvCxnSpPr>
            <p:cNvPr id="7" name="直接连接符 6"/>
            <p:cNvCxnSpPr/>
            <p:nvPr/>
          </p:nvCxnSpPr>
          <p:spPr>
            <a:xfrm>
              <a:off x="3695700" y="2647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30336" y="2987599"/>
              <a:ext cx="5782129" cy="830997"/>
            </a:xfrm>
            <a:prstGeom prst="rect">
              <a:avLst/>
            </a:prstGeom>
            <a:noFill/>
          </p:spPr>
          <p:txBody>
            <a:bodyPr wrap="square" rtlCol="0">
              <a:spAutoFit/>
            </a:bodyPr>
            <a:lstStyle/>
            <a:p>
              <a:pPr algn="ctr"/>
              <a:r>
                <a:rPr lang="zh-CN" altLang="en-US" sz="4800" b="1" spc="600" dirty="0">
                  <a:solidFill>
                    <a:schemeClr val="accent1"/>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社会主义建设时期</a:t>
              </a:r>
            </a:p>
          </p:txBody>
        </p:sp>
        <p:cxnSp>
          <p:nvCxnSpPr>
            <p:cNvPr id="83" name="直接连接符 82"/>
            <p:cNvCxnSpPr/>
            <p:nvPr/>
          </p:nvCxnSpPr>
          <p:spPr>
            <a:xfrm>
              <a:off x="3695700" y="4171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1508" y="2084951"/>
            <a:ext cx="3331284" cy="1059592"/>
            <a:chOff x="2207097" y="2427288"/>
            <a:chExt cx="3331284" cy="1059592"/>
          </a:xfrm>
        </p:grpSpPr>
        <p:sp>
          <p:nvSpPr>
            <p:cNvPr id="4" name="MH_Other_2"/>
            <p:cNvSpPr/>
            <p:nvPr>
              <p:custDataLst>
                <p:tags r:id="rId7"/>
              </p:custDataLst>
            </p:nvPr>
          </p:nvSpPr>
          <p:spPr>
            <a:xfrm>
              <a:off x="2344739" y="2427288"/>
              <a:ext cx="1138237" cy="68262"/>
            </a:xfrm>
            <a:prstGeom prst="rect">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E3024"/>
                </a:solidFill>
                <a:ea typeface="宋体" panose="02010600030101010101" pitchFamily="2" charset="-122"/>
              </a:endParaRPr>
            </a:p>
          </p:txBody>
        </p:sp>
        <p:sp>
          <p:nvSpPr>
            <p:cNvPr id="6" name="MH_SubTitle_1"/>
            <p:cNvSpPr txBox="1"/>
            <p:nvPr>
              <p:custDataLst>
                <p:tags r:id="rId8"/>
              </p:custDataLst>
            </p:nvPr>
          </p:nvSpPr>
          <p:spPr bwMode="auto">
            <a:xfrm>
              <a:off x="2207097" y="2601913"/>
              <a:ext cx="3331284" cy="8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输入文字部分请再字部分请再此输入文字部分输入文字部分请再字部分</a:t>
              </a:r>
              <a:endParaRPr lang="zh-CN" altLang="en-US" dirty="0">
                <a:solidFill>
                  <a:srgbClr val="CE3024"/>
                </a:solidFill>
                <a:latin typeface="宋体" panose="02010600030101010101" pitchFamily="2" charset="-122"/>
                <a:cs typeface="宋体" panose="02010600030101010101" pitchFamily="2" charset="-122"/>
              </a:endParaRPr>
            </a:p>
          </p:txBody>
        </p:sp>
      </p:grpSp>
      <p:grpSp>
        <p:nvGrpSpPr>
          <p:cNvPr id="7" name="组合 6"/>
          <p:cNvGrpSpPr/>
          <p:nvPr/>
        </p:nvGrpSpPr>
        <p:grpSpPr>
          <a:xfrm>
            <a:off x="5462046" y="2070757"/>
            <a:ext cx="3460674" cy="726334"/>
            <a:chOff x="5013112" y="2427288"/>
            <a:chExt cx="3460674" cy="726334"/>
          </a:xfrm>
        </p:grpSpPr>
        <p:sp>
          <p:nvSpPr>
            <p:cNvPr id="9" name="MH_Other_5"/>
            <p:cNvSpPr/>
            <p:nvPr>
              <p:custDataLst>
                <p:tags r:id="rId5"/>
              </p:custDataLst>
            </p:nvPr>
          </p:nvSpPr>
          <p:spPr>
            <a:xfrm>
              <a:off x="5126039" y="2427288"/>
              <a:ext cx="1138237" cy="68262"/>
            </a:xfrm>
            <a:prstGeom prst="rect">
              <a:avLst/>
            </a:prstGeom>
            <a:solidFill>
              <a:srgbClr val="CE3024"/>
            </a:solid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E3024"/>
                </a:solidFill>
                <a:ea typeface="宋体" panose="02010600030101010101" pitchFamily="2" charset="-122"/>
              </a:endParaRPr>
            </a:p>
          </p:txBody>
        </p:sp>
        <p:sp>
          <p:nvSpPr>
            <p:cNvPr id="11" name="MH_SubTitle_2"/>
            <p:cNvSpPr txBox="1"/>
            <p:nvPr>
              <p:custDataLst>
                <p:tags r:id="rId6"/>
              </p:custDataLst>
            </p:nvPr>
          </p:nvSpPr>
          <p:spPr bwMode="auto">
            <a:xfrm>
              <a:off x="5013112" y="2601914"/>
              <a:ext cx="3460674" cy="55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nSpc>
                  <a:spcPct val="130000"/>
                </a:lnSpc>
                <a:defRPr sz="200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输入文字部分请再字部分请再此输入文字部分输入文字部分请再字部分</a:t>
              </a:r>
              <a:endParaRPr lang="zh-CN" altLang="en-US" sz="1800" dirty="0">
                <a:solidFill>
                  <a:srgbClr val="CE3024"/>
                </a:solidFill>
                <a:latin typeface="宋体" panose="02010600030101010101" pitchFamily="2" charset="-122"/>
                <a:ea typeface="宋体" panose="02010600030101010101" pitchFamily="2" charset="-122"/>
              </a:endParaRPr>
            </a:p>
          </p:txBody>
        </p:sp>
      </p:grpSp>
      <p:grpSp>
        <p:nvGrpSpPr>
          <p:cNvPr id="12" name="组合 11"/>
          <p:cNvGrpSpPr/>
          <p:nvPr/>
        </p:nvGrpSpPr>
        <p:grpSpPr>
          <a:xfrm>
            <a:off x="3588946" y="4485493"/>
            <a:ext cx="3145486" cy="1075466"/>
            <a:chOff x="7833068" y="2427288"/>
            <a:chExt cx="3145486" cy="1075466"/>
          </a:xfrm>
        </p:grpSpPr>
        <p:sp>
          <p:nvSpPr>
            <p:cNvPr id="14" name="MH_Other_8"/>
            <p:cNvSpPr/>
            <p:nvPr>
              <p:custDataLst>
                <p:tags r:id="rId3"/>
              </p:custDataLst>
            </p:nvPr>
          </p:nvSpPr>
          <p:spPr>
            <a:xfrm>
              <a:off x="7958353" y="2427288"/>
              <a:ext cx="1138238" cy="68262"/>
            </a:xfrm>
            <a:prstGeom prst="rect">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E3024"/>
                </a:solidFill>
                <a:ea typeface="宋体" panose="02010600030101010101" pitchFamily="2" charset="-122"/>
              </a:endParaRPr>
            </a:p>
          </p:txBody>
        </p:sp>
        <p:sp>
          <p:nvSpPr>
            <p:cNvPr id="16" name="MH_SubTitle_3"/>
            <p:cNvSpPr txBox="1"/>
            <p:nvPr>
              <p:custDataLst>
                <p:tags r:id="rId4"/>
              </p:custDataLst>
            </p:nvPr>
          </p:nvSpPr>
          <p:spPr bwMode="auto">
            <a:xfrm>
              <a:off x="7833068" y="2601913"/>
              <a:ext cx="3145486" cy="90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nSpc>
                  <a:spcPct val="130000"/>
                </a:lnSpc>
                <a:defRPr sz="200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输入文字部分请再字部分请再此输入文字部分输入文字部分请再字部分</a:t>
              </a:r>
              <a:endParaRPr lang="zh-CN" altLang="en-US" sz="1800" dirty="0">
                <a:solidFill>
                  <a:srgbClr val="CE3024"/>
                </a:solidFill>
                <a:latin typeface="宋体" panose="02010600030101010101" pitchFamily="2" charset="-122"/>
                <a:ea typeface="宋体" panose="02010600030101010101" pitchFamily="2" charset="-122"/>
              </a:endParaRPr>
            </a:p>
            <a:p>
              <a:endParaRPr lang="zh-CN" altLang="zh-CN" dirty="0">
                <a:solidFill>
                  <a:srgbClr val="CE3024"/>
                </a:solidFill>
                <a:latin typeface="宋体" panose="02010600030101010101" pitchFamily="2" charset="-122"/>
                <a:ea typeface="宋体" panose="02010600030101010101" pitchFamily="2" charset="-122"/>
              </a:endParaRPr>
            </a:p>
          </p:txBody>
        </p:sp>
      </p:grpSp>
      <p:grpSp>
        <p:nvGrpSpPr>
          <p:cNvPr id="17" name="组合 16"/>
          <p:cNvGrpSpPr/>
          <p:nvPr/>
        </p:nvGrpSpPr>
        <p:grpSpPr>
          <a:xfrm>
            <a:off x="7622416" y="4429404"/>
            <a:ext cx="3514335" cy="1057688"/>
            <a:chOff x="3740835" y="4346576"/>
            <a:chExt cx="3514335" cy="1057688"/>
          </a:xfrm>
        </p:grpSpPr>
        <p:sp>
          <p:nvSpPr>
            <p:cNvPr id="19" name="MH_Other_11"/>
            <p:cNvSpPr/>
            <p:nvPr>
              <p:custDataLst>
                <p:tags r:id="rId1"/>
              </p:custDataLst>
            </p:nvPr>
          </p:nvSpPr>
          <p:spPr>
            <a:xfrm>
              <a:off x="3829050" y="4346576"/>
              <a:ext cx="1138238" cy="68263"/>
            </a:xfrm>
            <a:prstGeom prst="rect">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E3024"/>
                </a:solidFill>
                <a:ea typeface="宋体" panose="02010600030101010101" pitchFamily="2" charset="-122"/>
              </a:endParaRPr>
            </a:p>
          </p:txBody>
        </p:sp>
        <p:sp>
          <p:nvSpPr>
            <p:cNvPr id="21" name="MH_SubTitle_4"/>
            <p:cNvSpPr txBox="1"/>
            <p:nvPr>
              <p:custDataLst>
                <p:tags r:id="rId2"/>
              </p:custDataLst>
            </p:nvPr>
          </p:nvSpPr>
          <p:spPr bwMode="auto">
            <a:xfrm>
              <a:off x="3740835" y="4521201"/>
              <a:ext cx="3514335" cy="8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nSpc>
                  <a:spcPct val="130000"/>
                </a:lnSpc>
                <a:defRPr sz="2000">
                  <a:solidFill>
                    <a:schemeClr val="tx1">
                      <a:lumMod val="75000"/>
                      <a:lumOff val="25000"/>
                    </a:schemeClr>
                  </a:solidFill>
                  <a:latin typeface="微软雅黑" panose="020B0503020204020204" charset="-122"/>
                  <a:ea typeface="微软雅黑" panose="020B0503020204020204" charset="-122"/>
                  <a:cs typeface="宋体" panose="02010600030101010101"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8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输入文字部分请再字部分请再此输入文字部分输入文字部分请再字部分</a:t>
              </a:r>
              <a:endParaRPr lang="zh-CN" altLang="en-US" sz="1800" dirty="0">
                <a:solidFill>
                  <a:srgbClr val="CE3024"/>
                </a:solidFill>
                <a:latin typeface="宋体" panose="02010600030101010101" pitchFamily="2" charset="-122"/>
                <a:ea typeface="宋体" panose="02010600030101010101" pitchFamily="2" charset="-122"/>
              </a:endParaRPr>
            </a:p>
            <a:p>
              <a:endParaRPr lang="zh-CN" altLang="en-US" dirty="0">
                <a:solidFill>
                  <a:srgbClr val="CE3024"/>
                </a:solidFill>
                <a:latin typeface="宋体" panose="02010600030101010101" pitchFamily="2" charset="-122"/>
                <a:ea typeface="宋体" panose="02010600030101010101" pitchFamily="2" charset="-122"/>
              </a:endParaRPr>
            </a:p>
          </p:txBody>
        </p:sp>
      </p:grpSp>
      <p:sp>
        <p:nvSpPr>
          <p:cNvPr id="22" name="矩形 21"/>
          <p:cNvSpPr/>
          <p:nvPr/>
        </p:nvSpPr>
        <p:spPr>
          <a:xfrm>
            <a:off x="1283797" y="1596663"/>
            <a:ext cx="2658722" cy="425245"/>
          </a:xfrm>
          <a:prstGeom prst="rect">
            <a:avLst/>
          </a:prstGeom>
        </p:spPr>
        <p:txBody>
          <a:bodyPr wrap="square">
            <a:spAutoFit/>
          </a:bodyPr>
          <a:lstStyle/>
          <a:p>
            <a:pPr algn="ctr" defTabSz="1333500">
              <a:lnSpc>
                <a:spcPct val="90000"/>
              </a:lnSpc>
              <a:spcBef>
                <a:spcPct val="0"/>
              </a:spcBef>
              <a:spcAft>
                <a:spcPct val="35000"/>
              </a:spcAft>
            </a:pPr>
            <a:r>
              <a:rPr lang="zh-CN" altLang="en-US" sz="2400" b="1" spc="6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a:t>
            </a:r>
            <a:endParaRPr lang="zh-CN" altLang="en-US" sz="2400" b="1" dirty="0">
              <a:solidFill>
                <a:srgbClr val="CE3024"/>
              </a:solidFill>
              <a:latin typeface="宋体" panose="02010600030101010101" pitchFamily="2" charset="-122"/>
              <a:ea typeface="宋体" panose="02010600030101010101" pitchFamily="2" charset="-122"/>
              <a:cs typeface="宋体" panose="02010600030101010101" pitchFamily="2" charset="-122"/>
            </a:endParaRPr>
          </a:p>
        </p:txBody>
      </p:sp>
      <p:sp>
        <p:nvSpPr>
          <p:cNvPr id="23" name="矩形 22"/>
          <p:cNvSpPr/>
          <p:nvPr/>
        </p:nvSpPr>
        <p:spPr>
          <a:xfrm>
            <a:off x="5463760" y="1596663"/>
            <a:ext cx="3397174" cy="424732"/>
          </a:xfrm>
          <a:prstGeom prst="rect">
            <a:avLst/>
          </a:prstGeom>
        </p:spPr>
        <p:txBody>
          <a:bodyPr wrap="square">
            <a:spAutoFit/>
          </a:bodyPr>
          <a:lstStyle/>
          <a:p>
            <a:pPr defTabSz="1333500">
              <a:lnSpc>
                <a:spcPct val="90000"/>
              </a:lnSpc>
              <a:spcBef>
                <a:spcPct val="0"/>
              </a:spcBef>
              <a:spcAft>
                <a:spcPct val="35000"/>
              </a:spcAft>
            </a:pPr>
            <a:r>
              <a:rPr lang="zh-CN" altLang="en-US" sz="2400" b="1" spc="6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a:t>
            </a:r>
            <a:endParaRPr lang="zh-CN" altLang="en-US" sz="2400" b="1" dirty="0">
              <a:solidFill>
                <a:srgbClr val="CE3024"/>
              </a:solidFill>
              <a:latin typeface="宋体" panose="02010600030101010101" pitchFamily="2" charset="-122"/>
              <a:ea typeface="宋体" panose="02010600030101010101" pitchFamily="2" charset="-122"/>
              <a:cs typeface="宋体" panose="02010600030101010101" pitchFamily="2" charset="-122"/>
            </a:endParaRPr>
          </a:p>
        </p:txBody>
      </p:sp>
      <p:sp>
        <p:nvSpPr>
          <p:cNvPr id="24" name="矩形 23"/>
          <p:cNvSpPr/>
          <p:nvPr/>
        </p:nvSpPr>
        <p:spPr>
          <a:xfrm>
            <a:off x="3601303" y="3954398"/>
            <a:ext cx="2494697" cy="425245"/>
          </a:xfrm>
          <a:prstGeom prst="rect">
            <a:avLst/>
          </a:prstGeom>
        </p:spPr>
        <p:txBody>
          <a:bodyPr wrap="square">
            <a:spAutoFit/>
          </a:bodyPr>
          <a:lstStyle/>
          <a:p>
            <a:pPr algn="ctr" defTabSz="1333500">
              <a:lnSpc>
                <a:spcPct val="90000"/>
              </a:lnSpc>
              <a:spcBef>
                <a:spcPct val="0"/>
              </a:spcBef>
              <a:spcAft>
                <a:spcPct val="35000"/>
              </a:spcAft>
            </a:pPr>
            <a:r>
              <a:rPr lang="zh-CN" altLang="en-US" sz="2400" b="1" spc="6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a:t>
            </a:r>
            <a:endParaRPr lang="zh-CN" altLang="en-US" sz="2400" b="1" dirty="0">
              <a:solidFill>
                <a:srgbClr val="CE3024"/>
              </a:solidFill>
              <a:latin typeface="宋体" panose="02010600030101010101" pitchFamily="2" charset="-122"/>
              <a:ea typeface="宋体" panose="02010600030101010101" pitchFamily="2" charset="-122"/>
              <a:cs typeface="宋体" panose="02010600030101010101" pitchFamily="2" charset="-122"/>
            </a:endParaRPr>
          </a:p>
        </p:txBody>
      </p:sp>
      <p:sp>
        <p:nvSpPr>
          <p:cNvPr id="25" name="矩形 24"/>
          <p:cNvSpPr/>
          <p:nvPr/>
        </p:nvSpPr>
        <p:spPr>
          <a:xfrm>
            <a:off x="7548274" y="3951491"/>
            <a:ext cx="2608979" cy="425245"/>
          </a:xfrm>
          <a:prstGeom prst="rect">
            <a:avLst/>
          </a:prstGeom>
        </p:spPr>
        <p:txBody>
          <a:bodyPr wrap="square">
            <a:spAutoFit/>
          </a:bodyPr>
          <a:lstStyle/>
          <a:p>
            <a:pPr algn="ctr" defTabSz="1333500">
              <a:lnSpc>
                <a:spcPct val="90000"/>
              </a:lnSpc>
              <a:spcBef>
                <a:spcPct val="0"/>
              </a:spcBef>
              <a:spcAft>
                <a:spcPct val="35000"/>
              </a:spcAft>
            </a:pPr>
            <a:r>
              <a:rPr lang="zh-CN" altLang="en-US" sz="2400" b="1" spc="6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a:t>
            </a:r>
            <a:endParaRPr lang="zh-CN" altLang="en-US" sz="2400" b="1" dirty="0">
              <a:solidFill>
                <a:srgbClr val="CE3024"/>
              </a:solidFill>
              <a:latin typeface="宋体" panose="02010600030101010101" pitchFamily="2" charset="-122"/>
              <a:ea typeface="宋体" panose="02010600030101010101" pitchFamily="2" charset="-122"/>
              <a:cs typeface="宋体" panose="02010600030101010101" pitchFamily="2" charset="-122"/>
            </a:endParaRPr>
          </a:p>
        </p:txBody>
      </p:sp>
      <p:pic>
        <p:nvPicPr>
          <p:cNvPr id="29" name="图片 28"/>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30" name="矩形 29"/>
          <p:cNvSpPr/>
          <p:nvPr/>
        </p:nvSpPr>
        <p:spPr>
          <a:xfrm>
            <a:off x="7599402" y="223791"/>
            <a:ext cx="3514335" cy="461665"/>
          </a:xfrm>
          <a:prstGeom prst="rect">
            <a:avLst/>
          </a:prstGeom>
        </p:spPr>
        <p:txBody>
          <a:bodyPr wrap="square">
            <a:spAutoFit/>
          </a:bodyPr>
          <a:lstStyle/>
          <a:p>
            <a:pPr algn="ctr"/>
            <a:r>
              <a:rPr lang="zh-CN" altLang="en-US" sz="2400" b="1" spc="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p:txBody>
      </p:sp>
      <p:pic>
        <p:nvPicPr>
          <p:cNvPr id="31" name="图形 30"/>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82838" y="154626"/>
            <a:ext cx="521303" cy="521303"/>
          </a:xfrm>
          <a:prstGeom prst="rect">
            <a:avLst/>
          </a:prstGeom>
        </p:spPr>
      </p:pic>
      <p:pic>
        <p:nvPicPr>
          <p:cNvPr id="33" name="图片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34" name="直接连接符 33"/>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290">
                                          <p:stCondLst>
                                            <p:cond delay="0"/>
                                          </p:stCondLst>
                                        </p:cTn>
                                        <p:tgtEl>
                                          <p:spTgt spid="22"/>
                                        </p:tgtEl>
                                      </p:cBhvr>
                                    </p:animEffect>
                                    <p:anim calcmode="lin" valueType="num">
                                      <p:cBhvr>
                                        <p:cTn id="8"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3" dur="13">
                                          <p:stCondLst>
                                            <p:cond delay="325"/>
                                          </p:stCondLst>
                                        </p:cTn>
                                        <p:tgtEl>
                                          <p:spTgt spid="22"/>
                                        </p:tgtEl>
                                      </p:cBhvr>
                                      <p:to x="100000" y="60000"/>
                                    </p:animScale>
                                    <p:animScale>
                                      <p:cBhvr>
                                        <p:cTn id="14" dur="83" decel="50000">
                                          <p:stCondLst>
                                            <p:cond delay="338"/>
                                          </p:stCondLst>
                                        </p:cTn>
                                        <p:tgtEl>
                                          <p:spTgt spid="22"/>
                                        </p:tgtEl>
                                      </p:cBhvr>
                                      <p:to x="100000" y="100000"/>
                                    </p:animScale>
                                    <p:animScale>
                                      <p:cBhvr>
                                        <p:cTn id="15" dur="13">
                                          <p:stCondLst>
                                            <p:cond delay="656"/>
                                          </p:stCondLst>
                                        </p:cTn>
                                        <p:tgtEl>
                                          <p:spTgt spid="22"/>
                                        </p:tgtEl>
                                      </p:cBhvr>
                                      <p:to x="100000" y="80000"/>
                                    </p:animScale>
                                    <p:animScale>
                                      <p:cBhvr>
                                        <p:cTn id="16" dur="83" decel="50000">
                                          <p:stCondLst>
                                            <p:cond delay="669"/>
                                          </p:stCondLst>
                                        </p:cTn>
                                        <p:tgtEl>
                                          <p:spTgt spid="22"/>
                                        </p:tgtEl>
                                      </p:cBhvr>
                                      <p:to x="100000" y="100000"/>
                                    </p:animScale>
                                    <p:animScale>
                                      <p:cBhvr>
                                        <p:cTn id="17" dur="13">
                                          <p:stCondLst>
                                            <p:cond delay="821"/>
                                          </p:stCondLst>
                                        </p:cTn>
                                        <p:tgtEl>
                                          <p:spTgt spid="22"/>
                                        </p:tgtEl>
                                      </p:cBhvr>
                                      <p:to x="100000" y="90000"/>
                                    </p:animScale>
                                    <p:animScale>
                                      <p:cBhvr>
                                        <p:cTn id="18" dur="83" decel="50000">
                                          <p:stCondLst>
                                            <p:cond delay="834"/>
                                          </p:stCondLst>
                                        </p:cTn>
                                        <p:tgtEl>
                                          <p:spTgt spid="22"/>
                                        </p:tgtEl>
                                      </p:cBhvr>
                                      <p:to x="100000" y="100000"/>
                                    </p:animScale>
                                    <p:animScale>
                                      <p:cBhvr>
                                        <p:cTn id="19" dur="13">
                                          <p:stCondLst>
                                            <p:cond delay="904"/>
                                          </p:stCondLst>
                                        </p:cTn>
                                        <p:tgtEl>
                                          <p:spTgt spid="22"/>
                                        </p:tgtEl>
                                      </p:cBhvr>
                                      <p:to x="100000" y="95000"/>
                                    </p:animScale>
                                    <p:animScale>
                                      <p:cBhvr>
                                        <p:cTn id="20" dur="83" decel="50000">
                                          <p:stCondLst>
                                            <p:cond delay="917"/>
                                          </p:stCondLst>
                                        </p:cTn>
                                        <p:tgtEl>
                                          <p:spTgt spid="22"/>
                                        </p:tgtEl>
                                      </p:cBhvr>
                                      <p:to x="100000" y="100000"/>
                                    </p:animScale>
                                  </p:childTnLst>
                                </p:cTn>
                              </p:par>
                              <p:par>
                                <p:cTn id="21" presetID="26" presetClass="entr" presetSubtype="0" fill="hold" grpId="0" nodeType="with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290">
                                          <p:stCondLst>
                                            <p:cond delay="0"/>
                                          </p:stCondLst>
                                        </p:cTn>
                                        <p:tgtEl>
                                          <p:spTgt spid="23"/>
                                        </p:tgtEl>
                                      </p:cBhvr>
                                    </p:animEffect>
                                    <p:anim calcmode="lin" valueType="num">
                                      <p:cBhvr>
                                        <p:cTn id="24"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29" dur="13">
                                          <p:stCondLst>
                                            <p:cond delay="325"/>
                                          </p:stCondLst>
                                        </p:cTn>
                                        <p:tgtEl>
                                          <p:spTgt spid="23"/>
                                        </p:tgtEl>
                                      </p:cBhvr>
                                      <p:to x="100000" y="60000"/>
                                    </p:animScale>
                                    <p:animScale>
                                      <p:cBhvr>
                                        <p:cTn id="30" dur="83" decel="50000">
                                          <p:stCondLst>
                                            <p:cond delay="338"/>
                                          </p:stCondLst>
                                        </p:cTn>
                                        <p:tgtEl>
                                          <p:spTgt spid="23"/>
                                        </p:tgtEl>
                                      </p:cBhvr>
                                      <p:to x="100000" y="100000"/>
                                    </p:animScale>
                                    <p:animScale>
                                      <p:cBhvr>
                                        <p:cTn id="31" dur="13">
                                          <p:stCondLst>
                                            <p:cond delay="656"/>
                                          </p:stCondLst>
                                        </p:cTn>
                                        <p:tgtEl>
                                          <p:spTgt spid="23"/>
                                        </p:tgtEl>
                                      </p:cBhvr>
                                      <p:to x="100000" y="80000"/>
                                    </p:animScale>
                                    <p:animScale>
                                      <p:cBhvr>
                                        <p:cTn id="32" dur="83" decel="50000">
                                          <p:stCondLst>
                                            <p:cond delay="669"/>
                                          </p:stCondLst>
                                        </p:cTn>
                                        <p:tgtEl>
                                          <p:spTgt spid="23"/>
                                        </p:tgtEl>
                                      </p:cBhvr>
                                      <p:to x="100000" y="100000"/>
                                    </p:animScale>
                                    <p:animScale>
                                      <p:cBhvr>
                                        <p:cTn id="33" dur="13">
                                          <p:stCondLst>
                                            <p:cond delay="821"/>
                                          </p:stCondLst>
                                        </p:cTn>
                                        <p:tgtEl>
                                          <p:spTgt spid="23"/>
                                        </p:tgtEl>
                                      </p:cBhvr>
                                      <p:to x="100000" y="90000"/>
                                    </p:animScale>
                                    <p:animScale>
                                      <p:cBhvr>
                                        <p:cTn id="34" dur="83" decel="50000">
                                          <p:stCondLst>
                                            <p:cond delay="834"/>
                                          </p:stCondLst>
                                        </p:cTn>
                                        <p:tgtEl>
                                          <p:spTgt spid="23"/>
                                        </p:tgtEl>
                                      </p:cBhvr>
                                      <p:to x="100000" y="100000"/>
                                    </p:animScale>
                                    <p:animScale>
                                      <p:cBhvr>
                                        <p:cTn id="35" dur="13">
                                          <p:stCondLst>
                                            <p:cond delay="904"/>
                                          </p:stCondLst>
                                        </p:cTn>
                                        <p:tgtEl>
                                          <p:spTgt spid="23"/>
                                        </p:tgtEl>
                                      </p:cBhvr>
                                      <p:to x="100000" y="95000"/>
                                    </p:animScale>
                                    <p:animScale>
                                      <p:cBhvr>
                                        <p:cTn id="36" dur="83" decel="50000">
                                          <p:stCondLst>
                                            <p:cond delay="917"/>
                                          </p:stCondLst>
                                        </p:cTn>
                                        <p:tgtEl>
                                          <p:spTgt spid="23"/>
                                        </p:tgtEl>
                                      </p:cBhvr>
                                      <p:to x="100000" y="100000"/>
                                    </p:animScale>
                                  </p:childTnLst>
                                </p:cTn>
                              </p:par>
                              <p:par>
                                <p:cTn id="37" presetID="26" presetClass="entr" presetSubtype="0" fill="hold" grpId="0" nodeType="with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290">
                                          <p:stCondLst>
                                            <p:cond delay="0"/>
                                          </p:stCondLst>
                                        </p:cTn>
                                        <p:tgtEl>
                                          <p:spTgt spid="24"/>
                                        </p:tgtEl>
                                      </p:cBhvr>
                                    </p:animEffect>
                                    <p:anim calcmode="lin" valueType="num">
                                      <p:cBhvr>
                                        <p:cTn id="40"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45" dur="13">
                                          <p:stCondLst>
                                            <p:cond delay="325"/>
                                          </p:stCondLst>
                                        </p:cTn>
                                        <p:tgtEl>
                                          <p:spTgt spid="24"/>
                                        </p:tgtEl>
                                      </p:cBhvr>
                                      <p:to x="100000" y="60000"/>
                                    </p:animScale>
                                    <p:animScale>
                                      <p:cBhvr>
                                        <p:cTn id="46" dur="83" decel="50000">
                                          <p:stCondLst>
                                            <p:cond delay="338"/>
                                          </p:stCondLst>
                                        </p:cTn>
                                        <p:tgtEl>
                                          <p:spTgt spid="24"/>
                                        </p:tgtEl>
                                      </p:cBhvr>
                                      <p:to x="100000" y="100000"/>
                                    </p:animScale>
                                    <p:animScale>
                                      <p:cBhvr>
                                        <p:cTn id="47" dur="13">
                                          <p:stCondLst>
                                            <p:cond delay="656"/>
                                          </p:stCondLst>
                                        </p:cTn>
                                        <p:tgtEl>
                                          <p:spTgt spid="24"/>
                                        </p:tgtEl>
                                      </p:cBhvr>
                                      <p:to x="100000" y="80000"/>
                                    </p:animScale>
                                    <p:animScale>
                                      <p:cBhvr>
                                        <p:cTn id="48" dur="83" decel="50000">
                                          <p:stCondLst>
                                            <p:cond delay="669"/>
                                          </p:stCondLst>
                                        </p:cTn>
                                        <p:tgtEl>
                                          <p:spTgt spid="24"/>
                                        </p:tgtEl>
                                      </p:cBhvr>
                                      <p:to x="100000" y="100000"/>
                                    </p:animScale>
                                    <p:animScale>
                                      <p:cBhvr>
                                        <p:cTn id="49" dur="13">
                                          <p:stCondLst>
                                            <p:cond delay="821"/>
                                          </p:stCondLst>
                                        </p:cTn>
                                        <p:tgtEl>
                                          <p:spTgt spid="24"/>
                                        </p:tgtEl>
                                      </p:cBhvr>
                                      <p:to x="100000" y="90000"/>
                                    </p:animScale>
                                    <p:animScale>
                                      <p:cBhvr>
                                        <p:cTn id="50" dur="83" decel="50000">
                                          <p:stCondLst>
                                            <p:cond delay="834"/>
                                          </p:stCondLst>
                                        </p:cTn>
                                        <p:tgtEl>
                                          <p:spTgt spid="24"/>
                                        </p:tgtEl>
                                      </p:cBhvr>
                                      <p:to x="100000" y="100000"/>
                                    </p:animScale>
                                    <p:animScale>
                                      <p:cBhvr>
                                        <p:cTn id="51" dur="13">
                                          <p:stCondLst>
                                            <p:cond delay="904"/>
                                          </p:stCondLst>
                                        </p:cTn>
                                        <p:tgtEl>
                                          <p:spTgt spid="24"/>
                                        </p:tgtEl>
                                      </p:cBhvr>
                                      <p:to x="100000" y="95000"/>
                                    </p:animScale>
                                    <p:animScale>
                                      <p:cBhvr>
                                        <p:cTn id="52" dur="83" decel="50000">
                                          <p:stCondLst>
                                            <p:cond delay="917"/>
                                          </p:stCondLst>
                                        </p:cTn>
                                        <p:tgtEl>
                                          <p:spTgt spid="24"/>
                                        </p:tgtEl>
                                      </p:cBhvr>
                                      <p:to x="100000" y="100000"/>
                                    </p:animScale>
                                  </p:childTnLst>
                                </p:cTn>
                              </p:par>
                              <p:par>
                                <p:cTn id="53" presetID="26" presetClass="entr" presetSubtype="0" fill="hold" grpId="0" nodeType="withEffect">
                                  <p:stCondLst>
                                    <p:cond delay="75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290">
                                          <p:stCondLst>
                                            <p:cond delay="0"/>
                                          </p:stCondLst>
                                        </p:cTn>
                                        <p:tgtEl>
                                          <p:spTgt spid="25"/>
                                        </p:tgtEl>
                                      </p:cBhvr>
                                    </p:animEffect>
                                    <p:anim calcmode="lin" valueType="num">
                                      <p:cBhvr>
                                        <p:cTn id="56"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61" dur="13">
                                          <p:stCondLst>
                                            <p:cond delay="325"/>
                                          </p:stCondLst>
                                        </p:cTn>
                                        <p:tgtEl>
                                          <p:spTgt spid="25"/>
                                        </p:tgtEl>
                                      </p:cBhvr>
                                      <p:to x="100000" y="60000"/>
                                    </p:animScale>
                                    <p:animScale>
                                      <p:cBhvr>
                                        <p:cTn id="62" dur="83" decel="50000">
                                          <p:stCondLst>
                                            <p:cond delay="338"/>
                                          </p:stCondLst>
                                        </p:cTn>
                                        <p:tgtEl>
                                          <p:spTgt spid="25"/>
                                        </p:tgtEl>
                                      </p:cBhvr>
                                      <p:to x="100000" y="100000"/>
                                    </p:animScale>
                                    <p:animScale>
                                      <p:cBhvr>
                                        <p:cTn id="63" dur="13">
                                          <p:stCondLst>
                                            <p:cond delay="656"/>
                                          </p:stCondLst>
                                        </p:cTn>
                                        <p:tgtEl>
                                          <p:spTgt spid="25"/>
                                        </p:tgtEl>
                                      </p:cBhvr>
                                      <p:to x="100000" y="80000"/>
                                    </p:animScale>
                                    <p:animScale>
                                      <p:cBhvr>
                                        <p:cTn id="64" dur="83" decel="50000">
                                          <p:stCondLst>
                                            <p:cond delay="669"/>
                                          </p:stCondLst>
                                        </p:cTn>
                                        <p:tgtEl>
                                          <p:spTgt spid="25"/>
                                        </p:tgtEl>
                                      </p:cBhvr>
                                      <p:to x="100000" y="100000"/>
                                    </p:animScale>
                                    <p:animScale>
                                      <p:cBhvr>
                                        <p:cTn id="65" dur="13">
                                          <p:stCondLst>
                                            <p:cond delay="821"/>
                                          </p:stCondLst>
                                        </p:cTn>
                                        <p:tgtEl>
                                          <p:spTgt spid="25"/>
                                        </p:tgtEl>
                                      </p:cBhvr>
                                      <p:to x="100000" y="90000"/>
                                    </p:animScale>
                                    <p:animScale>
                                      <p:cBhvr>
                                        <p:cTn id="66" dur="83" decel="50000">
                                          <p:stCondLst>
                                            <p:cond delay="834"/>
                                          </p:stCondLst>
                                        </p:cTn>
                                        <p:tgtEl>
                                          <p:spTgt spid="25"/>
                                        </p:tgtEl>
                                      </p:cBhvr>
                                      <p:to x="100000" y="100000"/>
                                    </p:animScale>
                                    <p:animScale>
                                      <p:cBhvr>
                                        <p:cTn id="67" dur="13">
                                          <p:stCondLst>
                                            <p:cond delay="904"/>
                                          </p:stCondLst>
                                        </p:cTn>
                                        <p:tgtEl>
                                          <p:spTgt spid="25"/>
                                        </p:tgtEl>
                                      </p:cBhvr>
                                      <p:to x="100000" y="95000"/>
                                    </p:animScale>
                                    <p:animScale>
                                      <p:cBhvr>
                                        <p:cTn id="68" dur="83" decel="50000">
                                          <p:stCondLst>
                                            <p:cond delay="917"/>
                                          </p:stCondLst>
                                        </p:cTn>
                                        <p:tgtEl>
                                          <p:spTgt spid="25"/>
                                        </p:tgtEl>
                                      </p:cBhvr>
                                      <p:to x="100000" y="100000"/>
                                    </p:animScale>
                                  </p:childTnLst>
                                </p:cTn>
                              </p:par>
                            </p:childTnLst>
                          </p:cTn>
                        </p:par>
                        <p:par>
                          <p:cTn id="69" fill="hold">
                            <p:stCondLst>
                              <p:cond delay="1000"/>
                            </p:stCondLst>
                            <p:childTnLst>
                              <p:par>
                                <p:cTn id="70" presetID="14" presetClass="entr" presetSubtype="10"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randombar(horizontal)">
                                      <p:cBhvr>
                                        <p:cTn id="72" dur="500"/>
                                        <p:tgtEl>
                                          <p:spTgt spid="2"/>
                                        </p:tgtEl>
                                      </p:cBhvr>
                                    </p:animEffect>
                                  </p:childTnLst>
                                </p:cTn>
                              </p:par>
                              <p:par>
                                <p:cTn id="73" presetID="14" presetClass="entr" presetSubtype="1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randombar(horizontal)">
                                      <p:cBhvr>
                                        <p:cTn id="75" dur="500"/>
                                        <p:tgtEl>
                                          <p:spTgt spid="7"/>
                                        </p:tgtEl>
                                      </p:cBhvr>
                                    </p:animEffect>
                                  </p:childTnLst>
                                </p:cTn>
                              </p:par>
                              <p:par>
                                <p:cTn id="76" presetID="14" presetClass="entr" presetSubtype="1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randombar(horizontal)">
                                      <p:cBhvr>
                                        <p:cTn id="78" dur="500"/>
                                        <p:tgtEl>
                                          <p:spTgt spid="12"/>
                                        </p:tgtEl>
                                      </p:cBhvr>
                                    </p:animEffect>
                                  </p:childTnLst>
                                </p:cTn>
                              </p:par>
                              <p:par>
                                <p:cTn id="79" presetID="14" presetClass="entr" presetSubtype="1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randombar(horizontal)">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2735" y="1654082"/>
            <a:ext cx="5015912" cy="576000"/>
            <a:chOff x="1459160" y="3429000"/>
            <a:chExt cx="5015912" cy="576000"/>
          </a:xfrm>
        </p:grpSpPr>
        <p:sp>
          <p:nvSpPr>
            <p:cNvPr id="3"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4"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kumimoji="0" lang="zh-CN" altLang="en-US" sz="16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矩形 4"/>
            <p:cNvSpPr/>
            <p:nvPr/>
          </p:nvSpPr>
          <p:spPr>
            <a:xfrm>
              <a:off x="2104777" y="3552670"/>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7" name="组合 6"/>
          <p:cNvGrpSpPr/>
          <p:nvPr/>
        </p:nvGrpSpPr>
        <p:grpSpPr>
          <a:xfrm>
            <a:off x="6261900" y="1654082"/>
            <a:ext cx="5015912" cy="576000"/>
            <a:chOff x="1459160" y="3429000"/>
            <a:chExt cx="5015912" cy="576000"/>
          </a:xfrm>
        </p:grpSpPr>
        <p:sp>
          <p:nvSpPr>
            <p:cNvPr id="8"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9"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05</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 name="矩形 9"/>
            <p:cNvSpPr/>
            <p:nvPr/>
          </p:nvSpPr>
          <p:spPr>
            <a:xfrm>
              <a:off x="2104779" y="3564151"/>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11" name="组合 10"/>
          <p:cNvGrpSpPr/>
          <p:nvPr/>
        </p:nvGrpSpPr>
        <p:grpSpPr>
          <a:xfrm>
            <a:off x="842735" y="2447458"/>
            <a:ext cx="5015912" cy="576000"/>
            <a:chOff x="1459160" y="3429000"/>
            <a:chExt cx="5015912" cy="576000"/>
          </a:xfrm>
        </p:grpSpPr>
        <p:sp>
          <p:nvSpPr>
            <p:cNvPr id="12"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3"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4" name="矩形 13"/>
            <p:cNvSpPr/>
            <p:nvPr/>
          </p:nvSpPr>
          <p:spPr>
            <a:xfrm>
              <a:off x="2104776" y="3552069"/>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15" name="组合 14"/>
          <p:cNvGrpSpPr/>
          <p:nvPr/>
        </p:nvGrpSpPr>
        <p:grpSpPr>
          <a:xfrm>
            <a:off x="6261900" y="2447458"/>
            <a:ext cx="5015912" cy="576000"/>
            <a:chOff x="1459160" y="3429000"/>
            <a:chExt cx="5015912" cy="576000"/>
          </a:xfrm>
        </p:grpSpPr>
        <p:sp>
          <p:nvSpPr>
            <p:cNvPr id="16"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7"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06</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8" name="矩形 17"/>
            <p:cNvSpPr/>
            <p:nvPr/>
          </p:nvSpPr>
          <p:spPr>
            <a:xfrm>
              <a:off x="2104779" y="3560880"/>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19" name="组合 18"/>
          <p:cNvGrpSpPr/>
          <p:nvPr/>
        </p:nvGrpSpPr>
        <p:grpSpPr>
          <a:xfrm>
            <a:off x="842735" y="3227387"/>
            <a:ext cx="5015912" cy="576000"/>
            <a:chOff x="1459160" y="3429000"/>
            <a:chExt cx="5015912" cy="576000"/>
          </a:xfrm>
        </p:grpSpPr>
        <p:sp>
          <p:nvSpPr>
            <p:cNvPr id="20"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1"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矩形 21"/>
            <p:cNvSpPr/>
            <p:nvPr/>
          </p:nvSpPr>
          <p:spPr>
            <a:xfrm>
              <a:off x="2104779" y="3572820"/>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23" name="组合 22"/>
          <p:cNvGrpSpPr/>
          <p:nvPr/>
        </p:nvGrpSpPr>
        <p:grpSpPr>
          <a:xfrm>
            <a:off x="6261900" y="3227387"/>
            <a:ext cx="5015912" cy="576000"/>
            <a:chOff x="1459160" y="3429000"/>
            <a:chExt cx="5015912" cy="576000"/>
          </a:xfrm>
        </p:grpSpPr>
        <p:sp>
          <p:nvSpPr>
            <p:cNvPr id="24"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5"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07</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6" name="矩形 25"/>
            <p:cNvSpPr/>
            <p:nvPr/>
          </p:nvSpPr>
          <p:spPr>
            <a:xfrm>
              <a:off x="2104779" y="3465099"/>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27" name="组合 26"/>
          <p:cNvGrpSpPr/>
          <p:nvPr/>
        </p:nvGrpSpPr>
        <p:grpSpPr>
          <a:xfrm>
            <a:off x="842735" y="4101446"/>
            <a:ext cx="5015912" cy="576000"/>
            <a:chOff x="1459160" y="3429000"/>
            <a:chExt cx="5015912" cy="576000"/>
          </a:xfrm>
        </p:grpSpPr>
        <p:sp>
          <p:nvSpPr>
            <p:cNvPr id="28"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9"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0" name="矩形 29"/>
            <p:cNvSpPr/>
            <p:nvPr/>
          </p:nvSpPr>
          <p:spPr>
            <a:xfrm>
              <a:off x="2104778" y="3563111"/>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31" name="组合 30"/>
          <p:cNvGrpSpPr/>
          <p:nvPr/>
        </p:nvGrpSpPr>
        <p:grpSpPr>
          <a:xfrm>
            <a:off x="6261900" y="4101446"/>
            <a:ext cx="5015912" cy="576000"/>
            <a:chOff x="1459160" y="3429000"/>
            <a:chExt cx="5015912" cy="576000"/>
          </a:xfrm>
        </p:grpSpPr>
        <p:sp>
          <p:nvSpPr>
            <p:cNvPr id="32" name="矩形: 圆角 26"/>
            <p:cNvSpPr>
              <a:spLocks noChangeAspect="1"/>
            </p:cNvSpPr>
            <p:nvPr/>
          </p:nvSpPr>
          <p:spPr>
            <a:xfrm>
              <a:off x="2104779" y="3429000"/>
              <a:ext cx="4370293"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33"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08</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4" name="矩形 33"/>
            <p:cNvSpPr/>
            <p:nvPr/>
          </p:nvSpPr>
          <p:spPr>
            <a:xfrm>
              <a:off x="2104779" y="3468056"/>
              <a:ext cx="4370293" cy="338554"/>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nvGrpSpPr>
          <p:cNvPr id="35" name="组合 34"/>
          <p:cNvGrpSpPr/>
          <p:nvPr/>
        </p:nvGrpSpPr>
        <p:grpSpPr>
          <a:xfrm>
            <a:off x="842735" y="4876443"/>
            <a:ext cx="10435077" cy="584775"/>
            <a:chOff x="1459160" y="3420225"/>
            <a:chExt cx="10435077" cy="584775"/>
          </a:xfrm>
        </p:grpSpPr>
        <p:sp>
          <p:nvSpPr>
            <p:cNvPr id="36" name="矩形: 圆角 26"/>
            <p:cNvSpPr>
              <a:spLocks noChangeAspect="1"/>
            </p:cNvSpPr>
            <p:nvPr/>
          </p:nvSpPr>
          <p:spPr>
            <a:xfrm>
              <a:off x="2104779" y="3429000"/>
              <a:ext cx="9789458" cy="576000"/>
            </a:xfrm>
            <a:prstGeom prst="roundRect">
              <a:avLst>
                <a:gd name="adj" fmla="val 0"/>
              </a:avLst>
            </a:prstGeom>
            <a:noFill/>
            <a:ln>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37" name="矩形: 圆角 20"/>
            <p:cNvSpPr/>
            <p:nvPr/>
          </p:nvSpPr>
          <p:spPr>
            <a:xfrm>
              <a:off x="1459160" y="3429000"/>
              <a:ext cx="645619" cy="576000"/>
            </a:xfrm>
            <a:prstGeom prst="roundRect">
              <a:avLst>
                <a:gd name="adj" fmla="val 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r>
                <a:rPr lang="en-US" altLang="zh-CN"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09</a:t>
              </a:r>
              <a:endParaRPr lang="zh-CN" altLang="en-US" sz="16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8" name="矩形 37"/>
            <p:cNvSpPr/>
            <p:nvPr/>
          </p:nvSpPr>
          <p:spPr>
            <a:xfrm>
              <a:off x="2143302" y="3420225"/>
              <a:ext cx="9644104" cy="584775"/>
            </a:xfrm>
            <a:prstGeom prst="rect">
              <a:avLst/>
            </a:prstGeom>
          </p:spPr>
          <p:txBody>
            <a:bodyPr wrap="square">
              <a:spAutoFit/>
            </a:bodyPr>
            <a:lstStyle/>
            <a:p>
              <a:pPr lvl="0" algn="ctr">
                <a:defRPr/>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输入文字部分请再字部分请再此输入文字输入文字部分请再字部分请再此输入文字输入文字部分请再字部分请再此输入文字</a:t>
              </a:r>
              <a:endParaRPr kumimoji="0" lang="zh-CN" altLang="en-US" sz="16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pic>
        <p:nvPicPr>
          <p:cNvPr id="41" name="图片 4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42" name="矩形 41"/>
          <p:cNvSpPr/>
          <p:nvPr/>
        </p:nvSpPr>
        <p:spPr>
          <a:xfrm>
            <a:off x="7599402" y="223791"/>
            <a:ext cx="3514335" cy="461665"/>
          </a:xfrm>
          <a:prstGeom prst="rect">
            <a:avLst/>
          </a:prstGeom>
        </p:spPr>
        <p:txBody>
          <a:bodyPr wrap="square">
            <a:spAutoFit/>
          </a:bodyPr>
          <a:lstStyle/>
          <a:p>
            <a:pPr algn="ctr"/>
            <a:r>
              <a:rPr lang="zh-CN" altLang="en-US" sz="2400" b="1" spc="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社会主义建设时期</a:t>
            </a:r>
          </a:p>
        </p:txBody>
      </p:sp>
      <p:pic>
        <p:nvPicPr>
          <p:cNvPr id="43" name="图形 4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838" y="154626"/>
            <a:ext cx="521303" cy="521303"/>
          </a:xfrm>
          <a:prstGeom prst="rect">
            <a:avLst/>
          </a:prstGeom>
        </p:spPr>
      </p:pic>
      <p:pic>
        <p:nvPicPr>
          <p:cNvPr id="45" name="图片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46" name="直接连接符 45"/>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45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45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4500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decel="4500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45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1+#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decel="4500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2" decel="4500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000" fill="hold"/>
                                        <p:tgtEl>
                                          <p:spTgt spid="31"/>
                                        </p:tgtEl>
                                        <p:attrNameLst>
                                          <p:attrName>ppt_x</p:attrName>
                                        </p:attrNameLst>
                                      </p:cBhvr>
                                      <p:tavLst>
                                        <p:tav tm="0">
                                          <p:val>
                                            <p:strVal val="1+#ppt_w/2"/>
                                          </p:val>
                                        </p:tav>
                                        <p:tav tm="100000">
                                          <p:val>
                                            <p:strVal val="#ppt_x"/>
                                          </p:val>
                                        </p:tav>
                                      </p:tavLst>
                                    </p:anim>
                                    <p:anim calcmode="lin" valueType="num">
                                      <p:cBhvr additive="base">
                                        <p:cTn id="36" dur="10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8" decel="4500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1000" fill="hold"/>
                                        <p:tgtEl>
                                          <p:spTgt spid="35"/>
                                        </p:tgtEl>
                                        <p:attrNameLst>
                                          <p:attrName>ppt_x</p:attrName>
                                        </p:attrNameLst>
                                      </p:cBhvr>
                                      <p:tavLst>
                                        <p:tav tm="0">
                                          <p:val>
                                            <p:strVal val="0-#ppt_w/2"/>
                                          </p:val>
                                        </p:tav>
                                        <p:tav tm="100000">
                                          <p:val>
                                            <p:strVal val="#ppt_x"/>
                                          </p:val>
                                        </p:tav>
                                      </p:tavLst>
                                    </p:anim>
                                    <p:anim calcmode="lin" valueType="num">
                                      <p:cBhvr additive="base">
                                        <p:cTn id="40"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
            <a:ext cx="12192000" cy="6857999"/>
          </a:xfrm>
          <a:prstGeom prst="rect">
            <a:avLst/>
          </a:prstGeom>
        </p:spPr>
      </p:pic>
      <p:sp>
        <p:nvSpPr>
          <p:cNvPr id="5" name="文本框 4"/>
          <p:cNvSpPr txBox="1"/>
          <p:nvPr/>
        </p:nvSpPr>
        <p:spPr>
          <a:xfrm>
            <a:off x="4514378" y="4815704"/>
            <a:ext cx="6691313" cy="461665"/>
          </a:xfrm>
          <a:prstGeom prst="rect">
            <a:avLst/>
          </a:prstGeom>
          <a:noFill/>
        </p:spPr>
        <p:txBody>
          <a:bodyPr wrap="square" rtlCol="0">
            <a:spAutoFit/>
          </a:bodyPr>
          <a:lstStyle/>
          <a:p>
            <a:pPr algn="r">
              <a:defRPr/>
            </a:pPr>
            <a:r>
              <a:rPr lang="zh-CN" altLang="en-US" sz="240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请在这里输入你的副标题请</a:t>
            </a:r>
            <a:r>
              <a:rPr kumimoji="0" lang="zh-CN" altLang="en-US" sz="24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在这里输入</a:t>
            </a:r>
          </a:p>
        </p:txBody>
      </p:sp>
      <p:sp>
        <p:nvSpPr>
          <p:cNvPr id="6" name="文本框 5"/>
          <p:cNvSpPr txBox="1"/>
          <p:nvPr/>
        </p:nvSpPr>
        <p:spPr>
          <a:xfrm>
            <a:off x="4529506" y="5676782"/>
            <a:ext cx="6691313" cy="4603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rPr>
              <a:t>汇报人：</a:t>
            </a:r>
            <a:r>
              <a:rPr kumimoji="0" lang="en-US" altLang="zh-CN" sz="2400" b="0" i="0" u="none" strike="noStrike" kern="1200" cap="none" spc="0" normalizeH="0" baseline="0" noProof="0">
                <a:ln>
                  <a:noFill/>
                </a:ln>
                <a:solidFill>
                  <a:prstClr val="white"/>
                </a:solidFill>
                <a:effectLst/>
                <a:uLnTx/>
                <a:uFillTx/>
                <a:latin typeface="思源宋体 CN Heavy" panose="02020900000000000000" pitchFamily="18" charset="-122"/>
                <a:ea typeface="思源宋体 CN Heavy" panose="02020900000000000000" pitchFamily="18" charset="-122"/>
              </a:rPr>
              <a:t>xiazaii</a:t>
            </a:r>
            <a:endParaRPr kumimoji="0" lang="zh-CN" altLang="en-US" sz="2400" b="0" i="0" u="none" strike="noStrike" kern="120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cxnSp>
        <p:nvCxnSpPr>
          <p:cNvPr id="7" name="直接连接符 6"/>
          <p:cNvCxnSpPr/>
          <p:nvPr/>
        </p:nvCxnSpPr>
        <p:spPr>
          <a:xfrm>
            <a:off x="10640928" y="5466262"/>
            <a:ext cx="4492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图形 2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0709" y="1956748"/>
            <a:ext cx="2352675" cy="2188202"/>
          </a:xfrm>
          <a:prstGeom prst="rect">
            <a:avLst/>
          </a:prstGeom>
          <a:effectLst>
            <a:outerShdw blurRad="50800" dist="38100" dir="5400000" algn="t" rotWithShape="0">
              <a:prstClr val="black">
                <a:alpha val="40000"/>
              </a:prstClr>
            </a:outerShdw>
          </a:effectLst>
        </p:spPr>
      </p:pic>
      <p:grpSp>
        <p:nvGrpSpPr>
          <p:cNvPr id="2" name="组合 1"/>
          <p:cNvGrpSpPr/>
          <p:nvPr/>
        </p:nvGrpSpPr>
        <p:grpSpPr>
          <a:xfrm>
            <a:off x="8372642" y="662831"/>
            <a:ext cx="3164053" cy="3219666"/>
            <a:chOff x="8372642" y="662831"/>
            <a:chExt cx="3164053" cy="3219666"/>
          </a:xfrm>
        </p:grpSpPr>
        <p:pic>
          <p:nvPicPr>
            <p:cNvPr id="25" name="图形 24"/>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6913" y="710672"/>
              <a:ext cx="2352675" cy="3171825"/>
            </a:xfrm>
            <a:prstGeom prst="rect">
              <a:avLst/>
            </a:prstGeom>
            <a:effectLst>
              <a:outerShdw blurRad="50800" dist="38100" dir="5400000" algn="t" rotWithShape="0">
                <a:prstClr val="black">
                  <a:alpha val="40000"/>
                </a:prstClr>
              </a:outerShdw>
            </a:effectLst>
          </p:spPr>
        </p:pic>
        <p:sp>
          <p:nvSpPr>
            <p:cNvPr id="4" name="文本框 3"/>
            <p:cNvSpPr txBox="1"/>
            <p:nvPr/>
          </p:nvSpPr>
          <p:spPr>
            <a:xfrm>
              <a:off x="9731254" y="2648612"/>
              <a:ext cx="1805441" cy="923330"/>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5200" b="0"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rPr>
                <a:t>观看</a:t>
              </a:r>
            </a:p>
          </p:txBody>
        </p:sp>
        <p:sp>
          <p:nvSpPr>
            <p:cNvPr id="13" name="文本框 12"/>
            <p:cNvSpPr txBox="1"/>
            <p:nvPr/>
          </p:nvSpPr>
          <p:spPr>
            <a:xfrm>
              <a:off x="8543320" y="884935"/>
              <a:ext cx="2698580" cy="1138773"/>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6800" b="0"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rPr>
                <a:t>谢谢</a:t>
              </a:r>
            </a:p>
          </p:txBody>
        </p:sp>
        <p:sp>
          <p:nvSpPr>
            <p:cNvPr id="15" name="文本框 14"/>
            <p:cNvSpPr txBox="1"/>
            <p:nvPr/>
          </p:nvSpPr>
          <p:spPr>
            <a:xfrm>
              <a:off x="9603195" y="1985806"/>
              <a:ext cx="1885950" cy="33855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zh-CN" sz="1600" dirty="0">
                  <a:solidFill>
                    <a:schemeClr val="bg1"/>
                  </a:solidFill>
                  <a:latin typeface="+mj-ea"/>
                  <a:ea typeface="+mj-ea"/>
                </a:rPr>
                <a:t>1921-2019</a:t>
              </a:r>
              <a:endParaRPr lang="zh-CN" altLang="en-US" sz="1600" dirty="0">
                <a:solidFill>
                  <a:schemeClr val="bg1"/>
                </a:solidFill>
                <a:latin typeface="+mj-ea"/>
                <a:ea typeface="+mj-ea"/>
              </a:endParaRPr>
            </a:p>
          </p:txBody>
        </p:sp>
        <p:sp>
          <p:nvSpPr>
            <p:cNvPr id="16" name="文本框 15"/>
            <p:cNvSpPr txBox="1"/>
            <p:nvPr/>
          </p:nvSpPr>
          <p:spPr>
            <a:xfrm>
              <a:off x="9585849" y="2236798"/>
              <a:ext cx="1517539" cy="461665"/>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zh-CN" altLang="en-US" sz="1200" dirty="0">
                  <a:solidFill>
                    <a:schemeClr val="bg1"/>
                  </a:solidFill>
                  <a:latin typeface="+mj-ea"/>
                  <a:ea typeface="+mj-ea"/>
                </a:rPr>
                <a:t>热烈庆祝中国共产党成立</a:t>
              </a:r>
              <a:r>
                <a:rPr lang="en-US" altLang="zh-CN" sz="1200" dirty="0">
                  <a:solidFill>
                    <a:schemeClr val="bg1"/>
                  </a:solidFill>
                  <a:latin typeface="+mj-ea"/>
                  <a:ea typeface="+mj-ea"/>
                </a:rPr>
                <a:t>98</a:t>
              </a:r>
              <a:r>
                <a:rPr lang="zh-CN" altLang="en-US" sz="1200" dirty="0">
                  <a:solidFill>
                    <a:schemeClr val="bg1"/>
                  </a:solidFill>
                  <a:latin typeface="+mj-ea"/>
                  <a:ea typeface="+mj-ea"/>
                </a:rPr>
                <a:t>周年</a:t>
              </a:r>
            </a:p>
          </p:txBody>
        </p:sp>
        <p:pic>
          <p:nvPicPr>
            <p:cNvPr id="14" name="图形 13"/>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72642" y="662831"/>
              <a:ext cx="851450" cy="85145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vertical)">
                                      <p:cBhvr>
                                        <p:cTn id="13" dur="500"/>
                                        <p:tgtEl>
                                          <p:spTgt spid="2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89533" y="1"/>
            <a:ext cx="4489267" cy="2499776"/>
          </a:xfrm>
          <a:prstGeom prst="rect">
            <a:avLst/>
          </a:prstGeom>
        </p:spPr>
      </p:pic>
      <p:grpSp>
        <p:nvGrpSpPr>
          <p:cNvPr id="66" name="组合 65"/>
          <p:cNvGrpSpPr/>
          <p:nvPr/>
        </p:nvGrpSpPr>
        <p:grpSpPr>
          <a:xfrm>
            <a:off x="4732506" y="809763"/>
            <a:ext cx="2742746" cy="923330"/>
            <a:chOff x="4732506" y="642257"/>
            <a:chExt cx="2742746" cy="923330"/>
          </a:xfrm>
        </p:grpSpPr>
        <p:sp>
          <p:nvSpPr>
            <p:cNvPr id="37" name="文本框 36"/>
            <p:cNvSpPr txBox="1"/>
            <p:nvPr/>
          </p:nvSpPr>
          <p:spPr>
            <a:xfrm>
              <a:off x="5195577" y="642257"/>
              <a:ext cx="1800847" cy="923330"/>
            </a:xfrm>
            <a:prstGeom prst="rect">
              <a:avLst/>
            </a:prstGeom>
            <a:noFill/>
          </p:spPr>
          <p:txBody>
            <a:bodyPr wrap="square" rtlCol="0">
              <a:spAutoFit/>
            </a:bodyPr>
            <a:lstStyle/>
            <a:p>
              <a:pPr algn="dist"/>
              <a:r>
                <a:rPr lang="zh-CN" altLang="en-US" sz="5400" dirty="0">
                  <a:solidFill>
                    <a:schemeClr val="accent1"/>
                  </a:solidFill>
                  <a:latin typeface="+mj-ea"/>
                  <a:ea typeface="+mj-ea"/>
                </a:rPr>
                <a:t>目录</a:t>
              </a:r>
            </a:p>
          </p:txBody>
        </p:sp>
        <p:grpSp>
          <p:nvGrpSpPr>
            <p:cNvPr id="44" name="组合 43"/>
            <p:cNvGrpSpPr/>
            <p:nvPr/>
          </p:nvGrpSpPr>
          <p:grpSpPr>
            <a:xfrm>
              <a:off x="4732506" y="994436"/>
              <a:ext cx="395236" cy="218972"/>
              <a:chOff x="3589506" y="3363567"/>
              <a:chExt cx="395236" cy="218972"/>
            </a:xfrm>
          </p:grpSpPr>
          <p:sp>
            <p:nvSpPr>
              <p:cNvPr id="42" name="星形: 五角 41"/>
              <p:cNvSpPr/>
              <p:nvPr/>
            </p:nvSpPr>
            <p:spPr>
              <a:xfrm flipH="1">
                <a:off x="3765770" y="3363567"/>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43" name="星形: 五角 42"/>
              <p:cNvSpPr/>
              <p:nvPr/>
            </p:nvSpPr>
            <p:spPr>
              <a:xfrm flipH="1">
                <a:off x="3589506" y="3422489"/>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微软雅黑 Light" panose="020B0502040204020203" charset="-122"/>
                  <a:cs typeface="+mn-cs"/>
                </a:endParaRPr>
              </a:p>
            </p:txBody>
          </p:sp>
        </p:grpSp>
        <p:grpSp>
          <p:nvGrpSpPr>
            <p:cNvPr id="45" name="组合 44"/>
            <p:cNvGrpSpPr/>
            <p:nvPr/>
          </p:nvGrpSpPr>
          <p:grpSpPr>
            <a:xfrm flipH="1">
              <a:off x="7080016" y="994436"/>
              <a:ext cx="395236" cy="218972"/>
              <a:chOff x="3589506" y="3363567"/>
              <a:chExt cx="395236" cy="218972"/>
            </a:xfrm>
          </p:grpSpPr>
          <p:sp>
            <p:nvSpPr>
              <p:cNvPr id="46" name="星形: 五角 45"/>
              <p:cNvSpPr/>
              <p:nvPr/>
            </p:nvSpPr>
            <p:spPr>
              <a:xfrm flipH="1">
                <a:off x="3765770" y="3363567"/>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微软雅黑 Light" panose="020B0502040204020203" charset="-122"/>
                  <a:cs typeface="+mn-cs"/>
                </a:endParaRPr>
              </a:p>
            </p:txBody>
          </p:sp>
          <p:sp>
            <p:nvSpPr>
              <p:cNvPr id="47" name="星形: 五角 46"/>
              <p:cNvSpPr/>
              <p:nvPr/>
            </p:nvSpPr>
            <p:spPr>
              <a:xfrm flipH="1">
                <a:off x="3589506" y="3422489"/>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微软雅黑 Light" panose="020B0502040204020203" charset="-122"/>
                  <a:cs typeface="+mn-cs"/>
                </a:endParaRPr>
              </a:p>
            </p:txBody>
          </p:sp>
        </p:grpSp>
      </p:grpSp>
      <p:sp>
        <p:nvSpPr>
          <p:cNvPr id="50" name="矩形 49"/>
          <p:cNvSpPr/>
          <p:nvPr/>
        </p:nvSpPr>
        <p:spPr>
          <a:xfrm>
            <a:off x="1250950" y="2315798"/>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grpSp>
        <p:nvGrpSpPr>
          <p:cNvPr id="2" name="组合 1"/>
          <p:cNvGrpSpPr/>
          <p:nvPr/>
        </p:nvGrpSpPr>
        <p:grpSpPr>
          <a:xfrm>
            <a:off x="1250950" y="2336960"/>
            <a:ext cx="4845050" cy="747906"/>
            <a:chOff x="1250950" y="2336960"/>
            <a:chExt cx="4845050" cy="747906"/>
          </a:xfrm>
        </p:grpSpPr>
        <p:sp>
          <p:nvSpPr>
            <p:cNvPr id="49" name="矩形 48"/>
            <p:cNvSpPr/>
            <p:nvPr/>
          </p:nvSpPr>
          <p:spPr>
            <a:xfrm>
              <a:off x="1350963" y="2396209"/>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sp>
          <p:nvSpPr>
            <p:cNvPr id="51" name="文本框 50"/>
            <p:cNvSpPr txBox="1"/>
            <p:nvPr/>
          </p:nvSpPr>
          <p:spPr>
            <a:xfrm>
              <a:off x="1250950" y="2336960"/>
              <a:ext cx="6886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kumimoji="0" lang="zh-CN" altLang="en-US"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2" name="文本框 51"/>
            <p:cNvSpPr txBox="1"/>
            <p:nvPr/>
          </p:nvSpPr>
          <p:spPr>
            <a:xfrm>
              <a:off x="2252323" y="2440374"/>
              <a:ext cx="3843677" cy="584775"/>
            </a:xfrm>
            <a:prstGeom prst="rect">
              <a:avLst/>
            </a:prstGeom>
            <a:noFill/>
          </p:spPr>
          <p:txBody>
            <a:bodyPr wrap="square" rtlCol="0">
              <a:spAutoFit/>
            </a:bodyPr>
            <a:lstStyle/>
            <a:p>
              <a:pPr lvl="0">
                <a:defRPr/>
              </a:pPr>
              <a:r>
                <a:rPr lang="zh-CN" altLang="en-US" sz="3200" kern="0" spc="3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土地革命时期</a:t>
              </a:r>
            </a:p>
          </p:txBody>
        </p:sp>
      </p:grpSp>
      <p:sp>
        <p:nvSpPr>
          <p:cNvPr id="69" name="矩形 68"/>
          <p:cNvSpPr/>
          <p:nvPr/>
        </p:nvSpPr>
        <p:spPr>
          <a:xfrm>
            <a:off x="6900863" y="2396209"/>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sp>
        <p:nvSpPr>
          <p:cNvPr id="70" name="矩形 69"/>
          <p:cNvSpPr/>
          <p:nvPr/>
        </p:nvSpPr>
        <p:spPr>
          <a:xfrm>
            <a:off x="6800850" y="2315798"/>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sp>
        <p:nvSpPr>
          <p:cNvPr id="71" name="文本框 70"/>
          <p:cNvSpPr txBox="1"/>
          <p:nvPr/>
        </p:nvSpPr>
        <p:spPr>
          <a:xfrm>
            <a:off x="6800850" y="2336960"/>
            <a:ext cx="6886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kumimoji="0" lang="zh-CN" altLang="en-US"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2" name="文本框 71"/>
          <p:cNvSpPr txBox="1"/>
          <p:nvPr/>
        </p:nvSpPr>
        <p:spPr>
          <a:xfrm>
            <a:off x="7802223" y="2440374"/>
            <a:ext cx="3873840" cy="584775"/>
          </a:xfrm>
          <a:prstGeom prst="rect">
            <a:avLst/>
          </a:prstGeom>
          <a:noFill/>
        </p:spPr>
        <p:txBody>
          <a:bodyPr wrap="square" rtlCol="0">
            <a:spAutoFit/>
          </a:bodyPr>
          <a:lstStyle/>
          <a:p>
            <a:pPr lvl="0">
              <a:defRPr/>
            </a:pPr>
            <a:r>
              <a:rPr lang="zh-CN" altLang="en-US" sz="3200" kern="0" spc="3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抗日战争时期</a:t>
            </a:r>
          </a:p>
        </p:txBody>
      </p:sp>
      <p:sp>
        <p:nvSpPr>
          <p:cNvPr id="74" name="矩形 73"/>
          <p:cNvSpPr/>
          <p:nvPr/>
        </p:nvSpPr>
        <p:spPr>
          <a:xfrm>
            <a:off x="1350963" y="4089961"/>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sp>
        <p:nvSpPr>
          <p:cNvPr id="75" name="矩形 74"/>
          <p:cNvSpPr/>
          <p:nvPr/>
        </p:nvSpPr>
        <p:spPr>
          <a:xfrm>
            <a:off x="1250950" y="4009550"/>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sp>
        <p:nvSpPr>
          <p:cNvPr id="76" name="文本框 75"/>
          <p:cNvSpPr txBox="1"/>
          <p:nvPr/>
        </p:nvSpPr>
        <p:spPr>
          <a:xfrm>
            <a:off x="1250950" y="4030712"/>
            <a:ext cx="6886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kumimoji="0" lang="zh-CN" altLang="en-US"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7" name="文本框 76"/>
          <p:cNvSpPr txBox="1"/>
          <p:nvPr/>
        </p:nvSpPr>
        <p:spPr>
          <a:xfrm>
            <a:off x="2252323" y="4134126"/>
            <a:ext cx="3843677" cy="584775"/>
          </a:xfrm>
          <a:prstGeom prst="rect">
            <a:avLst/>
          </a:prstGeom>
          <a:noFill/>
        </p:spPr>
        <p:txBody>
          <a:bodyPr wrap="square" rtlCol="0">
            <a:spAutoFit/>
          </a:bodyPr>
          <a:lstStyle/>
          <a:p>
            <a:pPr lvl="0">
              <a:defRPr/>
            </a:pPr>
            <a:r>
              <a:rPr lang="zh-CN" altLang="en-US" sz="3200" kern="0" spc="3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解放战争时期</a:t>
            </a:r>
          </a:p>
        </p:txBody>
      </p:sp>
      <p:sp>
        <p:nvSpPr>
          <p:cNvPr id="79" name="矩形 78"/>
          <p:cNvSpPr/>
          <p:nvPr/>
        </p:nvSpPr>
        <p:spPr>
          <a:xfrm>
            <a:off x="6900863" y="4089961"/>
            <a:ext cx="688657" cy="688657"/>
          </a:xfrm>
          <a:prstGeom prst="rect">
            <a:avLst/>
          </a:prstGeom>
          <a:noFill/>
          <a:ln w="254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sp>
        <p:nvSpPr>
          <p:cNvPr id="80" name="矩形 79"/>
          <p:cNvSpPr/>
          <p:nvPr/>
        </p:nvSpPr>
        <p:spPr>
          <a:xfrm>
            <a:off x="6800850" y="4009550"/>
            <a:ext cx="688657" cy="6886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a:cs typeface="+mn-cs"/>
            </a:endParaRPr>
          </a:p>
        </p:txBody>
      </p:sp>
      <p:sp>
        <p:nvSpPr>
          <p:cNvPr id="81" name="文本框 80"/>
          <p:cNvSpPr txBox="1"/>
          <p:nvPr/>
        </p:nvSpPr>
        <p:spPr>
          <a:xfrm>
            <a:off x="6800850" y="4030712"/>
            <a:ext cx="6886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kumimoji="0" lang="zh-CN" altLang="en-US" sz="32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2" name="文本框 81"/>
          <p:cNvSpPr txBox="1"/>
          <p:nvPr/>
        </p:nvSpPr>
        <p:spPr>
          <a:xfrm>
            <a:off x="7802223" y="4134126"/>
            <a:ext cx="3873840" cy="584775"/>
          </a:xfrm>
          <a:prstGeom prst="rect">
            <a:avLst/>
          </a:prstGeom>
          <a:noFill/>
        </p:spPr>
        <p:txBody>
          <a:bodyPr wrap="square" rtlCol="0">
            <a:spAutoFit/>
          </a:bodyPr>
          <a:lstStyle/>
          <a:p>
            <a:pPr lvl="0">
              <a:defRPr/>
            </a:pPr>
            <a:r>
              <a:rPr lang="zh-CN" altLang="en-US" sz="3200" kern="0" spc="3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Medium" panose="020B0600000000000000" pitchFamily="34" charset="-122"/>
              </a:rPr>
              <a:t>社会主义建设时期</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ppt_x"/>
                                          </p:val>
                                        </p:tav>
                                        <p:tav tm="100000">
                                          <p:val>
                                            <p:strVal val="#ppt_x"/>
                                          </p:val>
                                        </p:tav>
                                      </p:tavLst>
                                    </p:anim>
                                    <p:anim calcmode="lin" valueType="num">
                                      <p:cBhvr additive="base">
                                        <p:cTn id="19" dur="500" fill="hold"/>
                                        <p:tgtEl>
                                          <p:spTgt spid="7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ppt_x"/>
                                          </p:val>
                                        </p:tav>
                                        <p:tav tm="100000">
                                          <p:val>
                                            <p:strVal val="#ppt_x"/>
                                          </p:val>
                                        </p:tav>
                                      </p:tavLst>
                                    </p:anim>
                                    <p:anim calcmode="lin" valueType="num">
                                      <p:cBhvr additive="base">
                                        <p:cTn id="23" dur="500" fill="hold"/>
                                        <p:tgtEl>
                                          <p:spTgt spid="6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ppt_x"/>
                                          </p:val>
                                        </p:tav>
                                        <p:tav tm="100000">
                                          <p:val>
                                            <p:strVal val="#ppt_x"/>
                                          </p:val>
                                        </p:tav>
                                      </p:tavLst>
                                    </p:anim>
                                    <p:anim calcmode="lin" valueType="num">
                                      <p:cBhvr additive="base">
                                        <p:cTn id="33" dur="500" fill="hold"/>
                                        <p:tgtEl>
                                          <p:spTgt spid="77"/>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500" fill="hold"/>
                                        <p:tgtEl>
                                          <p:spTgt spid="79"/>
                                        </p:tgtEl>
                                        <p:attrNameLst>
                                          <p:attrName>ppt_x</p:attrName>
                                        </p:attrNameLst>
                                      </p:cBhvr>
                                      <p:tavLst>
                                        <p:tav tm="0">
                                          <p:val>
                                            <p:strVal val="#ppt_x"/>
                                          </p:val>
                                        </p:tav>
                                        <p:tav tm="100000">
                                          <p:val>
                                            <p:strVal val="#ppt_x"/>
                                          </p:val>
                                        </p:tav>
                                      </p:tavLst>
                                    </p:anim>
                                    <p:anim calcmode="lin" valueType="num">
                                      <p:cBhvr additive="base">
                                        <p:cTn id="42" dur="500" fill="hold"/>
                                        <p:tgtEl>
                                          <p:spTgt spid="7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500" fill="hold"/>
                                        <p:tgtEl>
                                          <p:spTgt spid="76"/>
                                        </p:tgtEl>
                                        <p:attrNameLst>
                                          <p:attrName>ppt_x</p:attrName>
                                        </p:attrNameLst>
                                      </p:cBhvr>
                                      <p:tavLst>
                                        <p:tav tm="0">
                                          <p:val>
                                            <p:strVal val="#ppt_x"/>
                                          </p:val>
                                        </p:tav>
                                        <p:tav tm="100000">
                                          <p:val>
                                            <p:strVal val="#ppt_x"/>
                                          </p:val>
                                        </p:tav>
                                      </p:tavLst>
                                    </p:anim>
                                    <p:anim calcmode="lin" valueType="num">
                                      <p:cBhvr additive="base">
                                        <p:cTn id="46" dur="500" fill="hold"/>
                                        <p:tgtEl>
                                          <p:spTgt spid="7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additive="base">
                                        <p:cTn id="49" dur="500" fill="hold"/>
                                        <p:tgtEl>
                                          <p:spTgt spid="71"/>
                                        </p:tgtEl>
                                        <p:attrNameLst>
                                          <p:attrName>ppt_x</p:attrName>
                                        </p:attrNameLst>
                                      </p:cBhvr>
                                      <p:tavLst>
                                        <p:tav tm="0">
                                          <p:val>
                                            <p:strVal val="#ppt_x"/>
                                          </p:val>
                                        </p:tav>
                                        <p:tav tm="100000">
                                          <p:val>
                                            <p:strVal val="#ppt_x"/>
                                          </p:val>
                                        </p:tav>
                                      </p:tavLst>
                                    </p:anim>
                                    <p:anim calcmode="lin" valueType="num">
                                      <p:cBhvr additive="base">
                                        <p:cTn id="50" dur="500" fill="hold"/>
                                        <p:tgtEl>
                                          <p:spTgt spid="7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additive="base">
                                        <p:cTn id="53" dur="500" fill="hold"/>
                                        <p:tgtEl>
                                          <p:spTgt spid="81"/>
                                        </p:tgtEl>
                                        <p:attrNameLst>
                                          <p:attrName>ppt_x</p:attrName>
                                        </p:attrNameLst>
                                      </p:cBhvr>
                                      <p:tavLst>
                                        <p:tav tm="0">
                                          <p:val>
                                            <p:strVal val="#ppt_x"/>
                                          </p:val>
                                        </p:tav>
                                        <p:tav tm="100000">
                                          <p:val>
                                            <p:strVal val="#ppt_x"/>
                                          </p:val>
                                        </p:tav>
                                      </p:tavLst>
                                    </p:anim>
                                    <p:anim calcmode="lin" valueType="num">
                                      <p:cBhvr additive="base">
                                        <p:cTn id="5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2" grpId="0"/>
      <p:bldP spid="74" grpId="0" animBg="1"/>
      <p:bldP spid="76" grpId="0"/>
      <p:bldP spid="77" grpId="0"/>
      <p:bldP spid="79" grpId="0" animBg="1"/>
      <p:bldP spid="81"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069373" y="1396874"/>
            <a:ext cx="4066279" cy="923330"/>
            <a:chOff x="4069373" y="1206374"/>
            <a:chExt cx="4066279" cy="923330"/>
          </a:xfrm>
        </p:grpSpPr>
        <p:sp>
          <p:nvSpPr>
            <p:cNvPr id="59" name="文本框 58"/>
            <p:cNvSpPr txBox="1"/>
            <p:nvPr/>
          </p:nvSpPr>
          <p:spPr>
            <a:xfrm>
              <a:off x="4553509" y="12063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300" normalizeH="0" baseline="0" noProof="0" dirty="0">
                  <a:ln>
                    <a:noFill/>
                  </a:ln>
                  <a:solidFill>
                    <a:srgbClr val="CE3024"/>
                  </a:solidFill>
                  <a:effectLst/>
                  <a:uLnTx/>
                  <a:uFillTx/>
                  <a:latin typeface="思源宋体 CN SemiBold" panose="02020600000000000000" pitchFamily="18" charset="-122"/>
                  <a:ea typeface="思源宋体 CN SemiBold" panose="02020600000000000000" pitchFamily="18" charset="-122"/>
                  <a:cs typeface="阿里巴巴普惠体 H" panose="00020600040101010101" pitchFamily="18" charset="-122"/>
                </a:rPr>
                <a:t>PART1</a:t>
              </a:r>
              <a:endParaRPr kumimoji="0" lang="zh-CN" altLang="en-US" sz="5400" b="0" i="0" u="none" strike="noStrike" kern="1200" cap="none" spc="300" normalizeH="0" baseline="0" noProof="0" dirty="0">
                <a:ln>
                  <a:noFill/>
                </a:ln>
                <a:solidFill>
                  <a:srgbClr val="CE3024"/>
                </a:solidFill>
                <a:effectLst/>
                <a:uLnTx/>
                <a:uFillTx/>
                <a:latin typeface="思源宋体 CN SemiBold" panose="02020600000000000000" pitchFamily="18" charset="-122"/>
                <a:ea typeface="思源宋体 CN SemiBold" panose="02020600000000000000" pitchFamily="18" charset="-122"/>
                <a:cs typeface="阿里巴巴普惠体 H" panose="00020600040101010101" pitchFamily="18" charset="-122"/>
              </a:endParaRPr>
            </a:p>
          </p:txBody>
        </p:sp>
        <p:grpSp>
          <p:nvGrpSpPr>
            <p:cNvPr id="9" name="组合 8"/>
            <p:cNvGrpSpPr/>
            <p:nvPr/>
          </p:nvGrpSpPr>
          <p:grpSpPr>
            <a:xfrm>
              <a:off x="7740416" y="1558553"/>
              <a:ext cx="395236" cy="218972"/>
              <a:chOff x="7080016" y="791236"/>
              <a:chExt cx="395236" cy="218972"/>
            </a:xfrm>
          </p:grpSpPr>
          <p:sp>
            <p:nvSpPr>
              <p:cNvPr id="60" name="星形: 五角 59"/>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1" name="星形: 五角 60"/>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nvGrpSpPr>
            <p:cNvPr id="62" name="组合 61"/>
            <p:cNvGrpSpPr/>
            <p:nvPr/>
          </p:nvGrpSpPr>
          <p:grpSpPr>
            <a:xfrm flipH="1">
              <a:off x="4069373" y="1558553"/>
              <a:ext cx="395236" cy="218972"/>
              <a:chOff x="7080016" y="791236"/>
              <a:chExt cx="395236" cy="218972"/>
            </a:xfrm>
          </p:grpSpPr>
          <p:sp>
            <p:nvSpPr>
              <p:cNvPr id="63" name="星形: 五角 62"/>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4" name="星形: 五角 63"/>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grpSp>
        <p:nvGrpSpPr>
          <p:cNvPr id="12" name="组合 11"/>
          <p:cNvGrpSpPr/>
          <p:nvPr/>
        </p:nvGrpSpPr>
        <p:grpSpPr>
          <a:xfrm>
            <a:off x="3204936" y="2736850"/>
            <a:ext cx="5782129" cy="1524000"/>
            <a:chOff x="3230336" y="2647950"/>
            <a:chExt cx="5782129" cy="1524000"/>
          </a:xfrm>
        </p:grpSpPr>
        <p:cxnSp>
          <p:nvCxnSpPr>
            <p:cNvPr id="7" name="直接连接符 6"/>
            <p:cNvCxnSpPr/>
            <p:nvPr/>
          </p:nvCxnSpPr>
          <p:spPr>
            <a:xfrm>
              <a:off x="3695700" y="2647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30336" y="2987599"/>
              <a:ext cx="5782129" cy="830997"/>
            </a:xfrm>
            <a:prstGeom prst="rect">
              <a:avLst/>
            </a:prstGeom>
            <a:noFill/>
          </p:spPr>
          <p:txBody>
            <a:bodyPr wrap="square" rtlCol="0">
              <a:spAutoFit/>
            </a:bodyPr>
            <a:lstStyle/>
            <a:p>
              <a:pPr algn="ctr"/>
              <a:r>
                <a:rPr lang="zh-CN" altLang="en-US" sz="4800" b="1" spc="600" dirty="0">
                  <a:solidFill>
                    <a:schemeClr val="accent1"/>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土地革命时期</a:t>
              </a:r>
            </a:p>
          </p:txBody>
        </p:sp>
        <p:cxnSp>
          <p:nvCxnSpPr>
            <p:cNvPr id="83" name="直接连接符 82"/>
            <p:cNvCxnSpPr/>
            <p:nvPr/>
          </p:nvCxnSpPr>
          <p:spPr>
            <a:xfrm>
              <a:off x="3695700" y="4171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68005" y="3105016"/>
            <a:ext cx="5579535" cy="972510"/>
          </a:xfrm>
          <a:prstGeom prst="rect">
            <a:avLst/>
          </a:prstGeom>
        </p:spPr>
        <p:txBody>
          <a:bodyPr wrap="square">
            <a:spAutoFit/>
          </a:bodyPr>
          <a:lstStyle/>
          <a:p>
            <a:pPr algn="just" defTabSz="932180">
              <a:lnSpc>
                <a:spcPct val="150000"/>
              </a:lnSpc>
            </a:pPr>
            <a:r>
              <a:rPr lang="zh-CN" altLang="en-US"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中国特色社会主义新时代的形成以及我国社会主要矛盾的转化，仍在社会主义初级阶段范畴内。</a:t>
            </a:r>
          </a:p>
        </p:txBody>
      </p:sp>
      <p:sp>
        <p:nvSpPr>
          <p:cNvPr id="3" name="矩形 2"/>
          <p:cNvSpPr/>
          <p:nvPr/>
        </p:nvSpPr>
        <p:spPr>
          <a:xfrm>
            <a:off x="5468005" y="4494411"/>
            <a:ext cx="5349635" cy="972510"/>
          </a:xfrm>
          <a:prstGeom prst="rect">
            <a:avLst/>
          </a:prstGeom>
        </p:spPr>
        <p:txBody>
          <a:bodyPr wrap="square">
            <a:spAutoFit/>
          </a:bodyPr>
          <a:lstStyle/>
          <a:p>
            <a:pPr algn="just" defTabSz="932180">
              <a:lnSpc>
                <a:spcPct val="150000"/>
              </a:lnSpc>
            </a:pPr>
            <a:r>
              <a:rPr lang="zh-CN" altLang="en-US"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社会主义初级阶段发展的过程性和阶段性，</a:t>
            </a:r>
            <a:endParaRPr lang="en-US" altLang="zh-CN"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just" defTabSz="932180">
              <a:lnSpc>
                <a:spcPct val="150000"/>
              </a:lnSpc>
            </a:pPr>
            <a:r>
              <a:rPr lang="zh-CN" altLang="en-US"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使得中国特色社会主义进入了新时代。</a:t>
            </a:r>
          </a:p>
        </p:txBody>
      </p:sp>
      <p:sp>
        <p:nvSpPr>
          <p:cNvPr id="4" name="矩形 3"/>
          <p:cNvSpPr/>
          <p:nvPr/>
        </p:nvSpPr>
        <p:spPr>
          <a:xfrm>
            <a:off x="5468005" y="1715621"/>
            <a:ext cx="5349635" cy="972510"/>
          </a:xfrm>
          <a:prstGeom prst="rect">
            <a:avLst/>
          </a:prstGeom>
        </p:spPr>
        <p:txBody>
          <a:bodyPr wrap="square">
            <a:spAutoFit/>
          </a:bodyPr>
          <a:lstStyle/>
          <a:p>
            <a:pPr algn="just" defTabSz="932180">
              <a:lnSpc>
                <a:spcPct val="150000"/>
              </a:lnSpc>
            </a:pPr>
            <a:r>
              <a:rPr lang="zh-CN" altLang="zh-CN"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我国社会主义初级阶段要有百年以上的时间。</a:t>
            </a:r>
            <a:endParaRPr lang="en-US" altLang="zh-CN"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just" defTabSz="932180">
              <a:lnSpc>
                <a:spcPct val="150000"/>
              </a:lnSpc>
            </a:pPr>
            <a:r>
              <a:rPr lang="zh-CN" altLang="zh-CN"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所以</a:t>
            </a:r>
            <a:r>
              <a:rPr lang="zh-CN" altLang="en-US"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zh-CN"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我们现在仍然处于社会主义初级阶段。</a:t>
            </a:r>
            <a:endParaRPr lang="zh-CN" altLang="en-US" sz="20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5" name="五角星 16"/>
          <p:cNvSpPr/>
          <p:nvPr/>
        </p:nvSpPr>
        <p:spPr>
          <a:xfrm>
            <a:off x="4810059" y="2056223"/>
            <a:ext cx="385191" cy="384822"/>
          </a:xfrm>
          <a:prstGeom prst="star5">
            <a:avLst/>
          </a:prstGeom>
          <a:solidFill>
            <a:srgbClr val="CE302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Verdana" panose="020B0604030504040204"/>
              <a:ea typeface="宋体" panose="02010600030101010101" pitchFamily="2" charset="-122"/>
              <a:cs typeface="+mn-cs"/>
            </a:endParaRPr>
          </a:p>
        </p:txBody>
      </p:sp>
      <p:grpSp>
        <p:nvGrpSpPr>
          <p:cNvPr id="6" name="组合 5"/>
          <p:cNvGrpSpPr>
            <a:grpSpLocks noChangeAspect="1"/>
          </p:cNvGrpSpPr>
          <p:nvPr/>
        </p:nvGrpSpPr>
        <p:grpSpPr>
          <a:xfrm>
            <a:off x="1182694" y="1968968"/>
            <a:ext cx="2759824" cy="2759819"/>
            <a:chOff x="3851921" y="107991"/>
            <a:chExt cx="1792566" cy="1792567"/>
          </a:xfrm>
          <a:solidFill>
            <a:srgbClr val="F5EA9B"/>
          </a:solidFill>
          <a:effectLst/>
        </p:grpSpPr>
        <p:sp>
          <p:nvSpPr>
            <p:cNvPr id="7" name="Freeform 29"/>
            <p:cNvSpPr/>
            <p:nvPr/>
          </p:nvSpPr>
          <p:spPr bwMode="auto">
            <a:xfrm>
              <a:off x="4346390" y="567816"/>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E302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prstClr val="black"/>
                </a:solidFill>
                <a:effectLst/>
                <a:uLnTx/>
                <a:uFillTx/>
                <a:latin typeface="Franklin Gothic Book"/>
                <a:ea typeface="宋体" panose="02010600030101010101" pitchFamily="2" charset="-122"/>
                <a:cs typeface="+mn-cs"/>
              </a:endParaRPr>
            </a:p>
          </p:txBody>
        </p:sp>
        <p:sp>
          <p:nvSpPr>
            <p:cNvPr id="8" name="任意多边形 127"/>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w="9525" cap="flat" cmpd="sng" algn="ctr">
              <a:solidFill>
                <a:srgbClr val="CE302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dirty="0">
                <a:ln>
                  <a:noFill/>
                </a:ln>
                <a:solidFill>
                  <a:prstClr val="white"/>
                </a:solidFill>
                <a:effectLst/>
                <a:uLnTx/>
                <a:uFillTx/>
                <a:latin typeface="Franklin Gothic Book"/>
                <a:ea typeface="宋体" panose="02010600030101010101" pitchFamily="2" charset="-122"/>
                <a:cs typeface="+mn-cs"/>
              </a:endParaRPr>
            </a:p>
          </p:txBody>
        </p:sp>
      </p:grpSp>
      <p:sp>
        <p:nvSpPr>
          <p:cNvPr id="9" name="五角星 28"/>
          <p:cNvSpPr/>
          <p:nvPr/>
        </p:nvSpPr>
        <p:spPr>
          <a:xfrm>
            <a:off x="4810059" y="3420436"/>
            <a:ext cx="385191" cy="384822"/>
          </a:xfrm>
          <a:prstGeom prst="star5">
            <a:avLst/>
          </a:prstGeom>
          <a:solidFill>
            <a:srgbClr val="CE302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Verdana" panose="020B0604030504040204"/>
              <a:ea typeface="宋体" panose="02010600030101010101" pitchFamily="2" charset="-122"/>
              <a:cs typeface="+mn-cs"/>
            </a:endParaRPr>
          </a:p>
        </p:txBody>
      </p:sp>
      <p:sp>
        <p:nvSpPr>
          <p:cNvPr id="10" name="五角星 29"/>
          <p:cNvSpPr/>
          <p:nvPr/>
        </p:nvSpPr>
        <p:spPr>
          <a:xfrm>
            <a:off x="4810059" y="4809831"/>
            <a:ext cx="385191" cy="384822"/>
          </a:xfrm>
          <a:prstGeom prst="star5">
            <a:avLst/>
          </a:prstGeom>
          <a:solidFill>
            <a:srgbClr val="CE302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Verdana" panose="020B0604030504040204"/>
              <a:ea typeface="宋体" panose="02010600030101010101" pitchFamily="2" charset="-122"/>
              <a:cs typeface="+mn-cs"/>
            </a:endParaRPr>
          </a:p>
        </p:txBody>
      </p:sp>
      <p:pic>
        <p:nvPicPr>
          <p:cNvPr id="14" name="图片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18" name="矩形 17"/>
          <p:cNvSpPr/>
          <p:nvPr/>
        </p:nvSpPr>
        <p:spPr>
          <a:xfrm>
            <a:off x="8390240" y="223791"/>
            <a:ext cx="2694372" cy="461665"/>
          </a:xfrm>
          <a:prstGeom prst="rect">
            <a:avLst/>
          </a:prstGeom>
        </p:spPr>
        <p:txBody>
          <a:bodyPr wrap="square">
            <a:spAutoFit/>
          </a:bodyPr>
          <a:lstStyle/>
          <a:p>
            <a:pPr algn="ctr"/>
            <a:r>
              <a:rPr lang="zh-CN" altLang="en-US" sz="2400" b="1" spc="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土地革命时期</a:t>
            </a:r>
          </a:p>
        </p:txBody>
      </p:sp>
      <p:pic>
        <p:nvPicPr>
          <p:cNvPr id="19" name="图形 1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838" y="154626"/>
            <a:ext cx="521303" cy="521303"/>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22" name="直接连接符 21"/>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3"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
                                        <p:tgtEl>
                                          <p:spTgt spid="9"/>
                                        </p:tgtEl>
                                      </p:cBhvr>
                                    </p:animEffect>
                                    <p:anim calcmode="lin" valueType="num">
                                      <p:cBhvr>
                                        <p:cTn id="22" dur="400" fill="hold"/>
                                        <p:tgtEl>
                                          <p:spTgt spid="9"/>
                                        </p:tgtEl>
                                        <p:attrNameLst>
                                          <p:attrName>ppt_x</p:attrName>
                                        </p:attrNameLst>
                                      </p:cBhvr>
                                      <p:tavLst>
                                        <p:tav tm="0">
                                          <p:val>
                                            <p:strVal val="#ppt_x"/>
                                          </p:val>
                                        </p:tav>
                                        <p:tav tm="100000">
                                          <p:val>
                                            <p:strVal val="#ppt_x"/>
                                          </p:val>
                                        </p:tav>
                                      </p:tavLst>
                                    </p:anim>
                                    <p:anim calcmode="lin" valueType="num">
                                      <p:cBhvr>
                                        <p:cTn id="23" dur="400" fill="hold"/>
                                        <p:tgtEl>
                                          <p:spTgt spid="9"/>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
                                        <p:tgtEl>
                                          <p:spTgt spid="10"/>
                                        </p:tgtEl>
                                      </p:cBhvr>
                                    </p:animEffect>
                                    <p:anim calcmode="lin" valueType="num">
                                      <p:cBhvr>
                                        <p:cTn id="29" dur="400" fill="hold"/>
                                        <p:tgtEl>
                                          <p:spTgt spid="10"/>
                                        </p:tgtEl>
                                        <p:attrNameLst>
                                          <p:attrName>ppt_x</p:attrName>
                                        </p:attrNameLst>
                                      </p:cBhvr>
                                      <p:tavLst>
                                        <p:tav tm="0">
                                          <p:val>
                                            <p:strVal val="#ppt_x"/>
                                          </p:val>
                                        </p:tav>
                                        <p:tav tm="100000">
                                          <p:val>
                                            <p:strVal val="#ppt_x"/>
                                          </p:val>
                                        </p:tav>
                                      </p:tavLst>
                                    </p:anim>
                                    <p:anim calcmode="lin" valueType="num">
                                      <p:cBhvr>
                                        <p:cTn id="30" dur="400" fill="hold"/>
                                        <p:tgtEl>
                                          <p:spTgt spid="10"/>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grpId="0" nodeType="withEffect">
                                  <p:stCondLst>
                                    <p:cond delay="25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par>
                                <p:cTn id="40" presetID="14" presetClass="entr" presetSubtype="10" fill="hold" grpId="0" nodeType="withEffect">
                                  <p:stCondLst>
                                    <p:cond delay="50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04258" y="1828085"/>
            <a:ext cx="3447092" cy="3621241"/>
            <a:chOff x="4669152" y="2204864"/>
            <a:chExt cx="2853697" cy="3161994"/>
          </a:xfrm>
        </p:grpSpPr>
        <p:sp>
          <p:nvSpPr>
            <p:cNvPr id="5" name="矩形: 剪去单角 444"/>
            <p:cNvSpPr/>
            <p:nvPr/>
          </p:nvSpPr>
          <p:spPr>
            <a:xfrm>
              <a:off x="4669152" y="2204864"/>
              <a:ext cx="2853695" cy="3161994"/>
            </a:xfrm>
            <a:prstGeom prst="snip1Rect">
              <a:avLst>
                <a:gd name="adj" fmla="val 29383"/>
              </a:avLst>
            </a:prstGeom>
            <a:noFill/>
            <a:ln w="3175">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665" dirty="0">
                <a:solidFill>
                  <a:prstClr val="white"/>
                </a:solidFill>
                <a:latin typeface="Agency FB" panose="020B0503020202020204" pitchFamily="34" charset="0"/>
                <a:ea typeface="宋体" panose="02010600030101010101" pitchFamily="2" charset="-122"/>
              </a:endParaRPr>
            </a:p>
          </p:txBody>
        </p:sp>
        <p:sp>
          <p:nvSpPr>
            <p:cNvPr id="6" name="矩形 5"/>
            <p:cNvSpPr/>
            <p:nvPr/>
          </p:nvSpPr>
          <p:spPr>
            <a:xfrm>
              <a:off x="4669153" y="5243677"/>
              <a:ext cx="2853695" cy="123181"/>
            </a:xfrm>
            <a:prstGeom prst="rect">
              <a:avLst/>
            </a:prstGeom>
            <a:solidFill>
              <a:srgbClr val="CE3024"/>
            </a:solidFill>
            <a:ln w="3175">
              <a:noFill/>
              <a:prstDash val="solid"/>
              <a:round/>
            </a:ln>
            <a:effectLst/>
          </p:spPr>
          <p:txBody>
            <a:bodyPr anchor="ctr"/>
            <a:lstStyle/>
            <a:p>
              <a:pPr algn="ctr" defTabSz="914400"/>
              <a:endParaRPr sz="2665" dirty="0">
                <a:solidFill>
                  <a:prstClr val="black"/>
                </a:solidFill>
                <a:latin typeface="Agency FB" panose="020B0503020202020204" pitchFamily="34" charset="0"/>
                <a:ea typeface="宋体" panose="02010600030101010101" pitchFamily="2" charset="-122"/>
              </a:endParaRPr>
            </a:p>
          </p:txBody>
        </p:sp>
        <p:sp>
          <p:nvSpPr>
            <p:cNvPr id="7" name="任意多边形: 形状 445"/>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CE3024"/>
            </a:solidFill>
            <a:ln w="3175">
              <a:noFill/>
              <a:prstDash val="solid"/>
              <a:round/>
            </a:ln>
            <a:effectLst/>
          </p:spPr>
          <p:txBody>
            <a:bodyPr vert="horz" wrap="square" lIns="162560" tIns="81280" rIns="162560" bIns="81280" anchor="t" anchorCtr="0" compatLnSpc="1">
              <a:normAutofit/>
            </a:bodyPr>
            <a:lstStyle/>
            <a:p>
              <a:pPr algn="r" defTabSz="914400"/>
              <a:r>
                <a:rPr lang="en-US" altLang="zh-CN" sz="2665" dirty="0">
                  <a:solidFill>
                    <a:prstClr val="white"/>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2</a:t>
              </a:r>
            </a:p>
          </p:txBody>
        </p:sp>
      </p:grpSp>
      <p:grpSp>
        <p:nvGrpSpPr>
          <p:cNvPr id="8" name="组合 7"/>
          <p:cNvGrpSpPr/>
          <p:nvPr/>
        </p:nvGrpSpPr>
        <p:grpSpPr>
          <a:xfrm>
            <a:off x="403119" y="1828085"/>
            <a:ext cx="3447092" cy="3621241"/>
            <a:chOff x="247577" y="3140968"/>
            <a:chExt cx="2501994" cy="2772295"/>
          </a:xfrm>
        </p:grpSpPr>
        <p:sp>
          <p:nvSpPr>
            <p:cNvPr id="9" name="矩形: 剪去单角 437"/>
            <p:cNvSpPr/>
            <p:nvPr/>
          </p:nvSpPr>
          <p:spPr>
            <a:xfrm>
              <a:off x="247577" y="3140968"/>
              <a:ext cx="2501992" cy="2772295"/>
            </a:xfrm>
            <a:prstGeom prst="snip1Rect">
              <a:avLst>
                <a:gd name="adj" fmla="val 29383"/>
              </a:avLst>
            </a:prstGeom>
            <a:noFill/>
            <a:ln w="3175">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665" dirty="0">
                <a:solidFill>
                  <a:prstClr val="white"/>
                </a:solidFill>
                <a:latin typeface="Agency FB" panose="020B0503020202020204" pitchFamily="34" charset="0"/>
                <a:ea typeface="宋体" panose="02010600030101010101" pitchFamily="2" charset="-122"/>
              </a:endParaRPr>
            </a:p>
          </p:txBody>
        </p:sp>
        <p:sp>
          <p:nvSpPr>
            <p:cNvPr id="10" name="矩形 9"/>
            <p:cNvSpPr/>
            <p:nvPr/>
          </p:nvSpPr>
          <p:spPr>
            <a:xfrm>
              <a:off x="247578" y="5805263"/>
              <a:ext cx="2501992" cy="108000"/>
            </a:xfrm>
            <a:prstGeom prst="rect">
              <a:avLst/>
            </a:prstGeom>
            <a:solidFill>
              <a:srgbClr val="CE3024"/>
            </a:solidFill>
            <a:ln w="3175">
              <a:noFill/>
              <a:prstDash val="solid"/>
              <a:round/>
            </a:ln>
            <a:effectLst/>
          </p:spPr>
          <p:txBody>
            <a:bodyPr anchor="ctr"/>
            <a:lstStyle/>
            <a:p>
              <a:pPr algn="ctr" defTabSz="914400"/>
              <a:endParaRPr sz="2665" dirty="0">
                <a:solidFill>
                  <a:prstClr val="black"/>
                </a:solidFill>
                <a:latin typeface="Agency FB" panose="020B0503020202020204" pitchFamily="34" charset="0"/>
                <a:ea typeface="宋体" panose="02010600030101010101" pitchFamily="2" charset="-122"/>
              </a:endParaRPr>
            </a:p>
          </p:txBody>
        </p:sp>
        <p:sp>
          <p:nvSpPr>
            <p:cNvPr id="11" name="任意多边形: 形状 438"/>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CE3024"/>
            </a:solidFill>
            <a:ln w="3175">
              <a:noFill/>
              <a:prstDash val="solid"/>
              <a:round/>
            </a:ln>
            <a:effectLst/>
          </p:spPr>
          <p:txBody>
            <a:bodyPr vert="horz" wrap="square" lIns="162560" tIns="81280" rIns="162560" bIns="81280" anchor="t" anchorCtr="0" compatLnSpc="1">
              <a:normAutofit/>
            </a:bodyPr>
            <a:lstStyle/>
            <a:p>
              <a:pPr algn="r" defTabSz="914400"/>
              <a:r>
                <a:rPr lang="en-US" altLang="ko-KR" sz="2665" dirty="0">
                  <a:solidFill>
                    <a:prstClr val="white"/>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1</a:t>
              </a:r>
            </a:p>
          </p:txBody>
        </p:sp>
      </p:grpSp>
      <p:grpSp>
        <p:nvGrpSpPr>
          <p:cNvPr id="12" name="组合 11"/>
          <p:cNvGrpSpPr/>
          <p:nvPr/>
        </p:nvGrpSpPr>
        <p:grpSpPr>
          <a:xfrm>
            <a:off x="8405395" y="1828085"/>
            <a:ext cx="3447092" cy="3621241"/>
            <a:chOff x="247577" y="3140968"/>
            <a:chExt cx="2501994" cy="2772295"/>
          </a:xfrm>
        </p:grpSpPr>
        <p:sp>
          <p:nvSpPr>
            <p:cNvPr id="13" name="矩形: 剪去单角 455"/>
            <p:cNvSpPr/>
            <p:nvPr/>
          </p:nvSpPr>
          <p:spPr>
            <a:xfrm>
              <a:off x="247577" y="3140968"/>
              <a:ext cx="2501992" cy="2772295"/>
            </a:xfrm>
            <a:prstGeom prst="snip1Rect">
              <a:avLst>
                <a:gd name="adj" fmla="val 29383"/>
              </a:avLst>
            </a:prstGeom>
            <a:noFill/>
            <a:ln w="3175">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665" dirty="0">
                <a:solidFill>
                  <a:prstClr val="white"/>
                </a:solidFill>
                <a:latin typeface="Agency FB" panose="020B0503020202020204" pitchFamily="34" charset="0"/>
                <a:ea typeface="宋体" panose="02010600030101010101" pitchFamily="2" charset="-122"/>
              </a:endParaRPr>
            </a:p>
          </p:txBody>
        </p:sp>
        <p:sp>
          <p:nvSpPr>
            <p:cNvPr id="14" name="矩形 13"/>
            <p:cNvSpPr/>
            <p:nvPr/>
          </p:nvSpPr>
          <p:spPr>
            <a:xfrm>
              <a:off x="247578" y="5805263"/>
              <a:ext cx="2501992" cy="108000"/>
            </a:xfrm>
            <a:prstGeom prst="rect">
              <a:avLst/>
            </a:prstGeom>
            <a:solidFill>
              <a:srgbClr val="CE3024"/>
            </a:solidFill>
            <a:ln w="3175">
              <a:noFill/>
              <a:prstDash val="solid"/>
              <a:round/>
            </a:ln>
            <a:effectLst/>
          </p:spPr>
          <p:txBody>
            <a:bodyPr anchor="ctr"/>
            <a:lstStyle/>
            <a:p>
              <a:pPr algn="ctr" defTabSz="914400"/>
              <a:endParaRPr sz="2665" dirty="0">
                <a:solidFill>
                  <a:prstClr val="black"/>
                </a:solidFill>
                <a:latin typeface="Agency FB" panose="020B0503020202020204" pitchFamily="34" charset="0"/>
                <a:ea typeface="宋体" panose="02010600030101010101" pitchFamily="2" charset="-122"/>
              </a:endParaRPr>
            </a:p>
          </p:txBody>
        </p:sp>
        <p:sp>
          <p:nvSpPr>
            <p:cNvPr id="15" name="任意多边形: 形状 456"/>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CE3024"/>
            </a:solidFill>
            <a:ln w="3175">
              <a:noFill/>
              <a:prstDash val="solid"/>
              <a:round/>
            </a:ln>
            <a:effectLst/>
          </p:spPr>
          <p:txBody>
            <a:bodyPr vert="horz" wrap="square" lIns="162560" tIns="81280" rIns="162560" bIns="81280" anchor="t" anchorCtr="0" compatLnSpc="1">
              <a:normAutofit/>
            </a:bodyPr>
            <a:lstStyle/>
            <a:p>
              <a:pPr algn="r" defTabSz="914400"/>
              <a:r>
                <a:rPr lang="en-US" altLang="ko-KR" sz="2665" dirty="0">
                  <a:solidFill>
                    <a:prstClr val="white"/>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3</a:t>
              </a:r>
            </a:p>
          </p:txBody>
        </p:sp>
      </p:grpSp>
      <p:sp>
        <p:nvSpPr>
          <p:cNvPr id="16" name="文本框 15"/>
          <p:cNvSpPr txBox="1"/>
          <p:nvPr/>
        </p:nvSpPr>
        <p:spPr>
          <a:xfrm>
            <a:off x="583606" y="2399751"/>
            <a:ext cx="3086113" cy="2414187"/>
          </a:xfrm>
          <a:prstGeom prst="rect">
            <a:avLst/>
          </a:prstGeom>
          <a:noFill/>
          <a:effectLst/>
        </p:spPr>
        <p:txBody>
          <a:bodyPr wrap="square" rtlCol="0">
            <a:spAutoFit/>
          </a:bodyPr>
          <a:lstStyle/>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请再此输入文字部分请再此输入请再此输入文字部分请再此输入请再此输入文字部分请再此输入文字部分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ctr" defTabSz="914400">
              <a:lnSpc>
                <a:spcPct val="150000"/>
              </a:lnSpc>
            </a:pPr>
            <a:endParaRPr lang="zh-CN" altLang="en-US" sz="1200" dirty="0">
              <a:solidFill>
                <a:srgbClr val="CE3024"/>
              </a:solidFill>
              <a:latin typeface="宋体" panose="02010600030101010101" pitchFamily="2" charset="-122"/>
              <a:ea typeface="宋体" panose="02010600030101010101" pitchFamily="2" charset="-122"/>
            </a:endParaRPr>
          </a:p>
        </p:txBody>
      </p:sp>
      <p:sp>
        <p:nvSpPr>
          <p:cNvPr id="17" name="文本框 16"/>
          <p:cNvSpPr txBox="1"/>
          <p:nvPr/>
        </p:nvSpPr>
        <p:spPr>
          <a:xfrm>
            <a:off x="4632018" y="2399751"/>
            <a:ext cx="2991569" cy="2130968"/>
          </a:xfrm>
          <a:prstGeom prst="rect">
            <a:avLst/>
          </a:prstGeom>
          <a:noFill/>
          <a:effectLst/>
        </p:spPr>
        <p:txBody>
          <a:bodyPr wrap="square" rtlCol="0">
            <a:spAutoFit/>
          </a:bodyPr>
          <a:lstStyle/>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a:t>
            </a:r>
          </a:p>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请再此输入文字部分请再此输入请再此输入文字部分请再此输入请再此输入文字部分请再此输入文字部分</a:t>
            </a:r>
          </a:p>
        </p:txBody>
      </p:sp>
      <p:sp>
        <p:nvSpPr>
          <p:cNvPr id="18" name="文本框 17"/>
          <p:cNvSpPr txBox="1"/>
          <p:nvPr/>
        </p:nvSpPr>
        <p:spPr>
          <a:xfrm>
            <a:off x="8574307" y="2387394"/>
            <a:ext cx="2966905" cy="2130968"/>
          </a:xfrm>
          <a:prstGeom prst="rect">
            <a:avLst/>
          </a:prstGeom>
          <a:noFill/>
          <a:effectLst/>
        </p:spPr>
        <p:txBody>
          <a:bodyPr wrap="square" rtlCol="0">
            <a:spAutoFit/>
          </a:bodyPr>
          <a:lstStyle/>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a:t>
            </a:r>
          </a:p>
          <a:p>
            <a:pPr algn="ct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请再此输入文字部分请再此输入请再此输入文字部分请再此输入请再此输入文字部分请再此输入文字部分</a:t>
            </a:r>
          </a:p>
        </p:txBody>
      </p:sp>
      <p:pic>
        <p:nvPicPr>
          <p:cNvPr id="20" name="图片 1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21" name="矩形 20"/>
          <p:cNvSpPr/>
          <p:nvPr/>
        </p:nvSpPr>
        <p:spPr>
          <a:xfrm>
            <a:off x="8390240" y="223791"/>
            <a:ext cx="2694372" cy="461665"/>
          </a:xfrm>
          <a:prstGeom prst="rect">
            <a:avLst/>
          </a:prstGeom>
        </p:spPr>
        <p:txBody>
          <a:bodyPr wrap="square">
            <a:spAutoFit/>
          </a:bodyPr>
          <a:lstStyle/>
          <a:p>
            <a:pPr algn="ctr"/>
            <a:r>
              <a:rPr lang="zh-CN" altLang="en-US" sz="2400" b="1" spc="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土地革命时期</a:t>
            </a:r>
          </a:p>
        </p:txBody>
      </p:sp>
      <p:pic>
        <p:nvPicPr>
          <p:cNvPr id="22" name="图形 2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838" y="154626"/>
            <a:ext cx="521303" cy="521303"/>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25" name="直接连接符 24"/>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67"/>
          <p:cNvGrpSpPr/>
          <p:nvPr>
            <p:custDataLst>
              <p:tags r:id="rId1"/>
            </p:custDataLst>
          </p:nvPr>
        </p:nvGrpSpPr>
        <p:grpSpPr>
          <a:xfrm>
            <a:off x="1429850" y="1648772"/>
            <a:ext cx="9377850" cy="1150051"/>
            <a:chOff x="317623" y="3605926"/>
            <a:chExt cx="5687261" cy="775839"/>
          </a:xfrm>
        </p:grpSpPr>
        <p:sp>
          <p:nvSpPr>
            <p:cNvPr id="7" name="矩形 6"/>
            <p:cNvSpPr/>
            <p:nvPr/>
          </p:nvSpPr>
          <p:spPr>
            <a:xfrm>
              <a:off x="1324884" y="3605937"/>
              <a:ext cx="4680000" cy="775827"/>
            </a:xfrm>
            <a:prstGeom prst="rect">
              <a:avLst/>
            </a:prstGeom>
            <a:noFill/>
            <a:ln w="12700">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055" dirty="0">
                <a:solidFill>
                  <a:prstClr val="white"/>
                </a:solidFill>
                <a:latin typeface="Calibri" panose="020F0502020204030204"/>
                <a:ea typeface="宋体" panose="02010600030101010101" pitchFamily="2" charset="-122"/>
              </a:endParaRPr>
            </a:p>
          </p:txBody>
        </p:sp>
        <p:sp>
          <p:nvSpPr>
            <p:cNvPr id="8" name="矩形: 圆角 8"/>
            <p:cNvSpPr/>
            <p:nvPr/>
          </p:nvSpPr>
          <p:spPr>
            <a:xfrm>
              <a:off x="317623" y="3605926"/>
              <a:ext cx="1008000" cy="775839"/>
            </a:xfrm>
            <a:prstGeom prst="roundRect">
              <a:avLst>
                <a:gd name="adj" fmla="val 0"/>
              </a:avLst>
            </a:prstGeom>
            <a:solidFill>
              <a:srgbClr val="CE302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明确</a:t>
              </a:r>
            </a:p>
          </p:txBody>
        </p:sp>
        <p:sp>
          <p:nvSpPr>
            <p:cNvPr id="9" name="矩形 8"/>
            <p:cNvSpPr/>
            <p:nvPr/>
          </p:nvSpPr>
          <p:spPr>
            <a:xfrm>
              <a:off x="1436902" y="3704857"/>
              <a:ext cx="4451770" cy="596677"/>
            </a:xfrm>
            <a:prstGeom prst="rect">
              <a:avLst/>
            </a:prstGeom>
          </p:spPr>
          <p:txBody>
            <a:bodyPr wrap="square">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请输入文字部分请再字部分请再此输入文字部分请再此输入请再此输入文字部分请再此输入请再此输入文字部分请再此输入文字部分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0" name="PA_组合 67"/>
          <p:cNvGrpSpPr/>
          <p:nvPr>
            <p:custDataLst>
              <p:tags r:id="rId2"/>
            </p:custDataLst>
          </p:nvPr>
        </p:nvGrpSpPr>
        <p:grpSpPr>
          <a:xfrm>
            <a:off x="1429850" y="2988899"/>
            <a:ext cx="9377850" cy="1067296"/>
            <a:chOff x="317623" y="3605926"/>
            <a:chExt cx="5687261" cy="720011"/>
          </a:xfrm>
        </p:grpSpPr>
        <p:sp>
          <p:nvSpPr>
            <p:cNvPr id="11" name="矩形 10"/>
            <p:cNvSpPr/>
            <p:nvPr/>
          </p:nvSpPr>
          <p:spPr>
            <a:xfrm>
              <a:off x="1324884" y="3605937"/>
              <a:ext cx="4680000" cy="720000"/>
            </a:xfrm>
            <a:prstGeom prst="rect">
              <a:avLst/>
            </a:prstGeom>
            <a:noFill/>
            <a:ln w="12700">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055" dirty="0">
                <a:solidFill>
                  <a:prstClr val="white"/>
                </a:solidFill>
                <a:latin typeface="Calibri" panose="020F0502020204030204"/>
                <a:ea typeface="宋体" panose="02010600030101010101" pitchFamily="2" charset="-122"/>
              </a:endParaRPr>
            </a:p>
          </p:txBody>
        </p:sp>
        <p:sp>
          <p:nvSpPr>
            <p:cNvPr id="12" name="矩形: 圆角 8"/>
            <p:cNvSpPr/>
            <p:nvPr/>
          </p:nvSpPr>
          <p:spPr>
            <a:xfrm>
              <a:off x="317623" y="3605926"/>
              <a:ext cx="1008000" cy="720011"/>
            </a:xfrm>
            <a:prstGeom prst="roundRect">
              <a:avLst>
                <a:gd name="adj" fmla="val 0"/>
              </a:avLst>
            </a:prstGeom>
            <a:solidFill>
              <a:srgbClr val="CE302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明确</a:t>
              </a:r>
            </a:p>
          </p:txBody>
        </p:sp>
        <p:sp>
          <p:nvSpPr>
            <p:cNvPr id="13" name="矩形 12"/>
            <p:cNvSpPr/>
            <p:nvPr/>
          </p:nvSpPr>
          <p:spPr>
            <a:xfrm>
              <a:off x="1436902" y="3698371"/>
              <a:ext cx="4451770" cy="596676"/>
            </a:xfrm>
            <a:prstGeom prst="rect">
              <a:avLst/>
            </a:prstGeom>
          </p:spPr>
          <p:txBody>
            <a:bodyPr wrap="square">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请输入文字部分请再字部分请再此输入文字部分请再此输入请再此输入文字部分请再此输入请再此输入文字部分请再此输入文字部分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grpSp>
        <p:nvGrpSpPr>
          <p:cNvPr id="14" name="PA_组合 67"/>
          <p:cNvGrpSpPr/>
          <p:nvPr>
            <p:custDataLst>
              <p:tags r:id="rId3"/>
            </p:custDataLst>
          </p:nvPr>
        </p:nvGrpSpPr>
        <p:grpSpPr>
          <a:xfrm>
            <a:off x="1429850" y="4246271"/>
            <a:ext cx="9377850" cy="1067296"/>
            <a:chOff x="317623" y="3605926"/>
            <a:chExt cx="5687261" cy="720011"/>
          </a:xfrm>
        </p:grpSpPr>
        <p:sp>
          <p:nvSpPr>
            <p:cNvPr id="15" name="矩形 14"/>
            <p:cNvSpPr/>
            <p:nvPr/>
          </p:nvSpPr>
          <p:spPr>
            <a:xfrm>
              <a:off x="1324884" y="3605937"/>
              <a:ext cx="4680000" cy="720000"/>
            </a:xfrm>
            <a:prstGeom prst="rect">
              <a:avLst/>
            </a:prstGeom>
            <a:noFill/>
            <a:ln w="12700">
              <a:solidFill>
                <a:srgbClr val="CE3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055" dirty="0">
                <a:solidFill>
                  <a:prstClr val="white"/>
                </a:solidFill>
                <a:latin typeface="Calibri" panose="020F0502020204030204"/>
                <a:ea typeface="宋体" panose="02010600030101010101" pitchFamily="2" charset="-122"/>
              </a:endParaRPr>
            </a:p>
          </p:txBody>
        </p:sp>
        <p:sp>
          <p:nvSpPr>
            <p:cNvPr id="16" name="矩形: 圆角 8"/>
            <p:cNvSpPr/>
            <p:nvPr/>
          </p:nvSpPr>
          <p:spPr>
            <a:xfrm>
              <a:off x="317623" y="3605926"/>
              <a:ext cx="1008000" cy="720011"/>
            </a:xfrm>
            <a:prstGeom prst="roundRect">
              <a:avLst>
                <a:gd name="adj" fmla="val 0"/>
              </a:avLst>
            </a:prstGeom>
            <a:solidFill>
              <a:srgbClr val="CE302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明确</a:t>
              </a:r>
            </a:p>
          </p:txBody>
        </p:sp>
        <p:sp>
          <p:nvSpPr>
            <p:cNvPr id="17" name="矩形 16"/>
            <p:cNvSpPr/>
            <p:nvPr/>
          </p:nvSpPr>
          <p:spPr>
            <a:xfrm>
              <a:off x="1436902" y="3706495"/>
              <a:ext cx="4451770" cy="596676"/>
            </a:xfrm>
            <a:prstGeom prst="rect">
              <a:avLst/>
            </a:prstGeom>
          </p:spPr>
          <p:txBody>
            <a:bodyPr wrap="square">
              <a:spAutoFit/>
            </a:bodyPr>
            <a:lstStyle/>
            <a:p>
              <a:pPr defTabSz="914400">
                <a:lnSpc>
                  <a:spcPct val="150000"/>
                </a:lnSpc>
              </a:pPr>
              <a:r>
                <a:rPr lang="zh-CN" altLang="en-US"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请输入文字部分请再字部分请再此输入文字部分请再此输入请再此输入文字部分请再此输入请再此输入文字部分请再此输入文字部分</a:t>
              </a:r>
              <a:endParaRPr lang="zh-CN" altLang="en-US"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grpSp>
      <p:pic>
        <p:nvPicPr>
          <p:cNvPr id="20" name="图片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21" name="矩形 20"/>
          <p:cNvSpPr/>
          <p:nvPr/>
        </p:nvSpPr>
        <p:spPr>
          <a:xfrm>
            <a:off x="8390240" y="223791"/>
            <a:ext cx="2694372" cy="461665"/>
          </a:xfrm>
          <a:prstGeom prst="rect">
            <a:avLst/>
          </a:prstGeom>
        </p:spPr>
        <p:txBody>
          <a:bodyPr wrap="square">
            <a:spAutoFit/>
          </a:bodyPr>
          <a:lstStyle/>
          <a:p>
            <a:pPr algn="ctr"/>
            <a:r>
              <a:rPr lang="zh-CN" altLang="en-US" sz="2400" b="1" spc="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土地革命时期</a:t>
            </a:r>
          </a:p>
        </p:txBody>
      </p:sp>
      <p:pic>
        <p:nvPicPr>
          <p:cNvPr id="22" name="图形 21"/>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82838" y="154626"/>
            <a:ext cx="521303" cy="521303"/>
          </a:xfrm>
          <a:prstGeom prst="rect">
            <a:avLst/>
          </a:prstGeom>
        </p:spPr>
      </p:pic>
      <p:cxnSp>
        <p:nvCxnSpPr>
          <p:cNvPr id="25" name="直接连接符 24"/>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5000" fill="hold" nodeType="withEffect">
                                  <p:stCondLst>
                                    <p:cond delay="11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45000" fill="hold" nodeType="withEffect">
                                  <p:stCondLst>
                                    <p:cond delay="1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45000" fill="hold" nodeType="withEffect">
                                  <p:stCondLst>
                                    <p:cond delay="1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069373" y="1396874"/>
            <a:ext cx="4066279" cy="923330"/>
            <a:chOff x="4069373" y="1206374"/>
            <a:chExt cx="4066279" cy="923330"/>
          </a:xfrm>
        </p:grpSpPr>
        <p:sp>
          <p:nvSpPr>
            <p:cNvPr id="59" name="文本框 58"/>
            <p:cNvSpPr txBox="1"/>
            <p:nvPr/>
          </p:nvSpPr>
          <p:spPr>
            <a:xfrm>
              <a:off x="4553509" y="1206374"/>
              <a:ext cx="31357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300" normalizeH="0" baseline="0" noProof="0" dirty="0">
                  <a:ln>
                    <a:noFill/>
                  </a:ln>
                  <a:solidFill>
                    <a:schemeClr val="accent1"/>
                  </a:solidFill>
                  <a:effectLst/>
                  <a:uLnTx/>
                  <a:uFillTx/>
                  <a:latin typeface="思源宋体 CN SemiBold" panose="02020600000000000000" pitchFamily="18" charset="-122"/>
                  <a:ea typeface="思源宋体 CN SemiBold" panose="02020600000000000000" pitchFamily="18" charset="-122"/>
                </a:rPr>
                <a:t>PART2</a:t>
              </a:r>
              <a:endParaRPr kumimoji="0" lang="zh-CN" altLang="en-US" sz="5400" b="0" i="0" u="none" strike="noStrike" kern="1200" cap="none" spc="300" normalizeH="0" baseline="0" noProof="0" dirty="0">
                <a:ln>
                  <a:noFill/>
                </a:ln>
                <a:solidFill>
                  <a:schemeClr val="accent1"/>
                </a:solidFill>
                <a:effectLst/>
                <a:uLnTx/>
                <a:uFillTx/>
                <a:latin typeface="思源宋体 CN SemiBold" panose="02020600000000000000" pitchFamily="18" charset="-122"/>
                <a:ea typeface="思源宋体 CN SemiBold" panose="02020600000000000000" pitchFamily="18" charset="-122"/>
              </a:endParaRPr>
            </a:p>
          </p:txBody>
        </p:sp>
        <p:grpSp>
          <p:nvGrpSpPr>
            <p:cNvPr id="9" name="组合 8"/>
            <p:cNvGrpSpPr/>
            <p:nvPr/>
          </p:nvGrpSpPr>
          <p:grpSpPr>
            <a:xfrm>
              <a:off x="7740416" y="1558553"/>
              <a:ext cx="395236" cy="218972"/>
              <a:chOff x="7080016" y="791236"/>
              <a:chExt cx="395236" cy="218972"/>
            </a:xfrm>
          </p:grpSpPr>
          <p:sp>
            <p:nvSpPr>
              <p:cNvPr id="60" name="星形: 五角 59"/>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1" name="星形: 五角 60"/>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nvGrpSpPr>
            <p:cNvPr id="62" name="组合 61"/>
            <p:cNvGrpSpPr/>
            <p:nvPr/>
          </p:nvGrpSpPr>
          <p:grpSpPr>
            <a:xfrm flipH="1">
              <a:off x="4069373" y="1558553"/>
              <a:ext cx="395236" cy="218972"/>
              <a:chOff x="7080016" y="791236"/>
              <a:chExt cx="395236" cy="218972"/>
            </a:xfrm>
          </p:grpSpPr>
          <p:sp>
            <p:nvSpPr>
              <p:cNvPr id="63" name="星形: 五角 62"/>
              <p:cNvSpPr/>
              <p:nvPr/>
            </p:nvSpPr>
            <p:spPr>
              <a:xfrm>
                <a:off x="7080016" y="791236"/>
                <a:ext cx="218972" cy="218972"/>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sp>
            <p:nvSpPr>
              <p:cNvPr id="64" name="星形: 五角 63"/>
              <p:cNvSpPr/>
              <p:nvPr/>
            </p:nvSpPr>
            <p:spPr>
              <a:xfrm>
                <a:off x="7373386" y="850158"/>
                <a:ext cx="101866" cy="101866"/>
              </a:xfrm>
              <a:prstGeom prst="star5">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Light" panose="020B0502040204020203" charset="-122"/>
                  <a:cs typeface="+mn-cs"/>
                </a:endParaRPr>
              </a:p>
            </p:txBody>
          </p:sp>
        </p:grpSp>
      </p:grpSp>
      <p:grpSp>
        <p:nvGrpSpPr>
          <p:cNvPr id="12" name="组合 11"/>
          <p:cNvGrpSpPr/>
          <p:nvPr/>
        </p:nvGrpSpPr>
        <p:grpSpPr>
          <a:xfrm>
            <a:off x="3204936" y="2736850"/>
            <a:ext cx="5782129" cy="1524000"/>
            <a:chOff x="3230336" y="2647950"/>
            <a:chExt cx="5782129" cy="1524000"/>
          </a:xfrm>
        </p:grpSpPr>
        <p:cxnSp>
          <p:nvCxnSpPr>
            <p:cNvPr id="7" name="直接连接符 6"/>
            <p:cNvCxnSpPr/>
            <p:nvPr/>
          </p:nvCxnSpPr>
          <p:spPr>
            <a:xfrm>
              <a:off x="3695700" y="2647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30336" y="2987599"/>
              <a:ext cx="5782129" cy="830997"/>
            </a:xfrm>
            <a:prstGeom prst="rect">
              <a:avLst/>
            </a:prstGeom>
            <a:noFill/>
          </p:spPr>
          <p:txBody>
            <a:bodyPr wrap="square" rtlCol="0">
              <a:spAutoFit/>
            </a:bodyPr>
            <a:lstStyle/>
            <a:p>
              <a:pPr algn="ctr"/>
              <a:r>
                <a:rPr lang="zh-CN" altLang="en-US" sz="4800" b="1" spc="600" dirty="0">
                  <a:solidFill>
                    <a:schemeClr val="accent1"/>
                  </a:solidFill>
                  <a:latin typeface="阿里巴巴普惠体 H" panose="00020600040101010101" pitchFamily="18" charset="-122"/>
                  <a:ea typeface="阿里巴巴普惠体 H" panose="00020600040101010101" pitchFamily="18" charset="-122"/>
                  <a:cs typeface="阿里巴巴普惠体 H" panose="00020600040101010101" pitchFamily="18" charset="-122"/>
                </a:rPr>
                <a:t>抗日战争时期</a:t>
              </a:r>
            </a:p>
          </p:txBody>
        </p:sp>
        <p:cxnSp>
          <p:nvCxnSpPr>
            <p:cNvPr id="83" name="直接连接符 82"/>
            <p:cNvCxnSpPr/>
            <p:nvPr/>
          </p:nvCxnSpPr>
          <p:spPr>
            <a:xfrm>
              <a:off x="3695700" y="4171950"/>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接箭头连接符 85"/>
          <p:cNvCxnSpPr/>
          <p:nvPr/>
        </p:nvCxnSpPr>
        <p:spPr>
          <a:xfrm>
            <a:off x="631629" y="3285805"/>
            <a:ext cx="10946261" cy="0"/>
          </a:xfrm>
          <a:prstGeom prst="straightConnector1">
            <a:avLst/>
          </a:prstGeom>
          <a:ln>
            <a:solidFill>
              <a:srgbClr val="CE3024"/>
            </a:solidFill>
            <a:tailEnd type="triangle"/>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1103370" y="3073771"/>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88" name="矩形 87"/>
          <p:cNvSpPr/>
          <p:nvPr/>
        </p:nvSpPr>
        <p:spPr>
          <a:xfrm>
            <a:off x="699215" y="1821461"/>
            <a:ext cx="1656447" cy="1031629"/>
          </a:xfrm>
          <a:prstGeom prst="rect">
            <a:avLst/>
          </a:prstGeom>
        </p:spPr>
        <p:txBody>
          <a:bodyPr wrap="square">
            <a:spAutoFit/>
          </a:bodyPr>
          <a:lstStyle/>
          <a:p>
            <a:pPr algn="ct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9" name="椭圆 88"/>
          <p:cNvSpPr/>
          <p:nvPr/>
        </p:nvSpPr>
        <p:spPr>
          <a:xfrm>
            <a:off x="2496174" y="3063169"/>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2</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0" name="矩形 89"/>
          <p:cNvSpPr/>
          <p:nvPr/>
        </p:nvSpPr>
        <p:spPr>
          <a:xfrm>
            <a:off x="1714840" y="3714133"/>
            <a:ext cx="1885128" cy="1031629"/>
          </a:xfrm>
          <a:prstGeom prst="rect">
            <a:avLst/>
          </a:prstGeom>
        </p:spPr>
        <p:txBody>
          <a:bodyPr wrap="square">
            <a:spAutoFit/>
          </a:bodyPr>
          <a:lstStyle/>
          <a:p>
            <a:pP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1" name="椭圆 90"/>
          <p:cNvSpPr/>
          <p:nvPr/>
        </p:nvSpPr>
        <p:spPr>
          <a:xfrm>
            <a:off x="3980233" y="3053217"/>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3</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2" name="矩形 91"/>
          <p:cNvSpPr/>
          <p:nvPr/>
        </p:nvSpPr>
        <p:spPr>
          <a:xfrm>
            <a:off x="2803767" y="1821461"/>
            <a:ext cx="2911425" cy="1031629"/>
          </a:xfrm>
          <a:prstGeom prst="rect">
            <a:avLst/>
          </a:prstGeom>
        </p:spPr>
        <p:txBody>
          <a:bodyPr wrap="square">
            <a:spAutoFit/>
          </a:bodyPr>
          <a:lstStyle/>
          <a:p>
            <a:pPr algn="ct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请输入文字部分请再字部分请再此输入文字部分请再此输入请再此输入文字部分请</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3" name="椭圆 92"/>
          <p:cNvSpPr/>
          <p:nvPr/>
        </p:nvSpPr>
        <p:spPr>
          <a:xfrm>
            <a:off x="5359973" y="3063169"/>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4</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4" name="矩形 93"/>
          <p:cNvSpPr/>
          <p:nvPr/>
        </p:nvSpPr>
        <p:spPr>
          <a:xfrm>
            <a:off x="4578639" y="3714133"/>
            <a:ext cx="1885128" cy="1031629"/>
          </a:xfrm>
          <a:prstGeom prst="rect">
            <a:avLst/>
          </a:prstGeom>
        </p:spPr>
        <p:txBody>
          <a:bodyPr wrap="square">
            <a:spAutoFit/>
          </a:bodyPr>
          <a:lstStyle/>
          <a:p>
            <a:pP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5" name="椭圆 94"/>
          <p:cNvSpPr/>
          <p:nvPr/>
        </p:nvSpPr>
        <p:spPr>
          <a:xfrm>
            <a:off x="6628973" y="3053548"/>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5</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6" name="矩形 95"/>
          <p:cNvSpPr/>
          <p:nvPr/>
        </p:nvSpPr>
        <p:spPr>
          <a:xfrm>
            <a:off x="5901589" y="1821461"/>
            <a:ext cx="2063261" cy="1031629"/>
          </a:xfrm>
          <a:prstGeom prst="rect">
            <a:avLst/>
          </a:prstGeom>
        </p:spPr>
        <p:txBody>
          <a:bodyPr wrap="square">
            <a:spAutoFit/>
          </a:bodyPr>
          <a:lstStyle/>
          <a:p>
            <a:pPr algn="ct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7" name="椭圆 96"/>
          <p:cNvSpPr/>
          <p:nvPr/>
        </p:nvSpPr>
        <p:spPr>
          <a:xfrm>
            <a:off x="7922311" y="3063169"/>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6</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8" name="矩形 97"/>
          <p:cNvSpPr/>
          <p:nvPr/>
        </p:nvSpPr>
        <p:spPr>
          <a:xfrm>
            <a:off x="7140978" y="3714133"/>
            <a:ext cx="1885128" cy="1031629"/>
          </a:xfrm>
          <a:prstGeom prst="rect">
            <a:avLst/>
          </a:prstGeom>
        </p:spPr>
        <p:txBody>
          <a:bodyPr wrap="square">
            <a:spAutoFit/>
          </a:bodyPr>
          <a:lstStyle/>
          <a:p>
            <a:pP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9" name="椭圆 98"/>
          <p:cNvSpPr/>
          <p:nvPr/>
        </p:nvSpPr>
        <p:spPr>
          <a:xfrm>
            <a:off x="9276127" y="3053548"/>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7</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00" name="矩形 99"/>
          <p:cNvSpPr/>
          <p:nvPr/>
        </p:nvSpPr>
        <p:spPr>
          <a:xfrm>
            <a:off x="8557958" y="1821461"/>
            <a:ext cx="1860405" cy="1031629"/>
          </a:xfrm>
          <a:prstGeom prst="rect">
            <a:avLst/>
          </a:prstGeom>
        </p:spPr>
        <p:txBody>
          <a:bodyPr wrap="square">
            <a:spAutoFit/>
          </a:bodyPr>
          <a:lstStyle/>
          <a:p>
            <a:pPr algn="ct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01" name="椭圆 100"/>
          <p:cNvSpPr/>
          <p:nvPr/>
        </p:nvSpPr>
        <p:spPr>
          <a:xfrm>
            <a:off x="10598983" y="3053217"/>
            <a:ext cx="424069" cy="424069"/>
          </a:xfrm>
          <a:prstGeom prst="ellipse">
            <a:avLst/>
          </a:prstGeom>
          <a:solidFill>
            <a:srgbClr val="CE3024"/>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pPr>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8</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02" name="矩形 101"/>
          <p:cNvSpPr/>
          <p:nvPr/>
        </p:nvSpPr>
        <p:spPr>
          <a:xfrm>
            <a:off x="9598450" y="3714133"/>
            <a:ext cx="2301107" cy="1354794"/>
          </a:xfrm>
          <a:prstGeom prst="rect">
            <a:avLst/>
          </a:prstGeom>
        </p:spPr>
        <p:txBody>
          <a:bodyPr wrap="square">
            <a:spAutoFit/>
          </a:bodyPr>
          <a:lstStyle/>
          <a:p>
            <a:pPr defTabSz="914400">
              <a:lnSpc>
                <a:spcPct val="150000"/>
              </a:lnSpc>
            </a:pPr>
            <a:r>
              <a:rPr lang="zh-CN" altLang="en-US" sz="1400" b="1"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请输入文字部分请再字部分请再此输入文字部分请再此输入请再此输入文字部分请再此输入请再此</a:t>
            </a:r>
            <a:endParaRPr lang="zh-CN" altLang="en-US" sz="14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03" name="图片 10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104" name="矩形 103"/>
          <p:cNvSpPr/>
          <p:nvPr/>
        </p:nvSpPr>
        <p:spPr>
          <a:xfrm>
            <a:off x="8390240" y="223791"/>
            <a:ext cx="2694372" cy="461665"/>
          </a:xfrm>
          <a:prstGeom prst="rect">
            <a:avLst/>
          </a:prstGeom>
        </p:spPr>
        <p:txBody>
          <a:bodyPr wrap="square">
            <a:spAutoFit/>
          </a:bodyPr>
          <a:lstStyle/>
          <a:p>
            <a:pPr algn="ctr"/>
            <a:r>
              <a:rPr lang="zh-CN" altLang="en-US" sz="2400" b="1" spc="600" dirty="0">
                <a:solidFill>
                  <a:srgbClr val="CE302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抗日战争时期</a:t>
            </a:r>
          </a:p>
        </p:txBody>
      </p:sp>
      <p:pic>
        <p:nvPicPr>
          <p:cNvPr id="105" name="图形 10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838" y="154626"/>
            <a:ext cx="521303" cy="521303"/>
          </a:xfrm>
          <a:prstGeom prst="rect">
            <a:avLst/>
          </a:prstGeom>
        </p:spPr>
      </p:pic>
      <p:pic>
        <p:nvPicPr>
          <p:cNvPr id="106" name="图片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107" name="直接连接符 106"/>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p:cTn id="11" dur="500" fill="hold"/>
                                        <p:tgtEl>
                                          <p:spTgt spid="87"/>
                                        </p:tgtEl>
                                        <p:attrNameLst>
                                          <p:attrName>ppt_w</p:attrName>
                                        </p:attrNameLst>
                                      </p:cBhvr>
                                      <p:tavLst>
                                        <p:tav tm="0">
                                          <p:val>
                                            <p:fltVal val="0"/>
                                          </p:val>
                                        </p:tav>
                                        <p:tav tm="100000">
                                          <p:val>
                                            <p:strVal val="#ppt_w"/>
                                          </p:val>
                                        </p:tav>
                                      </p:tavLst>
                                    </p:anim>
                                    <p:anim calcmode="lin" valueType="num">
                                      <p:cBhvr>
                                        <p:cTn id="12" dur="500" fill="hold"/>
                                        <p:tgtEl>
                                          <p:spTgt spid="87"/>
                                        </p:tgtEl>
                                        <p:attrNameLst>
                                          <p:attrName>ppt_h</p:attrName>
                                        </p:attrNameLst>
                                      </p:cBhvr>
                                      <p:tavLst>
                                        <p:tav tm="0">
                                          <p:val>
                                            <p:fltVal val="0"/>
                                          </p:val>
                                        </p:tav>
                                        <p:tav tm="100000">
                                          <p:val>
                                            <p:strVal val="#ppt_h"/>
                                          </p:val>
                                        </p:tav>
                                      </p:tavLst>
                                    </p:anim>
                                    <p:anim calcmode="lin" valueType="num">
                                      <p:cBhvr>
                                        <p:cTn id="13" dur="500" fill="hold"/>
                                        <p:tgtEl>
                                          <p:spTgt spid="87"/>
                                        </p:tgtEl>
                                        <p:attrNameLst>
                                          <p:attrName>style.rotation</p:attrName>
                                        </p:attrNameLst>
                                      </p:cBhvr>
                                      <p:tavLst>
                                        <p:tav tm="0">
                                          <p:val>
                                            <p:fltVal val="360"/>
                                          </p:val>
                                        </p:tav>
                                        <p:tav tm="100000">
                                          <p:val>
                                            <p:fltVal val="0"/>
                                          </p:val>
                                        </p:tav>
                                      </p:tavLst>
                                    </p:anim>
                                    <p:animEffect transition="in" filter="fade">
                                      <p:cBhvr>
                                        <p:cTn id="14" dur="500"/>
                                        <p:tgtEl>
                                          <p:spTgt spid="87"/>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1000"/>
                                        <p:tgtEl>
                                          <p:spTgt spid="88"/>
                                        </p:tgtEl>
                                      </p:cBhvr>
                                    </p:animEffect>
                                    <p:anim calcmode="lin" valueType="num">
                                      <p:cBhvr>
                                        <p:cTn id="19" dur="1000" fill="hold"/>
                                        <p:tgtEl>
                                          <p:spTgt spid="88"/>
                                        </p:tgtEl>
                                        <p:attrNameLst>
                                          <p:attrName>ppt_x</p:attrName>
                                        </p:attrNameLst>
                                      </p:cBhvr>
                                      <p:tavLst>
                                        <p:tav tm="0">
                                          <p:val>
                                            <p:strVal val="#ppt_x"/>
                                          </p:val>
                                        </p:tav>
                                        <p:tav tm="100000">
                                          <p:val>
                                            <p:strVal val="#ppt_x"/>
                                          </p:val>
                                        </p:tav>
                                      </p:tavLst>
                                    </p:anim>
                                    <p:anim calcmode="lin" valueType="num">
                                      <p:cBhvr>
                                        <p:cTn id="20" dur="1000" fill="hold"/>
                                        <p:tgtEl>
                                          <p:spTgt spid="8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p:cTn id="24" dur="500" fill="hold"/>
                                        <p:tgtEl>
                                          <p:spTgt spid="89"/>
                                        </p:tgtEl>
                                        <p:attrNameLst>
                                          <p:attrName>ppt_w</p:attrName>
                                        </p:attrNameLst>
                                      </p:cBhvr>
                                      <p:tavLst>
                                        <p:tav tm="0">
                                          <p:val>
                                            <p:fltVal val="0"/>
                                          </p:val>
                                        </p:tav>
                                        <p:tav tm="100000">
                                          <p:val>
                                            <p:strVal val="#ppt_w"/>
                                          </p:val>
                                        </p:tav>
                                      </p:tavLst>
                                    </p:anim>
                                    <p:anim calcmode="lin" valueType="num">
                                      <p:cBhvr>
                                        <p:cTn id="25" dur="500" fill="hold"/>
                                        <p:tgtEl>
                                          <p:spTgt spid="89"/>
                                        </p:tgtEl>
                                        <p:attrNameLst>
                                          <p:attrName>ppt_h</p:attrName>
                                        </p:attrNameLst>
                                      </p:cBhvr>
                                      <p:tavLst>
                                        <p:tav tm="0">
                                          <p:val>
                                            <p:fltVal val="0"/>
                                          </p:val>
                                        </p:tav>
                                        <p:tav tm="100000">
                                          <p:val>
                                            <p:strVal val="#ppt_h"/>
                                          </p:val>
                                        </p:tav>
                                      </p:tavLst>
                                    </p:anim>
                                    <p:anim calcmode="lin" valueType="num">
                                      <p:cBhvr>
                                        <p:cTn id="26" dur="500" fill="hold"/>
                                        <p:tgtEl>
                                          <p:spTgt spid="89"/>
                                        </p:tgtEl>
                                        <p:attrNameLst>
                                          <p:attrName>style.rotation</p:attrName>
                                        </p:attrNameLst>
                                      </p:cBhvr>
                                      <p:tavLst>
                                        <p:tav tm="0">
                                          <p:val>
                                            <p:fltVal val="360"/>
                                          </p:val>
                                        </p:tav>
                                        <p:tav tm="100000">
                                          <p:val>
                                            <p:fltVal val="0"/>
                                          </p:val>
                                        </p:tav>
                                      </p:tavLst>
                                    </p:anim>
                                    <p:animEffect transition="in" filter="fade">
                                      <p:cBhvr>
                                        <p:cTn id="27" dur="500"/>
                                        <p:tgtEl>
                                          <p:spTgt spid="89"/>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1000"/>
                                        <p:tgtEl>
                                          <p:spTgt spid="90"/>
                                        </p:tgtEl>
                                      </p:cBhvr>
                                    </p:animEffect>
                                    <p:anim calcmode="lin" valueType="num">
                                      <p:cBhvr>
                                        <p:cTn id="32" dur="1000" fill="hold"/>
                                        <p:tgtEl>
                                          <p:spTgt spid="90"/>
                                        </p:tgtEl>
                                        <p:attrNameLst>
                                          <p:attrName>ppt_x</p:attrName>
                                        </p:attrNameLst>
                                      </p:cBhvr>
                                      <p:tavLst>
                                        <p:tav tm="0">
                                          <p:val>
                                            <p:strVal val="#ppt_x"/>
                                          </p:val>
                                        </p:tav>
                                        <p:tav tm="100000">
                                          <p:val>
                                            <p:strVal val="#ppt_x"/>
                                          </p:val>
                                        </p:tav>
                                      </p:tavLst>
                                    </p:anim>
                                    <p:anim calcmode="lin" valueType="num">
                                      <p:cBhvr>
                                        <p:cTn id="33" dur="1000" fill="hold"/>
                                        <p:tgtEl>
                                          <p:spTgt spid="9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9" presetClass="entr" presetSubtype="0" decel="100000"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500" fill="hold"/>
                                        <p:tgtEl>
                                          <p:spTgt spid="91"/>
                                        </p:tgtEl>
                                        <p:attrNameLst>
                                          <p:attrName>ppt_w</p:attrName>
                                        </p:attrNameLst>
                                      </p:cBhvr>
                                      <p:tavLst>
                                        <p:tav tm="0">
                                          <p:val>
                                            <p:fltVal val="0"/>
                                          </p:val>
                                        </p:tav>
                                        <p:tav tm="100000">
                                          <p:val>
                                            <p:strVal val="#ppt_w"/>
                                          </p:val>
                                        </p:tav>
                                      </p:tavLst>
                                    </p:anim>
                                    <p:anim calcmode="lin" valueType="num">
                                      <p:cBhvr>
                                        <p:cTn id="38" dur="500" fill="hold"/>
                                        <p:tgtEl>
                                          <p:spTgt spid="91"/>
                                        </p:tgtEl>
                                        <p:attrNameLst>
                                          <p:attrName>ppt_h</p:attrName>
                                        </p:attrNameLst>
                                      </p:cBhvr>
                                      <p:tavLst>
                                        <p:tav tm="0">
                                          <p:val>
                                            <p:fltVal val="0"/>
                                          </p:val>
                                        </p:tav>
                                        <p:tav tm="100000">
                                          <p:val>
                                            <p:strVal val="#ppt_h"/>
                                          </p:val>
                                        </p:tav>
                                      </p:tavLst>
                                    </p:anim>
                                    <p:anim calcmode="lin" valueType="num">
                                      <p:cBhvr>
                                        <p:cTn id="39" dur="500" fill="hold"/>
                                        <p:tgtEl>
                                          <p:spTgt spid="91"/>
                                        </p:tgtEl>
                                        <p:attrNameLst>
                                          <p:attrName>style.rotation</p:attrName>
                                        </p:attrNameLst>
                                      </p:cBhvr>
                                      <p:tavLst>
                                        <p:tav tm="0">
                                          <p:val>
                                            <p:fltVal val="360"/>
                                          </p:val>
                                        </p:tav>
                                        <p:tav tm="100000">
                                          <p:val>
                                            <p:fltVal val="0"/>
                                          </p:val>
                                        </p:tav>
                                      </p:tavLst>
                                    </p:anim>
                                    <p:animEffect transition="in" filter="fade">
                                      <p:cBhvr>
                                        <p:cTn id="40" dur="500"/>
                                        <p:tgtEl>
                                          <p:spTgt spid="91"/>
                                        </p:tgtEl>
                                      </p:cBhvr>
                                    </p:animEffect>
                                  </p:childTnLst>
                                </p:cTn>
                              </p:par>
                            </p:childTnLst>
                          </p:cTn>
                        </p:par>
                        <p:par>
                          <p:cTn id="41" fill="hold">
                            <p:stCondLst>
                              <p:cond delay="4000"/>
                            </p:stCondLst>
                            <p:childTnLst>
                              <p:par>
                                <p:cTn id="42" presetID="47"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1000"/>
                                        <p:tgtEl>
                                          <p:spTgt spid="92"/>
                                        </p:tgtEl>
                                      </p:cBhvr>
                                    </p:animEffect>
                                    <p:anim calcmode="lin" valueType="num">
                                      <p:cBhvr>
                                        <p:cTn id="45" dur="1000" fill="hold"/>
                                        <p:tgtEl>
                                          <p:spTgt spid="92"/>
                                        </p:tgtEl>
                                        <p:attrNameLst>
                                          <p:attrName>ppt_x</p:attrName>
                                        </p:attrNameLst>
                                      </p:cBhvr>
                                      <p:tavLst>
                                        <p:tav tm="0">
                                          <p:val>
                                            <p:strVal val="#ppt_x"/>
                                          </p:val>
                                        </p:tav>
                                        <p:tav tm="100000">
                                          <p:val>
                                            <p:strVal val="#ppt_x"/>
                                          </p:val>
                                        </p:tav>
                                      </p:tavLst>
                                    </p:anim>
                                    <p:anim calcmode="lin" valueType="num">
                                      <p:cBhvr>
                                        <p:cTn id="46" dur="1000" fill="hold"/>
                                        <p:tgtEl>
                                          <p:spTgt spid="92"/>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9" presetClass="entr" presetSubtype="0" decel="100000" fill="hold" grpId="0" nodeType="after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p:cTn id="50" dur="500" fill="hold"/>
                                        <p:tgtEl>
                                          <p:spTgt spid="93"/>
                                        </p:tgtEl>
                                        <p:attrNameLst>
                                          <p:attrName>ppt_w</p:attrName>
                                        </p:attrNameLst>
                                      </p:cBhvr>
                                      <p:tavLst>
                                        <p:tav tm="0">
                                          <p:val>
                                            <p:fltVal val="0"/>
                                          </p:val>
                                        </p:tav>
                                        <p:tav tm="100000">
                                          <p:val>
                                            <p:strVal val="#ppt_w"/>
                                          </p:val>
                                        </p:tav>
                                      </p:tavLst>
                                    </p:anim>
                                    <p:anim calcmode="lin" valueType="num">
                                      <p:cBhvr>
                                        <p:cTn id="51" dur="500" fill="hold"/>
                                        <p:tgtEl>
                                          <p:spTgt spid="93"/>
                                        </p:tgtEl>
                                        <p:attrNameLst>
                                          <p:attrName>ppt_h</p:attrName>
                                        </p:attrNameLst>
                                      </p:cBhvr>
                                      <p:tavLst>
                                        <p:tav tm="0">
                                          <p:val>
                                            <p:fltVal val="0"/>
                                          </p:val>
                                        </p:tav>
                                        <p:tav tm="100000">
                                          <p:val>
                                            <p:strVal val="#ppt_h"/>
                                          </p:val>
                                        </p:tav>
                                      </p:tavLst>
                                    </p:anim>
                                    <p:anim calcmode="lin" valueType="num">
                                      <p:cBhvr>
                                        <p:cTn id="52" dur="500" fill="hold"/>
                                        <p:tgtEl>
                                          <p:spTgt spid="93"/>
                                        </p:tgtEl>
                                        <p:attrNameLst>
                                          <p:attrName>style.rotation</p:attrName>
                                        </p:attrNameLst>
                                      </p:cBhvr>
                                      <p:tavLst>
                                        <p:tav tm="0">
                                          <p:val>
                                            <p:fltVal val="360"/>
                                          </p:val>
                                        </p:tav>
                                        <p:tav tm="100000">
                                          <p:val>
                                            <p:fltVal val="0"/>
                                          </p:val>
                                        </p:tav>
                                      </p:tavLst>
                                    </p:anim>
                                    <p:animEffect transition="in" filter="fade">
                                      <p:cBhvr>
                                        <p:cTn id="53" dur="500"/>
                                        <p:tgtEl>
                                          <p:spTgt spid="9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49" presetClass="entr" presetSubtype="0" decel="100000" fill="hold" grpId="0" nodeType="afterEffect">
                                  <p:stCondLst>
                                    <p:cond delay="0"/>
                                  </p:stCondLst>
                                  <p:childTnLst>
                                    <p:set>
                                      <p:cBhvr>
                                        <p:cTn id="62" dur="1" fill="hold">
                                          <p:stCondLst>
                                            <p:cond delay="0"/>
                                          </p:stCondLst>
                                        </p:cTn>
                                        <p:tgtEl>
                                          <p:spTgt spid="95"/>
                                        </p:tgtEl>
                                        <p:attrNameLst>
                                          <p:attrName>style.visibility</p:attrName>
                                        </p:attrNameLst>
                                      </p:cBhvr>
                                      <p:to>
                                        <p:strVal val="visible"/>
                                      </p:to>
                                    </p:set>
                                    <p:anim calcmode="lin" valueType="num">
                                      <p:cBhvr>
                                        <p:cTn id="63" dur="500" fill="hold"/>
                                        <p:tgtEl>
                                          <p:spTgt spid="95"/>
                                        </p:tgtEl>
                                        <p:attrNameLst>
                                          <p:attrName>ppt_w</p:attrName>
                                        </p:attrNameLst>
                                      </p:cBhvr>
                                      <p:tavLst>
                                        <p:tav tm="0">
                                          <p:val>
                                            <p:fltVal val="0"/>
                                          </p:val>
                                        </p:tav>
                                        <p:tav tm="100000">
                                          <p:val>
                                            <p:strVal val="#ppt_w"/>
                                          </p:val>
                                        </p:tav>
                                      </p:tavLst>
                                    </p:anim>
                                    <p:anim calcmode="lin" valueType="num">
                                      <p:cBhvr>
                                        <p:cTn id="64" dur="500" fill="hold"/>
                                        <p:tgtEl>
                                          <p:spTgt spid="95"/>
                                        </p:tgtEl>
                                        <p:attrNameLst>
                                          <p:attrName>ppt_h</p:attrName>
                                        </p:attrNameLst>
                                      </p:cBhvr>
                                      <p:tavLst>
                                        <p:tav tm="0">
                                          <p:val>
                                            <p:fltVal val="0"/>
                                          </p:val>
                                        </p:tav>
                                        <p:tav tm="100000">
                                          <p:val>
                                            <p:strVal val="#ppt_h"/>
                                          </p:val>
                                        </p:tav>
                                      </p:tavLst>
                                    </p:anim>
                                    <p:anim calcmode="lin" valueType="num">
                                      <p:cBhvr>
                                        <p:cTn id="65" dur="500" fill="hold"/>
                                        <p:tgtEl>
                                          <p:spTgt spid="95"/>
                                        </p:tgtEl>
                                        <p:attrNameLst>
                                          <p:attrName>style.rotation</p:attrName>
                                        </p:attrNameLst>
                                      </p:cBhvr>
                                      <p:tavLst>
                                        <p:tav tm="0">
                                          <p:val>
                                            <p:fltVal val="360"/>
                                          </p:val>
                                        </p:tav>
                                        <p:tav tm="100000">
                                          <p:val>
                                            <p:fltVal val="0"/>
                                          </p:val>
                                        </p:tav>
                                      </p:tavLst>
                                    </p:anim>
                                    <p:animEffect transition="in" filter="fade">
                                      <p:cBhvr>
                                        <p:cTn id="66" dur="500"/>
                                        <p:tgtEl>
                                          <p:spTgt spid="95"/>
                                        </p:tgtEl>
                                      </p:cBhvr>
                                    </p:animEffect>
                                  </p:childTnLst>
                                </p:cTn>
                              </p:par>
                            </p:childTnLst>
                          </p:cTn>
                        </p:par>
                        <p:par>
                          <p:cTn id="67" fill="hold">
                            <p:stCondLst>
                              <p:cond delay="7000"/>
                            </p:stCondLst>
                            <p:childTnLst>
                              <p:par>
                                <p:cTn id="68" presetID="47"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49" presetClass="entr" presetSubtype="0" decel="100000"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 calcmode="lin" valueType="num">
                                      <p:cBhvr>
                                        <p:cTn id="76" dur="500" fill="hold"/>
                                        <p:tgtEl>
                                          <p:spTgt spid="97"/>
                                        </p:tgtEl>
                                        <p:attrNameLst>
                                          <p:attrName>ppt_w</p:attrName>
                                        </p:attrNameLst>
                                      </p:cBhvr>
                                      <p:tavLst>
                                        <p:tav tm="0">
                                          <p:val>
                                            <p:fltVal val="0"/>
                                          </p:val>
                                        </p:tav>
                                        <p:tav tm="100000">
                                          <p:val>
                                            <p:strVal val="#ppt_w"/>
                                          </p:val>
                                        </p:tav>
                                      </p:tavLst>
                                    </p:anim>
                                    <p:anim calcmode="lin" valueType="num">
                                      <p:cBhvr>
                                        <p:cTn id="77" dur="500" fill="hold"/>
                                        <p:tgtEl>
                                          <p:spTgt spid="97"/>
                                        </p:tgtEl>
                                        <p:attrNameLst>
                                          <p:attrName>ppt_h</p:attrName>
                                        </p:attrNameLst>
                                      </p:cBhvr>
                                      <p:tavLst>
                                        <p:tav tm="0">
                                          <p:val>
                                            <p:fltVal val="0"/>
                                          </p:val>
                                        </p:tav>
                                        <p:tav tm="100000">
                                          <p:val>
                                            <p:strVal val="#ppt_h"/>
                                          </p:val>
                                        </p:tav>
                                      </p:tavLst>
                                    </p:anim>
                                    <p:anim calcmode="lin" valueType="num">
                                      <p:cBhvr>
                                        <p:cTn id="78" dur="500" fill="hold"/>
                                        <p:tgtEl>
                                          <p:spTgt spid="97"/>
                                        </p:tgtEl>
                                        <p:attrNameLst>
                                          <p:attrName>style.rotation</p:attrName>
                                        </p:attrNameLst>
                                      </p:cBhvr>
                                      <p:tavLst>
                                        <p:tav tm="0">
                                          <p:val>
                                            <p:fltVal val="360"/>
                                          </p:val>
                                        </p:tav>
                                        <p:tav tm="100000">
                                          <p:val>
                                            <p:fltVal val="0"/>
                                          </p:val>
                                        </p:tav>
                                      </p:tavLst>
                                    </p:anim>
                                    <p:animEffect transition="in" filter="fade">
                                      <p:cBhvr>
                                        <p:cTn id="79" dur="500"/>
                                        <p:tgtEl>
                                          <p:spTgt spid="97"/>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fade">
                                      <p:cBhvr>
                                        <p:cTn id="83" dur="1000"/>
                                        <p:tgtEl>
                                          <p:spTgt spid="98"/>
                                        </p:tgtEl>
                                      </p:cBhvr>
                                    </p:animEffect>
                                    <p:anim calcmode="lin" valueType="num">
                                      <p:cBhvr>
                                        <p:cTn id="84" dur="1000" fill="hold"/>
                                        <p:tgtEl>
                                          <p:spTgt spid="98"/>
                                        </p:tgtEl>
                                        <p:attrNameLst>
                                          <p:attrName>ppt_x</p:attrName>
                                        </p:attrNameLst>
                                      </p:cBhvr>
                                      <p:tavLst>
                                        <p:tav tm="0">
                                          <p:val>
                                            <p:strVal val="#ppt_x"/>
                                          </p:val>
                                        </p:tav>
                                        <p:tav tm="100000">
                                          <p:val>
                                            <p:strVal val="#ppt_x"/>
                                          </p:val>
                                        </p:tav>
                                      </p:tavLst>
                                    </p:anim>
                                    <p:anim calcmode="lin" valueType="num">
                                      <p:cBhvr>
                                        <p:cTn id="85" dur="1000" fill="hold"/>
                                        <p:tgtEl>
                                          <p:spTgt spid="9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9" presetClass="entr" presetSubtype="0" decel="100000" fill="hold" grpId="0" nodeType="afterEffect">
                                  <p:stCondLst>
                                    <p:cond delay="0"/>
                                  </p:stCondLst>
                                  <p:childTnLst>
                                    <p:set>
                                      <p:cBhvr>
                                        <p:cTn id="88" dur="1" fill="hold">
                                          <p:stCondLst>
                                            <p:cond delay="0"/>
                                          </p:stCondLst>
                                        </p:cTn>
                                        <p:tgtEl>
                                          <p:spTgt spid="99"/>
                                        </p:tgtEl>
                                        <p:attrNameLst>
                                          <p:attrName>style.visibility</p:attrName>
                                        </p:attrNameLst>
                                      </p:cBhvr>
                                      <p:to>
                                        <p:strVal val="visible"/>
                                      </p:to>
                                    </p:set>
                                    <p:anim calcmode="lin" valueType="num">
                                      <p:cBhvr>
                                        <p:cTn id="89" dur="500" fill="hold"/>
                                        <p:tgtEl>
                                          <p:spTgt spid="99"/>
                                        </p:tgtEl>
                                        <p:attrNameLst>
                                          <p:attrName>ppt_w</p:attrName>
                                        </p:attrNameLst>
                                      </p:cBhvr>
                                      <p:tavLst>
                                        <p:tav tm="0">
                                          <p:val>
                                            <p:fltVal val="0"/>
                                          </p:val>
                                        </p:tav>
                                        <p:tav tm="100000">
                                          <p:val>
                                            <p:strVal val="#ppt_w"/>
                                          </p:val>
                                        </p:tav>
                                      </p:tavLst>
                                    </p:anim>
                                    <p:anim calcmode="lin" valueType="num">
                                      <p:cBhvr>
                                        <p:cTn id="90" dur="500" fill="hold"/>
                                        <p:tgtEl>
                                          <p:spTgt spid="99"/>
                                        </p:tgtEl>
                                        <p:attrNameLst>
                                          <p:attrName>ppt_h</p:attrName>
                                        </p:attrNameLst>
                                      </p:cBhvr>
                                      <p:tavLst>
                                        <p:tav tm="0">
                                          <p:val>
                                            <p:fltVal val="0"/>
                                          </p:val>
                                        </p:tav>
                                        <p:tav tm="100000">
                                          <p:val>
                                            <p:strVal val="#ppt_h"/>
                                          </p:val>
                                        </p:tav>
                                      </p:tavLst>
                                    </p:anim>
                                    <p:anim calcmode="lin" valueType="num">
                                      <p:cBhvr>
                                        <p:cTn id="91" dur="500" fill="hold"/>
                                        <p:tgtEl>
                                          <p:spTgt spid="99"/>
                                        </p:tgtEl>
                                        <p:attrNameLst>
                                          <p:attrName>style.rotation</p:attrName>
                                        </p:attrNameLst>
                                      </p:cBhvr>
                                      <p:tavLst>
                                        <p:tav tm="0">
                                          <p:val>
                                            <p:fltVal val="360"/>
                                          </p:val>
                                        </p:tav>
                                        <p:tav tm="100000">
                                          <p:val>
                                            <p:fltVal val="0"/>
                                          </p:val>
                                        </p:tav>
                                      </p:tavLst>
                                    </p:anim>
                                    <p:animEffect transition="in" filter="fade">
                                      <p:cBhvr>
                                        <p:cTn id="92" dur="500"/>
                                        <p:tgtEl>
                                          <p:spTgt spid="99"/>
                                        </p:tgtEl>
                                      </p:cBhvr>
                                    </p:animEffect>
                                  </p:childTnLst>
                                </p:cTn>
                              </p:par>
                            </p:childTnLst>
                          </p:cTn>
                        </p:par>
                        <p:par>
                          <p:cTn id="93" fill="hold">
                            <p:stCondLst>
                              <p:cond delay="10000"/>
                            </p:stCondLst>
                            <p:childTnLst>
                              <p:par>
                                <p:cTn id="94" presetID="47" presetClass="entr" presetSubtype="0" fill="hold" grpId="0" nodeType="after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par>
                          <p:cTn id="99" fill="hold">
                            <p:stCondLst>
                              <p:cond delay="11000"/>
                            </p:stCondLst>
                            <p:childTnLst>
                              <p:par>
                                <p:cTn id="100" presetID="49" presetClass="entr" presetSubtype="0" decel="100000" fill="hold" grpId="0" nodeType="afterEffect">
                                  <p:stCondLst>
                                    <p:cond delay="0"/>
                                  </p:stCondLst>
                                  <p:childTnLst>
                                    <p:set>
                                      <p:cBhvr>
                                        <p:cTn id="101" dur="1" fill="hold">
                                          <p:stCondLst>
                                            <p:cond delay="0"/>
                                          </p:stCondLst>
                                        </p:cTn>
                                        <p:tgtEl>
                                          <p:spTgt spid="101"/>
                                        </p:tgtEl>
                                        <p:attrNameLst>
                                          <p:attrName>style.visibility</p:attrName>
                                        </p:attrNameLst>
                                      </p:cBhvr>
                                      <p:to>
                                        <p:strVal val="visible"/>
                                      </p:to>
                                    </p:set>
                                    <p:anim calcmode="lin" valueType="num">
                                      <p:cBhvr>
                                        <p:cTn id="102" dur="500" fill="hold"/>
                                        <p:tgtEl>
                                          <p:spTgt spid="101"/>
                                        </p:tgtEl>
                                        <p:attrNameLst>
                                          <p:attrName>ppt_w</p:attrName>
                                        </p:attrNameLst>
                                      </p:cBhvr>
                                      <p:tavLst>
                                        <p:tav tm="0">
                                          <p:val>
                                            <p:fltVal val="0"/>
                                          </p:val>
                                        </p:tav>
                                        <p:tav tm="100000">
                                          <p:val>
                                            <p:strVal val="#ppt_w"/>
                                          </p:val>
                                        </p:tav>
                                      </p:tavLst>
                                    </p:anim>
                                    <p:anim calcmode="lin" valueType="num">
                                      <p:cBhvr>
                                        <p:cTn id="103" dur="500" fill="hold"/>
                                        <p:tgtEl>
                                          <p:spTgt spid="101"/>
                                        </p:tgtEl>
                                        <p:attrNameLst>
                                          <p:attrName>ppt_h</p:attrName>
                                        </p:attrNameLst>
                                      </p:cBhvr>
                                      <p:tavLst>
                                        <p:tav tm="0">
                                          <p:val>
                                            <p:fltVal val="0"/>
                                          </p:val>
                                        </p:tav>
                                        <p:tav tm="100000">
                                          <p:val>
                                            <p:strVal val="#ppt_h"/>
                                          </p:val>
                                        </p:tav>
                                      </p:tavLst>
                                    </p:anim>
                                    <p:anim calcmode="lin" valueType="num">
                                      <p:cBhvr>
                                        <p:cTn id="104" dur="500" fill="hold"/>
                                        <p:tgtEl>
                                          <p:spTgt spid="101"/>
                                        </p:tgtEl>
                                        <p:attrNameLst>
                                          <p:attrName>style.rotation</p:attrName>
                                        </p:attrNameLst>
                                      </p:cBhvr>
                                      <p:tavLst>
                                        <p:tav tm="0">
                                          <p:val>
                                            <p:fltVal val="360"/>
                                          </p:val>
                                        </p:tav>
                                        <p:tav tm="100000">
                                          <p:val>
                                            <p:fltVal val="0"/>
                                          </p:val>
                                        </p:tav>
                                      </p:tavLst>
                                    </p:anim>
                                    <p:animEffect transition="in" filter="fade">
                                      <p:cBhvr>
                                        <p:cTn id="105" dur="500"/>
                                        <p:tgtEl>
                                          <p:spTgt spid="101"/>
                                        </p:tgtEl>
                                      </p:cBhvr>
                                    </p:animEffect>
                                  </p:childTnLst>
                                </p:cTn>
                              </p:par>
                            </p:childTnLst>
                          </p:cTn>
                        </p:par>
                        <p:par>
                          <p:cTn id="106" fill="hold">
                            <p:stCondLst>
                              <p:cond delay="11500"/>
                            </p:stCondLst>
                            <p:childTnLst>
                              <p:par>
                                <p:cTn id="107" presetID="42" presetClass="entr" presetSubtype="0" fill="hold" grpId="0" nodeType="afterEffect">
                                  <p:stCondLst>
                                    <p:cond delay="0"/>
                                  </p:stCondLst>
                                  <p:childTnLst>
                                    <p:set>
                                      <p:cBhvr>
                                        <p:cTn id="108" dur="1" fill="hold">
                                          <p:stCondLst>
                                            <p:cond delay="0"/>
                                          </p:stCondLst>
                                        </p:cTn>
                                        <p:tgtEl>
                                          <p:spTgt spid="102"/>
                                        </p:tgtEl>
                                        <p:attrNameLst>
                                          <p:attrName>style.visibility</p:attrName>
                                        </p:attrNameLst>
                                      </p:cBhvr>
                                      <p:to>
                                        <p:strVal val="visible"/>
                                      </p:to>
                                    </p:set>
                                    <p:animEffect transition="in" filter="fade">
                                      <p:cBhvr>
                                        <p:cTn id="109" dur="1000"/>
                                        <p:tgtEl>
                                          <p:spTgt spid="102"/>
                                        </p:tgtEl>
                                      </p:cBhvr>
                                    </p:animEffect>
                                    <p:anim calcmode="lin" valueType="num">
                                      <p:cBhvr>
                                        <p:cTn id="110" dur="1000" fill="hold"/>
                                        <p:tgtEl>
                                          <p:spTgt spid="102"/>
                                        </p:tgtEl>
                                        <p:attrNameLst>
                                          <p:attrName>ppt_x</p:attrName>
                                        </p:attrNameLst>
                                      </p:cBhvr>
                                      <p:tavLst>
                                        <p:tav tm="0">
                                          <p:val>
                                            <p:strVal val="#ppt_x"/>
                                          </p:val>
                                        </p:tav>
                                        <p:tav tm="100000">
                                          <p:val>
                                            <p:strVal val="#ppt_x"/>
                                          </p:val>
                                        </p:tav>
                                      </p:tavLst>
                                    </p:anim>
                                    <p:anim calcmode="lin" valueType="num">
                                      <p:cBhvr>
                                        <p:cTn id="111"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89" grpId="0" animBg="1"/>
      <p:bldP spid="90" grpId="0"/>
      <p:bldP spid="91" grpId="0" animBg="1"/>
      <p:bldP spid="92" grpId="0"/>
      <p:bldP spid="93" grpId="0" animBg="1"/>
      <p:bldP spid="94" grpId="0"/>
      <p:bldP spid="95" grpId="0" animBg="1"/>
      <p:bldP spid="96" grpId="0"/>
      <p:bldP spid="97" grpId="0" animBg="1"/>
      <p:bldP spid="98" grpId="0"/>
      <p:bldP spid="99" grpId="0" animBg="1"/>
      <p:bldP spid="100" grpId="0"/>
      <p:bldP spid="101" grpId="0" animBg="1"/>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85087" y="1968695"/>
            <a:ext cx="3913929" cy="4271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50000"/>
              </a:lnSpc>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a:t>
            </a:r>
            <a:endParaRPr lang="zh-CN" altLang="en-US" sz="1600"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3" name="直接连接符 2"/>
          <p:cNvCxnSpPr/>
          <p:nvPr/>
        </p:nvCxnSpPr>
        <p:spPr>
          <a:xfrm>
            <a:off x="1362518" y="1527272"/>
            <a:ext cx="0" cy="3408760"/>
          </a:xfrm>
          <a:prstGeom prst="line">
            <a:avLst/>
          </a:prstGeom>
          <a:ln>
            <a:solidFill>
              <a:srgbClr val="CE3024"/>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 name="矩形: 圆角 12"/>
          <p:cNvSpPr>
            <a:spLocks noChangeAspect="1"/>
          </p:cNvSpPr>
          <p:nvPr/>
        </p:nvSpPr>
        <p:spPr>
          <a:xfrm>
            <a:off x="1048975" y="1960183"/>
            <a:ext cx="540000" cy="540000"/>
          </a:xfrm>
          <a:prstGeom prst="roundRect">
            <a:avLst>
              <a:gd name="adj" fmla="val 5000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rPr>
              <a:t>9</a:t>
            </a:r>
            <a:endParaRPr kumimoji="0" lang="zh-CN" altLang="en-US" sz="2000" b="1"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5" name="矩形: 圆角 13"/>
          <p:cNvSpPr>
            <a:spLocks noChangeAspect="1"/>
          </p:cNvSpPr>
          <p:nvPr/>
        </p:nvSpPr>
        <p:spPr>
          <a:xfrm>
            <a:off x="1048975" y="3113039"/>
            <a:ext cx="540000" cy="540000"/>
          </a:xfrm>
          <a:prstGeom prst="roundRect">
            <a:avLst>
              <a:gd name="adj" fmla="val 5000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矩形: 圆角 14"/>
          <p:cNvSpPr>
            <a:spLocks noChangeAspect="1"/>
          </p:cNvSpPr>
          <p:nvPr/>
        </p:nvSpPr>
        <p:spPr>
          <a:xfrm>
            <a:off x="1048975" y="4135278"/>
            <a:ext cx="540000" cy="540000"/>
          </a:xfrm>
          <a:prstGeom prst="roundRect">
            <a:avLst>
              <a:gd name="adj" fmla="val 5000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7" name="矩形 6"/>
          <p:cNvSpPr/>
          <p:nvPr/>
        </p:nvSpPr>
        <p:spPr>
          <a:xfrm>
            <a:off x="2085088" y="2909102"/>
            <a:ext cx="3913929" cy="79643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50000"/>
              </a:lnSpc>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a:t>
            </a:r>
            <a:endParaRPr lang="zh-CN" altLang="en-US" sz="1600"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矩形 7"/>
          <p:cNvSpPr/>
          <p:nvPr/>
        </p:nvSpPr>
        <p:spPr>
          <a:xfrm>
            <a:off x="2058050" y="3970952"/>
            <a:ext cx="3913929" cy="79643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50000"/>
              </a:lnSpc>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请输入文字部分请再字部分请再此输入文字部分请再此输入请再此输入文字部分</a:t>
            </a:r>
            <a:endParaRPr lang="zh-CN" altLang="en-US" sz="1600"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9" name="MH_Text_1"/>
          <p:cNvSpPr/>
          <p:nvPr/>
        </p:nvSpPr>
        <p:spPr>
          <a:xfrm>
            <a:off x="2048322" y="1929253"/>
            <a:ext cx="3987465" cy="602876"/>
          </a:xfrm>
          <a:prstGeom prst="roundRect">
            <a:avLst>
              <a:gd name="adj" fmla="val 0"/>
            </a:avLst>
          </a:prstGeom>
          <a:noFill/>
          <a:ln w="6350">
            <a:solidFill>
              <a:srgbClr val="CE30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黑体" panose="02010609060101010101" pitchFamily="49" charset="-122"/>
              <a:cs typeface="+mn-cs"/>
            </a:endParaRPr>
          </a:p>
        </p:txBody>
      </p:sp>
      <p:sp>
        <p:nvSpPr>
          <p:cNvPr id="10" name="MH_Text_1"/>
          <p:cNvSpPr/>
          <p:nvPr/>
        </p:nvSpPr>
        <p:spPr>
          <a:xfrm>
            <a:off x="2048321" y="2875623"/>
            <a:ext cx="3987465" cy="905436"/>
          </a:xfrm>
          <a:prstGeom prst="roundRect">
            <a:avLst>
              <a:gd name="adj" fmla="val 0"/>
            </a:avLst>
          </a:prstGeom>
          <a:noFill/>
          <a:ln w="6350">
            <a:solidFill>
              <a:srgbClr val="CE30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黑体" panose="02010609060101010101" pitchFamily="49" charset="-122"/>
              <a:cs typeface="+mn-cs"/>
            </a:endParaRPr>
          </a:p>
        </p:txBody>
      </p:sp>
      <p:sp>
        <p:nvSpPr>
          <p:cNvPr id="11" name="MH_Text_1"/>
          <p:cNvSpPr/>
          <p:nvPr/>
        </p:nvSpPr>
        <p:spPr>
          <a:xfrm>
            <a:off x="2049475" y="3970952"/>
            <a:ext cx="3987465" cy="825202"/>
          </a:xfrm>
          <a:prstGeom prst="roundRect">
            <a:avLst>
              <a:gd name="adj" fmla="val 0"/>
            </a:avLst>
          </a:prstGeom>
          <a:noFill/>
          <a:ln w="6350">
            <a:solidFill>
              <a:srgbClr val="CE30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黑体" panose="02010609060101010101" pitchFamily="49" charset="-122"/>
              <a:cs typeface="+mn-cs"/>
            </a:endParaRPr>
          </a:p>
        </p:txBody>
      </p:sp>
      <p:cxnSp>
        <p:nvCxnSpPr>
          <p:cNvPr id="12" name="直接箭头连接符 11"/>
          <p:cNvCxnSpPr>
            <a:stCxn id="4" idx="3"/>
            <a:endCxn id="9" idx="1"/>
          </p:cNvCxnSpPr>
          <p:nvPr/>
        </p:nvCxnSpPr>
        <p:spPr>
          <a:xfrm>
            <a:off x="1588975" y="2230183"/>
            <a:ext cx="459347" cy="508"/>
          </a:xfrm>
          <a:prstGeom prst="straightConnector1">
            <a:avLst/>
          </a:prstGeom>
          <a:ln>
            <a:solidFill>
              <a:srgbClr val="CE302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588975" y="3371061"/>
            <a:ext cx="460500" cy="0"/>
          </a:xfrm>
          <a:prstGeom prst="straightConnector1">
            <a:avLst/>
          </a:prstGeom>
          <a:ln>
            <a:solidFill>
              <a:srgbClr val="CE302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1588975" y="4402282"/>
            <a:ext cx="460500" cy="0"/>
          </a:xfrm>
          <a:prstGeom prst="straightConnector1">
            <a:avLst/>
          </a:prstGeom>
          <a:ln>
            <a:solidFill>
              <a:srgbClr val="CE302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338284" y="1968695"/>
            <a:ext cx="3913929" cy="4271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50000"/>
              </a:lnSpc>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a:t>
            </a:r>
            <a:endParaRPr lang="zh-CN" altLang="en-US" sz="1600"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16" name="直接连接符 15"/>
          <p:cNvCxnSpPr/>
          <p:nvPr/>
        </p:nvCxnSpPr>
        <p:spPr>
          <a:xfrm>
            <a:off x="6572172" y="1527272"/>
            <a:ext cx="0" cy="3268882"/>
          </a:xfrm>
          <a:prstGeom prst="line">
            <a:avLst/>
          </a:prstGeom>
          <a:ln>
            <a:solidFill>
              <a:srgbClr val="CE3024"/>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7" name="矩形: 圆角 12"/>
          <p:cNvSpPr>
            <a:spLocks noChangeAspect="1"/>
          </p:cNvSpPr>
          <p:nvPr/>
        </p:nvSpPr>
        <p:spPr>
          <a:xfrm>
            <a:off x="6302172" y="1960183"/>
            <a:ext cx="540000" cy="540000"/>
          </a:xfrm>
          <a:prstGeom prst="roundRect">
            <a:avLst>
              <a:gd name="adj" fmla="val 5000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8" name="矩形: 圆角 13"/>
          <p:cNvSpPr>
            <a:spLocks noChangeAspect="1"/>
          </p:cNvSpPr>
          <p:nvPr/>
        </p:nvSpPr>
        <p:spPr>
          <a:xfrm>
            <a:off x="6302172" y="3011445"/>
            <a:ext cx="540000" cy="540000"/>
          </a:xfrm>
          <a:prstGeom prst="roundRect">
            <a:avLst>
              <a:gd name="adj" fmla="val 5000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9" name="矩形: 圆角 14"/>
          <p:cNvSpPr>
            <a:spLocks noChangeAspect="1"/>
          </p:cNvSpPr>
          <p:nvPr/>
        </p:nvSpPr>
        <p:spPr>
          <a:xfrm>
            <a:off x="6293597" y="4110972"/>
            <a:ext cx="540000" cy="540000"/>
          </a:xfrm>
          <a:prstGeom prst="roundRect">
            <a:avLst>
              <a:gd name="adj" fmla="val 50000"/>
            </a:avLst>
          </a:prstGeom>
          <a:solidFill>
            <a:srgbClr val="CE3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0" name="矩形 19"/>
          <p:cNvSpPr/>
          <p:nvPr/>
        </p:nvSpPr>
        <p:spPr>
          <a:xfrm>
            <a:off x="7338285" y="2938134"/>
            <a:ext cx="3913929" cy="4271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50000"/>
              </a:lnSpc>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a:t>
            </a:r>
            <a:endParaRPr lang="zh-CN" altLang="en-US" sz="1600"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 name="矩形 20"/>
          <p:cNvSpPr/>
          <p:nvPr/>
        </p:nvSpPr>
        <p:spPr>
          <a:xfrm>
            <a:off x="7375053" y="4119076"/>
            <a:ext cx="3913929" cy="42710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50000"/>
              </a:lnSpc>
            </a:pPr>
            <a:r>
              <a:rPr lang="zh-CN" altLang="en-US" sz="1600" b="1"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请输入文字部分请再字部分请再此输入</a:t>
            </a:r>
            <a:endParaRPr lang="zh-CN" altLang="en-US" sz="1600" dirty="0">
              <a:solidFill>
                <a:srgbClr val="C7000B"/>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2" name="MH_Text_1"/>
          <p:cNvSpPr/>
          <p:nvPr/>
        </p:nvSpPr>
        <p:spPr>
          <a:xfrm>
            <a:off x="7301519" y="1929253"/>
            <a:ext cx="3987465" cy="602876"/>
          </a:xfrm>
          <a:prstGeom prst="roundRect">
            <a:avLst>
              <a:gd name="adj" fmla="val 0"/>
            </a:avLst>
          </a:prstGeom>
          <a:noFill/>
          <a:ln w="6350">
            <a:solidFill>
              <a:srgbClr val="CE30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黑体" panose="02010609060101010101" pitchFamily="49" charset="-122"/>
              <a:cs typeface="+mn-cs"/>
            </a:endParaRPr>
          </a:p>
        </p:txBody>
      </p:sp>
      <p:sp>
        <p:nvSpPr>
          <p:cNvPr id="23" name="MH_Text_1"/>
          <p:cNvSpPr/>
          <p:nvPr/>
        </p:nvSpPr>
        <p:spPr>
          <a:xfrm>
            <a:off x="7301518" y="2904655"/>
            <a:ext cx="3987465" cy="601144"/>
          </a:xfrm>
          <a:prstGeom prst="roundRect">
            <a:avLst>
              <a:gd name="adj" fmla="val 0"/>
            </a:avLst>
          </a:prstGeom>
          <a:noFill/>
          <a:ln w="6350">
            <a:solidFill>
              <a:srgbClr val="CE30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黑体" panose="02010609060101010101" pitchFamily="49" charset="-122"/>
              <a:cs typeface="+mn-cs"/>
            </a:endParaRPr>
          </a:p>
        </p:txBody>
      </p:sp>
      <p:sp>
        <p:nvSpPr>
          <p:cNvPr id="24" name="MH_Text_1"/>
          <p:cNvSpPr/>
          <p:nvPr/>
        </p:nvSpPr>
        <p:spPr>
          <a:xfrm>
            <a:off x="7302672" y="4037732"/>
            <a:ext cx="3987465" cy="666119"/>
          </a:xfrm>
          <a:prstGeom prst="roundRect">
            <a:avLst>
              <a:gd name="adj" fmla="val 0"/>
            </a:avLst>
          </a:prstGeom>
          <a:noFill/>
          <a:ln w="6350">
            <a:solidFill>
              <a:srgbClr val="CE302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黑体" panose="02010609060101010101" pitchFamily="49" charset="-122"/>
              <a:cs typeface="+mn-cs"/>
            </a:endParaRPr>
          </a:p>
        </p:txBody>
      </p:sp>
      <p:cxnSp>
        <p:nvCxnSpPr>
          <p:cNvPr id="25" name="直接箭头连接符 24"/>
          <p:cNvCxnSpPr>
            <a:stCxn id="17" idx="3"/>
            <a:endCxn id="22" idx="1"/>
          </p:cNvCxnSpPr>
          <p:nvPr/>
        </p:nvCxnSpPr>
        <p:spPr>
          <a:xfrm>
            <a:off x="6842172" y="2230183"/>
            <a:ext cx="459347" cy="508"/>
          </a:xfrm>
          <a:prstGeom prst="straightConnector1">
            <a:avLst/>
          </a:prstGeom>
          <a:ln>
            <a:solidFill>
              <a:srgbClr val="CE302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842172" y="3240439"/>
            <a:ext cx="460500" cy="0"/>
          </a:xfrm>
          <a:prstGeom prst="straightConnector1">
            <a:avLst/>
          </a:prstGeom>
          <a:ln>
            <a:solidFill>
              <a:srgbClr val="CE302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6833597" y="4377976"/>
            <a:ext cx="460500" cy="0"/>
          </a:xfrm>
          <a:prstGeom prst="straightConnector1">
            <a:avLst/>
          </a:prstGeom>
          <a:ln>
            <a:solidFill>
              <a:srgbClr val="CE3024"/>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0"/>
            <a:ext cx="3942518" cy="1374594"/>
          </a:xfrm>
          <a:prstGeom prst="rect">
            <a:avLst/>
          </a:prstGeom>
        </p:spPr>
      </p:pic>
      <p:sp>
        <p:nvSpPr>
          <p:cNvPr id="33" name="矩形 32"/>
          <p:cNvSpPr/>
          <p:nvPr/>
        </p:nvSpPr>
        <p:spPr>
          <a:xfrm>
            <a:off x="8390240" y="223791"/>
            <a:ext cx="2694372" cy="461665"/>
          </a:xfrm>
          <a:prstGeom prst="rect">
            <a:avLst/>
          </a:prstGeom>
        </p:spPr>
        <p:txBody>
          <a:bodyPr wrap="square">
            <a:spAutoFit/>
          </a:bodyPr>
          <a:lstStyle/>
          <a:p>
            <a:pPr algn="ctr"/>
            <a:r>
              <a:rPr lang="zh-CN" altLang="en-US" sz="2400" b="1" spc="600" dirty="0">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解放战争时期</a:t>
            </a:r>
          </a:p>
        </p:txBody>
      </p:sp>
      <p:pic>
        <p:nvPicPr>
          <p:cNvPr id="34" name="图形 3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2838" y="154626"/>
            <a:ext cx="521303" cy="521303"/>
          </a:xfrm>
          <a:prstGeom prst="rect">
            <a:avLst/>
          </a:prstGeom>
        </p:spPr>
      </p:pic>
      <p:sp>
        <p:nvSpPr>
          <p:cNvPr id="36" name="文本框 35"/>
          <p:cNvSpPr txBox="1"/>
          <p:nvPr/>
        </p:nvSpPr>
        <p:spPr>
          <a:xfrm>
            <a:off x="1086459" y="3217585"/>
            <a:ext cx="468646" cy="369332"/>
          </a:xfrm>
          <a:prstGeom prst="rect">
            <a:avLst/>
          </a:prstGeom>
          <a:noFill/>
        </p:spPr>
        <p:txBody>
          <a:bodyPr wrap="square" rtlCol="0">
            <a:spAutoFit/>
          </a:bodyPr>
          <a:lstStyle/>
          <a:p>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10</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37" name="文本框 36"/>
          <p:cNvSpPr txBox="1"/>
          <p:nvPr/>
        </p:nvSpPr>
        <p:spPr>
          <a:xfrm>
            <a:off x="1091577" y="4229973"/>
            <a:ext cx="468646" cy="369332"/>
          </a:xfrm>
          <a:prstGeom prst="rect">
            <a:avLst/>
          </a:prstGeom>
          <a:noFill/>
        </p:spPr>
        <p:txBody>
          <a:bodyPr wrap="square" rtlCol="0">
            <a:spAutoFit/>
          </a:bodyPr>
          <a:lstStyle/>
          <a:p>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11</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38" name="文本框 37"/>
          <p:cNvSpPr txBox="1"/>
          <p:nvPr/>
        </p:nvSpPr>
        <p:spPr>
          <a:xfrm>
            <a:off x="6338972" y="2070229"/>
            <a:ext cx="468646" cy="369332"/>
          </a:xfrm>
          <a:prstGeom prst="rect">
            <a:avLst/>
          </a:prstGeom>
          <a:noFill/>
        </p:spPr>
        <p:txBody>
          <a:bodyPr wrap="square" rtlCol="0">
            <a:spAutoFit/>
          </a:bodyPr>
          <a:lstStyle/>
          <a:p>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12</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39" name="文本框 38"/>
          <p:cNvSpPr txBox="1"/>
          <p:nvPr/>
        </p:nvSpPr>
        <p:spPr>
          <a:xfrm>
            <a:off x="6342786" y="3099396"/>
            <a:ext cx="468646" cy="369332"/>
          </a:xfrm>
          <a:prstGeom prst="rect">
            <a:avLst/>
          </a:prstGeom>
          <a:noFill/>
        </p:spPr>
        <p:txBody>
          <a:bodyPr wrap="square" rtlCol="0">
            <a:spAutoFit/>
          </a:bodyPr>
          <a:lstStyle/>
          <a:p>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13</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0" name="文本框 39"/>
          <p:cNvSpPr txBox="1"/>
          <p:nvPr/>
        </p:nvSpPr>
        <p:spPr>
          <a:xfrm>
            <a:off x="6334545" y="4203269"/>
            <a:ext cx="468646" cy="369332"/>
          </a:xfrm>
          <a:prstGeom prst="rect">
            <a:avLst/>
          </a:prstGeom>
          <a:noFill/>
        </p:spPr>
        <p:txBody>
          <a:bodyPr wrap="square" rtlCol="0">
            <a:spAutoFit/>
          </a:bodyPr>
          <a:lstStyle/>
          <a:p>
            <a:r>
              <a:rPr lang="en-US" altLang="zh-CN"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14</a:t>
            </a:r>
            <a:endParaRPr lang="zh-CN" altLang="en-US"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59829"/>
            <a:ext cx="12178801" cy="1798171"/>
          </a:xfrm>
          <a:prstGeom prst="rect">
            <a:avLst/>
          </a:prstGeom>
        </p:spPr>
      </p:pic>
      <p:cxnSp>
        <p:nvCxnSpPr>
          <p:cNvPr id="43" name="直接连接符 42"/>
          <p:cNvCxnSpPr/>
          <p:nvPr/>
        </p:nvCxnSpPr>
        <p:spPr>
          <a:xfrm>
            <a:off x="7488538" y="759768"/>
            <a:ext cx="4800600" cy="0"/>
          </a:xfrm>
          <a:prstGeom prst="line">
            <a:avLst/>
          </a:prstGeom>
          <a:ln w="25400">
            <a:gradFill flip="none" rotWithShape="1">
              <a:gsLst>
                <a:gs pos="0">
                  <a:schemeClr val="accent1">
                    <a:alpha val="0"/>
                  </a:schemeClr>
                </a:gs>
                <a:gs pos="531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1000" fill="hold"/>
                                        <p:tgtEl>
                                          <p:spTgt spid="19"/>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1000"/>
                                        <p:tgtEl>
                                          <p:spTgt spid="23"/>
                                        </p:tgtEl>
                                      </p:cBhvr>
                                    </p:animEffect>
                                    <p:anim calcmode="lin" valueType="num">
                                      <p:cBhvr>
                                        <p:cTn id="114" dur="1000" fill="hold"/>
                                        <p:tgtEl>
                                          <p:spTgt spid="23"/>
                                        </p:tgtEl>
                                        <p:attrNameLst>
                                          <p:attrName>ppt_x</p:attrName>
                                        </p:attrNameLst>
                                      </p:cBhvr>
                                      <p:tavLst>
                                        <p:tav tm="0">
                                          <p:val>
                                            <p:strVal val="#ppt_x"/>
                                          </p:val>
                                        </p:tav>
                                        <p:tav tm="100000">
                                          <p:val>
                                            <p:strVal val="#ppt_x"/>
                                          </p:val>
                                        </p:tav>
                                      </p:tavLst>
                                    </p:anim>
                                    <p:anim calcmode="lin" valueType="num">
                                      <p:cBhvr>
                                        <p:cTn id="115" dur="1000" fill="hold"/>
                                        <p:tgtEl>
                                          <p:spTgt spid="2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1000"/>
                                        <p:tgtEl>
                                          <p:spTgt spid="24"/>
                                        </p:tgtEl>
                                      </p:cBhvr>
                                    </p:animEffect>
                                    <p:anim calcmode="lin" valueType="num">
                                      <p:cBhvr>
                                        <p:cTn id="119" dur="1000" fill="hold"/>
                                        <p:tgtEl>
                                          <p:spTgt spid="24"/>
                                        </p:tgtEl>
                                        <p:attrNameLst>
                                          <p:attrName>ppt_x</p:attrName>
                                        </p:attrNameLst>
                                      </p:cBhvr>
                                      <p:tavLst>
                                        <p:tav tm="0">
                                          <p:val>
                                            <p:strVal val="#ppt_x"/>
                                          </p:val>
                                        </p:tav>
                                        <p:tav tm="100000">
                                          <p:val>
                                            <p:strVal val="#ppt_x"/>
                                          </p:val>
                                        </p:tav>
                                      </p:tavLst>
                                    </p:anim>
                                    <p:anim calcmode="lin" valueType="num">
                                      <p:cBhvr>
                                        <p:cTn id="120" dur="1000" fill="hold"/>
                                        <p:tgtEl>
                                          <p:spTgt spid="24"/>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1000"/>
                                        <p:tgtEl>
                                          <p:spTgt spid="25"/>
                                        </p:tgtEl>
                                      </p:cBhvr>
                                    </p:animEffect>
                                    <p:anim calcmode="lin" valueType="num">
                                      <p:cBhvr>
                                        <p:cTn id="124" dur="1000" fill="hold"/>
                                        <p:tgtEl>
                                          <p:spTgt spid="25"/>
                                        </p:tgtEl>
                                        <p:attrNameLst>
                                          <p:attrName>ppt_x</p:attrName>
                                        </p:attrNameLst>
                                      </p:cBhvr>
                                      <p:tavLst>
                                        <p:tav tm="0">
                                          <p:val>
                                            <p:strVal val="#ppt_x"/>
                                          </p:val>
                                        </p:tav>
                                        <p:tav tm="100000">
                                          <p:val>
                                            <p:strVal val="#ppt_x"/>
                                          </p:val>
                                        </p:tav>
                                      </p:tavLst>
                                    </p:anim>
                                    <p:anim calcmode="lin" valueType="num">
                                      <p:cBhvr>
                                        <p:cTn id="125" dur="1000" fill="hold"/>
                                        <p:tgtEl>
                                          <p:spTgt spid="25"/>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1000"/>
                                        <p:tgtEl>
                                          <p:spTgt spid="26"/>
                                        </p:tgtEl>
                                      </p:cBhvr>
                                    </p:animEffect>
                                    <p:anim calcmode="lin" valueType="num">
                                      <p:cBhvr>
                                        <p:cTn id="129" dur="1000" fill="hold"/>
                                        <p:tgtEl>
                                          <p:spTgt spid="26"/>
                                        </p:tgtEl>
                                        <p:attrNameLst>
                                          <p:attrName>ppt_x</p:attrName>
                                        </p:attrNameLst>
                                      </p:cBhvr>
                                      <p:tavLst>
                                        <p:tav tm="0">
                                          <p:val>
                                            <p:strVal val="#ppt_x"/>
                                          </p:val>
                                        </p:tav>
                                        <p:tav tm="100000">
                                          <p:val>
                                            <p:strVal val="#ppt_x"/>
                                          </p:val>
                                        </p:tav>
                                      </p:tavLst>
                                    </p:anim>
                                    <p:anim calcmode="lin" valueType="num">
                                      <p:cBhvr>
                                        <p:cTn id="130" dur="1000" fill="hold"/>
                                        <p:tgtEl>
                                          <p:spTgt spid="2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1000"/>
                                        <p:tgtEl>
                                          <p:spTgt spid="27"/>
                                        </p:tgtEl>
                                      </p:cBhvr>
                                    </p:animEffect>
                                    <p:anim calcmode="lin" valueType="num">
                                      <p:cBhvr>
                                        <p:cTn id="134" dur="1000" fill="hold"/>
                                        <p:tgtEl>
                                          <p:spTgt spid="27"/>
                                        </p:tgtEl>
                                        <p:attrNameLst>
                                          <p:attrName>ppt_x</p:attrName>
                                        </p:attrNameLst>
                                      </p:cBhvr>
                                      <p:tavLst>
                                        <p:tav tm="0">
                                          <p:val>
                                            <p:strVal val="#ppt_x"/>
                                          </p:val>
                                        </p:tav>
                                        <p:tav tm="100000">
                                          <p:val>
                                            <p:strVal val="#ppt_x"/>
                                          </p:val>
                                        </p:tav>
                                      </p:tavLst>
                                    </p:anim>
                                    <p:anim calcmode="lin" valueType="num">
                                      <p:cBhvr>
                                        <p:cTn id="1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P spid="8" grpId="0"/>
      <p:bldP spid="9" grpId="0" animBg="1"/>
      <p:bldP spid="10" grpId="0" animBg="1"/>
      <p:bldP spid="11" grpId="0" animBg="1"/>
      <p:bldP spid="15" grpId="0"/>
      <p:bldP spid="17" grpId="0" animBg="1"/>
      <p:bldP spid="18" grpId="0" animBg="1"/>
      <p:bldP spid="19" grpId="0" animBg="1"/>
      <p:bldP spid="20" grpId="0"/>
      <p:bldP spid="21" grpId="0"/>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71020181236"/>
  <p:tag name="MH_LIBRARY" val="GRAPHIC"/>
  <p:tag name="MH_TYPE" val="SubTitle"/>
  <p:tag name="MH_ORDER" val="2"/>
</p:tagLst>
</file>

<file path=ppt/theme/theme1.xml><?xml version="1.0" encoding="utf-8"?>
<a:theme xmlns:a="http://schemas.openxmlformats.org/drawingml/2006/main" name="办公资源网：www.bangongziyuan.com​​​​">
  <a:themeElements>
    <a:clrScheme name="党政风配色">
      <a:dk1>
        <a:sysClr val="windowText" lastClr="000000"/>
      </a:dk1>
      <a:lt1>
        <a:sysClr val="window" lastClr="FFFFFF"/>
      </a:lt1>
      <a:dk2>
        <a:srgbClr val="44546A"/>
      </a:dk2>
      <a:lt2>
        <a:srgbClr val="E7E6E6"/>
      </a:lt2>
      <a:accent1>
        <a:srgbClr val="CE3024"/>
      </a:accent1>
      <a:accent2>
        <a:srgbClr val="FFC000"/>
      </a:accent2>
      <a:accent3>
        <a:srgbClr val="A5A5A5"/>
      </a:accent3>
      <a:accent4>
        <a:srgbClr val="FFC000"/>
      </a:accent4>
      <a:accent5>
        <a:srgbClr val="5B9BD5"/>
      </a:accent5>
      <a:accent6>
        <a:srgbClr val="70AD47"/>
      </a:accent6>
      <a:hlink>
        <a:srgbClr val="0563C1"/>
      </a:hlink>
      <a:folHlink>
        <a:srgbClr val="954F72"/>
      </a:folHlink>
    </a:clrScheme>
    <a:fontScheme name="思源系列">
      <a:majorFont>
        <a:latin typeface="Segoe UI"/>
        <a:ea typeface="思源宋体 CN Heavy"/>
        <a:cs typeface=""/>
      </a:majorFont>
      <a:minorFont>
        <a:latin typeface="Segoe U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医疗">
      <a:dk1>
        <a:sysClr val="windowText" lastClr="000000"/>
      </a:dk1>
      <a:lt1>
        <a:sysClr val="window" lastClr="FFFFFF"/>
      </a:lt1>
      <a:dk2>
        <a:srgbClr val="44546A"/>
      </a:dk2>
      <a:lt2>
        <a:srgbClr val="E7E6E6"/>
      </a:lt2>
      <a:accent1>
        <a:srgbClr val="58D4DE"/>
      </a:accent1>
      <a:accent2>
        <a:srgbClr val="FE844B"/>
      </a:accent2>
      <a:accent3>
        <a:srgbClr val="12A39B"/>
      </a:accent3>
      <a:accent4>
        <a:srgbClr val="21B4AC"/>
      </a:accent4>
      <a:accent5>
        <a:srgbClr val="3DD7CA"/>
      </a:accent5>
      <a:accent6>
        <a:srgbClr val="70AD47"/>
      </a:accent6>
      <a:hlink>
        <a:srgbClr val="0563C1"/>
      </a:hlink>
      <a:folHlink>
        <a:srgbClr val="954F72"/>
      </a:folHlink>
    </a:clrScheme>
    <a:fontScheme name="自定义 2">
      <a:majorFont>
        <a:latin typeface="Segoe UI"/>
        <a:ea typeface="思源黑体 CN Heavy"/>
        <a:cs typeface=""/>
      </a:majorFont>
      <a:minorFont>
        <a:latin typeface="Segoe UI"/>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65000"/>
          </a:schemeClr>
        </a:solidFill>
        <a:ln w="12700" cap="flat" cmpd="sng" algn="ctr">
          <a:noFill/>
          <a:prstDash val="solid"/>
          <a:miter lim="800000"/>
        </a:ln>
      </a:spPr>
      <a:bodyPr rtlCol="0" anchor="ctr"/>
      <a:lstStyle>
        <a:defPPr algn="ctr">
          <a:defRPr kern="0">
            <a:solidFill>
              <a:prstClr val="white"/>
            </a:solidFill>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宽屏</PresentationFormat>
  <Paragraphs>133</Paragraphs>
  <Slides>16</Slides>
  <Notes>7</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16</vt:i4>
      </vt:variant>
    </vt:vector>
  </HeadingPairs>
  <TitlesOfParts>
    <vt:vector size="33" baseType="lpstr">
      <vt:lpstr>阿里巴巴普惠体 B</vt:lpstr>
      <vt:lpstr>阿里巴巴普惠体 H</vt:lpstr>
      <vt:lpstr>阿里巴巴普惠体 R</vt:lpstr>
      <vt:lpstr>思源黑体 CN Heavy</vt:lpstr>
      <vt:lpstr>思源黑体 CN Normal</vt:lpstr>
      <vt:lpstr>思源宋体 CN Heavy</vt:lpstr>
      <vt:lpstr>思源宋体 CN SemiBold</vt:lpstr>
      <vt:lpstr>宋体</vt:lpstr>
      <vt:lpstr>Agency FB</vt:lpstr>
      <vt:lpstr>Arial</vt:lpstr>
      <vt:lpstr>Calibri</vt:lpstr>
      <vt:lpstr>Franklin Gothic Book</vt:lpstr>
      <vt:lpstr>Segoe UI</vt:lpstr>
      <vt:lpstr>Segoe UI Light</vt:lpstr>
      <vt:lpstr>Verdana</vt:lpstr>
      <vt:lpstr>办公资源网：www.bangongziyuan.com​​​​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80</cp:revision>
  <dcterms:created xsi:type="dcterms:W3CDTF">2018-09-10T06:44:00Z</dcterms:created>
  <dcterms:modified xsi:type="dcterms:W3CDTF">2021-01-05T07:53:49Z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