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6" r:id="rId2"/>
    <p:sldId id="258" r:id="rId3"/>
    <p:sldId id="260" r:id="rId4"/>
    <p:sldId id="265" r:id="rId5"/>
    <p:sldId id="266" r:id="rId6"/>
    <p:sldId id="267" r:id="rId7"/>
    <p:sldId id="263" r:id="rId8"/>
    <p:sldId id="269" r:id="rId9"/>
    <p:sldId id="268" r:id="rId10"/>
    <p:sldId id="273" r:id="rId11"/>
    <p:sldId id="271" r:id="rId12"/>
    <p:sldId id="270" r:id="rId13"/>
    <p:sldId id="274" r:id="rId14"/>
    <p:sldId id="275" r:id="rId15"/>
    <p:sldId id="272" r:id="rId16"/>
    <p:sldId id="27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16B"/>
    <a:srgbClr val="BC1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660"/>
  </p:normalViewPr>
  <p:slideViewPr>
    <p:cSldViewPr snapToGrid="0">
      <p:cViewPr varScale="1">
        <p:scale>
          <a:sx n="114" d="100"/>
          <a:sy n="114" d="100"/>
        </p:scale>
        <p:origin x="51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4D4B47BD-B009-4B58-9816-912179CDF90A}"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D460EAF5-C6D5-4F24-8031-192741DED8A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60EAF5-C6D5-4F24-8031-192741DED8A2}"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AB9318C-C3B5-4795-8320-EDDC0D64313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E58F32-6DBC-456E-99CF-178C2826D16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0AB9318C-C3B5-4795-8320-EDDC0D64313D}"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42E58F32-6DBC-456E-99CF-178C2826D16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pic>
        <p:nvPicPr>
          <p:cNvPr id="13"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804" y="-461666"/>
            <a:ext cx="13002572" cy="7319665"/>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7226" r="62585"/>
          <a:stretch>
            <a:fillRect/>
          </a:stretch>
        </p:blipFill>
        <p:spPr>
          <a:xfrm>
            <a:off x="504" y="1181528"/>
            <a:ext cx="4561222" cy="5676188"/>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37415" t="17226"/>
          <a:stretch>
            <a:fillRect/>
          </a:stretch>
        </p:blipFill>
        <p:spPr>
          <a:xfrm>
            <a:off x="4561726" y="1181528"/>
            <a:ext cx="7629770" cy="5676188"/>
          </a:xfrm>
          <a:prstGeom prst="rect">
            <a:avLst/>
          </a:prstGeom>
        </p:spPr>
      </p:pic>
      <p:sp>
        <p:nvSpPr>
          <p:cNvPr id="7" name="矩形 6"/>
          <p:cNvSpPr/>
          <p:nvPr/>
        </p:nvSpPr>
        <p:spPr>
          <a:xfrm>
            <a:off x="895156" y="2252629"/>
            <a:ext cx="6535764" cy="923330"/>
          </a:xfrm>
          <a:prstGeom prst="rect">
            <a:avLst/>
          </a:prstGeom>
        </p:spPr>
        <p:txBody>
          <a:bodyPr wrap="none">
            <a:spAutoFit/>
          </a:bodyPr>
          <a:lstStyle/>
          <a:p>
            <a:r>
              <a:rPr lang="zh-CN" altLang="en-US" sz="5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祝贺建党</a:t>
            </a:r>
            <a:r>
              <a:rPr lang="en-US" altLang="zh-CN" sz="5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98</a:t>
            </a:r>
            <a:r>
              <a:rPr lang="zh-CN" altLang="en-US" sz="5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周年</a:t>
            </a:r>
            <a:r>
              <a:rPr lang="en-US" altLang="zh-CN" sz="5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PPT</a:t>
            </a:r>
          </a:p>
        </p:txBody>
      </p:sp>
      <p:pic>
        <p:nvPicPr>
          <p:cNvPr id="8" name="图形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3940" y="851846"/>
            <a:ext cx="851450" cy="851450"/>
          </a:xfrm>
          <a:prstGeom prst="rect">
            <a:avLst/>
          </a:prstGeom>
        </p:spPr>
      </p:pic>
      <p:sp>
        <p:nvSpPr>
          <p:cNvPr id="10" name="文本框 9"/>
          <p:cNvSpPr txBox="1"/>
          <p:nvPr/>
        </p:nvSpPr>
        <p:spPr>
          <a:xfrm>
            <a:off x="895156" y="3256810"/>
            <a:ext cx="6691313" cy="461665"/>
          </a:xfrm>
          <a:prstGeom prst="rect">
            <a:avLst/>
          </a:prstGeom>
          <a:noFill/>
        </p:spPr>
        <p:txBody>
          <a:bodyPr wrap="square" rtlCol="0">
            <a:spAutoFit/>
          </a:bodyPr>
          <a:lstStyle/>
          <a:p>
            <a:pPr>
              <a:defRPr/>
            </a:pPr>
            <a:r>
              <a:rPr lang="zh-CN" altLang="en-US" sz="2400" dirty="0">
                <a:solidFill>
                  <a:srgbClr val="F0D16B"/>
                </a:solidFill>
                <a:latin typeface="思源宋体 CN Medium" panose="02020500000000000000" pitchFamily="18" charset="-122"/>
                <a:ea typeface="思源宋体 CN Medium" panose="02020500000000000000" pitchFamily="18" charset="-122"/>
              </a:rPr>
              <a:t>请在这里输入你的副标题</a:t>
            </a:r>
            <a:endParaRPr kumimoji="0" lang="zh-CN" altLang="en-US" sz="2400" b="0" i="0" u="none" strike="noStrike" kern="1200" cap="none" spc="0" normalizeH="0" baseline="0" noProof="0" dirty="0">
              <a:ln>
                <a:noFill/>
              </a:ln>
              <a:solidFill>
                <a:srgbClr val="F0D16B"/>
              </a:solidFill>
              <a:effectLst/>
              <a:uLnTx/>
              <a:uFillTx/>
              <a:latin typeface="思源宋体 CN Medium" panose="02020500000000000000" pitchFamily="18" charset="-122"/>
              <a:ea typeface="思源宋体 CN Medium" panose="02020500000000000000" pitchFamily="18" charset="-122"/>
            </a:endParaRPr>
          </a:p>
        </p:txBody>
      </p:sp>
      <p:sp>
        <p:nvSpPr>
          <p:cNvPr id="11" name="文本框 10"/>
          <p:cNvSpPr txBox="1"/>
          <p:nvPr/>
        </p:nvSpPr>
        <p:spPr>
          <a:xfrm>
            <a:off x="900010" y="4292546"/>
            <a:ext cx="6691313" cy="4603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F0D16B"/>
                </a:solidFill>
                <a:effectLst/>
                <a:uLnTx/>
                <a:uFillTx/>
                <a:latin typeface="思源宋体 CN Heavy" panose="02020900000000000000" pitchFamily="18" charset="-122"/>
                <a:ea typeface="思源宋体 CN Heavy" panose="02020900000000000000" pitchFamily="18" charset="-122"/>
              </a:rPr>
              <a:t>汇报人：</a:t>
            </a:r>
            <a:r>
              <a:rPr kumimoji="0" lang="en-US" altLang="zh-CN" sz="2400" b="0" i="0" u="none" strike="noStrike" kern="1200" cap="none" spc="0" normalizeH="0" baseline="0" noProof="0">
                <a:ln>
                  <a:noFill/>
                </a:ln>
                <a:solidFill>
                  <a:srgbClr val="F0D16B"/>
                </a:solidFill>
                <a:effectLst/>
                <a:uLnTx/>
                <a:uFillTx/>
                <a:latin typeface="思源宋体 CN Heavy" panose="02020900000000000000" pitchFamily="18" charset="-122"/>
                <a:ea typeface="思源宋体 CN Heavy" panose="02020900000000000000" pitchFamily="18" charset="-122"/>
              </a:rPr>
              <a:t>xiazaii</a:t>
            </a:r>
            <a:endParaRPr kumimoji="0" lang="zh-CN" altLang="en-US" sz="2400" b="0" i="0" u="none" strike="noStrike" kern="1200" cap="none" spc="0" normalizeH="0" baseline="0" noProof="0" dirty="0">
              <a:ln>
                <a:noFill/>
              </a:ln>
              <a:solidFill>
                <a:srgbClr val="F0D16B"/>
              </a:solidFill>
              <a:effectLst/>
              <a:uLnTx/>
              <a:uFillTx/>
              <a:latin typeface="思源宋体 CN Heavy" panose="02020900000000000000" pitchFamily="18" charset="-122"/>
              <a:ea typeface="思源宋体 CN Heavy" panose="02020900000000000000" pitchFamily="18" charset="-122"/>
            </a:endParaRPr>
          </a:p>
        </p:txBody>
      </p:sp>
      <p:cxnSp>
        <p:nvCxnSpPr>
          <p:cNvPr id="12" name="直接连接符 11"/>
          <p:cNvCxnSpPr/>
          <p:nvPr/>
        </p:nvCxnSpPr>
        <p:spPr>
          <a:xfrm>
            <a:off x="1062694" y="4133396"/>
            <a:ext cx="449263" cy="0"/>
          </a:xfrm>
          <a:prstGeom prst="line">
            <a:avLst/>
          </a:prstGeom>
          <a:ln w="38100">
            <a:solidFill>
              <a:srgbClr val="F0D16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pic>
        <p:nvPicPr>
          <p:cNvPr id="8" name="图形 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804" y="-461666"/>
            <a:ext cx="13002572" cy="7319665"/>
          </a:xfrm>
          <a:prstGeom prst="rect">
            <a:avLst/>
          </a:prstGeom>
        </p:spPr>
      </p:pic>
      <p:sp>
        <p:nvSpPr>
          <p:cNvPr id="4" name="矩形 3"/>
          <p:cNvSpPr/>
          <p:nvPr/>
        </p:nvSpPr>
        <p:spPr>
          <a:xfrm>
            <a:off x="895156" y="1738921"/>
            <a:ext cx="1184940" cy="1107996"/>
          </a:xfrm>
          <a:prstGeom prst="rect">
            <a:avLst/>
          </a:prstGeom>
        </p:spPr>
        <p:txBody>
          <a:bodyPr wrap="none">
            <a:spAutoFit/>
          </a:bodyPr>
          <a:lstStyle/>
          <a:p>
            <a:r>
              <a:rPr lang="en-US" altLang="zh-CN" sz="66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03</a:t>
            </a:r>
            <a:endParaRPr lang="en-US" altLang="zh-CN" sz="5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sp>
        <p:nvSpPr>
          <p:cNvPr id="5" name="文本框 4"/>
          <p:cNvSpPr txBox="1"/>
          <p:nvPr/>
        </p:nvSpPr>
        <p:spPr>
          <a:xfrm>
            <a:off x="895156" y="2743102"/>
            <a:ext cx="6691313" cy="1938992"/>
          </a:xfrm>
          <a:prstGeom prst="rect">
            <a:avLst/>
          </a:prstGeom>
          <a:noFill/>
        </p:spPr>
        <p:txBody>
          <a:bodyPr wrap="square" rtlCol="0">
            <a:spAutoFit/>
          </a:bodyPr>
          <a:lstStyle/>
          <a:p>
            <a:pPr>
              <a:defRPr/>
            </a:pPr>
            <a:r>
              <a:rPr lang="zh-CN" altLang="en-US" sz="24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请在这里输入你的副标题请在这里输入你的副标题请在这里输入你的副标题请在这里输入你的副标题</a:t>
            </a:r>
          </a:p>
          <a:p>
            <a:pPr>
              <a:defRPr/>
            </a:pPr>
            <a:endParaRPr lang="zh-CN" altLang="en-US" sz="24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defRPr/>
            </a:pPr>
            <a:endParaRPr kumimoji="0" lang="zh-CN" altLang="en-US" sz="2400" b="0" i="0" u="none" strike="noStrike" kern="1200" cap="none" spc="0" normalizeH="0" baseline="0" noProof="0" dirty="0">
              <a:ln>
                <a:noFill/>
              </a:ln>
              <a:solidFill>
                <a:srgbClr val="F0D16B"/>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 name="矩形 5"/>
          <p:cNvSpPr/>
          <p:nvPr/>
        </p:nvSpPr>
        <p:spPr>
          <a:xfrm>
            <a:off x="2309914" y="1897172"/>
            <a:ext cx="3570208" cy="769441"/>
          </a:xfrm>
          <a:prstGeom prst="rect">
            <a:avLst/>
          </a:prstGeom>
        </p:spPr>
        <p:txBody>
          <a:bodyPr wrap="none">
            <a:spAutoFit/>
          </a:bodyPr>
          <a:lstStyle/>
          <a:p>
            <a:r>
              <a:rPr lang="zh-CN" altLang="en-US" sz="44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解放战争时期</a:t>
            </a:r>
          </a:p>
        </p:txBody>
      </p:sp>
      <p:sp>
        <p:nvSpPr>
          <p:cNvPr id="7" name="矩形 6"/>
          <p:cNvSpPr/>
          <p:nvPr/>
        </p:nvSpPr>
        <p:spPr>
          <a:xfrm>
            <a:off x="2139494" y="1940714"/>
            <a:ext cx="45719" cy="657343"/>
          </a:xfrm>
          <a:prstGeom prst="rect">
            <a:avLst/>
          </a:prstGeom>
          <a:solidFill>
            <a:srgbClr val="F0D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37414" t="58409" r="12308"/>
          <a:stretch>
            <a:fillRect/>
          </a:stretch>
        </p:blipFill>
        <p:spPr>
          <a:xfrm>
            <a:off x="6096000" y="4005943"/>
            <a:ext cx="6129404" cy="28520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6"/>
          <p:cNvSpPr/>
          <p:nvPr/>
        </p:nvSpPr>
        <p:spPr bwMode="auto">
          <a:xfrm>
            <a:off x="825774" y="2775629"/>
            <a:ext cx="2881931" cy="789131"/>
          </a:xfrm>
          <a:prstGeom prst="round2DiagRect">
            <a:avLst>
              <a:gd name="adj1" fmla="val 50000"/>
              <a:gd name="adj2" fmla="val 0"/>
            </a:avLst>
          </a:prstGeom>
          <a:solidFill>
            <a:srgbClr val="BC19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dirty="0">
              <a:latin typeface="宋体" panose="02010600030101010101" pitchFamily="2" charset="-122"/>
              <a:ea typeface="宋体" panose="02010600030101010101" pitchFamily="2" charset="-122"/>
            </a:endParaRPr>
          </a:p>
        </p:txBody>
      </p:sp>
      <p:sp>
        <p:nvSpPr>
          <p:cNvPr id="5" name="五边形 7"/>
          <p:cNvSpPr/>
          <p:nvPr/>
        </p:nvSpPr>
        <p:spPr>
          <a:xfrm>
            <a:off x="5141369" y="1600981"/>
            <a:ext cx="5939772" cy="624000"/>
          </a:xfrm>
          <a:prstGeom prst="homePlate">
            <a:avLst/>
          </a:prstGeom>
          <a:noFill/>
          <a:ln w="25400">
            <a:solidFill>
              <a:srgbClr val="BC19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spc="-200" dirty="0">
              <a:solidFill>
                <a:schemeClr val="bg1"/>
              </a:solidFill>
              <a:latin typeface="宋体" panose="02010600030101010101" pitchFamily="2" charset="-122"/>
              <a:ea typeface="宋体" panose="02010600030101010101" pitchFamily="2" charset="-122"/>
            </a:endParaRPr>
          </a:p>
        </p:txBody>
      </p:sp>
      <p:sp>
        <p:nvSpPr>
          <p:cNvPr id="6" name="矩形 5"/>
          <p:cNvSpPr/>
          <p:nvPr/>
        </p:nvSpPr>
        <p:spPr>
          <a:xfrm>
            <a:off x="5398866" y="1707797"/>
            <a:ext cx="5251276" cy="41037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buClr>
                <a:srgbClr val="5ADAB0"/>
              </a:buClr>
              <a:buSzPct val="50000"/>
              <a:defRPr/>
            </a:pPr>
            <a:r>
              <a:rPr lang="zh-CN" altLang="en-US"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 name="矩形 6"/>
          <p:cNvSpPr/>
          <p:nvPr/>
        </p:nvSpPr>
        <p:spPr>
          <a:xfrm>
            <a:off x="4025409" y="1621500"/>
            <a:ext cx="960000" cy="624000"/>
          </a:xfrm>
          <a:prstGeom prst="rect">
            <a:avLst/>
          </a:prstGeom>
          <a:solidFill>
            <a:srgbClr val="BC191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spc="-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一</a:t>
            </a:r>
          </a:p>
        </p:txBody>
      </p:sp>
      <p:sp>
        <p:nvSpPr>
          <p:cNvPr id="8" name="五边形 10"/>
          <p:cNvSpPr/>
          <p:nvPr/>
        </p:nvSpPr>
        <p:spPr>
          <a:xfrm>
            <a:off x="5141369" y="2348634"/>
            <a:ext cx="5939772" cy="624000"/>
          </a:xfrm>
          <a:prstGeom prst="homePlate">
            <a:avLst/>
          </a:prstGeom>
          <a:noFill/>
          <a:ln w="25400">
            <a:solidFill>
              <a:srgbClr val="BC19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spc="-200" dirty="0">
              <a:solidFill>
                <a:schemeClr val="bg1"/>
              </a:solidFill>
              <a:latin typeface="宋体" panose="02010600030101010101" pitchFamily="2" charset="-122"/>
              <a:ea typeface="宋体" panose="02010600030101010101" pitchFamily="2" charset="-122"/>
            </a:endParaRPr>
          </a:p>
        </p:txBody>
      </p:sp>
      <p:sp>
        <p:nvSpPr>
          <p:cNvPr id="9" name="矩形 8"/>
          <p:cNvSpPr/>
          <p:nvPr/>
        </p:nvSpPr>
        <p:spPr>
          <a:xfrm>
            <a:off x="5398866" y="2455450"/>
            <a:ext cx="5251276" cy="41037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buClr>
                <a:srgbClr val="5ADAB0"/>
              </a:buClr>
              <a:buSzPct val="50000"/>
              <a:defRPr/>
            </a:pPr>
            <a:r>
              <a:rPr lang="zh-CN" altLang="en-US"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矩形 9"/>
          <p:cNvSpPr/>
          <p:nvPr/>
        </p:nvSpPr>
        <p:spPr>
          <a:xfrm>
            <a:off x="4025409" y="2369153"/>
            <a:ext cx="960000" cy="624000"/>
          </a:xfrm>
          <a:prstGeom prst="rect">
            <a:avLst/>
          </a:prstGeom>
          <a:solidFill>
            <a:srgbClr val="BC191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spc="-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二</a:t>
            </a:r>
          </a:p>
        </p:txBody>
      </p:sp>
      <p:sp>
        <p:nvSpPr>
          <p:cNvPr id="11" name="五边形 13"/>
          <p:cNvSpPr/>
          <p:nvPr/>
        </p:nvSpPr>
        <p:spPr>
          <a:xfrm>
            <a:off x="5141369" y="3144276"/>
            <a:ext cx="5939772" cy="624000"/>
          </a:xfrm>
          <a:prstGeom prst="homePlate">
            <a:avLst/>
          </a:prstGeom>
          <a:noFill/>
          <a:ln w="25400">
            <a:solidFill>
              <a:srgbClr val="BC19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spc="-200" dirty="0">
              <a:solidFill>
                <a:schemeClr val="bg1"/>
              </a:solidFill>
              <a:latin typeface="宋体" panose="02010600030101010101" pitchFamily="2" charset="-122"/>
              <a:ea typeface="宋体" panose="02010600030101010101" pitchFamily="2" charset="-122"/>
            </a:endParaRPr>
          </a:p>
        </p:txBody>
      </p:sp>
      <p:sp>
        <p:nvSpPr>
          <p:cNvPr id="12" name="矩形 11"/>
          <p:cNvSpPr/>
          <p:nvPr/>
        </p:nvSpPr>
        <p:spPr>
          <a:xfrm>
            <a:off x="5398866" y="3251092"/>
            <a:ext cx="5251276" cy="41037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buClr>
                <a:srgbClr val="5ADAB0"/>
              </a:buClr>
              <a:buSzPct val="50000"/>
              <a:defRPr/>
            </a:pPr>
            <a:r>
              <a:rPr lang="zh-CN" altLang="en-US"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矩形 12"/>
          <p:cNvSpPr/>
          <p:nvPr/>
        </p:nvSpPr>
        <p:spPr>
          <a:xfrm>
            <a:off x="4025409" y="3164795"/>
            <a:ext cx="960000" cy="624000"/>
          </a:xfrm>
          <a:prstGeom prst="rect">
            <a:avLst/>
          </a:prstGeom>
          <a:solidFill>
            <a:srgbClr val="BC191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spc="-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三</a:t>
            </a:r>
          </a:p>
        </p:txBody>
      </p:sp>
      <p:sp>
        <p:nvSpPr>
          <p:cNvPr id="14" name="五边形 16"/>
          <p:cNvSpPr/>
          <p:nvPr/>
        </p:nvSpPr>
        <p:spPr>
          <a:xfrm>
            <a:off x="5141369" y="3968116"/>
            <a:ext cx="5939772" cy="624000"/>
          </a:xfrm>
          <a:prstGeom prst="homePlate">
            <a:avLst/>
          </a:prstGeom>
          <a:noFill/>
          <a:ln w="25400">
            <a:solidFill>
              <a:srgbClr val="BC19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spc="-200" dirty="0">
              <a:solidFill>
                <a:schemeClr val="bg1"/>
              </a:solidFill>
              <a:latin typeface="宋体" panose="02010600030101010101" pitchFamily="2" charset="-122"/>
              <a:ea typeface="宋体" panose="02010600030101010101" pitchFamily="2" charset="-122"/>
            </a:endParaRPr>
          </a:p>
        </p:txBody>
      </p:sp>
      <p:sp>
        <p:nvSpPr>
          <p:cNvPr id="15" name="矩形 14"/>
          <p:cNvSpPr/>
          <p:nvPr/>
        </p:nvSpPr>
        <p:spPr>
          <a:xfrm>
            <a:off x="5398866" y="4074932"/>
            <a:ext cx="5251276" cy="41037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buClr>
                <a:srgbClr val="5ADAB0"/>
              </a:buClr>
              <a:buSzPct val="50000"/>
              <a:defRPr/>
            </a:pPr>
            <a:r>
              <a:rPr lang="zh-CN" altLang="en-US"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矩形 15"/>
          <p:cNvSpPr/>
          <p:nvPr/>
        </p:nvSpPr>
        <p:spPr>
          <a:xfrm>
            <a:off x="4025409" y="3988635"/>
            <a:ext cx="960000" cy="624000"/>
          </a:xfrm>
          <a:prstGeom prst="rect">
            <a:avLst/>
          </a:prstGeom>
          <a:solidFill>
            <a:srgbClr val="BC191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spc="-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四</a:t>
            </a:r>
          </a:p>
        </p:txBody>
      </p:sp>
      <p:sp>
        <p:nvSpPr>
          <p:cNvPr id="17" name="五边形 19"/>
          <p:cNvSpPr/>
          <p:nvPr/>
        </p:nvSpPr>
        <p:spPr>
          <a:xfrm>
            <a:off x="5141369" y="4763757"/>
            <a:ext cx="5939772" cy="624000"/>
          </a:xfrm>
          <a:prstGeom prst="homePlate">
            <a:avLst/>
          </a:prstGeom>
          <a:noFill/>
          <a:ln w="25400">
            <a:solidFill>
              <a:srgbClr val="BC191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65" spc="-200" dirty="0">
              <a:solidFill>
                <a:schemeClr val="bg1"/>
              </a:solidFill>
              <a:latin typeface="宋体" panose="02010600030101010101" pitchFamily="2" charset="-122"/>
              <a:ea typeface="宋体" panose="02010600030101010101" pitchFamily="2" charset="-122"/>
            </a:endParaRPr>
          </a:p>
        </p:txBody>
      </p:sp>
      <p:sp>
        <p:nvSpPr>
          <p:cNvPr id="18" name="矩形 17"/>
          <p:cNvSpPr/>
          <p:nvPr/>
        </p:nvSpPr>
        <p:spPr>
          <a:xfrm>
            <a:off x="5398866" y="4870573"/>
            <a:ext cx="5453216" cy="41037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buClr>
                <a:srgbClr val="5ADAB0"/>
              </a:buClr>
              <a:buSzPct val="50000"/>
              <a:defRPr/>
            </a:pPr>
            <a:r>
              <a:rPr lang="zh-CN" altLang="en-US"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9" name="矩形 18"/>
          <p:cNvSpPr/>
          <p:nvPr/>
        </p:nvSpPr>
        <p:spPr>
          <a:xfrm>
            <a:off x="4025409" y="4784276"/>
            <a:ext cx="960000" cy="624000"/>
          </a:xfrm>
          <a:prstGeom prst="rect">
            <a:avLst/>
          </a:prstGeom>
          <a:solidFill>
            <a:srgbClr val="BC191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spc="-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五</a:t>
            </a:r>
          </a:p>
        </p:txBody>
      </p:sp>
      <p:sp>
        <p:nvSpPr>
          <p:cNvPr id="20" name="矩形 19"/>
          <p:cNvSpPr/>
          <p:nvPr/>
        </p:nvSpPr>
        <p:spPr>
          <a:xfrm>
            <a:off x="1689450" y="3696247"/>
            <a:ext cx="1845377" cy="584775"/>
          </a:xfrm>
          <a:prstGeom prst="rect">
            <a:avLst/>
          </a:prstGeom>
        </p:spPr>
        <p:txBody>
          <a:bodyPr wrap="none">
            <a:spAutoFit/>
          </a:bodyPr>
          <a:lstStyle/>
          <a:p>
            <a:r>
              <a:rPr lang="zh-CN" altLang="en-US" sz="32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学习讨论</a:t>
            </a:r>
          </a:p>
        </p:txBody>
      </p:sp>
      <p:sp>
        <p:nvSpPr>
          <p:cNvPr id="21" name="TextBox 45"/>
          <p:cNvSpPr txBox="1"/>
          <p:nvPr/>
        </p:nvSpPr>
        <p:spPr>
          <a:xfrm>
            <a:off x="984858" y="2914224"/>
            <a:ext cx="2339102" cy="523220"/>
          </a:xfrm>
          <a:prstGeom prst="rect">
            <a:avLst/>
          </a:prstGeom>
          <a:noFill/>
          <a:effectLst/>
        </p:spPr>
        <p:txBody>
          <a:bodyPr wrap="none" rtlCol="0">
            <a:spAutoFit/>
          </a:bodyPr>
          <a:lstStyle/>
          <a:p>
            <a:r>
              <a:rPr lang="zh-CN" altLang="en-US"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抗日战争时期</a:t>
            </a:r>
            <a:endParaRPr lang="zh-CN" altLang="en-US" sz="2665"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5706"/>
            <a:ext cx="12192000" cy="1571625"/>
          </a:xfrm>
          <a:prstGeom prst="rect">
            <a:avLst/>
          </a:prstGeom>
        </p:spPr>
      </p:pic>
      <p:pic>
        <p:nvPicPr>
          <p:cNvPr id="23" name="图形 2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82" y="332770"/>
            <a:ext cx="611918" cy="611918"/>
          </a:xfrm>
          <a:prstGeom prst="rect">
            <a:avLst/>
          </a:prstGeom>
        </p:spPr>
      </p:pic>
      <p:cxnSp>
        <p:nvCxnSpPr>
          <p:cNvPr id="24" name="直接连接符 23"/>
          <p:cNvCxnSpPr/>
          <p:nvPr/>
        </p:nvCxnSpPr>
        <p:spPr>
          <a:xfrm>
            <a:off x="1077239" y="927684"/>
            <a:ext cx="1039660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002083" y="488447"/>
            <a:ext cx="2464136" cy="461665"/>
          </a:xfrm>
          <a:prstGeom prst="rect">
            <a:avLst/>
          </a:prstGeom>
        </p:spPr>
        <p:txBody>
          <a:bodyPr wrap="none">
            <a:spAutoFit/>
          </a:bodyPr>
          <a:lstStyle/>
          <a:p>
            <a:pPr>
              <a:defRPr/>
            </a:pPr>
            <a:r>
              <a:rPr lang="zh-CN" altLang="en-US" sz="2400" spc="6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解放战争时期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500"/>
                                        <p:tgtEl>
                                          <p:spTgt spid="21"/>
                                        </p:tgtEl>
                                      </p:cBhvr>
                                    </p:animEffect>
                                    <p:anim calcmode="lin" valueType="num">
                                      <p:cBhvr>
                                        <p:cTn id="13" dur="1500" fill="hold"/>
                                        <p:tgtEl>
                                          <p:spTgt spid="21"/>
                                        </p:tgtEl>
                                        <p:attrNameLst>
                                          <p:attrName>ppt_x</p:attrName>
                                        </p:attrNameLst>
                                      </p:cBhvr>
                                      <p:tavLst>
                                        <p:tav tm="0">
                                          <p:val>
                                            <p:strVal val="#ppt_x"/>
                                          </p:val>
                                        </p:tav>
                                        <p:tav tm="100000">
                                          <p:val>
                                            <p:strVal val="#ppt_x"/>
                                          </p:val>
                                        </p:tav>
                                      </p:tavLst>
                                    </p:anim>
                                    <p:anim calcmode="lin" valueType="num">
                                      <p:cBhvr>
                                        <p:cTn id="14" dur="1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500"/>
                                        <p:tgtEl>
                                          <p:spTgt spid="20"/>
                                        </p:tgtEl>
                                      </p:cBhvr>
                                    </p:animEffect>
                                    <p:anim calcmode="lin" valueType="num">
                                      <p:cBhvr>
                                        <p:cTn id="18" dur="1500" fill="hold"/>
                                        <p:tgtEl>
                                          <p:spTgt spid="20"/>
                                        </p:tgtEl>
                                        <p:attrNameLst>
                                          <p:attrName>ppt_x</p:attrName>
                                        </p:attrNameLst>
                                      </p:cBhvr>
                                      <p:tavLst>
                                        <p:tav tm="0">
                                          <p:val>
                                            <p:strVal val="#ppt_x"/>
                                          </p:val>
                                        </p:tav>
                                        <p:tav tm="100000">
                                          <p:val>
                                            <p:strVal val="#ppt_x"/>
                                          </p:val>
                                        </p:tav>
                                      </p:tavLst>
                                    </p:anim>
                                    <p:anim calcmode="lin" valueType="num">
                                      <p:cBhvr>
                                        <p:cTn id="19" dur="1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 fill="hold"/>
                                        <p:tgtEl>
                                          <p:spTgt spid="17"/>
                                        </p:tgtEl>
                                        <p:attrNameLst>
                                          <p:attrName>ppt_w</p:attrName>
                                        </p:attrNameLst>
                                      </p:cBhvr>
                                      <p:tavLst>
                                        <p:tav tm="0">
                                          <p:val>
                                            <p:fltVal val="0"/>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animEffect transition="in" filter="fade">
                                      <p:cBhvr>
                                        <p:cTn id="9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animBg="1"/>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24927"/>
            <a:ext cx="12192000" cy="1581509"/>
          </a:xfrm>
          <a:prstGeom prst="rect">
            <a:avLst/>
          </a:prstGeom>
        </p:spPr>
      </p:pic>
      <p:sp>
        <p:nvSpPr>
          <p:cNvPr id="4" name="五边形 32"/>
          <p:cNvSpPr>
            <a:spLocks noChangeArrowheads="1"/>
          </p:cNvSpPr>
          <p:nvPr/>
        </p:nvSpPr>
        <p:spPr bwMode="auto">
          <a:xfrm>
            <a:off x="1807931" y="1525592"/>
            <a:ext cx="2808333" cy="864916"/>
          </a:xfrm>
          <a:prstGeom prst="homePlate">
            <a:avLst>
              <a:gd name="adj" fmla="val 49907"/>
            </a:avLst>
          </a:prstGeom>
          <a:solidFill>
            <a:srgbClr val="BC191D"/>
          </a:solidFill>
          <a:ln>
            <a:noFill/>
          </a:ln>
          <a:effectLst/>
        </p:spPr>
        <p:txBody>
          <a:bodyPr lIns="121850" tIns="60925" rIns="121850" bIns="60925"/>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9155" indent="-173355"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65" dirty="0">
              <a:solidFill>
                <a:srgbClr val="000000"/>
              </a:solidFill>
              <a:latin typeface="Calibri" panose="020F0502020204030204" pitchFamily="34" charset="0"/>
            </a:endParaRPr>
          </a:p>
        </p:txBody>
      </p:sp>
      <p:sp>
        <p:nvSpPr>
          <p:cNvPr id="5" name="五边形 33"/>
          <p:cNvSpPr>
            <a:spLocks noChangeArrowheads="1"/>
          </p:cNvSpPr>
          <p:nvPr/>
        </p:nvSpPr>
        <p:spPr bwMode="auto">
          <a:xfrm>
            <a:off x="1807931" y="2580832"/>
            <a:ext cx="2808333" cy="862801"/>
          </a:xfrm>
          <a:prstGeom prst="homePlate">
            <a:avLst>
              <a:gd name="adj" fmla="val 50029"/>
            </a:avLst>
          </a:prstGeom>
          <a:solidFill>
            <a:srgbClr val="BC191D"/>
          </a:solidFill>
          <a:ln>
            <a:noFill/>
          </a:ln>
          <a:effectLst/>
        </p:spPr>
        <p:txBody>
          <a:bodyPr lIns="121850" tIns="60925" rIns="121850" bIns="60925"/>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9155" indent="-173355"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65" dirty="0">
              <a:solidFill>
                <a:srgbClr val="000000"/>
              </a:solidFill>
              <a:latin typeface="Calibri" panose="020F0502020204030204" pitchFamily="34" charset="0"/>
            </a:endParaRPr>
          </a:p>
        </p:txBody>
      </p:sp>
      <p:sp>
        <p:nvSpPr>
          <p:cNvPr id="6" name="五边形 34"/>
          <p:cNvSpPr>
            <a:spLocks noChangeArrowheads="1"/>
          </p:cNvSpPr>
          <p:nvPr/>
        </p:nvSpPr>
        <p:spPr bwMode="auto">
          <a:xfrm>
            <a:off x="1807931" y="3543024"/>
            <a:ext cx="2808333" cy="864916"/>
          </a:xfrm>
          <a:prstGeom prst="homePlate">
            <a:avLst>
              <a:gd name="adj" fmla="val 49907"/>
            </a:avLst>
          </a:prstGeom>
          <a:solidFill>
            <a:srgbClr val="BC191D"/>
          </a:solidFill>
          <a:ln>
            <a:noFill/>
          </a:ln>
          <a:effectLst/>
        </p:spPr>
        <p:txBody>
          <a:bodyPr lIns="121850" tIns="60925" rIns="121850" bIns="60925"/>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9155" indent="-173355"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65" dirty="0">
              <a:solidFill>
                <a:srgbClr val="000000"/>
              </a:solidFill>
              <a:latin typeface="Calibri" panose="020F0502020204030204" pitchFamily="34" charset="0"/>
            </a:endParaRPr>
          </a:p>
        </p:txBody>
      </p:sp>
      <p:sp>
        <p:nvSpPr>
          <p:cNvPr id="7" name="五边形 35"/>
          <p:cNvSpPr>
            <a:spLocks noChangeArrowheads="1"/>
          </p:cNvSpPr>
          <p:nvPr/>
        </p:nvSpPr>
        <p:spPr bwMode="auto">
          <a:xfrm>
            <a:off x="1807931" y="4596149"/>
            <a:ext cx="2808333" cy="862801"/>
          </a:xfrm>
          <a:prstGeom prst="homePlate">
            <a:avLst>
              <a:gd name="adj" fmla="val 50029"/>
            </a:avLst>
          </a:prstGeom>
          <a:solidFill>
            <a:srgbClr val="BC191D"/>
          </a:solidFill>
          <a:ln>
            <a:noFill/>
          </a:ln>
          <a:effectLst/>
        </p:spPr>
        <p:txBody>
          <a:bodyPr lIns="121850" tIns="60925" rIns="121850" bIns="60925"/>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9155" indent="-173355"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65" dirty="0">
              <a:solidFill>
                <a:srgbClr val="000000"/>
              </a:solidFill>
              <a:latin typeface="Calibri" panose="020F0502020204030204" pitchFamily="34" charset="0"/>
            </a:endParaRPr>
          </a:p>
        </p:txBody>
      </p:sp>
      <p:sp>
        <p:nvSpPr>
          <p:cNvPr id="8" name="矩形 17"/>
          <p:cNvSpPr/>
          <p:nvPr/>
        </p:nvSpPr>
        <p:spPr>
          <a:xfrm>
            <a:off x="4301174" y="1525592"/>
            <a:ext cx="6743805" cy="862801"/>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noFill/>
          <a:ln w="25400" cap="flat" cmpd="sng" algn="ctr">
            <a:solidFill>
              <a:srgbClr val="BC191D"/>
            </a:solidFill>
            <a:prstDash val="solid"/>
          </a:ln>
          <a:effectLst/>
        </p:spPr>
        <p:txBody>
          <a:bodyPr anchor="ctr"/>
          <a:lstStyle/>
          <a:p>
            <a:pPr algn="ctr">
              <a:defRPr/>
            </a:pPr>
            <a:endParaRPr lang="zh-CN" altLang="en-US" kern="0" dirty="0">
              <a:solidFill>
                <a:prstClr val="white"/>
              </a:solidFill>
              <a:latin typeface="Calibri" panose="020F0502020204030204"/>
              <a:ea typeface="宋体" panose="02010600030101010101" pitchFamily="2" charset="-122"/>
            </a:endParaRPr>
          </a:p>
        </p:txBody>
      </p:sp>
      <p:sp>
        <p:nvSpPr>
          <p:cNvPr id="9" name="TextBox 18"/>
          <p:cNvSpPr txBox="1">
            <a:spLocks noChangeArrowheads="1"/>
          </p:cNvSpPr>
          <p:nvPr/>
        </p:nvSpPr>
        <p:spPr bwMode="auto">
          <a:xfrm>
            <a:off x="2287970" y="1751866"/>
            <a:ext cx="16388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9155" indent="-173355"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进一步</a:t>
            </a:r>
          </a:p>
        </p:txBody>
      </p:sp>
      <p:sp>
        <p:nvSpPr>
          <p:cNvPr id="10" name="TextBox 41"/>
          <p:cNvSpPr txBox="1">
            <a:spLocks noChangeArrowheads="1"/>
          </p:cNvSpPr>
          <p:nvPr/>
        </p:nvSpPr>
        <p:spPr bwMode="auto">
          <a:xfrm>
            <a:off x="2287970" y="2773270"/>
            <a:ext cx="16388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9155" indent="-173355"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进一步</a:t>
            </a:r>
          </a:p>
        </p:txBody>
      </p:sp>
      <p:sp>
        <p:nvSpPr>
          <p:cNvPr id="11" name="TextBox 42"/>
          <p:cNvSpPr txBox="1">
            <a:spLocks noChangeArrowheads="1"/>
          </p:cNvSpPr>
          <p:nvPr/>
        </p:nvSpPr>
        <p:spPr bwMode="auto">
          <a:xfrm>
            <a:off x="2287970" y="3771412"/>
            <a:ext cx="16388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9155" indent="-173355"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进一步</a:t>
            </a:r>
          </a:p>
        </p:txBody>
      </p:sp>
      <p:sp>
        <p:nvSpPr>
          <p:cNvPr id="12" name="TextBox 43"/>
          <p:cNvSpPr txBox="1">
            <a:spLocks noChangeArrowheads="1"/>
          </p:cNvSpPr>
          <p:nvPr/>
        </p:nvSpPr>
        <p:spPr bwMode="auto">
          <a:xfrm>
            <a:off x="2287970" y="4780129"/>
            <a:ext cx="16388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9155" indent="-173355"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进一步</a:t>
            </a:r>
          </a:p>
        </p:txBody>
      </p:sp>
      <p:sp>
        <p:nvSpPr>
          <p:cNvPr id="13" name="矩形 17"/>
          <p:cNvSpPr/>
          <p:nvPr/>
        </p:nvSpPr>
        <p:spPr>
          <a:xfrm>
            <a:off x="4301174" y="2580832"/>
            <a:ext cx="6743805" cy="862801"/>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noFill/>
          <a:ln w="25400" cap="flat" cmpd="sng" algn="ctr">
            <a:solidFill>
              <a:srgbClr val="BC191D"/>
            </a:solidFill>
            <a:prstDash val="solid"/>
          </a:ln>
          <a:effectLst/>
        </p:spPr>
        <p:txBody>
          <a:bodyPr anchor="ctr"/>
          <a:lstStyle/>
          <a:p>
            <a:pPr algn="ctr">
              <a:defRPr/>
            </a:pPr>
            <a:endParaRPr lang="zh-CN" altLang="en-US" kern="0" dirty="0">
              <a:solidFill>
                <a:prstClr val="white"/>
              </a:solidFill>
              <a:latin typeface="Calibri" panose="020F0502020204030204"/>
              <a:ea typeface="宋体" panose="02010600030101010101" pitchFamily="2" charset="-122"/>
            </a:endParaRPr>
          </a:p>
        </p:txBody>
      </p:sp>
      <p:sp>
        <p:nvSpPr>
          <p:cNvPr id="14" name="矩形 17"/>
          <p:cNvSpPr/>
          <p:nvPr/>
        </p:nvSpPr>
        <p:spPr>
          <a:xfrm>
            <a:off x="4301174" y="3540911"/>
            <a:ext cx="6743805" cy="864915"/>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noFill/>
          <a:ln w="25400" cap="flat" cmpd="sng" algn="ctr">
            <a:solidFill>
              <a:srgbClr val="BC191D"/>
            </a:solidFill>
            <a:prstDash val="solid"/>
          </a:ln>
          <a:effectLst/>
        </p:spPr>
        <p:txBody>
          <a:bodyPr anchor="ctr"/>
          <a:lstStyle/>
          <a:p>
            <a:pPr algn="ctr">
              <a:defRPr/>
            </a:pPr>
            <a:endParaRPr lang="zh-CN" altLang="en-US" kern="0" dirty="0">
              <a:solidFill>
                <a:prstClr val="white"/>
              </a:solidFill>
              <a:latin typeface="Calibri" panose="020F0502020204030204"/>
              <a:ea typeface="宋体" panose="02010600030101010101" pitchFamily="2" charset="-122"/>
            </a:endParaRPr>
          </a:p>
        </p:txBody>
      </p:sp>
      <p:sp>
        <p:nvSpPr>
          <p:cNvPr id="15" name="矩形 17"/>
          <p:cNvSpPr/>
          <p:nvPr/>
        </p:nvSpPr>
        <p:spPr>
          <a:xfrm>
            <a:off x="4301174" y="4596149"/>
            <a:ext cx="6743805" cy="862801"/>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noFill/>
          <a:ln w="25400" cap="flat" cmpd="sng" algn="ctr">
            <a:solidFill>
              <a:srgbClr val="BC191D"/>
            </a:solidFill>
            <a:prstDash val="solid"/>
          </a:ln>
          <a:effectLst/>
        </p:spPr>
        <p:txBody>
          <a:bodyPr anchor="ctr"/>
          <a:lstStyle/>
          <a:p>
            <a:pPr algn="ctr">
              <a:defRPr/>
            </a:pPr>
            <a:endParaRPr lang="zh-CN" altLang="en-US" kern="0" dirty="0">
              <a:solidFill>
                <a:prstClr val="white"/>
              </a:solidFill>
              <a:latin typeface="Calibri" panose="020F0502020204030204"/>
              <a:ea typeface="宋体" panose="02010600030101010101" pitchFamily="2" charset="-122"/>
            </a:endParaRPr>
          </a:p>
        </p:txBody>
      </p:sp>
      <p:sp>
        <p:nvSpPr>
          <p:cNvPr id="16" name="矩形 47"/>
          <p:cNvSpPr>
            <a:spLocks noChangeArrowheads="1"/>
          </p:cNvSpPr>
          <p:nvPr/>
        </p:nvSpPr>
        <p:spPr bwMode="auto">
          <a:xfrm>
            <a:off x="4781211" y="1533073"/>
            <a:ext cx="6185523" cy="12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406" tIns="81202" rIns="162406" bIns="81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Clr>
                <a:srgbClr val="5ADAB0"/>
              </a:buClr>
              <a:buSzPct val="50000"/>
              <a:defRPr/>
            </a:pPr>
            <a:r>
              <a:rPr lang="zh-CN" altLang="en-US" sz="32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32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eaLnBrk="1" hangingPunct="1"/>
            <a:endParaRPr lang="zh-CN" altLang="en-US" sz="3195" dirty="0">
              <a:solidFill>
                <a:srgbClr val="C00000"/>
              </a:solidFill>
              <a:latin typeface="Palatino Linotype" panose="02040502050505030304" pitchFamily="18" charset="0"/>
            </a:endParaRPr>
          </a:p>
        </p:txBody>
      </p:sp>
      <p:sp>
        <p:nvSpPr>
          <p:cNvPr id="17" name="矩形 47"/>
          <p:cNvSpPr>
            <a:spLocks noChangeArrowheads="1"/>
          </p:cNvSpPr>
          <p:nvPr/>
        </p:nvSpPr>
        <p:spPr bwMode="auto">
          <a:xfrm>
            <a:off x="4781211" y="2577744"/>
            <a:ext cx="6185523" cy="117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406" tIns="81202" rIns="162406" bIns="81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Clr>
                <a:srgbClr val="5ADAB0"/>
              </a:buClr>
              <a:buSzPct val="50000"/>
              <a:defRPr/>
            </a:pPr>
            <a:r>
              <a:rPr lang="zh-CN" altLang="en-US" sz="32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32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eaLnBrk="1" hangingPunct="1"/>
            <a:endParaRPr lang="zh-CN" altLang="en-US" sz="2400" dirty="0">
              <a:solidFill>
                <a:srgbClr val="C00000"/>
              </a:solidFill>
              <a:latin typeface="Palatino Linotype" panose="02040502050505030304" pitchFamily="18" charset="0"/>
            </a:endParaRPr>
          </a:p>
        </p:txBody>
      </p:sp>
      <p:sp>
        <p:nvSpPr>
          <p:cNvPr id="18" name="矩形 47"/>
          <p:cNvSpPr>
            <a:spLocks noChangeArrowheads="1"/>
          </p:cNvSpPr>
          <p:nvPr/>
        </p:nvSpPr>
        <p:spPr bwMode="auto">
          <a:xfrm>
            <a:off x="4792273" y="3568234"/>
            <a:ext cx="6185522" cy="121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406" tIns="81202" rIns="162406" bIns="81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Clr>
                <a:srgbClr val="5ADAB0"/>
              </a:buClr>
              <a:buSzPct val="50000"/>
              <a:defRPr/>
            </a:pPr>
            <a:r>
              <a:rPr lang="zh-CN" altLang="en-US" sz="32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32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eaLnBrk="1" hangingPunct="1"/>
            <a:endParaRPr lang="zh-CN" altLang="en-US" sz="2665" dirty="0">
              <a:solidFill>
                <a:srgbClr val="C00000"/>
              </a:solidFill>
              <a:latin typeface="Palatino Linotype" panose="02040502050505030304" pitchFamily="18" charset="0"/>
            </a:endParaRPr>
          </a:p>
        </p:txBody>
      </p:sp>
      <p:sp>
        <p:nvSpPr>
          <p:cNvPr id="19" name="矩形 47"/>
          <p:cNvSpPr>
            <a:spLocks noChangeArrowheads="1"/>
          </p:cNvSpPr>
          <p:nvPr/>
        </p:nvSpPr>
        <p:spPr bwMode="auto">
          <a:xfrm>
            <a:off x="4809844" y="4608513"/>
            <a:ext cx="6185523" cy="7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406" tIns="81202" rIns="162406" bIns="81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Clr>
                <a:srgbClr val="5ADAB0"/>
              </a:buClr>
              <a:buSzPct val="50000"/>
              <a:defRPr/>
            </a:pPr>
            <a:r>
              <a:rPr lang="zh-CN" altLang="en-US" sz="32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32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3" name="图形 2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82" y="332770"/>
            <a:ext cx="611918" cy="611918"/>
          </a:xfrm>
          <a:prstGeom prst="rect">
            <a:avLst/>
          </a:prstGeom>
        </p:spPr>
      </p:pic>
      <p:cxnSp>
        <p:nvCxnSpPr>
          <p:cNvPr id="24" name="直接连接符 23"/>
          <p:cNvCxnSpPr/>
          <p:nvPr/>
        </p:nvCxnSpPr>
        <p:spPr>
          <a:xfrm>
            <a:off x="1077239" y="927684"/>
            <a:ext cx="1039660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002083" y="488447"/>
            <a:ext cx="2464136" cy="461665"/>
          </a:xfrm>
          <a:prstGeom prst="rect">
            <a:avLst/>
          </a:prstGeom>
        </p:spPr>
        <p:txBody>
          <a:bodyPr wrap="none">
            <a:spAutoFit/>
          </a:bodyPr>
          <a:lstStyle/>
          <a:p>
            <a:pPr>
              <a:defRPr/>
            </a:pPr>
            <a:r>
              <a:rPr lang="zh-CN" altLang="en-US" sz="2400" spc="6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解放战争时期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6"/>
                                        </p:tgtEl>
                                        <p:attrNameLst>
                                          <p:attrName>ppt_y</p:attrName>
                                        </p:attrNameLst>
                                      </p:cBhvr>
                                      <p:tavLst>
                                        <p:tav tm="0">
                                          <p:val>
                                            <p:strVal val="#ppt_y"/>
                                          </p:val>
                                        </p:tav>
                                        <p:tav tm="100000">
                                          <p:val>
                                            <p:strVal val="#ppt_y"/>
                                          </p:val>
                                        </p:tav>
                                      </p:tavLst>
                                    </p:anim>
                                    <p:anim calcmode="lin" valueType="num">
                                      <p:cBhvr>
                                        <p:cTn id="2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6"/>
                                        </p:tgtEl>
                                      </p:cBhvr>
                                    </p:animEffect>
                                  </p:childTnLst>
                                </p:cTn>
                              </p:par>
                            </p:childTnLst>
                          </p:cTn>
                        </p:par>
                        <p:par>
                          <p:cTn id="25" fill="hold">
                            <p:stCondLst>
                              <p:cond delay="2150"/>
                            </p:stCondLst>
                            <p:childTnLst>
                              <p:par>
                                <p:cTn id="26" presetID="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265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1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anim calcmode="lin" valueType="num">
                                      <p:cBhvr>
                                        <p:cTn id="4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7"/>
                                        </p:tgtEl>
                                      </p:cBhvr>
                                    </p:animEffect>
                                  </p:childTnLst>
                                </p:cTn>
                              </p:par>
                            </p:childTnLst>
                          </p:cTn>
                        </p:par>
                        <p:par>
                          <p:cTn id="46" fill="hold">
                            <p:stCondLst>
                              <p:cond delay="4300"/>
                            </p:stCondLst>
                            <p:childTnLst>
                              <p:par>
                                <p:cTn id="47" presetID="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0-#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4800"/>
                            </p:stCondLst>
                            <p:childTnLst>
                              <p:par>
                                <p:cTn id="56" presetID="22" presetClass="entr" presetSubtype="8"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par>
                          <p:cTn id="59" fill="hold">
                            <p:stCondLst>
                              <p:cond delay="53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8"/>
                                        </p:tgtEl>
                                        <p:attrNameLst>
                                          <p:attrName>ppt_y</p:attrName>
                                        </p:attrNameLst>
                                      </p:cBhvr>
                                      <p:tavLst>
                                        <p:tav tm="0">
                                          <p:val>
                                            <p:strVal val="#ppt_y"/>
                                          </p:val>
                                        </p:tav>
                                        <p:tav tm="100000">
                                          <p:val>
                                            <p:strVal val="#ppt_y"/>
                                          </p:val>
                                        </p:tav>
                                      </p:tavLst>
                                    </p:anim>
                                    <p:anim calcmode="lin" valueType="num">
                                      <p:cBhvr>
                                        <p:cTn id="6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8"/>
                                        </p:tgtEl>
                                      </p:cBhvr>
                                    </p:animEffect>
                                  </p:childTnLst>
                                </p:cTn>
                              </p:par>
                            </p:childTnLst>
                          </p:cTn>
                        </p:par>
                        <p:par>
                          <p:cTn id="67" fill="hold">
                            <p:stCondLst>
                              <p:cond delay="6450"/>
                            </p:stCondLst>
                            <p:childTnLst>
                              <p:par>
                                <p:cTn id="68" presetID="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0-#ppt_w/2"/>
                                          </p:val>
                                        </p:tav>
                                        <p:tav tm="100000">
                                          <p:val>
                                            <p:strVal val="#ppt_x"/>
                                          </p:val>
                                        </p:tav>
                                      </p:tavLst>
                                    </p:anim>
                                    <p:anim calcmode="lin" valueType="num">
                                      <p:cBhvr additive="base">
                                        <p:cTn id="71" dur="500" fill="hold"/>
                                        <p:tgtEl>
                                          <p:spTgt spid="7"/>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0-#ppt_w/2"/>
                                          </p:val>
                                        </p:tav>
                                        <p:tav tm="100000">
                                          <p:val>
                                            <p:strVal val="#ppt_x"/>
                                          </p:val>
                                        </p:tav>
                                      </p:tavLst>
                                    </p:anim>
                                    <p:anim calcmode="lin" valueType="num">
                                      <p:cBhvr additive="base">
                                        <p:cTn id="75" dur="500" fill="hold"/>
                                        <p:tgtEl>
                                          <p:spTgt spid="12"/>
                                        </p:tgtEl>
                                        <p:attrNameLst>
                                          <p:attrName>ppt_y</p:attrName>
                                        </p:attrNameLst>
                                      </p:cBhvr>
                                      <p:tavLst>
                                        <p:tav tm="0">
                                          <p:val>
                                            <p:strVal val="#ppt_y"/>
                                          </p:val>
                                        </p:tav>
                                        <p:tav tm="100000">
                                          <p:val>
                                            <p:strVal val="#ppt_y"/>
                                          </p:val>
                                        </p:tav>
                                      </p:tavLst>
                                    </p:anim>
                                  </p:childTnLst>
                                </p:cTn>
                              </p:par>
                            </p:childTnLst>
                          </p:cTn>
                        </p:par>
                        <p:par>
                          <p:cTn id="76" fill="hold">
                            <p:stCondLst>
                              <p:cond delay="6950"/>
                            </p:stCondLst>
                            <p:childTnLst>
                              <p:par>
                                <p:cTn id="77" presetID="22" presetClass="entr" presetSubtype="8"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childTnLst>
                          </p:cTn>
                        </p:par>
                        <p:par>
                          <p:cTn id="80" fill="hold">
                            <p:stCondLst>
                              <p:cond delay="74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9"/>
                                        </p:tgtEl>
                                        <p:attrNameLst>
                                          <p:attrName>ppt_y</p:attrName>
                                        </p:attrNameLst>
                                      </p:cBhvr>
                                      <p:tavLst>
                                        <p:tav tm="0">
                                          <p:val>
                                            <p:strVal val="#ppt_y"/>
                                          </p:val>
                                        </p:tav>
                                        <p:tav tm="100000">
                                          <p:val>
                                            <p:strVal val="#ppt_y"/>
                                          </p:val>
                                        </p:tav>
                                      </p:tavLst>
                                    </p:anim>
                                    <p:anim calcmode="lin" valueType="num">
                                      <p:cBhvr>
                                        <p:cTn id="8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P spid="10" grpId="0"/>
      <p:bldP spid="11" grpId="0"/>
      <p:bldP spid="12"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pic>
        <p:nvPicPr>
          <p:cNvPr id="9" name="图形 8"/>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804" y="-461666"/>
            <a:ext cx="13002572" cy="7319665"/>
          </a:xfrm>
          <a:prstGeom prst="rect">
            <a:avLst/>
          </a:prstGeom>
        </p:spPr>
      </p:pic>
      <p:sp>
        <p:nvSpPr>
          <p:cNvPr id="4" name="矩形 3"/>
          <p:cNvSpPr/>
          <p:nvPr/>
        </p:nvSpPr>
        <p:spPr>
          <a:xfrm>
            <a:off x="895156" y="1738921"/>
            <a:ext cx="1184940" cy="1107996"/>
          </a:xfrm>
          <a:prstGeom prst="rect">
            <a:avLst/>
          </a:prstGeom>
        </p:spPr>
        <p:txBody>
          <a:bodyPr wrap="none">
            <a:spAutoFit/>
          </a:bodyPr>
          <a:lstStyle/>
          <a:p>
            <a:r>
              <a:rPr lang="en-US" altLang="zh-CN" sz="66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04</a:t>
            </a:r>
            <a:endParaRPr lang="en-US" altLang="zh-CN" sz="5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sp>
        <p:nvSpPr>
          <p:cNvPr id="5" name="文本框 4"/>
          <p:cNvSpPr txBox="1"/>
          <p:nvPr/>
        </p:nvSpPr>
        <p:spPr>
          <a:xfrm>
            <a:off x="895156" y="2743102"/>
            <a:ext cx="6691313" cy="1938992"/>
          </a:xfrm>
          <a:prstGeom prst="rect">
            <a:avLst/>
          </a:prstGeom>
          <a:noFill/>
        </p:spPr>
        <p:txBody>
          <a:bodyPr wrap="square" rtlCol="0">
            <a:spAutoFit/>
          </a:bodyPr>
          <a:lstStyle/>
          <a:p>
            <a:pPr>
              <a:defRPr/>
            </a:pPr>
            <a:r>
              <a:rPr lang="zh-CN" altLang="en-US" sz="24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请在这里输入你的副标题请在这里输入你的副标题请在这里输入你的副标题请在这里输入你的副标题</a:t>
            </a:r>
          </a:p>
          <a:p>
            <a:pPr>
              <a:defRPr/>
            </a:pPr>
            <a:endParaRPr lang="zh-CN" altLang="en-US" sz="24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defRPr/>
            </a:pPr>
            <a:endParaRPr kumimoji="0" lang="zh-CN" altLang="en-US" sz="2400" b="0" i="0" u="none" strike="noStrike" kern="1200" cap="none" spc="0" normalizeH="0" baseline="0" noProof="0" dirty="0">
              <a:ln>
                <a:noFill/>
              </a:ln>
              <a:solidFill>
                <a:srgbClr val="F0D16B"/>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 name="矩形 5"/>
          <p:cNvSpPr/>
          <p:nvPr/>
        </p:nvSpPr>
        <p:spPr>
          <a:xfrm>
            <a:off x="2309914" y="1897172"/>
            <a:ext cx="5314275" cy="769441"/>
          </a:xfrm>
          <a:prstGeom prst="rect">
            <a:avLst/>
          </a:prstGeom>
        </p:spPr>
        <p:txBody>
          <a:bodyPr wrap="none">
            <a:spAutoFit/>
          </a:bodyPr>
          <a:lstStyle/>
          <a:p>
            <a:pPr fontAlgn="base">
              <a:spcBef>
                <a:spcPct val="0"/>
              </a:spcBef>
              <a:spcAft>
                <a:spcPct val="0"/>
              </a:spcAft>
              <a:defRPr/>
            </a:pPr>
            <a:r>
              <a:rPr lang="zh-CN" altLang="en-US" sz="4400" spc="6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社会主义建设时期</a:t>
            </a:r>
          </a:p>
        </p:txBody>
      </p:sp>
      <p:sp>
        <p:nvSpPr>
          <p:cNvPr id="7" name="矩形 6"/>
          <p:cNvSpPr/>
          <p:nvPr/>
        </p:nvSpPr>
        <p:spPr>
          <a:xfrm>
            <a:off x="2139494" y="1940714"/>
            <a:ext cx="45719" cy="657343"/>
          </a:xfrm>
          <a:prstGeom prst="rect">
            <a:avLst/>
          </a:prstGeom>
          <a:solidFill>
            <a:srgbClr val="F0D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37414" t="58409" r="12308"/>
          <a:stretch>
            <a:fillRect/>
          </a:stretch>
        </p:blipFill>
        <p:spPr>
          <a:xfrm>
            <a:off x="6096000" y="4005943"/>
            <a:ext cx="6129404" cy="28520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2"/>
          <p:cNvSpPr/>
          <p:nvPr/>
        </p:nvSpPr>
        <p:spPr>
          <a:xfrm>
            <a:off x="3637561" y="1596159"/>
            <a:ext cx="4862286" cy="595086"/>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zh-CN" altLang="en-US" sz="2000" spc="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社会主义建设时期</a:t>
            </a:r>
          </a:p>
        </p:txBody>
      </p:sp>
      <p:sp>
        <p:nvSpPr>
          <p:cNvPr id="3" name="椭圆 2"/>
          <p:cNvSpPr/>
          <p:nvPr/>
        </p:nvSpPr>
        <p:spPr>
          <a:xfrm>
            <a:off x="1549567" y="3073956"/>
            <a:ext cx="1159162" cy="11591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宋体" panose="02010600030101010101" pitchFamily="2" charset="-122"/>
              <a:ea typeface="宋体" panose="02010600030101010101" pitchFamily="2" charset="-122"/>
            </a:endParaRPr>
          </a:p>
        </p:txBody>
      </p:sp>
      <p:sp>
        <p:nvSpPr>
          <p:cNvPr id="4" name="椭圆 3"/>
          <p:cNvSpPr/>
          <p:nvPr/>
        </p:nvSpPr>
        <p:spPr>
          <a:xfrm>
            <a:off x="1683170" y="3207559"/>
            <a:ext cx="891956" cy="8919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a:t>
            </a:r>
            <a:endParaRPr lang="zh-CN" altLang="en-US" sz="3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 name="椭圆 4"/>
          <p:cNvSpPr/>
          <p:nvPr/>
        </p:nvSpPr>
        <p:spPr>
          <a:xfrm>
            <a:off x="3519345" y="3073956"/>
            <a:ext cx="1159162" cy="11591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宋体" panose="02010600030101010101" pitchFamily="2" charset="-122"/>
              <a:ea typeface="宋体" panose="02010600030101010101" pitchFamily="2" charset="-122"/>
            </a:endParaRPr>
          </a:p>
        </p:txBody>
      </p:sp>
      <p:sp>
        <p:nvSpPr>
          <p:cNvPr id="6" name="椭圆 5"/>
          <p:cNvSpPr/>
          <p:nvPr/>
        </p:nvSpPr>
        <p:spPr>
          <a:xfrm>
            <a:off x="3652948" y="3207559"/>
            <a:ext cx="891956" cy="8919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a:t>
            </a:r>
            <a:endParaRPr lang="zh-CN" altLang="en-US" sz="3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 name="椭圆 6"/>
          <p:cNvSpPr/>
          <p:nvPr/>
        </p:nvSpPr>
        <p:spPr>
          <a:xfrm>
            <a:off x="5489122" y="3073956"/>
            <a:ext cx="1159162" cy="11591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宋体" panose="02010600030101010101" pitchFamily="2" charset="-122"/>
              <a:ea typeface="宋体" panose="02010600030101010101" pitchFamily="2" charset="-122"/>
            </a:endParaRPr>
          </a:p>
        </p:txBody>
      </p:sp>
      <p:sp>
        <p:nvSpPr>
          <p:cNvPr id="8" name="椭圆 7"/>
          <p:cNvSpPr/>
          <p:nvPr/>
        </p:nvSpPr>
        <p:spPr>
          <a:xfrm>
            <a:off x="5622725" y="3207559"/>
            <a:ext cx="891956" cy="8919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a:t>
            </a:r>
            <a:endParaRPr lang="zh-CN" altLang="en-US" sz="3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 name="椭圆 8"/>
          <p:cNvSpPr/>
          <p:nvPr/>
        </p:nvSpPr>
        <p:spPr>
          <a:xfrm>
            <a:off x="7458900" y="3073956"/>
            <a:ext cx="1159162" cy="11591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宋体" panose="02010600030101010101" pitchFamily="2" charset="-122"/>
              <a:ea typeface="宋体" panose="02010600030101010101" pitchFamily="2" charset="-122"/>
            </a:endParaRPr>
          </a:p>
        </p:txBody>
      </p:sp>
      <p:sp>
        <p:nvSpPr>
          <p:cNvPr id="10" name="椭圆 9"/>
          <p:cNvSpPr/>
          <p:nvPr/>
        </p:nvSpPr>
        <p:spPr>
          <a:xfrm>
            <a:off x="7592503" y="3207559"/>
            <a:ext cx="891956" cy="8919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endParaRPr lang="zh-CN" altLang="en-US" sz="3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1" name="椭圆 10"/>
          <p:cNvSpPr/>
          <p:nvPr/>
        </p:nvSpPr>
        <p:spPr>
          <a:xfrm>
            <a:off x="9428680" y="3073956"/>
            <a:ext cx="1159162" cy="11591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宋体" panose="02010600030101010101" pitchFamily="2" charset="-122"/>
              <a:ea typeface="宋体" panose="02010600030101010101" pitchFamily="2" charset="-122"/>
            </a:endParaRPr>
          </a:p>
        </p:txBody>
      </p:sp>
      <p:sp>
        <p:nvSpPr>
          <p:cNvPr id="12" name="椭圆 11"/>
          <p:cNvSpPr/>
          <p:nvPr/>
        </p:nvSpPr>
        <p:spPr>
          <a:xfrm>
            <a:off x="9562283" y="3207559"/>
            <a:ext cx="891956" cy="8919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5</a:t>
            </a:r>
            <a:endParaRPr lang="zh-CN" altLang="en-US" sz="3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13" name="直接连接符 12"/>
          <p:cNvCxnSpPr/>
          <p:nvPr/>
        </p:nvCxnSpPr>
        <p:spPr>
          <a:xfrm>
            <a:off x="1565482" y="2502684"/>
            <a:ext cx="9006444" cy="0"/>
          </a:xfrm>
          <a:prstGeom prst="line">
            <a:avLst/>
          </a:prstGeom>
          <a:ln>
            <a:solidFill>
              <a:srgbClr val="BC191D"/>
            </a:solidFill>
          </a:ln>
          <a:effectLst/>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06580" y="4512001"/>
            <a:ext cx="2045135" cy="584775"/>
          </a:xfrm>
          <a:prstGeom prst="rect">
            <a:avLst/>
          </a:prstGeom>
          <a:effectLst/>
        </p:spPr>
        <p:txBody>
          <a:bodyPr wrap="square">
            <a:spAutoFit/>
          </a:bodyPr>
          <a:lstStyle/>
          <a:p>
            <a:r>
              <a:rPr lang="zh-CN" altLang="en-US" sz="16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请在这里输入您的主要叙述内容</a:t>
            </a:r>
            <a:endParaRPr lang="en-US" altLang="zh-CN" sz="16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 name="矩形 14"/>
          <p:cNvSpPr/>
          <p:nvPr/>
        </p:nvSpPr>
        <p:spPr>
          <a:xfrm>
            <a:off x="3123164" y="4523374"/>
            <a:ext cx="1951523" cy="584775"/>
          </a:xfrm>
          <a:prstGeom prst="rect">
            <a:avLst/>
          </a:prstGeom>
          <a:effectLst/>
        </p:spPr>
        <p:txBody>
          <a:bodyPr wrap="square">
            <a:spAutoFit/>
          </a:bodyPr>
          <a:lstStyle/>
          <a:p>
            <a:r>
              <a:rPr lang="zh-CN" altLang="en-US" sz="16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请在这里输入您的主要叙述内容</a:t>
            </a:r>
            <a:endParaRPr lang="en-US" altLang="zh-CN" sz="16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矩形 15"/>
          <p:cNvSpPr/>
          <p:nvPr/>
        </p:nvSpPr>
        <p:spPr>
          <a:xfrm>
            <a:off x="5170092" y="4523374"/>
            <a:ext cx="1797222" cy="584775"/>
          </a:xfrm>
          <a:prstGeom prst="rect">
            <a:avLst/>
          </a:prstGeom>
          <a:effectLst/>
        </p:spPr>
        <p:txBody>
          <a:bodyPr wrap="square">
            <a:spAutoFit/>
          </a:bodyPr>
          <a:lstStyle/>
          <a:p>
            <a:r>
              <a:rPr lang="zh-CN" altLang="en-US" sz="16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请在这里输入您的主要叙述内容</a:t>
            </a:r>
            <a:endParaRPr lang="en-US" altLang="zh-CN" sz="16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7" name="矩形 16"/>
          <p:cNvSpPr/>
          <p:nvPr/>
        </p:nvSpPr>
        <p:spPr>
          <a:xfrm>
            <a:off x="7046664" y="4523374"/>
            <a:ext cx="1983634" cy="584775"/>
          </a:xfrm>
          <a:prstGeom prst="rect">
            <a:avLst/>
          </a:prstGeom>
          <a:effectLst/>
        </p:spPr>
        <p:txBody>
          <a:bodyPr wrap="square">
            <a:spAutoFit/>
          </a:bodyPr>
          <a:lstStyle/>
          <a:p>
            <a:r>
              <a:rPr lang="zh-CN" altLang="en-US" sz="16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请在这里输入您的主要叙述内容</a:t>
            </a:r>
            <a:endParaRPr lang="en-US" altLang="zh-CN" sz="16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8" name="矩形 17"/>
          <p:cNvSpPr/>
          <p:nvPr/>
        </p:nvSpPr>
        <p:spPr>
          <a:xfrm>
            <a:off x="9069227" y="4536312"/>
            <a:ext cx="1952515" cy="584775"/>
          </a:xfrm>
          <a:prstGeom prst="rect">
            <a:avLst/>
          </a:prstGeom>
          <a:effectLst/>
        </p:spPr>
        <p:txBody>
          <a:bodyPr wrap="square">
            <a:spAutoFit/>
          </a:bodyPr>
          <a:lstStyle/>
          <a:p>
            <a:r>
              <a:rPr lang="zh-CN" altLang="en-US" sz="16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请在这里输入您的主要叙述内容</a:t>
            </a:r>
            <a:endParaRPr lang="en-US" altLang="zh-CN" sz="16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5706"/>
            <a:ext cx="12192000" cy="1571625"/>
          </a:xfrm>
          <a:prstGeom prst="rect">
            <a:avLst/>
          </a:prstGeom>
        </p:spPr>
      </p:pic>
      <p:pic>
        <p:nvPicPr>
          <p:cNvPr id="23" name="图形 2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82" y="332770"/>
            <a:ext cx="611918" cy="611918"/>
          </a:xfrm>
          <a:prstGeom prst="rect">
            <a:avLst/>
          </a:prstGeom>
        </p:spPr>
      </p:pic>
      <p:cxnSp>
        <p:nvCxnSpPr>
          <p:cNvPr id="24" name="直接连接符 23"/>
          <p:cNvCxnSpPr/>
          <p:nvPr/>
        </p:nvCxnSpPr>
        <p:spPr>
          <a:xfrm>
            <a:off x="1077239" y="927684"/>
            <a:ext cx="1039660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002083" y="488447"/>
            <a:ext cx="3223959" cy="461665"/>
          </a:xfrm>
          <a:prstGeom prst="rect">
            <a:avLst/>
          </a:prstGeom>
        </p:spPr>
        <p:txBody>
          <a:bodyPr wrap="none">
            <a:spAutoFit/>
          </a:bodyPr>
          <a:lstStyle/>
          <a:p>
            <a:pPr>
              <a:defRPr/>
            </a:pPr>
            <a:r>
              <a:rPr lang="zh-CN" altLang="en-US" sz="2400" spc="6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社会主义建设时期</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7"/>
          <p:cNvSpPr/>
          <p:nvPr/>
        </p:nvSpPr>
        <p:spPr bwMode="auto">
          <a:xfrm flipH="1">
            <a:off x="2408099" y="1430099"/>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w="25400">
            <a:solidFill>
              <a:srgbClr val="BC191D"/>
            </a:solidFill>
          </a:ln>
        </p:spPr>
        <p:txBody>
          <a:bodyPr vert="horz" wrap="square" lIns="91440" tIns="45720" rIns="91440" bIns="45720" numCol="1" anchor="t" anchorCtr="0" compatLnSpc="1">
            <a:noAutofit/>
          </a:bodyPr>
          <a:lstStyle/>
          <a:p>
            <a:endParaRPr lang="zh-CN" altLang="en-US" dirty="0">
              <a:latin typeface="宋体" panose="02010600030101010101" pitchFamily="2" charset="-122"/>
              <a:ea typeface="宋体" panose="02010600030101010101" pitchFamily="2" charset="-122"/>
            </a:endParaRPr>
          </a:p>
        </p:txBody>
      </p:sp>
      <p:sp>
        <p:nvSpPr>
          <p:cNvPr id="5" name="Freeform 28"/>
          <p:cNvSpPr/>
          <p:nvPr/>
        </p:nvSpPr>
        <p:spPr bwMode="auto">
          <a:xfrm flipH="1">
            <a:off x="725512" y="1440999"/>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C00000"/>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6" name="Freeform 48"/>
          <p:cNvSpPr>
            <a:spLocks noEditPoints="1"/>
          </p:cNvSpPr>
          <p:nvPr/>
        </p:nvSpPr>
        <p:spPr bwMode="auto">
          <a:xfrm>
            <a:off x="1255676" y="1888620"/>
            <a:ext cx="622259" cy="59562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accent2"/>
              </a:solidFill>
              <a:latin typeface="宋体" panose="02010600030101010101" pitchFamily="2" charset="-122"/>
              <a:ea typeface="宋体" panose="02010600030101010101" pitchFamily="2" charset="-122"/>
            </a:endParaRPr>
          </a:p>
        </p:txBody>
      </p:sp>
      <p:sp>
        <p:nvSpPr>
          <p:cNvPr id="7" name="文本框 6"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689502" y="1756584"/>
            <a:ext cx="2842445" cy="1508105"/>
          </a:xfrm>
          <a:prstGeom prst="rect">
            <a:avLst/>
          </a:prstGeom>
          <a:noFill/>
          <a:effectLst/>
        </p:spPr>
        <p:txBody>
          <a:bodyPr wrap="none" rtlCol="0">
            <a:spAutoFit/>
          </a:bodyPr>
          <a:lstStyle/>
          <a:p>
            <a:pPr algn="ctr" fontAlgn="base">
              <a:spcBef>
                <a:spcPct val="0"/>
              </a:spcBef>
              <a:spcAft>
                <a:spcPct val="0"/>
              </a:spcAft>
              <a:defRPr/>
            </a:pPr>
            <a:r>
              <a:rPr lang="zh-CN" altLang="en-US" spc="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社会主义建设时期</a:t>
            </a:r>
          </a:p>
          <a:p>
            <a:pPr algn="ct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a:t>
            </a: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在这里输入您的主要</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叙述内容请在这里输入</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您的主要叙述内容</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en-US" altLang="zh-CN" sz="3200" dirty="0">
              <a:solidFill>
                <a:schemeClr val="bg1"/>
              </a:solidFill>
              <a:latin typeface="宋体" panose="02010600030101010101" pitchFamily="2" charset="-122"/>
              <a:ea typeface="宋体" panose="02010600030101010101" pitchFamily="2" charset="-122"/>
            </a:endParaRPr>
          </a:p>
        </p:txBody>
      </p:sp>
      <p:sp>
        <p:nvSpPr>
          <p:cNvPr id="8" name="任意多边形 12"/>
          <p:cNvSpPr/>
          <p:nvPr/>
        </p:nvSpPr>
        <p:spPr bwMode="auto">
          <a:xfrm flipH="1">
            <a:off x="8187576" y="1424127"/>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w="25400">
            <a:solidFill>
              <a:srgbClr val="BC191D"/>
            </a:solidFill>
          </a:ln>
        </p:spPr>
        <p:txBody>
          <a:bodyPr vert="horz" wrap="square" lIns="91440" tIns="45720" rIns="91440" bIns="45720" numCol="1" anchor="t" anchorCtr="0" compatLnSpc="1">
            <a:noAutofit/>
          </a:bodyPr>
          <a:lstStyle/>
          <a:p>
            <a:endParaRPr lang="zh-CN" altLang="en-US" dirty="0">
              <a:latin typeface="宋体" panose="02010600030101010101" pitchFamily="2" charset="-122"/>
              <a:ea typeface="宋体" panose="02010600030101010101" pitchFamily="2" charset="-122"/>
            </a:endParaRPr>
          </a:p>
        </p:txBody>
      </p:sp>
      <p:sp>
        <p:nvSpPr>
          <p:cNvPr id="9" name="Freeform 28"/>
          <p:cNvSpPr/>
          <p:nvPr/>
        </p:nvSpPr>
        <p:spPr bwMode="auto">
          <a:xfrm flipH="1">
            <a:off x="6504989" y="1435027"/>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C00000"/>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0" name="文本框 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465368" y="1767151"/>
            <a:ext cx="2833596" cy="1600438"/>
          </a:xfrm>
          <a:prstGeom prst="rect">
            <a:avLst/>
          </a:prstGeom>
          <a:noFill/>
          <a:effectLst/>
        </p:spPr>
        <p:txBody>
          <a:bodyPr wrap="none" rtlCol="0">
            <a:spAutoFit/>
          </a:bodyPr>
          <a:lstStyle/>
          <a:p>
            <a:pPr algn="ctr" fontAlgn="base">
              <a:spcBef>
                <a:spcPct val="0"/>
              </a:spcBef>
              <a:spcAft>
                <a:spcPct val="0"/>
              </a:spcAft>
              <a:defRPr/>
            </a:pPr>
            <a:r>
              <a:rPr lang="zh-CN" altLang="en-US" spc="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社会主义建设时期</a:t>
            </a:r>
          </a:p>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a:t>
            </a: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在这里输入您的主要</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叙述内容请在这里输入</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您的主要叙述内容</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en-US" altLang="zh-CN" sz="3200" dirty="0">
              <a:solidFill>
                <a:schemeClr val="bg1"/>
              </a:solidFill>
              <a:latin typeface="宋体" panose="02010600030101010101" pitchFamily="2" charset="-122"/>
              <a:ea typeface="宋体" panose="02010600030101010101" pitchFamily="2" charset="-122"/>
            </a:endParaRPr>
          </a:p>
        </p:txBody>
      </p:sp>
      <p:sp>
        <p:nvSpPr>
          <p:cNvPr id="11" name="Freeform 26"/>
          <p:cNvSpPr>
            <a:spLocks noEditPoints="1"/>
          </p:cNvSpPr>
          <p:nvPr/>
        </p:nvSpPr>
        <p:spPr bwMode="auto">
          <a:xfrm>
            <a:off x="7089380" y="1936031"/>
            <a:ext cx="521795" cy="54821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accent2"/>
              </a:solidFill>
              <a:latin typeface="宋体" panose="02010600030101010101" pitchFamily="2" charset="-122"/>
              <a:ea typeface="宋体" panose="02010600030101010101" pitchFamily="2" charset="-122"/>
            </a:endParaRPr>
          </a:p>
        </p:txBody>
      </p:sp>
      <p:sp>
        <p:nvSpPr>
          <p:cNvPr id="12" name="任意多边形 17"/>
          <p:cNvSpPr/>
          <p:nvPr/>
        </p:nvSpPr>
        <p:spPr bwMode="auto">
          <a:xfrm flipH="1">
            <a:off x="2408099" y="3706339"/>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w="25400">
            <a:solidFill>
              <a:srgbClr val="BC191D"/>
            </a:solidFill>
          </a:ln>
        </p:spPr>
        <p:txBody>
          <a:bodyPr vert="horz" wrap="square" lIns="91440" tIns="45720" rIns="91440" bIns="45720" numCol="1" anchor="t" anchorCtr="0" compatLnSpc="1">
            <a:noAutofit/>
          </a:bodyPr>
          <a:lstStyle/>
          <a:p>
            <a:endParaRPr lang="zh-CN" altLang="en-US" dirty="0">
              <a:latin typeface="宋体" panose="02010600030101010101" pitchFamily="2" charset="-122"/>
              <a:ea typeface="宋体" panose="02010600030101010101" pitchFamily="2" charset="-122"/>
            </a:endParaRPr>
          </a:p>
        </p:txBody>
      </p:sp>
      <p:sp>
        <p:nvSpPr>
          <p:cNvPr id="13" name="Freeform 28"/>
          <p:cNvSpPr/>
          <p:nvPr/>
        </p:nvSpPr>
        <p:spPr bwMode="auto">
          <a:xfrm flipH="1">
            <a:off x="725512" y="3717239"/>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C00000"/>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 name="Freeform 16"/>
          <p:cNvSpPr>
            <a:spLocks noEditPoints="1"/>
          </p:cNvSpPr>
          <p:nvPr/>
        </p:nvSpPr>
        <p:spPr bwMode="auto">
          <a:xfrm>
            <a:off x="1172616" y="4205922"/>
            <a:ext cx="705319" cy="562469"/>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accent2"/>
              </a:solidFill>
              <a:latin typeface="宋体" panose="02010600030101010101" pitchFamily="2" charset="-122"/>
              <a:ea typeface="宋体" panose="02010600030101010101" pitchFamily="2" charset="-122"/>
            </a:endParaRPr>
          </a:p>
        </p:txBody>
      </p:sp>
      <p:sp>
        <p:nvSpPr>
          <p:cNvPr id="16" name="任意多边形 22"/>
          <p:cNvSpPr/>
          <p:nvPr/>
        </p:nvSpPr>
        <p:spPr bwMode="auto">
          <a:xfrm flipH="1">
            <a:off x="8187576" y="3700367"/>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w="25400">
            <a:solidFill>
              <a:srgbClr val="BC191D"/>
            </a:solidFill>
          </a:ln>
        </p:spPr>
        <p:txBody>
          <a:bodyPr vert="horz" wrap="square" lIns="91440" tIns="45720" rIns="91440" bIns="45720" numCol="1" anchor="t" anchorCtr="0" compatLnSpc="1">
            <a:noAutofit/>
          </a:bodyPr>
          <a:lstStyle/>
          <a:p>
            <a:endParaRPr lang="zh-CN" altLang="en-US" dirty="0">
              <a:latin typeface="宋体" panose="02010600030101010101" pitchFamily="2" charset="-122"/>
              <a:ea typeface="宋体" panose="02010600030101010101" pitchFamily="2" charset="-122"/>
            </a:endParaRPr>
          </a:p>
        </p:txBody>
      </p:sp>
      <p:sp>
        <p:nvSpPr>
          <p:cNvPr id="17" name="Freeform 28"/>
          <p:cNvSpPr/>
          <p:nvPr/>
        </p:nvSpPr>
        <p:spPr bwMode="auto">
          <a:xfrm flipH="1">
            <a:off x="6504989" y="3711267"/>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C00000"/>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9" name="Freeform 223"/>
          <p:cNvSpPr/>
          <p:nvPr/>
        </p:nvSpPr>
        <p:spPr bwMode="auto">
          <a:xfrm>
            <a:off x="7094269" y="4292941"/>
            <a:ext cx="586236" cy="475450"/>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endParaRPr>
          </a:p>
        </p:txBody>
      </p:sp>
      <p:sp>
        <p:nvSpPr>
          <p:cNvPr id="20" name="文本框 1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734876" y="4096283"/>
            <a:ext cx="2842445" cy="1508105"/>
          </a:xfrm>
          <a:prstGeom prst="rect">
            <a:avLst/>
          </a:prstGeom>
          <a:noFill/>
          <a:effectLst/>
        </p:spPr>
        <p:txBody>
          <a:bodyPr wrap="none" rtlCol="0">
            <a:spAutoFit/>
          </a:bodyPr>
          <a:lstStyle/>
          <a:p>
            <a:pPr algn="ctr" fontAlgn="base">
              <a:spcBef>
                <a:spcPct val="0"/>
              </a:spcBef>
              <a:spcAft>
                <a:spcPct val="0"/>
              </a:spcAft>
              <a:defRPr/>
            </a:pPr>
            <a:r>
              <a:rPr lang="zh-CN" altLang="en-US" spc="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社会主义建设时期</a:t>
            </a:r>
          </a:p>
          <a:p>
            <a:pPr algn="ct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a:t>
            </a: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在这里输入您的主要</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叙述内容请在这里输入</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您的主要叙述内容</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en-US" altLang="zh-CN" sz="3200" dirty="0">
              <a:solidFill>
                <a:schemeClr val="bg1"/>
              </a:solidFill>
              <a:latin typeface="宋体" panose="02010600030101010101" pitchFamily="2" charset="-122"/>
              <a:ea typeface="宋体" panose="02010600030101010101" pitchFamily="2" charset="-122"/>
            </a:endParaRPr>
          </a:p>
        </p:txBody>
      </p:sp>
      <p:sp>
        <p:nvSpPr>
          <p:cNvPr id="21" name="文本框 2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510742" y="4106850"/>
            <a:ext cx="2833596" cy="1600438"/>
          </a:xfrm>
          <a:prstGeom prst="rect">
            <a:avLst/>
          </a:prstGeom>
          <a:noFill/>
          <a:effectLst/>
        </p:spPr>
        <p:txBody>
          <a:bodyPr wrap="none" rtlCol="0">
            <a:spAutoFit/>
          </a:bodyPr>
          <a:lstStyle/>
          <a:p>
            <a:pPr algn="ctr" fontAlgn="base">
              <a:spcBef>
                <a:spcPct val="0"/>
              </a:spcBef>
              <a:spcAft>
                <a:spcPct val="0"/>
              </a:spcAft>
              <a:defRPr/>
            </a:pPr>
            <a:r>
              <a:rPr lang="zh-CN" altLang="en-US" spc="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社会主义建设时期</a:t>
            </a:r>
          </a:p>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a:t>
            </a: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在这里输入您的主要</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叙述内容请在这里输入</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您的主要叙述内容</a:t>
            </a:r>
            <a:endParaRPr lang="en-US" altLang="zh-CN" sz="1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en-US" altLang="zh-CN" sz="3200" dirty="0">
              <a:solidFill>
                <a:schemeClr val="bg1"/>
              </a:solidFill>
              <a:latin typeface="宋体" panose="02010600030101010101" pitchFamily="2" charset="-122"/>
              <a:ea typeface="宋体" panose="02010600030101010101" pitchFamily="2" charset="-122"/>
            </a:endParaRPr>
          </a:p>
        </p:txBody>
      </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5706"/>
            <a:ext cx="12192000" cy="1571625"/>
          </a:xfrm>
          <a:prstGeom prst="rect">
            <a:avLst/>
          </a:prstGeom>
        </p:spPr>
      </p:pic>
      <p:pic>
        <p:nvPicPr>
          <p:cNvPr id="29" name="图形 2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82" y="332770"/>
            <a:ext cx="611918" cy="611918"/>
          </a:xfrm>
          <a:prstGeom prst="rect">
            <a:avLst/>
          </a:prstGeom>
        </p:spPr>
      </p:pic>
      <p:cxnSp>
        <p:nvCxnSpPr>
          <p:cNvPr id="30" name="直接连接符 29"/>
          <p:cNvCxnSpPr/>
          <p:nvPr/>
        </p:nvCxnSpPr>
        <p:spPr>
          <a:xfrm>
            <a:off x="1077239" y="927684"/>
            <a:ext cx="1039660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02083" y="488447"/>
            <a:ext cx="3223959" cy="461665"/>
          </a:xfrm>
          <a:prstGeom prst="rect">
            <a:avLst/>
          </a:prstGeom>
        </p:spPr>
        <p:txBody>
          <a:bodyPr wrap="none">
            <a:spAutoFit/>
          </a:bodyPr>
          <a:lstStyle/>
          <a:p>
            <a:pPr>
              <a:defRPr/>
            </a:pPr>
            <a:r>
              <a:rPr lang="zh-CN" altLang="en-US" sz="2400" spc="6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社会主义建设时期</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animBg="1"/>
      <p:bldP spid="10" grpId="0"/>
      <p:bldP spid="12" grpId="0" animBg="1"/>
      <p:bldP spid="13" grpId="0" animBg="1"/>
      <p:bldP spid="16" grpId="0" animBg="1"/>
      <p:bldP spid="17" grpId="0" animBg="1"/>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pic>
        <p:nvPicPr>
          <p:cNvPr id="13"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804" y="-461666"/>
            <a:ext cx="13002572" cy="7319665"/>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7226" r="62585"/>
          <a:stretch>
            <a:fillRect/>
          </a:stretch>
        </p:blipFill>
        <p:spPr>
          <a:xfrm>
            <a:off x="504" y="1181528"/>
            <a:ext cx="4561222" cy="5676188"/>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37415" t="17226"/>
          <a:stretch>
            <a:fillRect/>
          </a:stretch>
        </p:blipFill>
        <p:spPr>
          <a:xfrm>
            <a:off x="4561726" y="1181528"/>
            <a:ext cx="7629770" cy="5676188"/>
          </a:xfrm>
          <a:prstGeom prst="rect">
            <a:avLst/>
          </a:prstGeom>
        </p:spPr>
      </p:pic>
      <p:sp>
        <p:nvSpPr>
          <p:cNvPr id="7" name="矩形 6"/>
          <p:cNvSpPr/>
          <p:nvPr/>
        </p:nvSpPr>
        <p:spPr>
          <a:xfrm>
            <a:off x="895156" y="2252629"/>
            <a:ext cx="2909771" cy="923330"/>
          </a:xfrm>
          <a:prstGeom prst="rect">
            <a:avLst/>
          </a:prstGeom>
        </p:spPr>
        <p:txBody>
          <a:bodyPr wrap="none">
            <a:spAutoFit/>
          </a:bodyPr>
          <a:lstStyle/>
          <a:p>
            <a:r>
              <a:rPr lang="zh-CN" altLang="en-US" sz="5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谢谢观看</a:t>
            </a:r>
            <a:endParaRPr lang="en-US" altLang="zh-CN" sz="5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pic>
        <p:nvPicPr>
          <p:cNvPr id="8" name="图形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3940" y="851846"/>
            <a:ext cx="851450" cy="851450"/>
          </a:xfrm>
          <a:prstGeom prst="rect">
            <a:avLst/>
          </a:prstGeom>
        </p:spPr>
      </p:pic>
      <p:sp>
        <p:nvSpPr>
          <p:cNvPr id="10" name="文本框 9"/>
          <p:cNvSpPr txBox="1"/>
          <p:nvPr/>
        </p:nvSpPr>
        <p:spPr>
          <a:xfrm>
            <a:off x="895156" y="3256810"/>
            <a:ext cx="6691313" cy="461665"/>
          </a:xfrm>
          <a:prstGeom prst="rect">
            <a:avLst/>
          </a:prstGeom>
          <a:noFill/>
        </p:spPr>
        <p:txBody>
          <a:bodyPr wrap="square" rtlCol="0">
            <a:spAutoFit/>
          </a:bodyPr>
          <a:lstStyle/>
          <a:p>
            <a:pPr>
              <a:defRPr/>
            </a:pPr>
            <a:r>
              <a:rPr lang="zh-CN" altLang="en-US" sz="2400" dirty="0">
                <a:solidFill>
                  <a:srgbClr val="F0D16B"/>
                </a:solidFill>
                <a:latin typeface="思源宋体 CN Medium" panose="02020500000000000000" pitchFamily="18" charset="-122"/>
                <a:ea typeface="思源宋体 CN Medium" panose="02020500000000000000" pitchFamily="18" charset="-122"/>
              </a:rPr>
              <a:t>请在这里输入你的副标题</a:t>
            </a:r>
            <a:endParaRPr kumimoji="0" lang="zh-CN" altLang="en-US" sz="2400" b="0" i="0" u="none" strike="noStrike" kern="1200" cap="none" spc="0" normalizeH="0" baseline="0" noProof="0" dirty="0">
              <a:ln>
                <a:noFill/>
              </a:ln>
              <a:solidFill>
                <a:srgbClr val="F0D16B"/>
              </a:solidFill>
              <a:effectLst/>
              <a:uLnTx/>
              <a:uFillTx/>
              <a:latin typeface="思源宋体 CN Medium" panose="02020500000000000000" pitchFamily="18" charset="-122"/>
              <a:ea typeface="思源宋体 CN Medium" panose="02020500000000000000" pitchFamily="18" charset="-122"/>
            </a:endParaRPr>
          </a:p>
        </p:txBody>
      </p:sp>
      <p:sp>
        <p:nvSpPr>
          <p:cNvPr id="11" name="文本框 10"/>
          <p:cNvSpPr txBox="1"/>
          <p:nvPr/>
        </p:nvSpPr>
        <p:spPr>
          <a:xfrm>
            <a:off x="900010" y="4292546"/>
            <a:ext cx="6691313" cy="4603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F0D16B"/>
                </a:solidFill>
                <a:effectLst/>
                <a:uLnTx/>
                <a:uFillTx/>
                <a:latin typeface="思源宋体 CN Heavy" panose="02020900000000000000" pitchFamily="18" charset="-122"/>
                <a:ea typeface="思源宋体 CN Heavy" panose="02020900000000000000" pitchFamily="18" charset="-122"/>
              </a:rPr>
              <a:t>汇报人：</a:t>
            </a:r>
            <a:r>
              <a:rPr kumimoji="0" lang="en-US" altLang="zh-CN" sz="2400" b="0" i="0" u="none" strike="noStrike" kern="1200" cap="none" spc="0" normalizeH="0" baseline="0" noProof="0">
                <a:ln>
                  <a:noFill/>
                </a:ln>
                <a:solidFill>
                  <a:srgbClr val="F0D16B"/>
                </a:solidFill>
                <a:effectLst/>
                <a:uLnTx/>
                <a:uFillTx/>
                <a:latin typeface="思源宋体 CN Heavy" panose="02020900000000000000" pitchFamily="18" charset="-122"/>
                <a:ea typeface="思源宋体 CN Heavy" panose="02020900000000000000" pitchFamily="18" charset="-122"/>
              </a:rPr>
              <a:t>xiazaii</a:t>
            </a:r>
            <a:endParaRPr kumimoji="0" lang="zh-CN" altLang="en-US" sz="2400" b="0" i="0" u="none" strike="noStrike" kern="1200" cap="none" spc="0" normalizeH="0" baseline="0" noProof="0" dirty="0">
              <a:ln>
                <a:noFill/>
              </a:ln>
              <a:solidFill>
                <a:srgbClr val="F0D16B"/>
              </a:solidFill>
              <a:effectLst/>
              <a:uLnTx/>
              <a:uFillTx/>
              <a:latin typeface="思源宋体 CN Heavy" panose="02020900000000000000" pitchFamily="18" charset="-122"/>
              <a:ea typeface="思源宋体 CN Heavy" panose="02020900000000000000" pitchFamily="18" charset="-122"/>
            </a:endParaRPr>
          </a:p>
        </p:txBody>
      </p:sp>
      <p:cxnSp>
        <p:nvCxnSpPr>
          <p:cNvPr id="12" name="直接连接符 11"/>
          <p:cNvCxnSpPr/>
          <p:nvPr/>
        </p:nvCxnSpPr>
        <p:spPr>
          <a:xfrm>
            <a:off x="1062694" y="4133396"/>
            <a:ext cx="449263" cy="0"/>
          </a:xfrm>
          <a:prstGeom prst="line">
            <a:avLst/>
          </a:prstGeom>
          <a:ln w="38100">
            <a:solidFill>
              <a:srgbClr val="F0D16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54890" y="707569"/>
            <a:ext cx="2147172" cy="1344086"/>
          </a:xfrm>
          <a:prstGeom prst="rect">
            <a:avLst/>
          </a:prstGeom>
          <a:noFill/>
        </p:spPr>
        <p:txBody>
          <a:bodyPr wrap="square" lIns="91440" tIns="45720" rIns="91440" bIns="45720" rtlCol="0">
            <a:spAutoFit/>
          </a:bodyPr>
          <a:lstStyle/>
          <a:p>
            <a:pPr algn="ctr" defTabSz="1219200"/>
            <a:r>
              <a:rPr lang="zh-CN" altLang="en-US" sz="5465"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目录</a:t>
            </a:r>
            <a:endParaRPr lang="en-US" altLang="zh-CN" sz="5465"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a:p>
            <a:pPr algn="ctr" defTabSz="1219200"/>
            <a:r>
              <a:rPr lang="en-US" altLang="zh-CN" sz="2665"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CONTENT</a:t>
            </a:r>
            <a:endParaRPr lang="zh-CN" altLang="en-US" sz="2665"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cxnSp>
        <p:nvCxnSpPr>
          <p:cNvPr id="3" name="直接连接符 2"/>
          <p:cNvCxnSpPr/>
          <p:nvPr/>
        </p:nvCxnSpPr>
        <p:spPr>
          <a:xfrm>
            <a:off x="5027622" y="2068903"/>
            <a:ext cx="2053007" cy="0"/>
          </a:xfrm>
          <a:prstGeom prst="line">
            <a:avLst/>
          </a:prstGeom>
          <a:ln w="44450" cap="rnd">
            <a:solidFill>
              <a:srgbClr val="CA151D"/>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88523" y="2993333"/>
            <a:ext cx="3910599" cy="830997"/>
            <a:chOff x="171451" y="2437172"/>
            <a:chExt cx="2932949" cy="623248"/>
          </a:xfrm>
        </p:grpSpPr>
        <p:sp>
          <p:nvSpPr>
            <p:cNvPr id="8" name="Rectangle 11"/>
            <p:cNvSpPr>
              <a:spLocks noChangeArrowheads="1"/>
            </p:cNvSpPr>
            <p:nvPr/>
          </p:nvSpPr>
          <p:spPr bwMode="gray">
            <a:xfrm>
              <a:off x="1082012" y="2562473"/>
              <a:ext cx="2022388" cy="346249"/>
            </a:xfrm>
            <a:prstGeom prst="rect">
              <a:avLst/>
            </a:prstGeom>
            <a:noFill/>
            <a:ln>
              <a:noFill/>
            </a:ln>
          </p:spPr>
          <p:txBody>
            <a:bodyPr wrap="square">
              <a:spAutoFit/>
            </a:bodyPr>
            <a:lstStyle/>
            <a:p>
              <a:pPr fontAlgn="auto">
                <a:spcBef>
                  <a:spcPts val="0"/>
                </a:spcBef>
                <a:spcAft>
                  <a:spcPts val="0"/>
                </a:spcAft>
                <a:defRPr/>
              </a:pPr>
              <a:r>
                <a:rPr lang="zh-CN" altLang="en-US" sz="2400" spc="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土地革命时期</a:t>
              </a:r>
            </a:p>
          </p:txBody>
        </p:sp>
        <p:sp>
          <p:nvSpPr>
            <p:cNvPr id="6" name="文本框 9"/>
            <p:cNvSpPr txBox="1"/>
            <p:nvPr/>
          </p:nvSpPr>
          <p:spPr>
            <a:xfrm>
              <a:off x="171451" y="2437172"/>
              <a:ext cx="792087" cy="623248"/>
            </a:xfrm>
            <a:prstGeom prst="rect">
              <a:avLst/>
            </a:prstGeom>
            <a:noFill/>
            <a:ln>
              <a:solidFill>
                <a:srgbClr val="CA151D"/>
              </a:solidFill>
            </a:ln>
          </p:spPr>
          <p:txBody>
            <a:bodyPr wrap="square" rtlCol="0">
              <a:spAutoFit/>
            </a:bodyPr>
            <a:lstStyle/>
            <a:p>
              <a:pPr algn="ctr" defTabSz="1219200"/>
              <a:r>
                <a:rPr lang="en-US" altLang="zh-CN" sz="4800"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01</a:t>
              </a:r>
              <a:endParaRPr lang="zh-CN" altLang="en-US" sz="4800"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grpSp>
      <p:grpSp>
        <p:nvGrpSpPr>
          <p:cNvPr id="9" name="组合 8"/>
          <p:cNvGrpSpPr/>
          <p:nvPr/>
        </p:nvGrpSpPr>
        <p:grpSpPr>
          <a:xfrm>
            <a:off x="1689581" y="4373643"/>
            <a:ext cx="3910599" cy="830996"/>
            <a:chOff x="171451" y="2437172"/>
            <a:chExt cx="2932949" cy="623248"/>
          </a:xfrm>
        </p:grpSpPr>
        <p:sp>
          <p:nvSpPr>
            <p:cNvPr id="13" name="Rectangle 11"/>
            <p:cNvSpPr>
              <a:spLocks noChangeArrowheads="1"/>
            </p:cNvSpPr>
            <p:nvPr/>
          </p:nvSpPr>
          <p:spPr bwMode="gray">
            <a:xfrm>
              <a:off x="1082012" y="2562466"/>
              <a:ext cx="2022388" cy="346249"/>
            </a:xfrm>
            <a:prstGeom prst="rect">
              <a:avLst/>
            </a:prstGeom>
            <a:noFill/>
            <a:ln>
              <a:noFill/>
            </a:ln>
          </p:spPr>
          <p:txBody>
            <a:bodyPr wrap="square">
              <a:spAutoFit/>
            </a:bodyPr>
            <a:lstStyle/>
            <a:p>
              <a:pPr>
                <a:defRPr/>
              </a:pPr>
              <a:r>
                <a:rPr lang="zh-CN" altLang="en-US" sz="2400" spc="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解放战争时期</a:t>
              </a:r>
            </a:p>
          </p:txBody>
        </p:sp>
        <p:sp>
          <p:nvSpPr>
            <p:cNvPr id="11" name="文本框 9"/>
            <p:cNvSpPr txBox="1"/>
            <p:nvPr/>
          </p:nvSpPr>
          <p:spPr>
            <a:xfrm>
              <a:off x="171451" y="2437172"/>
              <a:ext cx="792087" cy="623248"/>
            </a:xfrm>
            <a:prstGeom prst="rect">
              <a:avLst/>
            </a:prstGeom>
            <a:noFill/>
            <a:ln>
              <a:solidFill>
                <a:srgbClr val="CA151D"/>
              </a:solidFill>
            </a:ln>
          </p:spPr>
          <p:txBody>
            <a:bodyPr wrap="square" rtlCol="0">
              <a:spAutoFit/>
            </a:bodyPr>
            <a:lstStyle/>
            <a:p>
              <a:pPr algn="ctr" defTabSz="1219200"/>
              <a:r>
                <a:rPr lang="en-US" altLang="zh-CN" sz="4800"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02</a:t>
              </a:r>
              <a:endParaRPr lang="zh-CN" altLang="en-US" sz="4800"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grpSp>
      <p:grpSp>
        <p:nvGrpSpPr>
          <p:cNvPr id="14" name="组合 13"/>
          <p:cNvGrpSpPr/>
          <p:nvPr/>
        </p:nvGrpSpPr>
        <p:grpSpPr>
          <a:xfrm>
            <a:off x="6593395" y="2973134"/>
            <a:ext cx="3910599" cy="830997"/>
            <a:chOff x="171451" y="2437172"/>
            <a:chExt cx="2932949" cy="623248"/>
          </a:xfrm>
        </p:grpSpPr>
        <p:sp>
          <p:nvSpPr>
            <p:cNvPr id="18" name="Rectangle 11"/>
            <p:cNvSpPr>
              <a:spLocks noChangeArrowheads="1"/>
            </p:cNvSpPr>
            <p:nvPr/>
          </p:nvSpPr>
          <p:spPr bwMode="gray">
            <a:xfrm>
              <a:off x="1082012" y="2555017"/>
              <a:ext cx="2022388" cy="346249"/>
            </a:xfrm>
            <a:prstGeom prst="rect">
              <a:avLst/>
            </a:prstGeom>
            <a:noFill/>
            <a:ln>
              <a:noFill/>
            </a:ln>
          </p:spPr>
          <p:txBody>
            <a:bodyPr wrap="square">
              <a:spAutoFit/>
            </a:bodyPr>
            <a:lstStyle/>
            <a:p>
              <a:pPr>
                <a:defRPr/>
              </a:pPr>
              <a:r>
                <a:rPr lang="zh-CN" altLang="en-US" sz="2400" spc="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抗日战争时期</a:t>
              </a:r>
            </a:p>
          </p:txBody>
        </p:sp>
        <p:sp>
          <p:nvSpPr>
            <p:cNvPr id="16" name="文本框 9"/>
            <p:cNvSpPr txBox="1"/>
            <p:nvPr/>
          </p:nvSpPr>
          <p:spPr>
            <a:xfrm>
              <a:off x="171451" y="2437172"/>
              <a:ext cx="792087" cy="623248"/>
            </a:xfrm>
            <a:prstGeom prst="rect">
              <a:avLst/>
            </a:prstGeom>
            <a:noFill/>
            <a:ln>
              <a:solidFill>
                <a:srgbClr val="CA151D"/>
              </a:solidFill>
            </a:ln>
          </p:spPr>
          <p:txBody>
            <a:bodyPr wrap="square" rtlCol="0">
              <a:spAutoFit/>
            </a:bodyPr>
            <a:lstStyle/>
            <a:p>
              <a:pPr algn="ctr" defTabSz="1219200"/>
              <a:r>
                <a:rPr lang="en-US" altLang="zh-CN" sz="4800"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03</a:t>
              </a:r>
              <a:endParaRPr lang="zh-CN" altLang="en-US" sz="4800"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grpSp>
      <p:grpSp>
        <p:nvGrpSpPr>
          <p:cNvPr id="19" name="组合 18"/>
          <p:cNvGrpSpPr/>
          <p:nvPr/>
        </p:nvGrpSpPr>
        <p:grpSpPr>
          <a:xfrm>
            <a:off x="6593394" y="4353448"/>
            <a:ext cx="4696155" cy="830997"/>
            <a:chOff x="171451" y="2437172"/>
            <a:chExt cx="3522116" cy="623248"/>
          </a:xfrm>
        </p:grpSpPr>
        <p:sp>
          <p:nvSpPr>
            <p:cNvPr id="23" name="Rectangle 11"/>
            <p:cNvSpPr>
              <a:spLocks noChangeArrowheads="1"/>
            </p:cNvSpPr>
            <p:nvPr/>
          </p:nvSpPr>
          <p:spPr bwMode="gray">
            <a:xfrm>
              <a:off x="1082012" y="2562472"/>
              <a:ext cx="2611555" cy="346249"/>
            </a:xfrm>
            <a:prstGeom prst="rect">
              <a:avLst/>
            </a:prstGeom>
            <a:noFill/>
            <a:ln>
              <a:noFill/>
            </a:ln>
          </p:spPr>
          <p:txBody>
            <a:bodyPr wrap="square">
              <a:spAutoFit/>
            </a:bodyPr>
            <a:lstStyle/>
            <a:p>
              <a:pPr fontAlgn="base">
                <a:spcBef>
                  <a:spcPct val="0"/>
                </a:spcBef>
                <a:spcAft>
                  <a:spcPct val="0"/>
                </a:spcAft>
                <a:defRPr/>
              </a:pPr>
              <a:r>
                <a:rPr lang="zh-CN" altLang="en-US" sz="2400" spc="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社会主义建设时期</a:t>
              </a:r>
            </a:p>
          </p:txBody>
        </p:sp>
        <p:sp>
          <p:nvSpPr>
            <p:cNvPr id="21" name="文本框 9"/>
            <p:cNvSpPr txBox="1"/>
            <p:nvPr/>
          </p:nvSpPr>
          <p:spPr>
            <a:xfrm>
              <a:off x="171451" y="2437172"/>
              <a:ext cx="792087" cy="623248"/>
            </a:xfrm>
            <a:prstGeom prst="rect">
              <a:avLst/>
            </a:prstGeom>
            <a:noFill/>
            <a:ln>
              <a:solidFill>
                <a:srgbClr val="CA151D"/>
              </a:solidFill>
            </a:ln>
          </p:spPr>
          <p:txBody>
            <a:bodyPr wrap="square" rtlCol="0">
              <a:spAutoFit/>
            </a:bodyPr>
            <a:lstStyle/>
            <a:p>
              <a:pPr algn="ctr" defTabSz="1219200"/>
              <a:r>
                <a:rPr lang="en-US" altLang="zh-CN" sz="4800"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04</a:t>
              </a:r>
              <a:endParaRPr lang="zh-CN" altLang="en-US" sz="4800" dirty="0">
                <a:solidFill>
                  <a:srgbClr val="BC19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grpSp>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5706"/>
            <a:ext cx="12192000" cy="1571625"/>
          </a:xfrm>
          <a:prstGeom prst="rect">
            <a:avLst/>
          </a:prstGeom>
        </p:spPr>
      </p:pic>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6" y="9998"/>
            <a:ext cx="4272285" cy="18807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pic>
        <p:nvPicPr>
          <p:cNvPr id="10" name="图形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804" y="-461666"/>
            <a:ext cx="13002572" cy="7319665"/>
          </a:xfrm>
          <a:prstGeom prst="rect">
            <a:avLst/>
          </a:prstGeom>
        </p:spPr>
      </p:pic>
      <p:sp>
        <p:nvSpPr>
          <p:cNvPr id="4" name="矩形 3"/>
          <p:cNvSpPr/>
          <p:nvPr/>
        </p:nvSpPr>
        <p:spPr>
          <a:xfrm>
            <a:off x="895156" y="1738921"/>
            <a:ext cx="1229824" cy="1107996"/>
          </a:xfrm>
          <a:prstGeom prst="rect">
            <a:avLst/>
          </a:prstGeom>
        </p:spPr>
        <p:txBody>
          <a:bodyPr wrap="none">
            <a:spAutoFit/>
          </a:bodyPr>
          <a:lstStyle/>
          <a:p>
            <a:r>
              <a:rPr lang="en-US" altLang="zh-CN" sz="66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01</a:t>
            </a:r>
            <a:endParaRPr lang="en-US" altLang="zh-CN" sz="5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sp>
        <p:nvSpPr>
          <p:cNvPr id="5" name="文本框 4"/>
          <p:cNvSpPr txBox="1"/>
          <p:nvPr/>
        </p:nvSpPr>
        <p:spPr>
          <a:xfrm>
            <a:off x="895156" y="2743102"/>
            <a:ext cx="6691313" cy="1938992"/>
          </a:xfrm>
          <a:prstGeom prst="rect">
            <a:avLst/>
          </a:prstGeom>
          <a:noFill/>
        </p:spPr>
        <p:txBody>
          <a:bodyPr wrap="square" rtlCol="0">
            <a:spAutoFit/>
          </a:bodyPr>
          <a:lstStyle/>
          <a:p>
            <a:pPr>
              <a:defRPr/>
            </a:pPr>
            <a:r>
              <a:rPr lang="zh-CN" altLang="en-US" sz="24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请在这里输入你的副标题请在这里输入你的副标题请在这里输入你的副标题请在这里输入你的副标题</a:t>
            </a:r>
          </a:p>
          <a:p>
            <a:pPr>
              <a:defRPr/>
            </a:pPr>
            <a:endParaRPr lang="zh-CN" altLang="en-US" sz="24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defRPr/>
            </a:pPr>
            <a:endParaRPr kumimoji="0" lang="zh-CN" altLang="en-US" sz="2400" b="0" i="0" u="none" strike="noStrike" kern="1200" cap="none" spc="0" normalizeH="0" baseline="0" noProof="0" dirty="0">
              <a:ln>
                <a:noFill/>
              </a:ln>
              <a:solidFill>
                <a:srgbClr val="F0D16B"/>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 name="矩形 5"/>
          <p:cNvSpPr/>
          <p:nvPr/>
        </p:nvSpPr>
        <p:spPr>
          <a:xfrm>
            <a:off x="2309914" y="1897172"/>
            <a:ext cx="3570208" cy="769441"/>
          </a:xfrm>
          <a:prstGeom prst="rect">
            <a:avLst/>
          </a:prstGeom>
        </p:spPr>
        <p:txBody>
          <a:bodyPr wrap="none">
            <a:spAutoFit/>
          </a:bodyPr>
          <a:lstStyle/>
          <a:p>
            <a:r>
              <a:rPr lang="zh-CN" altLang="en-US" sz="4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土地革命时期</a:t>
            </a:r>
            <a:endParaRPr lang="zh-CN" altLang="en-US" sz="4400"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矩形 6"/>
          <p:cNvSpPr/>
          <p:nvPr/>
        </p:nvSpPr>
        <p:spPr>
          <a:xfrm>
            <a:off x="2139494" y="1940714"/>
            <a:ext cx="45719" cy="657343"/>
          </a:xfrm>
          <a:prstGeom prst="rect">
            <a:avLst/>
          </a:prstGeom>
          <a:solidFill>
            <a:srgbClr val="F0D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37414" t="58409" r="12308"/>
          <a:stretch>
            <a:fillRect/>
          </a:stretch>
        </p:blipFill>
        <p:spPr>
          <a:xfrm>
            <a:off x="6096000" y="4005943"/>
            <a:ext cx="6129404" cy="28520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267532" y="1765688"/>
            <a:ext cx="1146666" cy="1026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4000" b="1"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4000" b="1"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 name="矩形 5"/>
          <p:cNvSpPr/>
          <p:nvPr/>
        </p:nvSpPr>
        <p:spPr>
          <a:xfrm>
            <a:off x="1" y="2766751"/>
            <a:ext cx="2870967" cy="196165"/>
          </a:xfrm>
          <a:prstGeom prst="rect">
            <a:avLst/>
          </a:prstGeom>
          <a:solidFill>
            <a:srgbClr val="BC19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latin typeface="宋体" panose="02010600030101010101" pitchFamily="2" charset="-122"/>
              <a:ea typeface="宋体" panose="02010600030101010101" pitchFamily="2" charset="-122"/>
            </a:endParaRPr>
          </a:p>
        </p:txBody>
      </p:sp>
      <p:sp>
        <p:nvSpPr>
          <p:cNvPr id="7" name="同心圆 12"/>
          <p:cNvSpPr/>
          <p:nvPr/>
        </p:nvSpPr>
        <p:spPr>
          <a:xfrm>
            <a:off x="2095220" y="1558759"/>
            <a:ext cx="1423819" cy="1404156"/>
          </a:xfrm>
          <a:prstGeom prst="donut">
            <a:avLst>
              <a:gd name="adj" fmla="val 13848"/>
            </a:avLst>
          </a:prstGeom>
          <a:solidFill>
            <a:srgbClr val="BC19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latin typeface="宋体" panose="02010600030101010101" pitchFamily="2" charset="-122"/>
              <a:ea typeface="宋体" panose="02010600030101010101" pitchFamily="2" charset="-122"/>
            </a:endParaRPr>
          </a:p>
        </p:txBody>
      </p:sp>
      <p:sp>
        <p:nvSpPr>
          <p:cNvPr id="8" name="TextBox 5"/>
          <p:cNvSpPr txBox="1"/>
          <p:nvPr/>
        </p:nvSpPr>
        <p:spPr>
          <a:xfrm>
            <a:off x="3527600" y="1774783"/>
            <a:ext cx="2480050" cy="1384995"/>
          </a:xfrm>
          <a:prstGeom prst="rect">
            <a:avLst/>
          </a:prstGeom>
          <a:noFill/>
        </p:spPr>
        <p:txBody>
          <a:bodyPr wrap="square" lIns="91440" tIns="45720" rIns="91440" bIns="45720" rtlCol="0">
            <a:spAutoFit/>
          </a:bodyPr>
          <a:lstStyle/>
          <a:p>
            <a:pPr>
              <a:defRPr/>
            </a:pPr>
            <a:r>
              <a:rPr lang="zh-CN" altLang="en-US" sz="2400" spc="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土地革命时期</a:t>
            </a:r>
          </a:p>
          <a:p>
            <a:r>
              <a:rPr lang="zh-CN" altLang="en-US" sz="2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单击此处添加文本，</a:t>
            </a:r>
            <a:r>
              <a:rPr lang="zh-CN" altLang="en-US" sz="20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单击此处添加文本</a:t>
            </a:r>
            <a:endParaRPr lang="en-US" altLang="zh-CN" sz="20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20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单击此处添加文本，</a:t>
            </a:r>
            <a:endParaRPr lang="zh-CN" altLang="en-US" sz="1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 name="椭圆 8"/>
          <p:cNvSpPr/>
          <p:nvPr/>
        </p:nvSpPr>
        <p:spPr>
          <a:xfrm>
            <a:off x="6325915" y="2333890"/>
            <a:ext cx="1176485" cy="1026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4000" b="1"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sz="4000" b="1"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矩形 9"/>
          <p:cNvSpPr/>
          <p:nvPr/>
        </p:nvSpPr>
        <p:spPr>
          <a:xfrm>
            <a:off x="-1" y="3347479"/>
            <a:ext cx="6896260" cy="196164"/>
          </a:xfrm>
          <a:prstGeom prst="rect">
            <a:avLst/>
          </a:prstGeom>
          <a:solidFill>
            <a:srgbClr val="BC19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latin typeface="宋体" panose="02010600030101010101" pitchFamily="2" charset="-122"/>
              <a:ea typeface="宋体" panose="02010600030101010101" pitchFamily="2" charset="-122"/>
            </a:endParaRPr>
          </a:p>
        </p:txBody>
      </p:sp>
      <p:sp>
        <p:nvSpPr>
          <p:cNvPr id="11" name="同心圆 16"/>
          <p:cNvSpPr/>
          <p:nvPr/>
        </p:nvSpPr>
        <p:spPr>
          <a:xfrm>
            <a:off x="6184351" y="2139487"/>
            <a:ext cx="1423819" cy="1404156"/>
          </a:xfrm>
          <a:prstGeom prst="donut">
            <a:avLst>
              <a:gd name="adj" fmla="val 13848"/>
            </a:avLst>
          </a:prstGeom>
          <a:solidFill>
            <a:srgbClr val="BC19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latin typeface="宋体" panose="02010600030101010101" pitchFamily="2" charset="-122"/>
              <a:ea typeface="宋体" panose="02010600030101010101" pitchFamily="2" charset="-122"/>
            </a:endParaRPr>
          </a:p>
        </p:txBody>
      </p:sp>
      <p:sp>
        <p:nvSpPr>
          <p:cNvPr id="12" name="椭圆 11"/>
          <p:cNvSpPr/>
          <p:nvPr/>
        </p:nvSpPr>
        <p:spPr>
          <a:xfrm>
            <a:off x="5226440" y="4177956"/>
            <a:ext cx="1226454" cy="1026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4000" b="1"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sz="4000" b="1"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矩形 12"/>
          <p:cNvSpPr/>
          <p:nvPr/>
        </p:nvSpPr>
        <p:spPr>
          <a:xfrm>
            <a:off x="1" y="3971028"/>
            <a:ext cx="5824311" cy="196165"/>
          </a:xfrm>
          <a:prstGeom prst="rect">
            <a:avLst/>
          </a:prstGeom>
          <a:solidFill>
            <a:srgbClr val="BC19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latin typeface="宋体" panose="02010600030101010101" pitchFamily="2" charset="-122"/>
              <a:ea typeface="宋体" panose="02010600030101010101" pitchFamily="2" charset="-122"/>
            </a:endParaRPr>
          </a:p>
        </p:txBody>
      </p:sp>
      <p:sp>
        <p:nvSpPr>
          <p:cNvPr id="14" name="同心圆 19"/>
          <p:cNvSpPr/>
          <p:nvPr/>
        </p:nvSpPr>
        <p:spPr>
          <a:xfrm flipV="1">
            <a:off x="5104231" y="3971027"/>
            <a:ext cx="1423819" cy="1404156"/>
          </a:xfrm>
          <a:prstGeom prst="donut">
            <a:avLst>
              <a:gd name="adj" fmla="val 13848"/>
            </a:avLst>
          </a:prstGeom>
          <a:solidFill>
            <a:srgbClr val="BC19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latin typeface="宋体" panose="02010600030101010101" pitchFamily="2" charset="-122"/>
              <a:ea typeface="宋体" panose="02010600030101010101" pitchFamily="2" charset="-122"/>
            </a:endParaRPr>
          </a:p>
        </p:txBody>
      </p:sp>
      <p:sp>
        <p:nvSpPr>
          <p:cNvPr id="15" name="TextBox 12"/>
          <p:cNvSpPr txBox="1"/>
          <p:nvPr/>
        </p:nvSpPr>
        <p:spPr>
          <a:xfrm>
            <a:off x="7552504" y="2363622"/>
            <a:ext cx="2492990" cy="1384995"/>
          </a:xfrm>
          <a:prstGeom prst="rect">
            <a:avLst/>
          </a:prstGeom>
          <a:noFill/>
        </p:spPr>
        <p:txBody>
          <a:bodyPr wrap="none" lIns="91440" tIns="45720" rIns="91440" bIns="45720" rtlCol="0">
            <a:spAutoFit/>
          </a:bodyPr>
          <a:lstStyle/>
          <a:p>
            <a:pPr>
              <a:defRPr/>
            </a:pPr>
            <a:r>
              <a:rPr lang="zh-CN" altLang="en-US" sz="2400" spc="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土地革命时期</a:t>
            </a:r>
          </a:p>
          <a:p>
            <a:r>
              <a:rPr lang="zh-CN" altLang="en-US" sz="2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单击此处添加文本，</a:t>
            </a:r>
            <a:endParaRPr lang="en-US" altLang="zh-CN" sz="2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2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单击此处添加文本</a:t>
            </a:r>
            <a:endParaRPr lang="en-US" altLang="zh-CN" sz="2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20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单击此处添加文本，</a:t>
            </a:r>
            <a:endParaRPr lang="zh-CN" altLang="en-US" sz="1200"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TextBox 13"/>
          <p:cNvSpPr txBox="1"/>
          <p:nvPr/>
        </p:nvSpPr>
        <p:spPr>
          <a:xfrm>
            <a:off x="6688408" y="4223055"/>
            <a:ext cx="2492990" cy="1384995"/>
          </a:xfrm>
          <a:prstGeom prst="rect">
            <a:avLst/>
          </a:prstGeom>
          <a:noFill/>
        </p:spPr>
        <p:txBody>
          <a:bodyPr wrap="none" lIns="91440" tIns="45720" rIns="91440" bIns="45720" rtlCol="0">
            <a:spAutoFit/>
          </a:bodyPr>
          <a:lstStyle/>
          <a:p>
            <a:pPr>
              <a:defRPr/>
            </a:pPr>
            <a:r>
              <a:rPr lang="zh-CN" altLang="en-US" sz="2400" spc="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土地革命时期</a:t>
            </a:r>
          </a:p>
          <a:p>
            <a:r>
              <a:rPr lang="zh-CN" altLang="en-US" sz="2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单击此处添加文本，</a:t>
            </a:r>
            <a:endParaRPr lang="en-US" altLang="zh-CN" sz="2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2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单击此处添加文本</a:t>
            </a:r>
            <a:endParaRPr lang="en-US" altLang="zh-CN" sz="2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2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单击此处添加文本，</a:t>
            </a:r>
            <a:endParaRPr lang="zh-CN" altLang="en-US" sz="12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5706"/>
            <a:ext cx="12192000" cy="1571625"/>
          </a:xfrm>
          <a:prstGeom prst="rect">
            <a:avLst/>
          </a:prstGeom>
        </p:spPr>
      </p:pic>
      <p:pic>
        <p:nvPicPr>
          <p:cNvPr id="21" name="图形 2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82" y="332770"/>
            <a:ext cx="611918" cy="611918"/>
          </a:xfrm>
          <a:prstGeom prst="rect">
            <a:avLst/>
          </a:prstGeom>
        </p:spPr>
      </p:pic>
      <p:cxnSp>
        <p:nvCxnSpPr>
          <p:cNvPr id="23" name="直接连接符 22"/>
          <p:cNvCxnSpPr/>
          <p:nvPr/>
        </p:nvCxnSpPr>
        <p:spPr>
          <a:xfrm>
            <a:off x="1077239" y="927684"/>
            <a:ext cx="1039660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02083" y="488447"/>
            <a:ext cx="2464136" cy="461665"/>
          </a:xfrm>
          <a:prstGeom prst="rect">
            <a:avLst/>
          </a:prstGeom>
        </p:spPr>
        <p:txBody>
          <a:bodyPr wrap="none">
            <a:spAutoFit/>
          </a:bodyPr>
          <a:lstStyle/>
          <a:p>
            <a:pPr>
              <a:defRPr/>
            </a:pPr>
            <a:r>
              <a:rPr lang="zh-CN" altLang="en-US" sz="2400" spc="6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土地革命时期</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0" grpId="0" animBg="1"/>
      <p:bldP spid="11" grpId="0" animBg="1"/>
      <p:bldP spid="12" grpId="0"/>
      <p:bldP spid="13" grpId="0" animBg="1"/>
      <p:bldP spid="14"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4118349" y="1905001"/>
            <a:ext cx="1727717" cy="1442669"/>
          </a:xfrm>
          <a:prstGeom prst="hexagon">
            <a:avLst/>
          </a:prstGeom>
          <a:solidFill>
            <a:srgbClr val="BC1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5" name="六边形 4"/>
          <p:cNvSpPr/>
          <p:nvPr/>
        </p:nvSpPr>
        <p:spPr>
          <a:xfrm>
            <a:off x="4109891" y="3704166"/>
            <a:ext cx="1727717" cy="1442669"/>
          </a:xfrm>
          <a:prstGeom prst="hexagon">
            <a:avLst/>
          </a:prstGeom>
          <a:solidFill>
            <a:srgbClr val="BC1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6" name="燕尾形 2"/>
          <p:cNvSpPr>
            <a:spLocks noChangeArrowheads="1"/>
          </p:cNvSpPr>
          <p:nvPr/>
        </p:nvSpPr>
        <p:spPr bwMode="auto">
          <a:xfrm>
            <a:off x="1221473" y="2093647"/>
            <a:ext cx="2685680" cy="1152517"/>
          </a:xfrm>
          <a:prstGeom prst="chevron">
            <a:avLst>
              <a:gd name="adj" fmla="val 33005"/>
            </a:avLst>
          </a:prstGeom>
          <a:solidFill>
            <a:srgbClr val="BC191D"/>
          </a:solidFill>
          <a:ln w="12700" algn="ctr">
            <a:noFill/>
            <a:miter lim="800000"/>
          </a:ln>
        </p:spPr>
        <p:txBody>
          <a:bodyPr lIns="91379" tIns="45690" rIns="91379" bIns="45690" anchor="ctr"/>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7250" indent="-171450"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65">
              <a:ea typeface="黑体" panose="02010609060101010101" pitchFamily="49" charset="-122"/>
            </a:endParaRPr>
          </a:p>
        </p:txBody>
      </p:sp>
      <p:sp>
        <p:nvSpPr>
          <p:cNvPr id="7" name="文本框 50"/>
          <p:cNvSpPr txBox="1">
            <a:spLocks noChangeArrowheads="1"/>
          </p:cNvSpPr>
          <p:nvPr/>
        </p:nvSpPr>
        <p:spPr bwMode="auto">
          <a:xfrm>
            <a:off x="1758608" y="2393936"/>
            <a:ext cx="1964565" cy="46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7250" indent="-171450"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dirty="0">
              <a:solidFill>
                <a:schemeClr val="bg1"/>
              </a:solidFill>
              <a:latin typeface="宋体" panose="02010600030101010101" pitchFamily="2" charset="-122"/>
            </a:endParaRPr>
          </a:p>
        </p:txBody>
      </p:sp>
      <p:sp>
        <p:nvSpPr>
          <p:cNvPr id="8" name="标题 9"/>
          <p:cNvSpPr/>
          <p:nvPr/>
        </p:nvSpPr>
        <p:spPr bwMode="auto">
          <a:xfrm>
            <a:off x="1701512" y="2093647"/>
            <a:ext cx="2300803" cy="114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微软雅黑" panose="020B0503020204020204" charset="-122"/>
                <a:ea typeface="微软雅黑" panose="020B0503020204020204" charset="-122"/>
              </a:defRPr>
            </a:lvl1pPr>
            <a:lvl2pPr eaLnBrk="0" hangingPunct="0">
              <a:defRPr sz="2400" b="1">
                <a:solidFill>
                  <a:schemeClr val="tx1"/>
                </a:solidFill>
                <a:latin typeface="微软雅黑" panose="020B0503020204020204" charset="-122"/>
                <a:ea typeface="微软雅黑" panose="020B0503020204020204" charset="-122"/>
              </a:defRPr>
            </a:lvl2pPr>
            <a:lvl3pPr eaLnBrk="0" hangingPunct="0">
              <a:defRPr sz="2400" b="1">
                <a:solidFill>
                  <a:schemeClr val="tx1"/>
                </a:solidFill>
                <a:latin typeface="微软雅黑" panose="020B0503020204020204" charset="-122"/>
                <a:ea typeface="微软雅黑" panose="020B0503020204020204" charset="-122"/>
              </a:defRPr>
            </a:lvl3pPr>
            <a:lvl4pPr eaLnBrk="0" hangingPunct="0">
              <a:defRPr sz="2400" b="1">
                <a:solidFill>
                  <a:schemeClr val="tx1"/>
                </a:solidFill>
                <a:latin typeface="微软雅黑" panose="020B0503020204020204" charset="-122"/>
                <a:ea typeface="微软雅黑" panose="020B0503020204020204" charset="-122"/>
              </a:defRPr>
            </a:lvl4pPr>
            <a:lvl5pPr eaLnBrk="0" hangingPunct="0">
              <a:defRPr sz="2400" b="1">
                <a:solidFill>
                  <a:schemeClr val="tx1"/>
                </a:solidFill>
                <a:latin typeface="微软雅黑" panose="020B0503020204020204" charset="-122"/>
                <a:ea typeface="微软雅黑" panose="020B0503020204020204" charset="-122"/>
              </a:defRPr>
            </a:lvl5pPr>
            <a:lvl6pPr marL="4572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9pPr>
          </a:lstStyle>
          <a:p>
            <a:r>
              <a:rPr lang="zh-CN" altLang="en-US" sz="319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a:t>
            </a:r>
          </a:p>
        </p:txBody>
      </p:sp>
      <p:sp>
        <p:nvSpPr>
          <p:cNvPr id="9" name="标题 9"/>
          <p:cNvSpPr/>
          <p:nvPr/>
        </p:nvSpPr>
        <p:spPr bwMode="auto">
          <a:xfrm>
            <a:off x="4539913" y="2056069"/>
            <a:ext cx="1250273" cy="114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微软雅黑" panose="020B0503020204020204" charset="-122"/>
                <a:ea typeface="微软雅黑" panose="020B0503020204020204" charset="-122"/>
              </a:defRPr>
            </a:lvl1pPr>
            <a:lvl2pPr eaLnBrk="0" hangingPunct="0">
              <a:defRPr sz="2400" b="1">
                <a:solidFill>
                  <a:schemeClr val="tx1"/>
                </a:solidFill>
                <a:latin typeface="微软雅黑" panose="020B0503020204020204" charset="-122"/>
                <a:ea typeface="微软雅黑" panose="020B0503020204020204" charset="-122"/>
              </a:defRPr>
            </a:lvl2pPr>
            <a:lvl3pPr eaLnBrk="0" hangingPunct="0">
              <a:defRPr sz="2400" b="1">
                <a:solidFill>
                  <a:schemeClr val="tx1"/>
                </a:solidFill>
                <a:latin typeface="微软雅黑" panose="020B0503020204020204" charset="-122"/>
                <a:ea typeface="微软雅黑" panose="020B0503020204020204" charset="-122"/>
              </a:defRPr>
            </a:lvl3pPr>
            <a:lvl4pPr eaLnBrk="0" hangingPunct="0">
              <a:defRPr sz="2400" b="1">
                <a:solidFill>
                  <a:schemeClr val="tx1"/>
                </a:solidFill>
                <a:latin typeface="微软雅黑" panose="020B0503020204020204" charset="-122"/>
                <a:ea typeface="微软雅黑" panose="020B0503020204020204" charset="-122"/>
              </a:defRPr>
            </a:lvl4pPr>
            <a:lvl5pPr eaLnBrk="0" hangingPunct="0">
              <a:defRPr sz="2400" b="1">
                <a:solidFill>
                  <a:schemeClr val="tx1"/>
                </a:solidFill>
                <a:latin typeface="微软雅黑" panose="020B0503020204020204" charset="-122"/>
                <a:ea typeface="微软雅黑" panose="020B0503020204020204" charset="-122"/>
              </a:defRPr>
            </a:lvl5pPr>
            <a:lvl6pPr marL="4572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9pPr>
          </a:lstStyle>
          <a:p>
            <a:r>
              <a:rPr lang="zh-CN" altLang="en-US" sz="3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a:t>
            </a:r>
          </a:p>
        </p:txBody>
      </p:sp>
      <p:sp>
        <p:nvSpPr>
          <p:cNvPr id="10" name="燕尾形 2"/>
          <p:cNvSpPr>
            <a:spLocks noChangeArrowheads="1"/>
          </p:cNvSpPr>
          <p:nvPr/>
        </p:nvSpPr>
        <p:spPr bwMode="auto">
          <a:xfrm>
            <a:off x="1223588" y="3819249"/>
            <a:ext cx="2685680" cy="1152517"/>
          </a:xfrm>
          <a:prstGeom prst="chevron">
            <a:avLst>
              <a:gd name="adj" fmla="val 33005"/>
            </a:avLst>
          </a:prstGeom>
          <a:solidFill>
            <a:srgbClr val="BC191D"/>
          </a:solidFill>
          <a:ln w="12700" algn="ctr">
            <a:noFill/>
            <a:miter lim="800000"/>
          </a:ln>
        </p:spPr>
        <p:txBody>
          <a:bodyPr lIns="91379" tIns="45690" rIns="91379" bIns="45690" anchor="ctr"/>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7250" indent="-171450"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865">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1" name="文本框 10"/>
          <p:cNvSpPr txBox="1">
            <a:spLocks noChangeArrowheads="1"/>
          </p:cNvSpPr>
          <p:nvPr/>
        </p:nvSpPr>
        <p:spPr bwMode="auto">
          <a:xfrm>
            <a:off x="1760723" y="4119538"/>
            <a:ext cx="1964565" cy="46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defTabSz="685800" eaLnBrk="0" hangingPunct="0">
              <a:defRPr>
                <a:solidFill>
                  <a:schemeClr val="tx1"/>
                </a:solidFill>
                <a:latin typeface="Arial" panose="020B0604020202020204" pitchFamily="34" charset="0"/>
                <a:ea typeface="宋体" panose="02010600030101010101" pitchFamily="2" charset="-122"/>
              </a:defRPr>
            </a:lvl1pPr>
            <a:lvl2pPr marL="557530" indent="-214630" defTabSz="685800" eaLnBrk="0" hangingPunct="0">
              <a:defRPr>
                <a:solidFill>
                  <a:schemeClr val="tx1"/>
                </a:solidFill>
                <a:latin typeface="Arial" panose="020B0604020202020204" pitchFamily="34" charset="0"/>
                <a:ea typeface="宋体" panose="02010600030101010101" pitchFamily="2" charset="-122"/>
              </a:defRPr>
            </a:lvl2pPr>
            <a:lvl3pPr marL="857250" indent="-171450" defTabSz="685800" eaLnBrk="0" hangingPunct="0">
              <a:defRPr>
                <a:solidFill>
                  <a:schemeClr val="tx1"/>
                </a:solidFill>
                <a:latin typeface="Arial" panose="020B0604020202020204" pitchFamily="34" charset="0"/>
                <a:ea typeface="宋体" panose="02010600030101010101" pitchFamily="2" charset="-122"/>
              </a:defRPr>
            </a:lvl3pPr>
            <a:lvl4pPr marL="1200150" indent="-171450" defTabSz="685800" eaLnBrk="0" hangingPunct="0">
              <a:defRPr>
                <a:solidFill>
                  <a:schemeClr val="tx1"/>
                </a:solidFill>
                <a:latin typeface="Arial" panose="020B0604020202020204" pitchFamily="34" charset="0"/>
                <a:ea typeface="宋体" panose="02010600030101010101" pitchFamily="2" charset="-122"/>
              </a:defRPr>
            </a:lvl4pPr>
            <a:lvl5pPr marL="1543050" indent="-171450" defTabSz="685800" eaLnBrk="0" hangingPunct="0">
              <a:defRPr>
                <a:solidFill>
                  <a:schemeClr val="tx1"/>
                </a:solidFill>
                <a:latin typeface="Arial" panose="020B0604020202020204" pitchFamily="34" charset="0"/>
                <a:ea typeface="宋体" panose="02010600030101010101" pitchFamily="2" charset="-122"/>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2" name="标题 9"/>
          <p:cNvSpPr/>
          <p:nvPr/>
        </p:nvSpPr>
        <p:spPr bwMode="auto">
          <a:xfrm>
            <a:off x="1651653" y="3819249"/>
            <a:ext cx="2300803" cy="114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微软雅黑" panose="020B0503020204020204" charset="-122"/>
                <a:ea typeface="微软雅黑" panose="020B0503020204020204" charset="-122"/>
              </a:defRPr>
            </a:lvl1pPr>
            <a:lvl2pPr eaLnBrk="0" hangingPunct="0">
              <a:defRPr sz="2400" b="1">
                <a:solidFill>
                  <a:schemeClr val="tx1"/>
                </a:solidFill>
                <a:latin typeface="微软雅黑" panose="020B0503020204020204" charset="-122"/>
                <a:ea typeface="微软雅黑" panose="020B0503020204020204" charset="-122"/>
              </a:defRPr>
            </a:lvl2pPr>
            <a:lvl3pPr eaLnBrk="0" hangingPunct="0">
              <a:defRPr sz="2400" b="1">
                <a:solidFill>
                  <a:schemeClr val="tx1"/>
                </a:solidFill>
                <a:latin typeface="微软雅黑" panose="020B0503020204020204" charset="-122"/>
                <a:ea typeface="微软雅黑" panose="020B0503020204020204" charset="-122"/>
              </a:defRPr>
            </a:lvl3pPr>
            <a:lvl4pPr eaLnBrk="0" hangingPunct="0">
              <a:defRPr sz="2400" b="1">
                <a:solidFill>
                  <a:schemeClr val="tx1"/>
                </a:solidFill>
                <a:latin typeface="微软雅黑" panose="020B0503020204020204" charset="-122"/>
                <a:ea typeface="微软雅黑" panose="020B0503020204020204" charset="-122"/>
              </a:defRPr>
            </a:lvl4pPr>
            <a:lvl5pPr eaLnBrk="0" hangingPunct="0">
              <a:defRPr sz="2400" b="1">
                <a:solidFill>
                  <a:schemeClr val="tx1"/>
                </a:solidFill>
                <a:latin typeface="微软雅黑" panose="020B0503020204020204" charset="-122"/>
                <a:ea typeface="微软雅黑" panose="020B0503020204020204" charset="-122"/>
              </a:defRPr>
            </a:lvl5pPr>
            <a:lvl6pPr marL="4572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9pPr>
          </a:lstStyle>
          <a:p>
            <a:r>
              <a:rPr lang="zh-CN" altLang="en-US" sz="28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输入文字</a:t>
            </a:r>
          </a:p>
        </p:txBody>
      </p:sp>
      <p:sp>
        <p:nvSpPr>
          <p:cNvPr id="13" name="标题 9"/>
          <p:cNvSpPr/>
          <p:nvPr/>
        </p:nvSpPr>
        <p:spPr bwMode="auto">
          <a:xfrm>
            <a:off x="4247240" y="3853471"/>
            <a:ext cx="1665731" cy="114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微软雅黑" panose="020B0503020204020204" charset="-122"/>
                <a:ea typeface="微软雅黑" panose="020B0503020204020204" charset="-122"/>
              </a:defRPr>
            </a:lvl1pPr>
            <a:lvl2pPr eaLnBrk="0" hangingPunct="0">
              <a:defRPr sz="2400" b="1">
                <a:solidFill>
                  <a:schemeClr val="tx1"/>
                </a:solidFill>
                <a:latin typeface="微软雅黑" panose="020B0503020204020204" charset="-122"/>
                <a:ea typeface="微软雅黑" panose="020B0503020204020204" charset="-122"/>
              </a:defRPr>
            </a:lvl2pPr>
            <a:lvl3pPr eaLnBrk="0" hangingPunct="0">
              <a:defRPr sz="2400" b="1">
                <a:solidFill>
                  <a:schemeClr val="tx1"/>
                </a:solidFill>
                <a:latin typeface="微软雅黑" panose="020B0503020204020204" charset="-122"/>
                <a:ea typeface="微软雅黑" panose="020B0503020204020204" charset="-122"/>
              </a:defRPr>
            </a:lvl3pPr>
            <a:lvl4pPr eaLnBrk="0" hangingPunct="0">
              <a:defRPr sz="2400" b="1">
                <a:solidFill>
                  <a:schemeClr val="tx1"/>
                </a:solidFill>
                <a:latin typeface="微软雅黑" panose="020B0503020204020204" charset="-122"/>
                <a:ea typeface="微软雅黑" panose="020B0503020204020204" charset="-122"/>
              </a:defRPr>
            </a:lvl4pPr>
            <a:lvl5pPr eaLnBrk="0" hangingPunct="0">
              <a:defRPr sz="2400" b="1">
                <a:solidFill>
                  <a:schemeClr val="tx1"/>
                </a:solidFill>
                <a:latin typeface="微软雅黑" panose="020B0503020204020204" charset="-122"/>
                <a:ea typeface="微软雅黑" panose="020B0503020204020204" charset="-122"/>
              </a:defRPr>
            </a:lvl5pPr>
            <a:lvl6pPr marL="4572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eaLnBrk="0" fontAlgn="base" hangingPunct="0">
              <a:spcBef>
                <a:spcPct val="0"/>
              </a:spcBef>
              <a:spcAft>
                <a:spcPct val="0"/>
              </a:spcAft>
              <a:defRPr sz="2400" b="1">
                <a:solidFill>
                  <a:schemeClr val="tx1"/>
                </a:solidFill>
                <a:latin typeface="微软雅黑" panose="020B0503020204020204" charset="-122"/>
                <a:ea typeface="微软雅黑" panose="020B0503020204020204" charset="-122"/>
              </a:defRPr>
            </a:lvl9pPr>
          </a:lstStyle>
          <a:p>
            <a:r>
              <a:rPr lang="zh-CN" altLang="en-US"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a:t>
            </a:r>
          </a:p>
        </p:txBody>
      </p:sp>
      <p:sp>
        <p:nvSpPr>
          <p:cNvPr id="14" name="对角圆角矩形 16"/>
          <p:cNvSpPr/>
          <p:nvPr/>
        </p:nvSpPr>
        <p:spPr>
          <a:xfrm>
            <a:off x="7016280" y="1918202"/>
            <a:ext cx="3243825" cy="727406"/>
          </a:xfrm>
          <a:prstGeom prst="round2DiagRect">
            <a:avLst>
              <a:gd name="adj1" fmla="val 50000"/>
              <a:gd name="adj2" fmla="val 0"/>
            </a:avLst>
          </a:prstGeom>
          <a:solidFill>
            <a:srgbClr val="BC19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0" dirty="0">
              <a:latin typeface="宋体" panose="02010600030101010101" pitchFamily="2" charset="-122"/>
              <a:ea typeface="宋体" panose="02010600030101010101" pitchFamily="2" charset="-122"/>
            </a:endParaRPr>
          </a:p>
        </p:txBody>
      </p:sp>
      <p:sp>
        <p:nvSpPr>
          <p:cNvPr id="15" name="TextBox 13"/>
          <p:cNvSpPr txBox="1"/>
          <p:nvPr/>
        </p:nvSpPr>
        <p:spPr>
          <a:xfrm>
            <a:off x="7169110" y="1989741"/>
            <a:ext cx="3188981" cy="584775"/>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32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土地革命时期</a:t>
            </a:r>
          </a:p>
        </p:txBody>
      </p:sp>
      <p:sp>
        <p:nvSpPr>
          <p:cNvPr id="16" name="矩形 47"/>
          <p:cNvSpPr>
            <a:spLocks noChangeArrowheads="1"/>
          </p:cNvSpPr>
          <p:nvPr/>
        </p:nvSpPr>
        <p:spPr bwMode="auto">
          <a:xfrm>
            <a:off x="6878318" y="2854716"/>
            <a:ext cx="3836081" cy="246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406" tIns="81202" rIns="162406" bIns="81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65" dirty="0">
                <a:solidFill>
                  <a:srgbClr val="BC191D"/>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开展“两学一做”学习教育，是落实党章关于加强党员教育管理要求、面向全体党员深化党内教育的重要实践，是推动党内教育从“关键少数”向广大党员拓展、从集中性教育向经常性教育延伸的重要举措，是加强党的思想政治建设的重要部署。</a:t>
            </a: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5706"/>
            <a:ext cx="12192000" cy="1571625"/>
          </a:xfrm>
          <a:prstGeom prst="rect">
            <a:avLst/>
          </a:prstGeom>
        </p:spPr>
      </p:pic>
      <p:pic>
        <p:nvPicPr>
          <p:cNvPr id="18" name="图形 1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82" y="332770"/>
            <a:ext cx="611918" cy="611918"/>
          </a:xfrm>
          <a:prstGeom prst="rect">
            <a:avLst/>
          </a:prstGeom>
        </p:spPr>
      </p:pic>
      <p:cxnSp>
        <p:nvCxnSpPr>
          <p:cNvPr id="19" name="直接连接符 18"/>
          <p:cNvCxnSpPr/>
          <p:nvPr/>
        </p:nvCxnSpPr>
        <p:spPr>
          <a:xfrm>
            <a:off x="1077239" y="927684"/>
            <a:ext cx="1039660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02083" y="488447"/>
            <a:ext cx="2464136" cy="461665"/>
          </a:xfrm>
          <a:prstGeom prst="rect">
            <a:avLst/>
          </a:prstGeom>
        </p:spPr>
        <p:txBody>
          <a:bodyPr wrap="none">
            <a:spAutoFit/>
          </a:bodyPr>
          <a:lstStyle/>
          <a:p>
            <a:pPr>
              <a:defRPr/>
            </a:pPr>
            <a:r>
              <a:rPr lang="zh-CN" altLang="en-US" sz="2400" spc="6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土地革命时期</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649"/>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ppt_w</p:attrName>
                                        </p:attrNameLst>
                                      </p:cBhvr>
                                      <p:tavLst>
                                        <p:tav tm="0" fmla="#ppt_w*sin(2.5*pi*$)">
                                          <p:val>
                                            <p:fltVal val="0"/>
                                          </p:val>
                                        </p:tav>
                                        <p:tav tm="100000">
                                          <p:val>
                                            <p:fltVal val="1"/>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1299"/>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ppt_w</p:attrName>
                                        </p:attrNameLst>
                                      </p:cBhvr>
                                      <p:tavLst>
                                        <p:tav tm="0" fmla="#ppt_w*sin(2.5*pi*$)">
                                          <p:val>
                                            <p:fltVal val="0"/>
                                          </p:val>
                                        </p:tav>
                                        <p:tav tm="100000">
                                          <p:val>
                                            <p:fltVal val="1"/>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par>
                          <p:cTn id="22" fill="hold">
                            <p:stCondLst>
                              <p:cond delay="1949"/>
                            </p:stCondLst>
                            <p:childTnLst>
                              <p:par>
                                <p:cTn id="23" presetID="45" presetClass="entr" presetSubtype="0" fill="hold" grpId="0" nodeType="afterEffect">
                                  <p:stCondLst>
                                    <p:cond delay="0"/>
                                  </p:stCondLst>
                                  <p:iterate type="lt">
                                    <p:tmPct val="10000"/>
                                  </p:iterate>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ppt_w</p:attrName>
                                        </p:attrNameLst>
                                      </p:cBhvr>
                                      <p:tavLst>
                                        <p:tav tm="0" fmla="#ppt_w*sin(2.5*pi*$)">
                                          <p:val>
                                            <p:fltVal val="0"/>
                                          </p:val>
                                        </p:tav>
                                        <p:tav tm="100000">
                                          <p:val>
                                            <p:fltVal val="1"/>
                                          </p:val>
                                        </p:tav>
                                      </p:tavLst>
                                    </p:anim>
                                    <p:anim calcmode="lin" valueType="num">
                                      <p:cBhvr>
                                        <p:cTn id="27" dur="500" fill="hold"/>
                                        <p:tgtEl>
                                          <p:spTgt spid="13"/>
                                        </p:tgtEl>
                                        <p:attrNameLst>
                                          <p:attrName>ppt_h</p:attrName>
                                        </p:attrNameLst>
                                      </p:cBhvr>
                                      <p:tavLst>
                                        <p:tav tm="0">
                                          <p:val>
                                            <p:strVal val="#ppt_h"/>
                                          </p:val>
                                        </p:tav>
                                        <p:tav tm="100000">
                                          <p:val>
                                            <p:strVal val="#ppt_h"/>
                                          </p:val>
                                        </p:tav>
                                      </p:tavLst>
                                    </p:anim>
                                  </p:childTnLst>
                                </p:cTn>
                              </p:par>
                            </p:childTnLst>
                          </p:cTn>
                        </p:par>
                        <p:par>
                          <p:cTn id="28" fill="hold">
                            <p:stCondLst>
                              <p:cond delay="2599"/>
                            </p:stCondLst>
                            <p:childTnLst>
                              <p:par>
                                <p:cTn id="29" presetID="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35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5"/>
                                        </p:tgtEl>
                                        <p:attrNameLst>
                                          <p:attrName>ppt_y</p:attrName>
                                        </p:attrNameLst>
                                      </p:cBhvr>
                                      <p:tavLst>
                                        <p:tav tm="0">
                                          <p:val>
                                            <p:strVal val="#ppt_y"/>
                                          </p:val>
                                        </p:tav>
                                        <p:tav tm="100000">
                                          <p:val>
                                            <p:strVal val="#ppt_y"/>
                                          </p:val>
                                        </p:tav>
                                      </p:tavLst>
                                    </p:anim>
                                    <p:anim calcmode="lin" valueType="num">
                                      <p:cBhvr>
                                        <p:cTn id="3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5"/>
                                        </p:tgtEl>
                                      </p:cBhvr>
                                    </p:animEffect>
                                  </p:childTnLst>
                                </p:cTn>
                              </p:par>
                            </p:childTnLst>
                          </p:cTn>
                        </p:par>
                        <p:par>
                          <p:cTn id="41" fill="hold">
                            <p:stCondLst>
                              <p:cond delay="43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985437" y="1865647"/>
            <a:ext cx="2366433" cy="423333"/>
          </a:xfrm>
          <a:prstGeom prst="rect">
            <a:avLst/>
          </a:prstGeom>
          <a:solidFill>
            <a:srgbClr val="BC191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5" name="Rectangle 6"/>
          <p:cNvSpPr>
            <a:spLocks noChangeArrowheads="1"/>
          </p:cNvSpPr>
          <p:nvPr/>
        </p:nvSpPr>
        <p:spPr bwMode="auto">
          <a:xfrm>
            <a:off x="2985437" y="2348247"/>
            <a:ext cx="2366433" cy="702733"/>
          </a:xfrm>
          <a:prstGeom prst="rect">
            <a:avLst/>
          </a:prstGeom>
          <a:solidFill>
            <a:srgbClr val="BC191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6" name="Rectangle 7"/>
          <p:cNvSpPr>
            <a:spLocks noChangeArrowheads="1"/>
          </p:cNvSpPr>
          <p:nvPr/>
        </p:nvSpPr>
        <p:spPr bwMode="auto">
          <a:xfrm>
            <a:off x="2985437" y="3106014"/>
            <a:ext cx="2366433" cy="419100"/>
          </a:xfrm>
          <a:prstGeom prst="rect">
            <a:avLst/>
          </a:prstGeom>
          <a:solidFill>
            <a:srgbClr val="BC191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7" name="Rectangle 8"/>
          <p:cNvSpPr>
            <a:spLocks noChangeArrowheads="1"/>
          </p:cNvSpPr>
          <p:nvPr/>
        </p:nvSpPr>
        <p:spPr bwMode="auto">
          <a:xfrm>
            <a:off x="2985437" y="3580147"/>
            <a:ext cx="2366433" cy="425451"/>
          </a:xfrm>
          <a:prstGeom prst="rect">
            <a:avLst/>
          </a:prstGeom>
          <a:solidFill>
            <a:srgbClr val="BC191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8" name="Rectangle 9"/>
          <p:cNvSpPr>
            <a:spLocks noChangeArrowheads="1"/>
          </p:cNvSpPr>
          <p:nvPr/>
        </p:nvSpPr>
        <p:spPr bwMode="auto">
          <a:xfrm>
            <a:off x="2985437" y="4054281"/>
            <a:ext cx="2366433" cy="575733"/>
          </a:xfrm>
          <a:prstGeom prst="rect">
            <a:avLst/>
          </a:prstGeom>
          <a:solidFill>
            <a:srgbClr val="BC191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9" name="Rectangle 10"/>
          <p:cNvSpPr>
            <a:spLocks noChangeArrowheads="1"/>
          </p:cNvSpPr>
          <p:nvPr/>
        </p:nvSpPr>
        <p:spPr bwMode="auto">
          <a:xfrm>
            <a:off x="2985437" y="4685047"/>
            <a:ext cx="2366433" cy="425451"/>
          </a:xfrm>
          <a:prstGeom prst="rect">
            <a:avLst/>
          </a:prstGeom>
          <a:solidFill>
            <a:srgbClr val="BC191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10" name="Rectangle 11"/>
          <p:cNvSpPr>
            <a:spLocks noChangeArrowheads="1"/>
          </p:cNvSpPr>
          <p:nvPr/>
        </p:nvSpPr>
        <p:spPr bwMode="auto">
          <a:xfrm>
            <a:off x="2985437" y="5159181"/>
            <a:ext cx="2366433" cy="423333"/>
          </a:xfrm>
          <a:prstGeom prst="rect">
            <a:avLst/>
          </a:prstGeom>
          <a:solidFill>
            <a:srgbClr val="BC191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sym typeface="宋体" panose="02010600030101010101" pitchFamily="2" charset="-122"/>
            </a:endParaRPr>
          </a:p>
        </p:txBody>
      </p:sp>
      <p:sp>
        <p:nvSpPr>
          <p:cNvPr id="11" name="Freeform 37"/>
          <p:cNvSpPr>
            <a:spLocks noChangeArrowheads="1"/>
          </p:cNvSpPr>
          <p:nvPr/>
        </p:nvSpPr>
        <p:spPr bwMode="auto">
          <a:xfrm>
            <a:off x="5326469" y="2716548"/>
            <a:ext cx="2590800" cy="1090084"/>
          </a:xfrm>
          <a:custGeom>
            <a:avLst/>
            <a:gdLst>
              <a:gd name="T0" fmla="*/ 0 w 518"/>
              <a:gd name="T1" fmla="*/ 0 h 218"/>
              <a:gd name="T2" fmla="*/ 518 w 518"/>
              <a:gd name="T3" fmla="*/ 211 h 218"/>
              <a:gd name="T4" fmla="*/ 0 60000 65536"/>
              <a:gd name="T5" fmla="*/ 0 60000 65536"/>
              <a:gd name="T6" fmla="*/ 0 w 518"/>
              <a:gd name="T7" fmla="*/ 0 h 218"/>
              <a:gd name="T8" fmla="*/ 518 w 518"/>
              <a:gd name="T9" fmla="*/ 218 h 218"/>
            </a:gdLst>
            <a:ahLst/>
            <a:cxnLst>
              <a:cxn ang="T4">
                <a:pos x="T0" y="T1"/>
              </a:cxn>
              <a:cxn ang="T5">
                <a:pos x="T2" y="T3"/>
              </a:cxn>
            </a:cxnLst>
            <a:rect l="T6" t="T7" r="T8" b="T9"/>
            <a:pathLst>
              <a:path w="518" h="218">
                <a:moveTo>
                  <a:pt x="0" y="0"/>
                </a:moveTo>
                <a:cubicBezTo>
                  <a:pt x="411" y="0"/>
                  <a:pt x="260" y="218"/>
                  <a:pt x="518" y="211"/>
                </a:cubicBezTo>
              </a:path>
            </a:pathLst>
          </a:custGeom>
          <a:noFill/>
          <a:ln w="14" cap="flat" cmpd="sng">
            <a:solidFill>
              <a:srgbClr val="BC191D"/>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2" name="Freeform 38"/>
          <p:cNvSpPr>
            <a:spLocks noChangeArrowheads="1"/>
          </p:cNvSpPr>
          <p:nvPr/>
        </p:nvSpPr>
        <p:spPr bwMode="auto">
          <a:xfrm>
            <a:off x="5326469" y="3313447"/>
            <a:ext cx="2590800" cy="474133"/>
          </a:xfrm>
          <a:custGeom>
            <a:avLst/>
            <a:gdLst>
              <a:gd name="T0" fmla="*/ 0 w 518"/>
              <a:gd name="T1" fmla="*/ 0 h 95"/>
              <a:gd name="T2" fmla="*/ 518 w 518"/>
              <a:gd name="T3" fmla="*/ 92 h 95"/>
              <a:gd name="T4" fmla="*/ 0 60000 65536"/>
              <a:gd name="T5" fmla="*/ 0 60000 65536"/>
              <a:gd name="T6" fmla="*/ 0 w 518"/>
              <a:gd name="T7" fmla="*/ 0 h 95"/>
              <a:gd name="T8" fmla="*/ 518 w 518"/>
              <a:gd name="T9" fmla="*/ 95 h 95"/>
            </a:gdLst>
            <a:ahLst/>
            <a:cxnLst>
              <a:cxn ang="T4">
                <a:pos x="T0" y="T1"/>
              </a:cxn>
              <a:cxn ang="T5">
                <a:pos x="T2" y="T3"/>
              </a:cxn>
            </a:cxnLst>
            <a:rect l="T6" t="T7" r="T8" b="T9"/>
            <a:pathLst>
              <a:path w="518" h="95">
                <a:moveTo>
                  <a:pt x="0" y="0"/>
                </a:moveTo>
                <a:cubicBezTo>
                  <a:pt x="411" y="0"/>
                  <a:pt x="260" y="95"/>
                  <a:pt x="518" y="92"/>
                </a:cubicBezTo>
              </a:path>
            </a:pathLst>
          </a:custGeom>
          <a:noFill/>
          <a:ln w="14" cap="flat" cmpd="sng">
            <a:solidFill>
              <a:srgbClr val="BC191D"/>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3" name="Freeform 39"/>
          <p:cNvSpPr>
            <a:spLocks noChangeArrowheads="1"/>
          </p:cNvSpPr>
          <p:nvPr/>
        </p:nvSpPr>
        <p:spPr bwMode="auto">
          <a:xfrm>
            <a:off x="5326469" y="2068848"/>
            <a:ext cx="2590800" cy="1756833"/>
          </a:xfrm>
          <a:custGeom>
            <a:avLst/>
            <a:gdLst>
              <a:gd name="T0" fmla="*/ 0 w 518"/>
              <a:gd name="T1" fmla="*/ 0 h 351"/>
              <a:gd name="T2" fmla="*/ 518 w 518"/>
              <a:gd name="T3" fmla="*/ 340 h 351"/>
              <a:gd name="T4" fmla="*/ 0 60000 65536"/>
              <a:gd name="T5" fmla="*/ 0 60000 65536"/>
              <a:gd name="T6" fmla="*/ 0 w 518"/>
              <a:gd name="T7" fmla="*/ 0 h 351"/>
              <a:gd name="T8" fmla="*/ 518 w 518"/>
              <a:gd name="T9" fmla="*/ 351 h 351"/>
            </a:gdLst>
            <a:ahLst/>
            <a:cxnLst>
              <a:cxn ang="T4">
                <a:pos x="T0" y="T1"/>
              </a:cxn>
              <a:cxn ang="T5">
                <a:pos x="T2" y="T3"/>
              </a:cxn>
            </a:cxnLst>
            <a:rect l="T6" t="T7" r="T8" b="T9"/>
            <a:pathLst>
              <a:path w="518" h="351">
                <a:moveTo>
                  <a:pt x="0" y="0"/>
                </a:moveTo>
                <a:cubicBezTo>
                  <a:pt x="411" y="0"/>
                  <a:pt x="260" y="351"/>
                  <a:pt x="518" y="340"/>
                </a:cubicBezTo>
              </a:path>
            </a:pathLst>
          </a:custGeom>
          <a:noFill/>
          <a:ln w="14" cap="flat" cmpd="sng">
            <a:solidFill>
              <a:srgbClr val="BC191D"/>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4" name="Freeform 40"/>
          <p:cNvSpPr>
            <a:spLocks noChangeArrowheads="1"/>
          </p:cNvSpPr>
          <p:nvPr/>
        </p:nvSpPr>
        <p:spPr bwMode="auto">
          <a:xfrm>
            <a:off x="5326469" y="3753715"/>
            <a:ext cx="2590800" cy="1172633"/>
          </a:xfrm>
          <a:custGeom>
            <a:avLst/>
            <a:gdLst>
              <a:gd name="T0" fmla="*/ 0 w 518"/>
              <a:gd name="T1" fmla="*/ 234 h 234"/>
              <a:gd name="T2" fmla="*/ 518 w 518"/>
              <a:gd name="T3" fmla="*/ 7 h 234"/>
              <a:gd name="T4" fmla="*/ 0 60000 65536"/>
              <a:gd name="T5" fmla="*/ 0 60000 65536"/>
              <a:gd name="T6" fmla="*/ 0 w 518"/>
              <a:gd name="T7" fmla="*/ 0 h 234"/>
              <a:gd name="T8" fmla="*/ 518 w 518"/>
              <a:gd name="T9" fmla="*/ 234 h 234"/>
            </a:gdLst>
            <a:ahLst/>
            <a:cxnLst>
              <a:cxn ang="T4">
                <a:pos x="T0" y="T1"/>
              </a:cxn>
              <a:cxn ang="T5">
                <a:pos x="T2" y="T3"/>
              </a:cxn>
            </a:cxnLst>
            <a:rect l="T6" t="T7" r="T8" b="T9"/>
            <a:pathLst>
              <a:path w="518" h="234">
                <a:moveTo>
                  <a:pt x="0" y="234"/>
                </a:moveTo>
                <a:cubicBezTo>
                  <a:pt x="411" y="234"/>
                  <a:pt x="260" y="0"/>
                  <a:pt x="518" y="7"/>
                </a:cubicBezTo>
              </a:path>
            </a:pathLst>
          </a:custGeom>
          <a:noFill/>
          <a:ln w="14" cap="flat" cmpd="sng">
            <a:solidFill>
              <a:srgbClr val="BC191D"/>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5" name="Freeform 41"/>
          <p:cNvSpPr>
            <a:spLocks noChangeArrowheads="1"/>
          </p:cNvSpPr>
          <p:nvPr/>
        </p:nvSpPr>
        <p:spPr bwMode="auto">
          <a:xfrm>
            <a:off x="5326469" y="3770647"/>
            <a:ext cx="2590800" cy="584200"/>
          </a:xfrm>
          <a:custGeom>
            <a:avLst/>
            <a:gdLst>
              <a:gd name="T0" fmla="*/ 0 w 518"/>
              <a:gd name="T1" fmla="*/ 117 h 117"/>
              <a:gd name="T2" fmla="*/ 518 w 518"/>
              <a:gd name="T3" fmla="*/ 4 h 117"/>
              <a:gd name="T4" fmla="*/ 0 60000 65536"/>
              <a:gd name="T5" fmla="*/ 0 60000 65536"/>
              <a:gd name="T6" fmla="*/ 0 w 518"/>
              <a:gd name="T7" fmla="*/ 0 h 117"/>
              <a:gd name="T8" fmla="*/ 518 w 518"/>
              <a:gd name="T9" fmla="*/ 117 h 117"/>
            </a:gdLst>
            <a:ahLst/>
            <a:cxnLst>
              <a:cxn ang="T4">
                <a:pos x="T0" y="T1"/>
              </a:cxn>
              <a:cxn ang="T5">
                <a:pos x="T2" y="T3"/>
              </a:cxn>
            </a:cxnLst>
            <a:rect l="T6" t="T7" r="T8" b="T9"/>
            <a:pathLst>
              <a:path w="518" h="117">
                <a:moveTo>
                  <a:pt x="0" y="117"/>
                </a:moveTo>
                <a:cubicBezTo>
                  <a:pt x="411" y="117"/>
                  <a:pt x="260" y="0"/>
                  <a:pt x="518" y="4"/>
                </a:cubicBezTo>
              </a:path>
            </a:pathLst>
          </a:custGeom>
          <a:noFill/>
          <a:ln w="14" cap="flat" cmpd="sng">
            <a:solidFill>
              <a:srgbClr val="BC191D"/>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6" name="Freeform 42"/>
          <p:cNvSpPr>
            <a:spLocks noChangeArrowheads="1"/>
          </p:cNvSpPr>
          <p:nvPr/>
        </p:nvSpPr>
        <p:spPr bwMode="auto">
          <a:xfrm>
            <a:off x="5326469" y="3745247"/>
            <a:ext cx="2590800" cy="1634067"/>
          </a:xfrm>
          <a:custGeom>
            <a:avLst/>
            <a:gdLst>
              <a:gd name="T0" fmla="*/ 0 w 518"/>
              <a:gd name="T1" fmla="*/ 327 h 327"/>
              <a:gd name="T2" fmla="*/ 518 w 518"/>
              <a:gd name="T3" fmla="*/ 10 h 327"/>
              <a:gd name="T4" fmla="*/ 0 60000 65536"/>
              <a:gd name="T5" fmla="*/ 0 60000 65536"/>
              <a:gd name="T6" fmla="*/ 0 w 518"/>
              <a:gd name="T7" fmla="*/ 0 h 327"/>
              <a:gd name="T8" fmla="*/ 518 w 518"/>
              <a:gd name="T9" fmla="*/ 327 h 327"/>
            </a:gdLst>
            <a:ahLst/>
            <a:cxnLst>
              <a:cxn ang="T4">
                <a:pos x="T0" y="T1"/>
              </a:cxn>
              <a:cxn ang="T5">
                <a:pos x="T2" y="T3"/>
              </a:cxn>
            </a:cxnLst>
            <a:rect l="T6" t="T7" r="T8" b="T9"/>
            <a:pathLst>
              <a:path w="518" h="327">
                <a:moveTo>
                  <a:pt x="0" y="327"/>
                </a:moveTo>
                <a:cubicBezTo>
                  <a:pt x="411" y="327"/>
                  <a:pt x="260" y="0"/>
                  <a:pt x="518" y="10"/>
                </a:cubicBezTo>
              </a:path>
            </a:pathLst>
          </a:custGeom>
          <a:noFill/>
          <a:ln w="14" cap="flat" cmpd="sng">
            <a:solidFill>
              <a:srgbClr val="BC191D"/>
            </a:solidFill>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7" name="Line 43"/>
          <p:cNvSpPr>
            <a:spLocks noChangeShapeType="1"/>
          </p:cNvSpPr>
          <p:nvPr/>
        </p:nvSpPr>
        <p:spPr bwMode="auto">
          <a:xfrm>
            <a:off x="5267202" y="3787581"/>
            <a:ext cx="2650067" cy="2117"/>
          </a:xfrm>
          <a:prstGeom prst="line">
            <a:avLst/>
          </a:prstGeom>
          <a:noFill/>
          <a:ln w="14" cap="flat" cmpd="sng">
            <a:solidFill>
              <a:srgbClr val="BC191D"/>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8" name="Freeform 227"/>
          <p:cNvSpPr>
            <a:spLocks noChangeArrowheads="1"/>
          </p:cNvSpPr>
          <p:nvPr/>
        </p:nvSpPr>
        <p:spPr bwMode="auto">
          <a:xfrm>
            <a:off x="7756403" y="3664814"/>
            <a:ext cx="325967" cy="249767"/>
          </a:xfrm>
          <a:custGeom>
            <a:avLst/>
            <a:gdLst>
              <a:gd name="T0" fmla="*/ 0 w 154"/>
              <a:gd name="T1" fmla="*/ 0 h 118"/>
              <a:gd name="T2" fmla="*/ 154 w 154"/>
              <a:gd name="T3" fmla="*/ 59 h 118"/>
              <a:gd name="T4" fmla="*/ 0 w 154"/>
              <a:gd name="T5" fmla="*/ 118 h 118"/>
              <a:gd name="T6" fmla="*/ 0 w 154"/>
              <a:gd name="T7" fmla="*/ 0 h 118"/>
              <a:gd name="T8" fmla="*/ 0 60000 65536"/>
              <a:gd name="T9" fmla="*/ 0 60000 65536"/>
              <a:gd name="T10" fmla="*/ 0 60000 65536"/>
              <a:gd name="T11" fmla="*/ 0 60000 65536"/>
              <a:gd name="T12" fmla="*/ 0 w 154"/>
              <a:gd name="T13" fmla="*/ 0 h 118"/>
              <a:gd name="T14" fmla="*/ 154 w 154"/>
              <a:gd name="T15" fmla="*/ 118 h 118"/>
            </a:gdLst>
            <a:ahLst/>
            <a:cxnLst>
              <a:cxn ang="T8">
                <a:pos x="T0" y="T1"/>
              </a:cxn>
              <a:cxn ang="T9">
                <a:pos x="T2" y="T3"/>
              </a:cxn>
              <a:cxn ang="T10">
                <a:pos x="T4" y="T5"/>
              </a:cxn>
              <a:cxn ang="T11">
                <a:pos x="T6" y="T7"/>
              </a:cxn>
            </a:cxnLst>
            <a:rect l="T12" t="T13" r="T14" b="T15"/>
            <a:pathLst>
              <a:path w="154" h="118">
                <a:moveTo>
                  <a:pt x="0" y="0"/>
                </a:moveTo>
                <a:lnTo>
                  <a:pt x="154" y="59"/>
                </a:lnTo>
                <a:lnTo>
                  <a:pt x="0" y="118"/>
                </a:lnTo>
                <a:lnTo>
                  <a:pt x="0" y="0"/>
                </a:lnTo>
                <a:close/>
              </a:path>
            </a:pathLst>
          </a:custGeom>
          <a:solidFill>
            <a:srgbClr val="BC191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sym typeface="宋体" panose="02010600030101010101" pitchFamily="2" charset="-122"/>
            </a:endParaRPr>
          </a:p>
        </p:txBody>
      </p:sp>
      <p:sp>
        <p:nvSpPr>
          <p:cNvPr id="19" name="TextBox 254"/>
          <p:cNvSpPr>
            <a:spLocks noChangeArrowheads="1"/>
          </p:cNvSpPr>
          <p:nvPr/>
        </p:nvSpPr>
        <p:spPr bwMode="auto">
          <a:xfrm>
            <a:off x="3543541" y="1887487"/>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8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添加标题</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0" name="TextBox 261"/>
          <p:cNvSpPr>
            <a:spLocks noChangeArrowheads="1"/>
          </p:cNvSpPr>
          <p:nvPr/>
        </p:nvSpPr>
        <p:spPr bwMode="auto">
          <a:xfrm>
            <a:off x="3543541" y="2499203"/>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8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添加标题</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1" name="TextBox 267"/>
          <p:cNvSpPr>
            <a:spLocks noChangeArrowheads="1"/>
          </p:cNvSpPr>
          <p:nvPr/>
        </p:nvSpPr>
        <p:spPr bwMode="auto">
          <a:xfrm>
            <a:off x="3543541" y="3125736"/>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8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添加标题</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 name="TextBox 273"/>
          <p:cNvSpPr>
            <a:spLocks noChangeArrowheads="1"/>
          </p:cNvSpPr>
          <p:nvPr/>
        </p:nvSpPr>
        <p:spPr bwMode="auto">
          <a:xfrm>
            <a:off x="3543541" y="3608336"/>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8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添加标题</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3" name="TextBox 279"/>
          <p:cNvSpPr>
            <a:spLocks noChangeArrowheads="1"/>
          </p:cNvSpPr>
          <p:nvPr/>
        </p:nvSpPr>
        <p:spPr bwMode="auto">
          <a:xfrm>
            <a:off x="3543541" y="4152320"/>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8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添加标题</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TextBox 285"/>
          <p:cNvSpPr>
            <a:spLocks noChangeArrowheads="1"/>
          </p:cNvSpPr>
          <p:nvPr/>
        </p:nvSpPr>
        <p:spPr bwMode="auto">
          <a:xfrm>
            <a:off x="3543541" y="4706887"/>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8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添加标题</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5" name="TextBox 291"/>
          <p:cNvSpPr>
            <a:spLocks noChangeArrowheads="1"/>
          </p:cNvSpPr>
          <p:nvPr/>
        </p:nvSpPr>
        <p:spPr bwMode="auto">
          <a:xfrm>
            <a:off x="3543541" y="5174670"/>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8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添加标题</a:t>
            </a:r>
            <a:endPar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6" name="TextBox 292"/>
          <p:cNvSpPr>
            <a:spLocks noChangeArrowheads="1"/>
          </p:cNvSpPr>
          <p:nvPr/>
        </p:nvSpPr>
        <p:spPr bwMode="auto">
          <a:xfrm>
            <a:off x="7984431" y="2051894"/>
            <a:ext cx="3368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en-US" sz="3600" spc="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土地革命时期</a:t>
            </a:r>
          </a:p>
        </p:txBody>
      </p:sp>
      <p:sp>
        <p:nvSpPr>
          <p:cNvPr id="27" name="矩形 26"/>
          <p:cNvSpPr>
            <a:spLocks noChangeArrowheads="1"/>
          </p:cNvSpPr>
          <p:nvPr/>
        </p:nvSpPr>
        <p:spPr bwMode="auto">
          <a:xfrm>
            <a:off x="8012519" y="2720781"/>
            <a:ext cx="3151717" cy="22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3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charset="-122"/>
              </a:rPr>
              <a:t>在这里输入年度工作概况阐述内容在这里输入年度工作概况阐述内容在这里输入年度工作概况阐述内容在这里输入年度工作概况阐述内容在这里输入年度工作概况阐述内容在这里输入年度工作概况阐述内容在这里输入年度工作概况阐述内容</a:t>
            </a:r>
          </a:p>
        </p:txBody>
      </p:sp>
      <p:sp>
        <p:nvSpPr>
          <p:cNvPr id="28" name="矩形 27"/>
          <p:cNvSpPr>
            <a:spLocks noChangeArrowheads="1"/>
          </p:cNvSpPr>
          <p:nvPr/>
        </p:nvSpPr>
        <p:spPr bwMode="auto">
          <a:xfrm>
            <a:off x="883585" y="1852947"/>
            <a:ext cx="2091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charset="-122"/>
              </a:rPr>
              <a:t>在这里输入年度工作</a:t>
            </a:r>
          </a:p>
        </p:txBody>
      </p:sp>
      <p:sp>
        <p:nvSpPr>
          <p:cNvPr id="29" name="矩形 28"/>
          <p:cNvSpPr>
            <a:spLocks noChangeArrowheads="1"/>
          </p:cNvSpPr>
          <p:nvPr/>
        </p:nvSpPr>
        <p:spPr bwMode="auto">
          <a:xfrm>
            <a:off x="883585" y="2437147"/>
            <a:ext cx="2091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charset="-122"/>
              </a:rPr>
              <a:t>在这里输入年度工作</a:t>
            </a:r>
          </a:p>
        </p:txBody>
      </p:sp>
      <p:sp>
        <p:nvSpPr>
          <p:cNvPr id="30" name="矩形 29"/>
          <p:cNvSpPr>
            <a:spLocks noChangeArrowheads="1"/>
          </p:cNvSpPr>
          <p:nvPr/>
        </p:nvSpPr>
        <p:spPr bwMode="auto">
          <a:xfrm>
            <a:off x="883585" y="3097547"/>
            <a:ext cx="2091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charset="-122"/>
              </a:rPr>
              <a:t>在这里输入年度工作</a:t>
            </a:r>
          </a:p>
        </p:txBody>
      </p:sp>
      <p:sp>
        <p:nvSpPr>
          <p:cNvPr id="31" name="矩形 30"/>
          <p:cNvSpPr>
            <a:spLocks noChangeArrowheads="1"/>
          </p:cNvSpPr>
          <p:nvPr/>
        </p:nvSpPr>
        <p:spPr bwMode="auto">
          <a:xfrm>
            <a:off x="883585" y="3554747"/>
            <a:ext cx="2091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charset="-122"/>
              </a:rPr>
              <a:t>在这里输入年度工作</a:t>
            </a:r>
          </a:p>
        </p:txBody>
      </p:sp>
      <p:sp>
        <p:nvSpPr>
          <p:cNvPr id="32" name="矩形 31"/>
          <p:cNvSpPr>
            <a:spLocks noChangeArrowheads="1"/>
          </p:cNvSpPr>
          <p:nvPr/>
        </p:nvSpPr>
        <p:spPr bwMode="auto">
          <a:xfrm>
            <a:off x="883585" y="4100847"/>
            <a:ext cx="2091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charset="-122"/>
              </a:rPr>
              <a:t>在这里输入年度工作</a:t>
            </a:r>
          </a:p>
        </p:txBody>
      </p:sp>
      <p:sp>
        <p:nvSpPr>
          <p:cNvPr id="33" name="矩形 32"/>
          <p:cNvSpPr>
            <a:spLocks noChangeArrowheads="1"/>
          </p:cNvSpPr>
          <p:nvPr/>
        </p:nvSpPr>
        <p:spPr bwMode="auto">
          <a:xfrm>
            <a:off x="883585" y="4646947"/>
            <a:ext cx="2091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charset="-122"/>
              </a:rPr>
              <a:t>在这里输入年度工作</a:t>
            </a:r>
          </a:p>
        </p:txBody>
      </p:sp>
      <p:sp>
        <p:nvSpPr>
          <p:cNvPr id="34" name="矩形 33"/>
          <p:cNvSpPr>
            <a:spLocks noChangeArrowheads="1"/>
          </p:cNvSpPr>
          <p:nvPr/>
        </p:nvSpPr>
        <p:spPr bwMode="auto">
          <a:xfrm>
            <a:off x="883585" y="5142247"/>
            <a:ext cx="2091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charset="-122"/>
              </a:rPr>
              <a:t>在这里输入年度工作</a:t>
            </a:r>
          </a:p>
        </p:txBody>
      </p:sp>
      <p:sp>
        <p:nvSpPr>
          <p:cNvPr id="35" name="直接连接符 34"/>
          <p:cNvSpPr>
            <a:spLocks noChangeShapeType="1"/>
          </p:cNvSpPr>
          <p:nvPr/>
        </p:nvSpPr>
        <p:spPr bwMode="auto">
          <a:xfrm>
            <a:off x="8046385" y="2693265"/>
            <a:ext cx="3124200" cy="2116"/>
          </a:xfrm>
          <a:prstGeom prst="line">
            <a:avLst/>
          </a:prstGeom>
          <a:noFill/>
          <a:ln w="12700" cap="flat" cmpd="sng">
            <a:solidFill>
              <a:srgbClr val="BC191D"/>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pic>
        <p:nvPicPr>
          <p:cNvPr id="36" name="图形 3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2482" y="332770"/>
            <a:ext cx="611918" cy="611918"/>
          </a:xfrm>
          <a:prstGeom prst="rect">
            <a:avLst/>
          </a:prstGeom>
        </p:spPr>
      </p:pic>
      <p:cxnSp>
        <p:nvCxnSpPr>
          <p:cNvPr id="37" name="直接连接符 36"/>
          <p:cNvCxnSpPr/>
          <p:nvPr/>
        </p:nvCxnSpPr>
        <p:spPr>
          <a:xfrm>
            <a:off x="1077239" y="927684"/>
            <a:ext cx="1039660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002083" y="488447"/>
            <a:ext cx="2464136" cy="461665"/>
          </a:xfrm>
          <a:prstGeom prst="rect">
            <a:avLst/>
          </a:prstGeom>
        </p:spPr>
        <p:txBody>
          <a:bodyPr wrap="none">
            <a:spAutoFit/>
          </a:bodyPr>
          <a:lstStyle/>
          <a:p>
            <a:pPr>
              <a:defRPr/>
            </a:pPr>
            <a:r>
              <a:rPr lang="zh-CN" altLang="en-US" sz="2400" spc="6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土地革命时期</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0-#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right)">
                                      <p:cBhvr>
                                        <p:cTn id="64" dur="500"/>
                                        <p:tgtEl>
                                          <p:spTgt spid="28"/>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right)">
                                      <p:cBhvr>
                                        <p:cTn id="67" dur="500"/>
                                        <p:tgtEl>
                                          <p:spTgt spid="29"/>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right)">
                                      <p:cBhvr>
                                        <p:cTn id="70" dur="500"/>
                                        <p:tgtEl>
                                          <p:spTgt spid="30"/>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right)">
                                      <p:cBhvr>
                                        <p:cTn id="73" dur="500"/>
                                        <p:tgtEl>
                                          <p:spTgt spid="31"/>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right)">
                                      <p:cBhvr>
                                        <p:cTn id="76" dur="500"/>
                                        <p:tgtEl>
                                          <p:spTgt spid="32"/>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500"/>
                                        <p:tgtEl>
                                          <p:spTgt spid="33"/>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right)">
                                      <p:cBhvr>
                                        <p:cTn id="82" dur="500"/>
                                        <p:tgtEl>
                                          <p:spTgt spid="3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500"/>
                                        <p:tgtEl>
                                          <p:spTgt spid="1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left)">
                                      <p:cBhvr>
                                        <p:cTn id="91" dur="500"/>
                                        <p:tgtEl>
                                          <p:spTgt spid="1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500"/>
                                        <p:tgtEl>
                                          <p:spTgt spid="1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left)">
                                      <p:cBhvr>
                                        <p:cTn id="100" dur="500"/>
                                        <p:tgtEl>
                                          <p:spTgt spid="1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left)">
                                      <p:cBhvr>
                                        <p:cTn id="103" dur="500"/>
                                        <p:tgtEl>
                                          <p:spTgt spid="1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000"/>
                            </p:stCondLst>
                            <p:childTnLst>
                              <p:par>
                                <p:cTn id="108" presetID="42" presetClass="entr" presetSubtype="0"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par>
                          <p:cTn id="113" fill="hold">
                            <p:stCondLst>
                              <p:cond delay="2000"/>
                            </p:stCondLst>
                            <p:childTnLst>
                              <p:par>
                                <p:cTn id="114" presetID="16" presetClass="entr" presetSubtype="21"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barn(inVertical)">
                                      <p:cBhvr>
                                        <p:cTn id="116" dur="500"/>
                                        <p:tgtEl>
                                          <p:spTgt spid="35"/>
                                        </p:tgtEl>
                                      </p:cBhvr>
                                    </p:animEffect>
                                  </p:childTnLst>
                                </p:cTn>
                              </p:par>
                            </p:childTnLst>
                          </p:cTn>
                        </p:par>
                        <p:par>
                          <p:cTn id="117" fill="hold">
                            <p:stCondLst>
                              <p:cond delay="2500"/>
                            </p:stCondLst>
                            <p:childTnLst>
                              <p:par>
                                <p:cTn id="118" presetID="22" presetClass="entr" presetSubtype="1"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up)">
                                      <p:cBhvr>
                                        <p:cTn id="1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pic>
        <p:nvPicPr>
          <p:cNvPr id="10" name="图形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804" y="-461666"/>
            <a:ext cx="13002572" cy="7319665"/>
          </a:xfrm>
          <a:prstGeom prst="rect">
            <a:avLst/>
          </a:prstGeom>
        </p:spPr>
      </p:pic>
      <p:sp>
        <p:nvSpPr>
          <p:cNvPr id="4" name="矩形 3"/>
          <p:cNvSpPr/>
          <p:nvPr/>
        </p:nvSpPr>
        <p:spPr>
          <a:xfrm>
            <a:off x="895156" y="1738921"/>
            <a:ext cx="1184940" cy="1107996"/>
          </a:xfrm>
          <a:prstGeom prst="rect">
            <a:avLst/>
          </a:prstGeom>
        </p:spPr>
        <p:txBody>
          <a:bodyPr wrap="none">
            <a:spAutoFit/>
          </a:bodyPr>
          <a:lstStyle/>
          <a:p>
            <a:r>
              <a:rPr lang="en-US" altLang="zh-CN" sz="66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02</a:t>
            </a:r>
            <a:endParaRPr lang="en-US" altLang="zh-CN" sz="5400" b="1"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sp>
        <p:nvSpPr>
          <p:cNvPr id="5" name="文本框 4"/>
          <p:cNvSpPr txBox="1"/>
          <p:nvPr/>
        </p:nvSpPr>
        <p:spPr>
          <a:xfrm>
            <a:off x="895156" y="2743102"/>
            <a:ext cx="6691313" cy="1938992"/>
          </a:xfrm>
          <a:prstGeom prst="rect">
            <a:avLst/>
          </a:prstGeom>
          <a:noFill/>
        </p:spPr>
        <p:txBody>
          <a:bodyPr wrap="square" rtlCol="0">
            <a:spAutoFit/>
          </a:bodyPr>
          <a:lstStyle/>
          <a:p>
            <a:pPr>
              <a:defRPr/>
            </a:pPr>
            <a:r>
              <a:rPr lang="zh-CN" altLang="en-US" sz="24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请在这里输入你的副标题请在这里输入你的副标题请在这里输入你的副标题请在这里输入你的副标题</a:t>
            </a:r>
          </a:p>
          <a:p>
            <a:pPr>
              <a:defRPr/>
            </a:pPr>
            <a:endParaRPr lang="zh-CN" altLang="en-US" sz="24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defRPr/>
            </a:pPr>
            <a:endParaRPr kumimoji="0" lang="zh-CN" altLang="en-US" sz="2400" b="0" i="0" u="none" strike="noStrike" kern="1200" cap="none" spc="0" normalizeH="0" baseline="0" noProof="0" dirty="0">
              <a:ln>
                <a:noFill/>
              </a:ln>
              <a:solidFill>
                <a:srgbClr val="F0D16B"/>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 name="矩形 5"/>
          <p:cNvSpPr/>
          <p:nvPr/>
        </p:nvSpPr>
        <p:spPr>
          <a:xfrm>
            <a:off x="2309914" y="1897172"/>
            <a:ext cx="3570208" cy="769441"/>
          </a:xfrm>
          <a:prstGeom prst="rect">
            <a:avLst/>
          </a:prstGeom>
        </p:spPr>
        <p:txBody>
          <a:bodyPr wrap="none">
            <a:spAutoFit/>
          </a:bodyPr>
          <a:lstStyle/>
          <a:p>
            <a:r>
              <a:rPr lang="zh-CN" altLang="en-US" sz="4400" dirty="0">
                <a:solidFill>
                  <a:srgbClr val="F0D16B"/>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抗日战争时期</a:t>
            </a:r>
          </a:p>
        </p:txBody>
      </p:sp>
      <p:sp>
        <p:nvSpPr>
          <p:cNvPr id="7" name="矩形 6"/>
          <p:cNvSpPr/>
          <p:nvPr/>
        </p:nvSpPr>
        <p:spPr>
          <a:xfrm>
            <a:off x="2139494" y="1940714"/>
            <a:ext cx="45719" cy="657343"/>
          </a:xfrm>
          <a:prstGeom prst="rect">
            <a:avLst/>
          </a:prstGeom>
          <a:solidFill>
            <a:srgbClr val="F0D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37414" t="58409" r="12308"/>
          <a:stretch>
            <a:fillRect/>
          </a:stretch>
        </p:blipFill>
        <p:spPr>
          <a:xfrm>
            <a:off x="6096000" y="4005943"/>
            <a:ext cx="6129404" cy="28520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78830" y="2188754"/>
            <a:ext cx="8974318" cy="3280085"/>
          </a:xfrm>
          <a:prstGeom prst="rect">
            <a:avLst/>
          </a:prstGeom>
          <a:solidFill>
            <a:srgbClr val="BC191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5" name="对角圆角矩形 7"/>
          <p:cNvSpPr/>
          <p:nvPr/>
        </p:nvSpPr>
        <p:spPr>
          <a:xfrm>
            <a:off x="1578830" y="1257876"/>
            <a:ext cx="3444108" cy="727406"/>
          </a:xfrm>
          <a:prstGeom prst="round2DiagRect">
            <a:avLst>
              <a:gd name="adj1" fmla="val 50000"/>
              <a:gd name="adj2" fmla="val 0"/>
            </a:avLst>
          </a:prstGeom>
          <a:solidFill>
            <a:srgbClr val="BC19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0" dirty="0">
              <a:latin typeface="宋体" panose="02010600030101010101" pitchFamily="2" charset="-122"/>
              <a:ea typeface="宋体" panose="02010600030101010101" pitchFamily="2" charset="-122"/>
            </a:endParaRPr>
          </a:p>
        </p:txBody>
      </p:sp>
      <p:sp>
        <p:nvSpPr>
          <p:cNvPr id="6" name="TextBox 13"/>
          <p:cNvSpPr txBox="1"/>
          <p:nvPr/>
        </p:nvSpPr>
        <p:spPr>
          <a:xfrm>
            <a:off x="1734772" y="1301523"/>
            <a:ext cx="3495388" cy="646331"/>
          </a:xfrm>
          <a:prstGeom prst="rect">
            <a:avLst/>
          </a:prstGeom>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3600" spc="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抗日战争时期</a:t>
            </a:r>
          </a:p>
        </p:txBody>
      </p:sp>
      <p:sp>
        <p:nvSpPr>
          <p:cNvPr id="7" name="Text Box 14"/>
          <p:cNvSpPr txBox="1">
            <a:spLocks noChangeArrowheads="1"/>
          </p:cNvSpPr>
          <p:nvPr/>
        </p:nvSpPr>
        <p:spPr bwMode="auto">
          <a:xfrm>
            <a:off x="1823630" y="2345126"/>
            <a:ext cx="8537079" cy="29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865"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altLang="en-US" sz="1865"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altLang="zh-CN" sz="1865"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着眼党和国家事业的新发展对党员的新要求，坚持以知促行，做讲政治、有信念，讲规矩、有纪律，讲道德、有品行，讲奉献、有作为的合格党员。引导党员强化政治意识，保持政治本色，把理想信念时时处处体现为行动的力量；坚定自觉地在思想上政治上行动上同以习近平同志为总书记的党中央保持高度一致，经常主动向党中央看齐，向党的理论和路线方针政策看齐，做政治上的明白人；践行党的宗旨，保持公仆情怀，牢记共产党员永远是劳动人民的普通一员，密切联系群众，全心全意为人民服务；加强党性锻炼和道德修养，心存敬畏、手握戒尺，廉洁从政、从严治家，筑牢拒腐防变的防线；始终保持干事创业、开拓进取的精气神，平常时候看得出来，关键时刻冲得上去，在“十三五”规划开局起步、决胜全面建成小康社会、实现第一个百年奋斗目标中奋发有为、建功立业。</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5706"/>
            <a:ext cx="12192000" cy="1571625"/>
          </a:xfrm>
          <a:prstGeom prst="rect">
            <a:avLst/>
          </a:prstGeom>
        </p:spPr>
      </p:pic>
      <p:pic>
        <p:nvPicPr>
          <p:cNvPr id="9" name="图形 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82" y="332770"/>
            <a:ext cx="611918" cy="611918"/>
          </a:xfrm>
          <a:prstGeom prst="rect">
            <a:avLst/>
          </a:prstGeom>
        </p:spPr>
      </p:pic>
      <p:cxnSp>
        <p:nvCxnSpPr>
          <p:cNvPr id="10" name="直接连接符 9"/>
          <p:cNvCxnSpPr/>
          <p:nvPr/>
        </p:nvCxnSpPr>
        <p:spPr>
          <a:xfrm>
            <a:off x="1077239" y="927684"/>
            <a:ext cx="1039660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002083" y="488447"/>
            <a:ext cx="2464136" cy="461665"/>
          </a:xfrm>
          <a:prstGeom prst="rect">
            <a:avLst/>
          </a:prstGeom>
        </p:spPr>
        <p:txBody>
          <a:bodyPr wrap="none">
            <a:spAutoFit/>
          </a:bodyPr>
          <a:lstStyle/>
          <a:p>
            <a:pPr>
              <a:defRPr/>
            </a:pPr>
            <a:r>
              <a:rPr lang="zh-CN" altLang="en-US" sz="2400" spc="6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抗日战争时期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par>
                          <p:cTn id="17" fill="hold">
                            <p:stCondLst>
                              <p:cond delay="17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a:spLocks noChangeArrowheads="1"/>
          </p:cNvSpPr>
          <p:nvPr/>
        </p:nvSpPr>
        <p:spPr bwMode="auto">
          <a:xfrm>
            <a:off x="2535065" y="2104030"/>
            <a:ext cx="2048068" cy="1765300"/>
          </a:xfrm>
          <a:prstGeom prst="hexagon">
            <a:avLst>
              <a:gd name="adj" fmla="val 24999"/>
              <a:gd name="vf" fmla="val 115470"/>
            </a:avLst>
          </a:prstGeom>
          <a:solidFill>
            <a:srgbClr val="BC191D"/>
          </a:solidFill>
          <a:ln>
            <a:noFill/>
          </a:ln>
        </p:spPr>
        <p:txBody>
          <a:bodyPr anchor="ctr"/>
          <a:lstStyle/>
          <a:p>
            <a:pPr algn="ct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六边形 41"/>
          <p:cNvSpPr>
            <a:spLocks noChangeArrowheads="1"/>
          </p:cNvSpPr>
          <p:nvPr/>
        </p:nvSpPr>
        <p:spPr bwMode="auto">
          <a:xfrm>
            <a:off x="4208755" y="2986681"/>
            <a:ext cx="2048068" cy="1765300"/>
          </a:xfrm>
          <a:prstGeom prst="hexagon">
            <a:avLst>
              <a:gd name="adj" fmla="val 24999"/>
              <a:gd name="vf" fmla="val 115470"/>
            </a:avLst>
          </a:prstGeom>
          <a:solidFill>
            <a:srgbClr val="BC191D"/>
          </a:solidFill>
          <a:ln>
            <a:noFill/>
          </a:ln>
        </p:spPr>
        <p:txBody>
          <a:bodyPr anchor="ctr"/>
          <a:lstStyle/>
          <a:p>
            <a:pPr algn="ct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六边形 42"/>
          <p:cNvSpPr>
            <a:spLocks noChangeArrowheads="1"/>
          </p:cNvSpPr>
          <p:nvPr/>
        </p:nvSpPr>
        <p:spPr bwMode="auto">
          <a:xfrm>
            <a:off x="5882445" y="2104030"/>
            <a:ext cx="2048068" cy="1765300"/>
          </a:xfrm>
          <a:prstGeom prst="hexagon">
            <a:avLst>
              <a:gd name="adj" fmla="val 24999"/>
              <a:gd name="vf" fmla="val 115470"/>
            </a:avLst>
          </a:prstGeom>
          <a:solidFill>
            <a:srgbClr val="BC191D"/>
          </a:solidFill>
          <a:ln>
            <a:noFill/>
          </a:ln>
        </p:spPr>
        <p:txBody>
          <a:bodyPr anchor="ctr"/>
          <a:lstStyle/>
          <a:p>
            <a:pPr algn="ct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 name="六边形 43"/>
          <p:cNvSpPr>
            <a:spLocks noChangeArrowheads="1"/>
          </p:cNvSpPr>
          <p:nvPr/>
        </p:nvSpPr>
        <p:spPr bwMode="auto">
          <a:xfrm>
            <a:off x="7556135" y="2986681"/>
            <a:ext cx="2048068" cy="1765300"/>
          </a:xfrm>
          <a:prstGeom prst="hexagon">
            <a:avLst>
              <a:gd name="adj" fmla="val 24999"/>
              <a:gd name="vf" fmla="val 115470"/>
            </a:avLst>
          </a:prstGeom>
          <a:solidFill>
            <a:srgbClr val="BC191D"/>
          </a:solidFill>
          <a:ln>
            <a:noFill/>
          </a:ln>
        </p:spPr>
        <p:txBody>
          <a:bodyPr anchor="ctr"/>
          <a:lstStyle/>
          <a:p>
            <a:pPr algn="ct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六边形 101"/>
          <p:cNvSpPr>
            <a:spLocks noChangeArrowheads="1"/>
          </p:cNvSpPr>
          <p:nvPr/>
        </p:nvSpPr>
        <p:spPr bwMode="auto">
          <a:xfrm>
            <a:off x="861839" y="2986681"/>
            <a:ext cx="2047875" cy="1765300"/>
          </a:xfrm>
          <a:prstGeom prst="hexagon">
            <a:avLst>
              <a:gd name="adj" fmla="val 24995"/>
              <a:gd name="vf" fmla="val 115470"/>
            </a:avLst>
          </a:prstGeom>
          <a:noFill/>
          <a:ln w="12700" cap="flat" cmpd="sng">
            <a:solidFill>
              <a:srgbClr val="BC191D"/>
            </a:solidFill>
            <a:bevel/>
          </a:ln>
          <a:extLst>
            <a:ext uri="{909E8E84-426E-40DD-AFC4-6F175D3DCCD1}">
              <a14:hiddenFill xmlns:a14="http://schemas.microsoft.com/office/drawing/2010/main">
                <a:solidFill>
                  <a:srgbClr val="FFFFFF"/>
                </a:solidFill>
              </a14:hiddenFill>
            </a:ext>
          </a:extLst>
        </p:spPr>
        <p:txBody>
          <a:bodyPr lIns="91440" tIns="45720" rIns="91440" bIns="45720" anchor="ctr"/>
          <a:lstStyle/>
          <a:p>
            <a:pPr algn="ct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 name="六边形 102"/>
          <p:cNvSpPr>
            <a:spLocks noChangeArrowheads="1"/>
          </p:cNvSpPr>
          <p:nvPr/>
        </p:nvSpPr>
        <p:spPr bwMode="auto">
          <a:xfrm>
            <a:off x="9229551" y="2129431"/>
            <a:ext cx="2047875" cy="1765300"/>
          </a:xfrm>
          <a:prstGeom prst="hexagon">
            <a:avLst>
              <a:gd name="adj" fmla="val 24995"/>
              <a:gd name="vf" fmla="val 115470"/>
            </a:avLst>
          </a:prstGeom>
          <a:noFill/>
          <a:ln w="12700" cap="flat" cmpd="sng">
            <a:solidFill>
              <a:srgbClr val="BC191D"/>
            </a:solidFill>
            <a:bevel/>
          </a:ln>
          <a:extLst>
            <a:ext uri="{909E8E84-426E-40DD-AFC4-6F175D3DCCD1}">
              <a14:hiddenFill xmlns:a14="http://schemas.microsoft.com/office/drawing/2010/main">
                <a:solidFill>
                  <a:srgbClr val="FFFFFF"/>
                </a:solidFill>
              </a14:hiddenFill>
            </a:ext>
          </a:extLst>
        </p:spPr>
        <p:txBody>
          <a:bodyPr lIns="91440" tIns="45720" rIns="91440" bIns="45720" anchor="ctr"/>
          <a:lstStyle/>
          <a:p>
            <a:pPr algn="ctr"/>
            <a:endParaRPr lang="zh-CN" altLang="zh-CN" sz="2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 name="文本框 103"/>
          <p:cNvSpPr>
            <a:spLocks noChangeArrowheads="1"/>
          </p:cNvSpPr>
          <p:nvPr/>
        </p:nvSpPr>
        <p:spPr bwMode="auto">
          <a:xfrm>
            <a:off x="2773472" y="2715220"/>
            <a:ext cx="155042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26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rPr>
              <a:t>添加内容</a:t>
            </a:r>
            <a:endParaRPr lang="zh-CN" altLang="zh-CN" sz="26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11" name="文本框 104"/>
          <p:cNvSpPr>
            <a:spLocks noChangeArrowheads="1"/>
          </p:cNvSpPr>
          <p:nvPr/>
        </p:nvSpPr>
        <p:spPr bwMode="auto">
          <a:xfrm>
            <a:off x="4516547" y="3659781"/>
            <a:ext cx="155042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26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rPr>
              <a:t>添加内容</a:t>
            </a:r>
            <a:endParaRPr lang="zh-CN" altLang="zh-CN" sz="26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12" name="文本框 105"/>
          <p:cNvSpPr>
            <a:spLocks noChangeArrowheads="1"/>
          </p:cNvSpPr>
          <p:nvPr/>
        </p:nvSpPr>
        <p:spPr bwMode="auto">
          <a:xfrm>
            <a:off x="6127858" y="2775545"/>
            <a:ext cx="155042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26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rPr>
              <a:t>添加内容</a:t>
            </a:r>
            <a:endParaRPr lang="zh-CN" altLang="zh-CN" sz="26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13" name="文本框 106"/>
          <p:cNvSpPr>
            <a:spLocks noChangeArrowheads="1"/>
          </p:cNvSpPr>
          <p:nvPr/>
        </p:nvSpPr>
        <p:spPr bwMode="auto">
          <a:xfrm>
            <a:off x="7745522" y="3602632"/>
            <a:ext cx="155042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zh-CN" altLang="en-US" sz="26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rPr>
              <a:t>添加内容</a:t>
            </a:r>
            <a:endParaRPr lang="zh-CN" altLang="zh-CN" sz="26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宋体" panose="02010600030101010101" pitchFamily="2" charset="-122"/>
            </a:endParaRPr>
          </a:p>
        </p:txBody>
      </p:sp>
      <p:sp>
        <p:nvSpPr>
          <p:cNvPr id="14" name="Freeform 2345"/>
          <p:cNvSpPr>
            <a:spLocks noEditPoints="1" noChangeArrowheads="1"/>
          </p:cNvSpPr>
          <p:nvPr/>
        </p:nvSpPr>
        <p:spPr bwMode="auto">
          <a:xfrm>
            <a:off x="1600027" y="3410543"/>
            <a:ext cx="585788"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BC191D"/>
          </a:solidFill>
          <a:ln>
            <a:noFill/>
          </a:ln>
        </p:spPr>
        <p:txBody>
          <a:bodyPr lIns="91440" tIns="45720" rIns="91440" bIns="45720"/>
          <a:lstStyle/>
          <a:p>
            <a:endParaRPr lang="zh-CN" altLang="zh-CN" sz="2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5" name="Freeform 2345"/>
          <p:cNvSpPr>
            <a:spLocks noEditPoints="1" noChangeArrowheads="1"/>
          </p:cNvSpPr>
          <p:nvPr/>
        </p:nvSpPr>
        <p:spPr bwMode="auto">
          <a:xfrm>
            <a:off x="9943927" y="2515194"/>
            <a:ext cx="585788"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BC191D"/>
          </a:solidFill>
          <a:ln>
            <a:noFill/>
          </a:ln>
        </p:spPr>
        <p:txBody>
          <a:bodyPr lIns="91440" tIns="45720" rIns="91440" bIns="45720"/>
          <a:lstStyle/>
          <a:p>
            <a:endParaRPr lang="zh-CN" altLang="zh-CN" sz="2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 name="文本框 37"/>
          <p:cNvSpPr txBox="1"/>
          <p:nvPr/>
        </p:nvSpPr>
        <p:spPr>
          <a:xfrm>
            <a:off x="2370300" y="1123376"/>
            <a:ext cx="2296447" cy="916918"/>
          </a:xfrm>
          <a:prstGeom prst="rect">
            <a:avLst/>
          </a:prstGeom>
          <a:noFill/>
        </p:spPr>
        <p:txBody>
          <a:bodyPr wrap="square" lIns="91440" tIns="45720" rIns="91440" bIns="45720" rtlCol="0">
            <a:spAutoFit/>
          </a:bodyPr>
          <a:lstStyle/>
          <a:p>
            <a:pPr>
              <a:lnSpc>
                <a:spcPct val="130000"/>
              </a:lnSpc>
              <a:buClr>
                <a:srgbClr val="5ADAB0"/>
              </a:buClr>
              <a:buSzPct val="50000"/>
              <a:defRPr/>
            </a:pPr>
            <a:r>
              <a:rPr lang="zh-CN" altLang="en-US"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7" name="文本框 37"/>
          <p:cNvSpPr txBox="1"/>
          <p:nvPr/>
        </p:nvSpPr>
        <p:spPr>
          <a:xfrm>
            <a:off x="5634067" y="1123376"/>
            <a:ext cx="2296447" cy="916918"/>
          </a:xfrm>
          <a:prstGeom prst="rect">
            <a:avLst/>
          </a:prstGeom>
          <a:noFill/>
        </p:spPr>
        <p:txBody>
          <a:bodyPr wrap="square" lIns="91440" tIns="45720" rIns="91440" bIns="45720" rtlCol="0">
            <a:spAutoFit/>
          </a:bodyPr>
          <a:lstStyle/>
          <a:p>
            <a:pPr>
              <a:lnSpc>
                <a:spcPct val="130000"/>
              </a:lnSpc>
              <a:buClr>
                <a:srgbClr val="5ADAB0"/>
              </a:buClr>
              <a:buSzPct val="50000"/>
              <a:defRPr/>
            </a:pPr>
            <a:r>
              <a:rPr lang="zh-CN" altLang="en-US"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8" name="文本框 37"/>
          <p:cNvSpPr txBox="1"/>
          <p:nvPr/>
        </p:nvSpPr>
        <p:spPr>
          <a:xfrm>
            <a:off x="4286209" y="4892672"/>
            <a:ext cx="2296447" cy="916918"/>
          </a:xfrm>
          <a:prstGeom prst="rect">
            <a:avLst/>
          </a:prstGeom>
          <a:noFill/>
        </p:spPr>
        <p:txBody>
          <a:bodyPr wrap="square" lIns="91440" tIns="45720" rIns="91440" bIns="45720" rtlCol="0">
            <a:spAutoFit/>
          </a:bodyPr>
          <a:lstStyle/>
          <a:p>
            <a:pPr>
              <a:lnSpc>
                <a:spcPct val="130000"/>
              </a:lnSpc>
              <a:buClr>
                <a:srgbClr val="5ADAB0"/>
              </a:buClr>
              <a:buSzPct val="50000"/>
              <a:defRPr/>
            </a:pPr>
            <a:r>
              <a:rPr lang="zh-CN" altLang="en-US"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9" name="文本框 37"/>
          <p:cNvSpPr txBox="1"/>
          <p:nvPr/>
        </p:nvSpPr>
        <p:spPr>
          <a:xfrm>
            <a:off x="7549976" y="4892672"/>
            <a:ext cx="2296447" cy="916918"/>
          </a:xfrm>
          <a:prstGeom prst="rect">
            <a:avLst/>
          </a:prstGeom>
          <a:noFill/>
        </p:spPr>
        <p:txBody>
          <a:bodyPr wrap="square" lIns="91440" tIns="45720" rIns="91440" bIns="45720" rtlCol="0">
            <a:spAutoFit/>
          </a:bodyPr>
          <a:lstStyle/>
          <a:p>
            <a:pPr>
              <a:lnSpc>
                <a:spcPct val="130000"/>
              </a:lnSpc>
              <a:buClr>
                <a:srgbClr val="5ADAB0"/>
              </a:buClr>
              <a:buSzPct val="50000"/>
              <a:defRPr/>
            </a:pPr>
            <a:r>
              <a:rPr lang="zh-CN" altLang="en-US"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请在此处输入您的文本内容数据</a:t>
            </a:r>
            <a:endParaRPr lang="en-US" altLang="zh-CN" sz="2135"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5706"/>
            <a:ext cx="12192000" cy="1571625"/>
          </a:xfrm>
          <a:prstGeom prst="rect">
            <a:avLst/>
          </a:prstGeom>
        </p:spPr>
      </p:pic>
      <p:pic>
        <p:nvPicPr>
          <p:cNvPr id="21" name="图形 2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82" y="332770"/>
            <a:ext cx="611918" cy="611918"/>
          </a:xfrm>
          <a:prstGeom prst="rect">
            <a:avLst/>
          </a:prstGeom>
        </p:spPr>
      </p:pic>
      <p:cxnSp>
        <p:nvCxnSpPr>
          <p:cNvPr id="22" name="直接连接符 21"/>
          <p:cNvCxnSpPr/>
          <p:nvPr/>
        </p:nvCxnSpPr>
        <p:spPr>
          <a:xfrm>
            <a:off x="1077239" y="927684"/>
            <a:ext cx="1039660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002083" y="488447"/>
            <a:ext cx="2464136" cy="461665"/>
          </a:xfrm>
          <a:prstGeom prst="rect">
            <a:avLst/>
          </a:prstGeom>
        </p:spPr>
        <p:txBody>
          <a:bodyPr wrap="none">
            <a:spAutoFit/>
          </a:bodyPr>
          <a:lstStyle/>
          <a:p>
            <a:pPr>
              <a:defRPr/>
            </a:pPr>
            <a:r>
              <a:rPr lang="zh-CN" altLang="en-US" sz="2400" spc="6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抗日战争时期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up)">
                                      <p:cBhvr>
                                        <p:cTn id="74" dur="500"/>
                                        <p:tgtEl>
                                          <p:spTgt spid="18"/>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up)">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P spid="14" grpId="0" animBg="1"/>
      <p:bldP spid="15" grpId="0" animBg="1"/>
      <p:bldP spid="16" grpId="0"/>
      <p:bldP spid="17" grpId="0"/>
      <p:bldP spid="18" grpId="0"/>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宽屏</PresentationFormat>
  <Paragraphs>131</Paragraphs>
  <Slides>16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阿里巴巴普惠体 B</vt:lpstr>
      <vt:lpstr>阿里巴巴普惠体 R</vt:lpstr>
      <vt:lpstr>思源宋体 CN Heavy</vt:lpstr>
      <vt:lpstr>思源宋体 CN Medium</vt:lpstr>
      <vt:lpstr>宋体</vt:lpstr>
      <vt:lpstr>Arial</vt:lpstr>
      <vt:lpstr>Calibri</vt:lpstr>
      <vt:lpstr>Palatino Linotype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19</cp:revision>
  <dcterms:created xsi:type="dcterms:W3CDTF">2019-06-20T05:56:00Z</dcterms:created>
  <dcterms:modified xsi:type="dcterms:W3CDTF">2021-01-05T07:53:51Z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