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0" r:id="rId5"/>
    <p:sldId id="259" r:id="rId6"/>
    <p:sldId id="283" r:id="rId7"/>
    <p:sldId id="286" r:id="rId8"/>
    <p:sldId id="261" r:id="rId9"/>
    <p:sldId id="264" r:id="rId10"/>
    <p:sldId id="284" r:id="rId11"/>
    <p:sldId id="265" r:id="rId12"/>
    <p:sldId id="266" r:id="rId13"/>
    <p:sldId id="268" r:id="rId14"/>
    <p:sldId id="270" r:id="rId15"/>
    <p:sldId id="287" r:id="rId16"/>
    <p:sldId id="285" r:id="rId17"/>
    <p:sldId id="271" r:id="rId18"/>
    <p:sldId id="274" r:id="rId19"/>
    <p:sldId id="277" r:id="rId20"/>
    <p:sldId id="289" r:id="rId2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C00007"/>
    <a:srgbClr val="FFFFFF"/>
    <a:srgbClr val="313757"/>
    <a:srgbClr val="F6EFE7"/>
    <a:srgbClr val="E7A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阿里巴巴普惠体 B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阿里巴巴普惠体 B" panose="00020600040101010101" charset="-122"/>
              </a:defRPr>
            </a:lvl1pPr>
          </a:lstStyle>
          <a:p>
            <a:fld id="{2FBA4104-E5EC-41EF-8595-7C0391CA39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阿里巴巴普惠体 B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阿里巴巴普惠体 B" panose="00020600040101010101" charset="-122"/>
              </a:defRPr>
            </a:lvl1pPr>
          </a:lstStyle>
          <a:p>
            <a:fld id="{8829E978-35D9-4257-BEA7-113C9B5DCB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阿里巴巴普惠体 B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阿里巴巴普惠体 B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阿里巴巴普惠体 B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阿里巴巴普惠体 B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阿里巴巴普惠体 B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阿里巴巴普惠体 B" panose="00020600040101010101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阿里巴巴普惠体 B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阿里巴巴普惠体 B" panose="00020600040101010101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阿里巴巴普惠体 B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阿里巴巴普惠体 B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阿里巴巴普惠体 B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阿里巴巴普惠体 B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阿里巴巴普惠体 B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阿里巴巴普惠体 B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8255" y="5158105"/>
            <a:ext cx="11058525" cy="1697355"/>
          </a:xfrm>
          <a:prstGeom prst="rect">
            <a:avLst/>
          </a:prstGeom>
        </p:spPr>
      </p:pic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2996565" y="3681730"/>
            <a:ext cx="568579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135" dirty="0">
                <a:solidFill>
                  <a:srgbClr val="313757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廉洁记心中、执法为民 / 依法治国、秉公执法 </a:t>
            </a: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2972435" y="4064635"/>
            <a:ext cx="567245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900" dirty="0">
                <a:solidFill>
                  <a:srgbClr val="313757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为认真学习贯彻习近平总书记等中央领导同志重要批示精神，切实把开展“秉公执法、人民公安为人民”</a:t>
            </a:r>
          </a:p>
          <a:p>
            <a:pPr algn="l"/>
            <a:r>
              <a:rPr lang="zh-CN" altLang="en-US" sz="900" dirty="0">
                <a:solidFill>
                  <a:srgbClr val="313757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主题教育活动作为推进“三严三实”专题教育的重要内容和有力抓手，通过着力加强纪律教育、开展专项整治、查处违法违纪案件，</a:t>
            </a:r>
          </a:p>
          <a:p>
            <a:pPr algn="l"/>
            <a:endParaRPr lang="zh-CN" altLang="en-US" sz="900" dirty="0">
              <a:solidFill>
                <a:srgbClr val="313757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2" name="图片 1" descr="侧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835" y="111760"/>
            <a:ext cx="5260340" cy="6743700"/>
          </a:xfrm>
          <a:prstGeom prst="rect">
            <a:avLst/>
          </a:prstGeom>
        </p:spPr>
      </p:pic>
      <p:pic>
        <p:nvPicPr>
          <p:cNvPr id="3" name="图片 2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780" y="3511550"/>
            <a:ext cx="1128395" cy="10610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30705" y="3677920"/>
            <a:ext cx="8597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廉洁执法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41170" y="2108200"/>
            <a:ext cx="71240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C00000"/>
                </a:solidFill>
                <a:latin typeface="阿里巴巴普惠体 H" panose="00020600040101010101" charset="-122"/>
                <a:ea typeface="阿里巴巴普惠体 H" panose="00020600040101010101" charset="-122"/>
                <a:cs typeface="阿里巴巴普惠体 B" panose="00020600040101010101" charset="-122"/>
                <a:sym typeface="Century Gothic" panose="020B0502020202020204" pitchFamily="34" charset="0"/>
              </a:rPr>
              <a:t>加强党的自身建设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690370" y="3365500"/>
            <a:ext cx="7061200" cy="0"/>
          </a:xfrm>
          <a:prstGeom prst="line">
            <a:avLst/>
          </a:prstGeom>
          <a:ln>
            <a:solidFill>
              <a:srgbClr val="BD0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35" y="327025"/>
            <a:ext cx="1019810" cy="1041400"/>
          </a:xfrm>
          <a:prstGeom prst="rect">
            <a:avLst/>
          </a:prstGeom>
        </p:spPr>
      </p:pic>
      <p:pic>
        <p:nvPicPr>
          <p:cNvPr id="14" name="图片 13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55" y="0"/>
            <a:ext cx="4307840" cy="1368425"/>
          </a:xfrm>
          <a:prstGeom prst="rect">
            <a:avLst/>
          </a:prstGeom>
        </p:spPr>
      </p:pic>
    </p:spTree>
  </p:cSld>
  <p:clrMapOvr>
    <a:masterClrMapping/>
  </p:clrMapOvr>
  <p:transition advClick="0" advTm="491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5353685" y="1529898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B" panose="00020600040101010101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5976892" y="2482397"/>
            <a:ext cx="304800" cy="277586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B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80479" y="918849"/>
            <a:ext cx="65361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3</a:t>
            </a:r>
          </a:p>
        </p:txBody>
      </p:sp>
      <p:sp>
        <p:nvSpPr>
          <p:cNvPr id="17" name="矩形 16"/>
          <p:cNvSpPr/>
          <p:nvPr/>
        </p:nvSpPr>
        <p:spPr>
          <a:xfrm>
            <a:off x="3325496" y="3607179"/>
            <a:ext cx="56692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单击此处添加标题</a:t>
            </a:r>
          </a:p>
        </p:txBody>
      </p:sp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  <p:pic>
        <p:nvPicPr>
          <p:cNvPr id="14" name="图片 13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55" y="0"/>
            <a:ext cx="6162040" cy="1368425"/>
          </a:xfrm>
          <a:prstGeom prst="rect">
            <a:avLst/>
          </a:prstGeom>
        </p:spPr>
      </p:pic>
      <p:pic>
        <p:nvPicPr>
          <p:cNvPr id="4" name="图片 3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265" y="0"/>
            <a:ext cx="6136005" cy="1368425"/>
          </a:xfrm>
          <a:prstGeom prst="rect">
            <a:avLst/>
          </a:prstGeom>
        </p:spPr>
      </p:pic>
    </p:spTree>
  </p:cSld>
  <p:clrMapOvr>
    <a:masterClrMapping/>
  </p:clrMapOvr>
  <p:transition advClick="0" advTm="674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5361"/>
          <p:cNvGrpSpPr/>
          <p:nvPr/>
        </p:nvGrpSpPr>
        <p:grpSpPr>
          <a:xfrm>
            <a:off x="1006475" y="1447800"/>
            <a:ext cx="6870700" cy="3822701"/>
            <a:chOff x="0" y="0"/>
            <a:chExt cx="6871059" cy="3824288"/>
          </a:xfrm>
        </p:grpSpPr>
        <p:sp>
          <p:nvSpPr>
            <p:cNvPr id="15363" name="矩形 7"/>
            <p:cNvSpPr/>
            <p:nvPr/>
          </p:nvSpPr>
          <p:spPr>
            <a:xfrm>
              <a:off x="405172" y="53828"/>
              <a:ext cx="3073400" cy="1601788"/>
            </a:xfrm>
            <a:prstGeom prst="rect">
              <a:avLst/>
            </a:prstGeom>
            <a:solidFill>
              <a:srgbClr val="C00000"/>
            </a:solidFill>
            <a:ln w="25400" cap="flat" cmpd="sng">
              <a:solidFill>
                <a:srgbClr val="D8D8D8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</p:txBody>
        </p:sp>
        <p:sp>
          <p:nvSpPr>
            <p:cNvPr id="15364" name="矩形 13"/>
            <p:cNvSpPr/>
            <p:nvPr/>
          </p:nvSpPr>
          <p:spPr>
            <a:xfrm>
              <a:off x="405172" y="1854053"/>
              <a:ext cx="3073400" cy="1601788"/>
            </a:xfrm>
            <a:prstGeom prst="rect">
              <a:avLst/>
            </a:prstGeom>
            <a:solidFill>
              <a:srgbClr val="C00000"/>
            </a:solidFill>
            <a:ln w="25400" cap="flat" cmpd="sng">
              <a:solidFill>
                <a:srgbClr val="D8D8D8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</p:txBody>
        </p:sp>
        <p:sp>
          <p:nvSpPr>
            <p:cNvPr id="15365" name="矩形 14"/>
            <p:cNvSpPr/>
            <p:nvPr/>
          </p:nvSpPr>
          <p:spPr>
            <a:xfrm>
              <a:off x="3684947" y="53828"/>
              <a:ext cx="3074987" cy="1601788"/>
            </a:xfrm>
            <a:prstGeom prst="rect">
              <a:avLst/>
            </a:prstGeom>
            <a:solidFill>
              <a:srgbClr val="C00000"/>
            </a:solidFill>
            <a:ln w="25400" cap="flat" cmpd="sng">
              <a:solidFill>
                <a:srgbClr val="D8D8D8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</p:txBody>
        </p:sp>
        <p:sp>
          <p:nvSpPr>
            <p:cNvPr id="15366" name="矩形 15"/>
            <p:cNvSpPr/>
            <p:nvPr/>
          </p:nvSpPr>
          <p:spPr>
            <a:xfrm>
              <a:off x="3684947" y="1854053"/>
              <a:ext cx="3074987" cy="1601788"/>
            </a:xfrm>
            <a:prstGeom prst="rect">
              <a:avLst/>
            </a:prstGeom>
            <a:solidFill>
              <a:srgbClr val="C00000"/>
            </a:solidFill>
            <a:ln w="25400" cap="flat" cmpd="sng">
              <a:solidFill>
                <a:srgbClr val="D8D8D8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</p:txBody>
        </p:sp>
        <p:sp>
          <p:nvSpPr>
            <p:cNvPr id="15367" name="矩形 16"/>
            <p:cNvSpPr/>
            <p:nvPr/>
          </p:nvSpPr>
          <p:spPr>
            <a:xfrm>
              <a:off x="2705341" y="501488"/>
              <a:ext cx="830184" cy="137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en-US" altLang="x-none" sz="8000" dirty="0">
                  <a:solidFill>
                    <a:srgbClr val="FFFFFF"/>
                  </a:solidFill>
                  <a:latin typeface="Broadway" panose="04040905080B02020502" pitchFamily="2" charset="0"/>
                  <a:ea typeface="宋体" panose="02010600030101010101" pitchFamily="2" charset="-122"/>
                  <a:cs typeface="阿里巴巴普惠体 B" panose="00020600040101010101" charset="-122"/>
                  <a:sym typeface="Broadway" panose="04040905080B02020502" pitchFamily="2" charset="0"/>
                </a:rPr>
                <a:t>S</a:t>
              </a:r>
              <a:endParaRPr lang="zh-CN" altLang="en-US" sz="8000" dirty="0">
                <a:solidFill>
                  <a:srgbClr val="FFFFFF"/>
                </a:solidFill>
                <a:latin typeface="Broadway" panose="04040905080B02020502" pitchFamily="2" charset="0"/>
                <a:ea typeface="宋体" panose="02010600030101010101" pitchFamily="2" charset="-122"/>
                <a:cs typeface="阿里巴巴普惠体 B" panose="00020600040101010101" charset="-122"/>
                <a:sym typeface="Broadway" panose="04040905080B02020502" pitchFamily="2" charset="0"/>
              </a:endParaRPr>
            </a:p>
          </p:txBody>
        </p:sp>
        <p:sp>
          <p:nvSpPr>
            <p:cNvPr id="15368" name="矩形 17"/>
            <p:cNvSpPr/>
            <p:nvPr/>
          </p:nvSpPr>
          <p:spPr>
            <a:xfrm>
              <a:off x="3700991" y="501489"/>
              <a:ext cx="776220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en-US" altLang="x-none" sz="8000" dirty="0">
                  <a:solidFill>
                    <a:srgbClr val="FFFFFF"/>
                  </a:solidFill>
                  <a:latin typeface="Broadway" panose="04040905080B02020502" pitchFamily="2" charset="0"/>
                  <a:ea typeface="宋体" panose="02010600030101010101" pitchFamily="2" charset="-122"/>
                  <a:cs typeface="阿里巴巴普惠体 B" panose="00020600040101010101" charset="-122"/>
                  <a:sym typeface="Broadway" panose="04040905080B02020502" pitchFamily="2" charset="0"/>
                </a:rPr>
                <a:t>W</a:t>
              </a:r>
              <a:endParaRPr lang="zh-CN" altLang="en-US" sz="8000" dirty="0">
                <a:solidFill>
                  <a:srgbClr val="FFFFFF"/>
                </a:solidFill>
                <a:latin typeface="Broadway" panose="04040905080B02020502" pitchFamily="2" charset="0"/>
                <a:ea typeface="宋体" panose="02010600030101010101" pitchFamily="2" charset="-122"/>
                <a:cs typeface="阿里巴巴普惠体 B" panose="00020600040101010101" charset="-122"/>
                <a:sym typeface="Broadway" panose="04040905080B02020502" pitchFamily="2" charset="0"/>
              </a:endParaRPr>
            </a:p>
          </p:txBody>
        </p:sp>
        <p:sp>
          <p:nvSpPr>
            <p:cNvPr id="15369" name="矩形 18"/>
            <p:cNvSpPr/>
            <p:nvPr/>
          </p:nvSpPr>
          <p:spPr>
            <a:xfrm>
              <a:off x="2540576" y="1577410"/>
              <a:ext cx="1002165" cy="137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en-US" altLang="x-none" sz="8000" dirty="0">
                  <a:solidFill>
                    <a:srgbClr val="FFFFFF"/>
                  </a:solidFill>
                  <a:latin typeface="Broadway" panose="04040905080B02020502" pitchFamily="2" charset="0"/>
                  <a:ea typeface="宋体" panose="02010600030101010101" pitchFamily="2" charset="-122"/>
                  <a:cs typeface="阿里巴巴普惠体 B" panose="00020600040101010101" charset="-122"/>
                  <a:sym typeface="Broadway" panose="04040905080B02020502" pitchFamily="2" charset="0"/>
                </a:rPr>
                <a:t>O</a:t>
              </a:r>
              <a:endParaRPr lang="zh-CN" altLang="en-US" sz="8000" dirty="0">
                <a:solidFill>
                  <a:srgbClr val="FFFFFF"/>
                </a:solidFill>
                <a:latin typeface="Broadway" panose="04040905080B02020502" pitchFamily="2" charset="0"/>
                <a:ea typeface="宋体" panose="02010600030101010101" pitchFamily="2" charset="-122"/>
                <a:cs typeface="阿里巴巴普惠体 B" panose="00020600040101010101" charset="-122"/>
                <a:sym typeface="Broadway" panose="04040905080B02020502" pitchFamily="2" charset="0"/>
              </a:endParaRPr>
            </a:p>
          </p:txBody>
        </p:sp>
        <p:sp>
          <p:nvSpPr>
            <p:cNvPr id="15370" name="矩形 19"/>
            <p:cNvSpPr/>
            <p:nvPr/>
          </p:nvSpPr>
          <p:spPr>
            <a:xfrm>
              <a:off x="3603239" y="1539549"/>
              <a:ext cx="963761" cy="137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en-US" altLang="x-none" sz="8000" dirty="0">
                  <a:solidFill>
                    <a:srgbClr val="FFFFFF"/>
                  </a:solidFill>
                  <a:latin typeface="Broadway" panose="04040905080B02020502" pitchFamily="2" charset="0"/>
                  <a:ea typeface="宋体" panose="02010600030101010101" pitchFamily="2" charset="-122"/>
                  <a:cs typeface="阿里巴巴普惠体 B" panose="00020600040101010101" charset="-122"/>
                  <a:sym typeface="Broadway" panose="04040905080B02020502" pitchFamily="2" charset="0"/>
                </a:rPr>
                <a:t>T</a:t>
              </a:r>
              <a:endParaRPr lang="zh-CN" altLang="en-US" sz="8000" dirty="0">
                <a:solidFill>
                  <a:srgbClr val="FFFFFF"/>
                </a:solidFill>
                <a:latin typeface="Broadway" panose="04040905080B02020502" pitchFamily="2" charset="0"/>
                <a:ea typeface="宋体" panose="02010600030101010101" pitchFamily="2" charset="-122"/>
                <a:cs typeface="阿里巴巴普惠体 B" panose="00020600040101010101" charset="-122"/>
                <a:sym typeface="Broadway" panose="04040905080B02020502" pitchFamily="2" charset="0"/>
              </a:endParaRPr>
            </a:p>
          </p:txBody>
        </p:sp>
        <p:cxnSp>
          <p:nvCxnSpPr>
            <p:cNvPr id="15371" name="直接箭头连接符 20"/>
            <p:cNvCxnSpPr/>
            <p:nvPr/>
          </p:nvCxnSpPr>
          <p:spPr>
            <a:xfrm flipV="1">
              <a:off x="0" y="0"/>
              <a:ext cx="1" cy="3824287"/>
            </a:xfrm>
            <a:prstGeom prst="straightConnector1">
              <a:avLst/>
            </a:prstGeom>
            <a:ln w="31750" cap="flat" cmpd="sng">
              <a:solidFill>
                <a:srgbClr val="C00000"/>
              </a:solidFill>
              <a:prstDash val="solid"/>
              <a:bevel/>
              <a:headEnd type="none" w="med" len="med"/>
              <a:tailEnd type="triangle" w="med" len="lg"/>
            </a:ln>
          </p:spPr>
        </p:cxnSp>
        <p:cxnSp>
          <p:nvCxnSpPr>
            <p:cNvPr id="15372" name="直接箭头连接符 21"/>
            <p:cNvCxnSpPr/>
            <p:nvPr/>
          </p:nvCxnSpPr>
          <p:spPr>
            <a:xfrm>
              <a:off x="0" y="3824287"/>
              <a:ext cx="6675438" cy="1"/>
            </a:xfrm>
            <a:prstGeom prst="straightConnector1">
              <a:avLst/>
            </a:prstGeom>
            <a:ln w="31750" cap="flat" cmpd="sng">
              <a:solidFill>
                <a:srgbClr val="C00000"/>
              </a:solidFill>
              <a:prstDash val="solid"/>
              <a:bevel/>
              <a:headEnd type="none" w="med" len="med"/>
              <a:tailEnd type="triangle" w="med" len="lg"/>
            </a:ln>
          </p:spPr>
        </p:cxnSp>
        <p:sp>
          <p:nvSpPr>
            <p:cNvPr id="15373" name="TextBox 1"/>
            <p:cNvSpPr/>
            <p:nvPr/>
          </p:nvSpPr>
          <p:spPr>
            <a:xfrm>
              <a:off x="702034" y="872978"/>
              <a:ext cx="2574925" cy="7381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en-US" altLang="x-none" sz="1200" dirty="0">
                  <a:solidFill>
                    <a:srgbClr val="FFFFFF"/>
                  </a:solidFill>
                  <a:ea typeface="宋体" panose="02010600030101010101" pitchFamily="2" charset="-122"/>
                  <a:cs typeface="阿里巴巴普惠体 B" panose="00020600040101010101" charset="-122"/>
                  <a:sym typeface="Arial" panose="020B0604020202020204" pitchFamily="34" charset="0"/>
                </a:rPr>
                <a:t> </a:t>
              </a:r>
              <a:r>
                <a:rPr lang="zh-CN" altLang="en-US" sz="1200" dirty="0">
                  <a:solidFill>
                    <a:srgbClr val="FFFFFF"/>
                  </a:solidFill>
                  <a:latin typeface="Impact" panose="020B0806030902050204" pitchFamily="2" charset="0"/>
                  <a:ea typeface="阿里巴巴普惠体 B" panose="00020600040101010101" charset="-122"/>
                  <a:cs typeface="阿里巴巴普惠体 B" panose="00020600040101010101" charset="-122"/>
                  <a:sym typeface="Impact" panose="020B0806030902050204" pitchFamily="2" charset="0"/>
                </a:rPr>
                <a:t>单击此处添加段落文字内容</a:t>
              </a:r>
            </a:p>
            <a:p>
              <a:pPr lvl="0">
                <a:lnSpc>
                  <a:spcPct val="100000"/>
                </a:lnSpc>
              </a:pPr>
              <a:r>
                <a:rPr lang="en-US" altLang="x-none" sz="1200" dirty="0">
                  <a:solidFill>
                    <a:srgbClr val="FFFFFF"/>
                  </a:solidFill>
                  <a:ea typeface="宋体" panose="02010600030101010101" pitchFamily="2" charset="-122"/>
                  <a:cs typeface="阿里巴巴普惠体 B" panose="00020600040101010101" charset="-122"/>
                  <a:sym typeface="Arial" panose="020B0604020202020204" pitchFamily="34" charset="0"/>
                </a:rPr>
                <a:t> </a:t>
              </a:r>
              <a:r>
                <a:rPr lang="zh-CN" altLang="en-US" sz="1200" dirty="0">
                  <a:solidFill>
                    <a:srgbClr val="FFFFFF"/>
                  </a:solidFill>
                  <a:latin typeface="Impact" panose="020B0806030902050204" pitchFamily="2" charset="0"/>
                  <a:ea typeface="阿里巴巴普惠体 B" panose="00020600040101010101" charset="-122"/>
                  <a:cs typeface="阿里巴巴普惠体 B" panose="00020600040101010101" charset="-122"/>
                  <a:sym typeface="Impact" panose="020B0806030902050204" pitchFamily="2" charset="0"/>
                </a:rPr>
                <a:t>单击此处添加段落文字内容</a:t>
              </a:r>
            </a:p>
            <a:p>
              <a:pPr lvl="0">
                <a:lnSpc>
                  <a:spcPct val="100000"/>
                </a:lnSpc>
              </a:pPr>
              <a:endParaRPr lang="zh-CN" altLang="en-US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5374" name="Rectangle 61"/>
            <p:cNvSpPr/>
            <p:nvPr/>
          </p:nvSpPr>
          <p:spPr>
            <a:xfrm>
              <a:off x="557572" y="409428"/>
              <a:ext cx="2339975" cy="339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lnSpc>
                  <a:spcPct val="100000"/>
                </a:lnSpc>
                <a:spcBef>
                  <a:spcPct val="50000"/>
                </a:spcBef>
                <a:buClr>
                  <a:srgbClr val="1F3F5F"/>
                </a:buClr>
              </a:pPr>
              <a:r>
                <a:rPr lang="zh-CN" altLang="en-US" sz="1600" b="1" dirty="0">
                  <a:solidFill>
                    <a:srgbClr val="FFFFFF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Arial" panose="020B0604020202020204" pitchFamily="34" charset="0"/>
                </a:rPr>
                <a:t>在这里添加标题文字</a:t>
              </a:r>
              <a:endParaRPr lang="en-US" altLang="x-none" sz="1600" b="1" dirty="0">
                <a:solidFill>
                  <a:srgbClr val="FFFFFF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5375" name="Rectangle 61"/>
            <p:cNvSpPr/>
            <p:nvPr/>
          </p:nvSpPr>
          <p:spPr>
            <a:xfrm>
              <a:off x="4146909" y="355453"/>
              <a:ext cx="2339975" cy="3381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lnSpc>
                  <a:spcPct val="100000"/>
                </a:lnSpc>
                <a:spcBef>
                  <a:spcPct val="50000"/>
                </a:spcBef>
                <a:buClr>
                  <a:srgbClr val="1F3F5F"/>
                </a:buClr>
              </a:pPr>
              <a:r>
                <a:rPr lang="zh-CN" altLang="en-US" sz="1600" b="1" dirty="0">
                  <a:solidFill>
                    <a:srgbClr val="FFFFFF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Arial" panose="020B0604020202020204" pitchFamily="34" charset="0"/>
                </a:rPr>
                <a:t>在这里添加标题文字</a:t>
              </a:r>
              <a:endParaRPr lang="en-US" altLang="x-none" sz="1600" b="1" dirty="0">
                <a:solidFill>
                  <a:srgbClr val="FFFFFF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5376" name="Rectangle 61"/>
            <p:cNvSpPr/>
            <p:nvPr/>
          </p:nvSpPr>
          <p:spPr>
            <a:xfrm>
              <a:off x="533759" y="2144566"/>
              <a:ext cx="2339975" cy="3381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lnSpc>
                  <a:spcPct val="100000"/>
                </a:lnSpc>
                <a:spcBef>
                  <a:spcPct val="50000"/>
                </a:spcBef>
                <a:buClr>
                  <a:srgbClr val="1F3F5F"/>
                </a:buClr>
              </a:pPr>
              <a:r>
                <a:rPr lang="zh-CN" altLang="en-US" sz="1600" b="1" dirty="0">
                  <a:solidFill>
                    <a:srgbClr val="FFFFFF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Arial" panose="020B0604020202020204" pitchFamily="34" charset="0"/>
                </a:rPr>
                <a:t>在这里添加标题文字</a:t>
              </a:r>
              <a:endParaRPr lang="en-US" altLang="x-none" sz="1600" b="1" dirty="0">
                <a:solidFill>
                  <a:srgbClr val="FFFFFF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5377" name="Rectangle 61"/>
            <p:cNvSpPr/>
            <p:nvPr/>
          </p:nvSpPr>
          <p:spPr>
            <a:xfrm>
              <a:off x="4156434" y="2130278"/>
              <a:ext cx="2339975" cy="3381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lnSpc>
                  <a:spcPct val="100000"/>
                </a:lnSpc>
                <a:spcBef>
                  <a:spcPct val="50000"/>
                </a:spcBef>
                <a:buClr>
                  <a:srgbClr val="1F3F5F"/>
                </a:buClr>
              </a:pPr>
              <a:r>
                <a:rPr lang="zh-CN" altLang="en-US" sz="1600" b="1" dirty="0">
                  <a:solidFill>
                    <a:srgbClr val="FFFFFF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Arial" panose="020B0604020202020204" pitchFamily="34" charset="0"/>
                </a:rPr>
                <a:t>在这里添加标题文字</a:t>
              </a:r>
              <a:endParaRPr lang="en-US" altLang="x-none" sz="1600" b="1" dirty="0">
                <a:solidFill>
                  <a:srgbClr val="FFFFFF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5378" name="TextBox 36"/>
            <p:cNvSpPr/>
            <p:nvPr/>
          </p:nvSpPr>
          <p:spPr>
            <a:xfrm>
              <a:off x="4450122" y="820591"/>
              <a:ext cx="2247900" cy="7381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en-US" altLang="x-none" sz="1200" dirty="0">
                  <a:solidFill>
                    <a:srgbClr val="FFFFFF"/>
                  </a:solidFill>
                  <a:ea typeface="宋体" panose="02010600030101010101" pitchFamily="2" charset="-122"/>
                  <a:cs typeface="阿里巴巴普惠体 B" panose="00020600040101010101" charset="-122"/>
                  <a:sym typeface="Arial" panose="020B0604020202020204" pitchFamily="34" charset="0"/>
                </a:rPr>
                <a:t> </a:t>
              </a:r>
              <a:r>
                <a:rPr lang="zh-CN" altLang="en-US" sz="1200" dirty="0">
                  <a:solidFill>
                    <a:srgbClr val="FFFFFF"/>
                  </a:solidFill>
                  <a:latin typeface="Impact" panose="020B0806030902050204" pitchFamily="2" charset="0"/>
                  <a:ea typeface="阿里巴巴普惠体 B" panose="00020600040101010101" charset="-122"/>
                  <a:cs typeface="阿里巴巴普惠体 B" panose="00020600040101010101" charset="-122"/>
                  <a:sym typeface="Impact" panose="020B0806030902050204" pitchFamily="2" charset="0"/>
                </a:rPr>
                <a:t>单击此处添加段落文字内容</a:t>
              </a:r>
            </a:p>
            <a:p>
              <a:pPr lvl="0">
                <a:lnSpc>
                  <a:spcPct val="100000"/>
                </a:lnSpc>
              </a:pPr>
              <a:r>
                <a:rPr lang="en-US" altLang="x-none" sz="1200" dirty="0">
                  <a:solidFill>
                    <a:srgbClr val="FFFFFF"/>
                  </a:solidFill>
                  <a:ea typeface="宋体" panose="02010600030101010101" pitchFamily="2" charset="-122"/>
                  <a:cs typeface="阿里巴巴普惠体 B" panose="00020600040101010101" charset="-122"/>
                  <a:sym typeface="Arial" panose="020B0604020202020204" pitchFamily="34" charset="0"/>
                </a:rPr>
                <a:t> </a:t>
              </a:r>
              <a:r>
                <a:rPr lang="zh-CN" altLang="en-US" sz="1200" dirty="0">
                  <a:solidFill>
                    <a:srgbClr val="FFFFFF"/>
                  </a:solidFill>
                  <a:latin typeface="Impact" panose="020B0806030902050204" pitchFamily="2" charset="0"/>
                  <a:ea typeface="阿里巴巴普惠体 B" panose="00020600040101010101" charset="-122"/>
                  <a:cs typeface="阿里巴巴普惠体 B" panose="00020600040101010101" charset="-122"/>
                  <a:sym typeface="Impact" panose="020B0806030902050204" pitchFamily="2" charset="0"/>
                </a:rPr>
                <a:t>单击此处添加段落文字内容</a:t>
              </a:r>
            </a:p>
            <a:p>
              <a:pPr lvl="0">
                <a:lnSpc>
                  <a:spcPct val="100000"/>
                </a:lnSpc>
              </a:pPr>
              <a:endParaRPr lang="zh-CN" altLang="en-US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5379" name="TextBox 37"/>
            <p:cNvSpPr/>
            <p:nvPr/>
          </p:nvSpPr>
          <p:spPr>
            <a:xfrm>
              <a:off x="660759" y="2604941"/>
              <a:ext cx="2574925" cy="7375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en-US" altLang="x-none" sz="1200" dirty="0">
                  <a:solidFill>
                    <a:srgbClr val="FFFFFF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Arial" panose="020B0604020202020204" pitchFamily="34" charset="0"/>
                </a:rPr>
                <a:t> </a:t>
              </a:r>
              <a:r>
                <a:rPr lang="zh-CN" altLang="en-US" sz="1200" dirty="0">
                  <a:solidFill>
                    <a:srgbClr val="FFFFFF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Impact" panose="020B0806030902050204" pitchFamily="2" charset="0"/>
                </a:rPr>
                <a:t>单击此处添加段落文字内容</a:t>
              </a:r>
            </a:p>
            <a:p>
              <a:pPr lvl="0">
                <a:lnSpc>
                  <a:spcPct val="100000"/>
                </a:lnSpc>
              </a:pPr>
              <a:r>
                <a:rPr lang="en-US" altLang="x-none" sz="1200" dirty="0">
                  <a:solidFill>
                    <a:srgbClr val="FFFFFF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Arial" panose="020B0604020202020204" pitchFamily="34" charset="0"/>
                </a:rPr>
                <a:t> </a:t>
              </a:r>
              <a:r>
                <a:rPr lang="zh-CN" altLang="en-US" sz="1200" dirty="0">
                  <a:solidFill>
                    <a:srgbClr val="FFFFFF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Impact" panose="020B0806030902050204" pitchFamily="2" charset="0"/>
                </a:rPr>
                <a:t>单击此处添加段落文字内容</a:t>
              </a:r>
            </a:p>
            <a:p>
              <a:pPr lvl="0">
                <a:lnSpc>
                  <a:spcPct val="100000"/>
                </a:lnSpc>
              </a:pPr>
              <a:endParaRPr lang="zh-CN" altLang="en-US" dirty="0">
                <a:solidFill>
                  <a:srgbClr val="0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5380" name="TextBox 38"/>
            <p:cNvSpPr/>
            <p:nvPr/>
          </p:nvSpPr>
          <p:spPr>
            <a:xfrm>
              <a:off x="4297722" y="2623991"/>
              <a:ext cx="2573337" cy="739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en-US" altLang="x-none" sz="1200" dirty="0">
                  <a:solidFill>
                    <a:srgbClr val="FFFFFF"/>
                  </a:solidFill>
                  <a:ea typeface="宋体" panose="02010600030101010101" pitchFamily="2" charset="-122"/>
                  <a:cs typeface="阿里巴巴普惠体 B" panose="00020600040101010101" charset="-122"/>
                  <a:sym typeface="Arial" panose="020B0604020202020204" pitchFamily="34" charset="0"/>
                </a:rPr>
                <a:t> </a:t>
              </a:r>
              <a:r>
                <a:rPr lang="zh-CN" altLang="en-US" sz="1200" dirty="0">
                  <a:solidFill>
                    <a:srgbClr val="FFFFFF"/>
                  </a:solidFill>
                  <a:latin typeface="Impact" panose="020B0806030902050204" pitchFamily="2" charset="0"/>
                  <a:ea typeface="阿里巴巴普惠体 B" panose="00020600040101010101" charset="-122"/>
                  <a:cs typeface="阿里巴巴普惠体 B" panose="00020600040101010101" charset="-122"/>
                  <a:sym typeface="Impact" panose="020B0806030902050204" pitchFamily="2" charset="0"/>
                </a:rPr>
                <a:t>单击此处添加段落文字内容</a:t>
              </a:r>
            </a:p>
            <a:p>
              <a:pPr lvl="0">
                <a:lnSpc>
                  <a:spcPct val="100000"/>
                </a:lnSpc>
              </a:pPr>
              <a:r>
                <a:rPr lang="en-US" altLang="x-none" sz="1200" dirty="0">
                  <a:solidFill>
                    <a:srgbClr val="FFFFFF"/>
                  </a:solidFill>
                  <a:ea typeface="宋体" panose="02010600030101010101" pitchFamily="2" charset="-122"/>
                  <a:cs typeface="阿里巴巴普惠体 B" panose="00020600040101010101" charset="-122"/>
                  <a:sym typeface="Arial" panose="020B0604020202020204" pitchFamily="34" charset="0"/>
                </a:rPr>
                <a:t> </a:t>
              </a:r>
              <a:r>
                <a:rPr lang="zh-CN" altLang="en-US" sz="1200" dirty="0">
                  <a:solidFill>
                    <a:srgbClr val="FFFFFF"/>
                  </a:solidFill>
                  <a:latin typeface="Impact" panose="020B0806030902050204" pitchFamily="2" charset="0"/>
                  <a:ea typeface="阿里巴巴普惠体 B" panose="00020600040101010101" charset="-122"/>
                  <a:cs typeface="阿里巴巴普惠体 B" panose="00020600040101010101" charset="-122"/>
                  <a:sym typeface="Impact" panose="020B0806030902050204" pitchFamily="2" charset="0"/>
                </a:rPr>
                <a:t>单击此处添加段落文字内容</a:t>
              </a:r>
            </a:p>
            <a:p>
              <a:pPr lvl="0">
                <a:lnSpc>
                  <a:spcPct val="100000"/>
                </a:lnSpc>
              </a:pPr>
              <a:endParaRPr lang="zh-CN" altLang="en-US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5381" name="矩形 1"/>
          <p:cNvSpPr/>
          <p:nvPr/>
        </p:nvSpPr>
        <p:spPr>
          <a:xfrm>
            <a:off x="8269288" y="2528888"/>
            <a:ext cx="3303587" cy="28473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0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  <a:p>
            <a:pPr lvl="0">
              <a:lnSpc>
                <a:spcPct val="100000"/>
              </a:lnSpc>
            </a:pPr>
            <a:endParaRPr sz="1200" dirty="0">
              <a:solidFill>
                <a:srgbClr val="000000"/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  <a:sym typeface="微软雅黑" panose="020B0503020204020204" charset="-122"/>
            </a:endParaRPr>
          </a:p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0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  <p:sp>
        <p:nvSpPr>
          <p:cNvPr id="4" name="文本框 31"/>
          <p:cNvSpPr/>
          <p:nvPr/>
        </p:nvSpPr>
        <p:spPr>
          <a:xfrm>
            <a:off x="872490" y="201295"/>
            <a:ext cx="2628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点击此处添加标题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56845"/>
            <a:ext cx="509905" cy="521335"/>
          </a:xfrm>
          <a:prstGeom prst="rect">
            <a:avLst/>
          </a:prstGeom>
        </p:spPr>
      </p:pic>
    </p:spTree>
  </p:cSld>
  <p:clrMapOvr>
    <a:masterClrMapping/>
  </p:clrMapOvr>
  <p:transition advClick="0" advTm="2106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图片 12"/>
          <p:cNvPicPr>
            <a:picLocks noChangeAspect="1"/>
          </p:cNvPicPr>
          <p:nvPr/>
        </p:nvPicPr>
        <p:blipFill>
          <a:blip r:embed="rId2" cstate="print"/>
          <a:srcRect l="12784" r="13425" b="3401"/>
          <a:stretch>
            <a:fillRect/>
          </a:stretch>
        </p:blipFill>
        <p:spPr>
          <a:xfrm>
            <a:off x="3440113" y="1412875"/>
            <a:ext cx="5310187" cy="4248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95" name="组合 16394"/>
          <p:cNvGrpSpPr/>
          <p:nvPr/>
        </p:nvGrpSpPr>
        <p:grpSpPr>
          <a:xfrm>
            <a:off x="4763" y="1857375"/>
            <a:ext cx="2738437" cy="720725"/>
            <a:chOff x="0" y="0"/>
            <a:chExt cx="2738624" cy="720080"/>
          </a:xfrm>
        </p:grpSpPr>
        <p:sp>
          <p:nvSpPr>
            <p:cNvPr id="16396" name="矩形 22"/>
            <p:cNvSpPr/>
            <p:nvPr/>
          </p:nvSpPr>
          <p:spPr>
            <a:xfrm>
              <a:off x="0" y="0"/>
              <a:ext cx="834912" cy="720080"/>
            </a:xfrm>
            <a:prstGeom prst="rect">
              <a:avLst/>
            </a:prstGeom>
            <a:solidFill>
              <a:srgbClr val="C00000"/>
            </a:solidFill>
            <a:ln w="12700" cap="flat" cmpd="sng">
              <a:solidFill>
                <a:srgbClr val="E5255A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6397" name="矩形 23"/>
            <p:cNvSpPr/>
            <p:nvPr/>
          </p:nvSpPr>
          <p:spPr>
            <a:xfrm>
              <a:off x="834912" y="0"/>
              <a:ext cx="1800200" cy="720080"/>
            </a:xfrm>
            <a:prstGeom prst="rect">
              <a:avLst/>
            </a:prstGeom>
            <a:solidFill>
              <a:srgbClr val="50576A"/>
            </a:solidFill>
            <a:ln w="12700" cap="flat" cmpd="sng">
              <a:solidFill>
                <a:srgbClr val="50576A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6398" name="文本框 24"/>
            <p:cNvSpPr/>
            <p:nvPr/>
          </p:nvSpPr>
          <p:spPr>
            <a:xfrm>
              <a:off x="866416" y="144596"/>
              <a:ext cx="1872208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单击此处添加标题单击此</a:t>
              </a:r>
              <a:endParaRPr lang="en-US" altLang="x-none" sz="11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处添加标题单击此处添加</a:t>
              </a:r>
              <a:endParaRPr lang="en-US" altLang="x-none" sz="11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</p:txBody>
        </p:sp>
        <p:pic>
          <p:nvPicPr>
            <p:cNvPr id="16399" name="图片 2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694" y="63230"/>
              <a:ext cx="609524" cy="60952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400" name="组合 16399"/>
          <p:cNvGrpSpPr/>
          <p:nvPr/>
        </p:nvGrpSpPr>
        <p:grpSpPr>
          <a:xfrm>
            <a:off x="25400" y="2784475"/>
            <a:ext cx="2738438" cy="720725"/>
            <a:chOff x="0" y="0"/>
            <a:chExt cx="2738624" cy="720080"/>
          </a:xfrm>
        </p:grpSpPr>
        <p:grpSp>
          <p:nvGrpSpPr>
            <p:cNvPr id="16401" name="组合 16400"/>
            <p:cNvGrpSpPr/>
            <p:nvPr/>
          </p:nvGrpSpPr>
          <p:grpSpPr>
            <a:xfrm>
              <a:off x="0" y="0"/>
              <a:ext cx="2738624" cy="720080"/>
              <a:chOff x="0" y="0"/>
              <a:chExt cx="2738624" cy="720080"/>
            </a:xfrm>
          </p:grpSpPr>
          <p:sp>
            <p:nvSpPr>
              <p:cNvPr id="16402" name="矩形 29"/>
              <p:cNvSpPr/>
              <p:nvPr/>
            </p:nvSpPr>
            <p:spPr>
              <a:xfrm>
                <a:off x="0" y="0"/>
                <a:ext cx="834912" cy="720080"/>
              </a:xfrm>
              <a:prstGeom prst="rect">
                <a:avLst/>
              </a:prstGeom>
              <a:solidFill>
                <a:srgbClr val="C00000"/>
              </a:solidFill>
              <a:ln w="12700" cap="flat" cmpd="sng">
                <a:solidFill>
                  <a:srgbClr val="E5255A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03" name="矩形 30"/>
              <p:cNvSpPr/>
              <p:nvPr/>
            </p:nvSpPr>
            <p:spPr>
              <a:xfrm>
                <a:off x="834912" y="0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 w="12700" cap="flat" cmpd="sng">
                <a:solidFill>
                  <a:srgbClr val="50576A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04" name="文本框 31"/>
              <p:cNvSpPr/>
              <p:nvPr/>
            </p:nvSpPr>
            <p:spPr>
              <a:xfrm>
                <a:off x="866416" y="144596"/>
                <a:ext cx="1872208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0000"/>
                  </a:lnSpc>
                </a:pPr>
                <a:r>
                  <a:rPr lang="zh-CN" altLang="en-US" sz="1100" dirty="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B" panose="00020600040101010101" charset="-122"/>
                    <a:sym typeface="微软雅黑" panose="020B0503020204020204" charset="-122"/>
                  </a:rPr>
                  <a:t>单击此处添加标题单击此</a:t>
                </a:r>
                <a:endParaRPr lang="en-US" altLang="x-none" sz="1100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endParaRPr>
              </a:p>
              <a:p>
                <a:pPr lvl="0">
                  <a:lnSpc>
                    <a:spcPct val="100000"/>
                  </a:lnSpc>
                </a:pPr>
                <a:r>
                  <a:rPr lang="zh-CN" altLang="en-US" sz="1100" dirty="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B" panose="00020600040101010101" charset="-122"/>
                    <a:sym typeface="微软雅黑" panose="020B0503020204020204" charset="-122"/>
                  </a:rPr>
                  <a:t>处添加标题单击此处添加</a:t>
                </a:r>
                <a:endParaRPr lang="en-US" altLang="x-none" sz="1100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endParaRPr>
              </a:p>
            </p:txBody>
          </p:sp>
        </p:grpSp>
        <p:pic>
          <p:nvPicPr>
            <p:cNvPr id="16405" name="图片 2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209" y="144596"/>
              <a:ext cx="492120" cy="49212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406" name="组合 16405"/>
          <p:cNvGrpSpPr/>
          <p:nvPr/>
        </p:nvGrpSpPr>
        <p:grpSpPr>
          <a:xfrm>
            <a:off x="0" y="3717925"/>
            <a:ext cx="2738438" cy="719138"/>
            <a:chOff x="0" y="0"/>
            <a:chExt cx="2738624" cy="720080"/>
          </a:xfrm>
        </p:grpSpPr>
        <p:grpSp>
          <p:nvGrpSpPr>
            <p:cNvPr id="16407" name="组合 16406"/>
            <p:cNvGrpSpPr/>
            <p:nvPr/>
          </p:nvGrpSpPr>
          <p:grpSpPr>
            <a:xfrm>
              <a:off x="0" y="0"/>
              <a:ext cx="2738624" cy="720080"/>
              <a:chOff x="0" y="0"/>
              <a:chExt cx="2738624" cy="720080"/>
            </a:xfrm>
          </p:grpSpPr>
          <p:sp>
            <p:nvSpPr>
              <p:cNvPr id="16408" name="矩形 35"/>
              <p:cNvSpPr/>
              <p:nvPr/>
            </p:nvSpPr>
            <p:spPr>
              <a:xfrm>
                <a:off x="0" y="0"/>
                <a:ext cx="834912" cy="720080"/>
              </a:xfrm>
              <a:prstGeom prst="rect">
                <a:avLst/>
              </a:prstGeom>
              <a:solidFill>
                <a:srgbClr val="C00000"/>
              </a:solidFill>
              <a:ln w="12700" cap="flat" cmpd="sng">
                <a:solidFill>
                  <a:srgbClr val="E5255A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09" name="矩形 36"/>
              <p:cNvSpPr/>
              <p:nvPr/>
            </p:nvSpPr>
            <p:spPr>
              <a:xfrm>
                <a:off x="834912" y="0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 w="12700" cap="flat" cmpd="sng">
                <a:solidFill>
                  <a:srgbClr val="50576A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10" name="文本框 37"/>
              <p:cNvSpPr/>
              <p:nvPr/>
            </p:nvSpPr>
            <p:spPr>
              <a:xfrm>
                <a:off x="866416" y="144596"/>
                <a:ext cx="1872208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0000"/>
                  </a:lnSpc>
                </a:pPr>
                <a:r>
                  <a:rPr lang="zh-CN" altLang="en-US" sz="1100" dirty="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B" panose="00020600040101010101" charset="-122"/>
                    <a:sym typeface="微软雅黑" panose="020B0503020204020204" charset="-122"/>
                  </a:rPr>
                  <a:t>单击此处添加标题单击此</a:t>
                </a:r>
                <a:endParaRPr lang="en-US" altLang="x-none" sz="1100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endParaRPr>
              </a:p>
              <a:p>
                <a:pPr lvl="0">
                  <a:lnSpc>
                    <a:spcPct val="100000"/>
                  </a:lnSpc>
                </a:pPr>
                <a:r>
                  <a:rPr lang="zh-CN" altLang="en-US" sz="1100" dirty="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B" panose="00020600040101010101" charset="-122"/>
                    <a:sym typeface="微软雅黑" panose="020B0503020204020204" charset="-122"/>
                  </a:rPr>
                  <a:t>处添加标题单击此处添加</a:t>
                </a:r>
                <a:endParaRPr lang="en-US" altLang="x-none" sz="1100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endParaRPr>
              </a:p>
            </p:txBody>
          </p:sp>
        </p:grpSp>
        <p:pic>
          <p:nvPicPr>
            <p:cNvPr id="16411" name="图片 3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006" y="88845"/>
              <a:ext cx="542387" cy="54238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412" name="组合 16411"/>
          <p:cNvGrpSpPr/>
          <p:nvPr/>
        </p:nvGrpSpPr>
        <p:grpSpPr>
          <a:xfrm>
            <a:off x="9517063" y="1865313"/>
            <a:ext cx="2659062" cy="720725"/>
            <a:chOff x="0" y="0"/>
            <a:chExt cx="2658399" cy="720080"/>
          </a:xfrm>
        </p:grpSpPr>
        <p:grpSp>
          <p:nvGrpSpPr>
            <p:cNvPr id="16413" name="组合 16412"/>
            <p:cNvGrpSpPr/>
            <p:nvPr/>
          </p:nvGrpSpPr>
          <p:grpSpPr>
            <a:xfrm>
              <a:off x="0" y="0"/>
              <a:ext cx="2658399" cy="720080"/>
              <a:chOff x="0" y="0"/>
              <a:chExt cx="2658399" cy="720080"/>
            </a:xfrm>
          </p:grpSpPr>
          <p:sp>
            <p:nvSpPr>
              <p:cNvPr id="16414" name="矩形 41"/>
              <p:cNvSpPr/>
              <p:nvPr/>
            </p:nvSpPr>
            <p:spPr>
              <a:xfrm>
                <a:off x="1823487" y="0"/>
                <a:ext cx="834912" cy="720080"/>
              </a:xfrm>
              <a:prstGeom prst="rect">
                <a:avLst/>
              </a:prstGeom>
              <a:solidFill>
                <a:srgbClr val="C00000"/>
              </a:solidFill>
              <a:ln w="12700" cap="flat" cmpd="sng">
                <a:solidFill>
                  <a:srgbClr val="E5255A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15" name="矩形 42"/>
              <p:cNvSpPr/>
              <p:nvPr/>
            </p:nvSpPr>
            <p:spPr>
              <a:xfrm>
                <a:off x="0" y="0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 w="12700" cap="flat" cmpd="sng">
                <a:solidFill>
                  <a:srgbClr val="50576A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16" name="文本框 43"/>
              <p:cNvSpPr/>
              <p:nvPr/>
            </p:nvSpPr>
            <p:spPr>
              <a:xfrm>
                <a:off x="31504" y="144596"/>
                <a:ext cx="1872208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0000"/>
                  </a:lnSpc>
                </a:pPr>
                <a:r>
                  <a:rPr lang="zh-CN" altLang="en-US" sz="1100" dirty="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B" panose="00020600040101010101" charset="-122"/>
                    <a:sym typeface="微软雅黑" panose="020B0503020204020204" charset="-122"/>
                  </a:rPr>
                  <a:t>单击此处添加标题单击此</a:t>
                </a:r>
                <a:endParaRPr lang="en-US" altLang="x-none" sz="1100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endParaRPr>
              </a:p>
              <a:p>
                <a:pPr lvl="0">
                  <a:lnSpc>
                    <a:spcPct val="100000"/>
                  </a:lnSpc>
                </a:pPr>
                <a:r>
                  <a:rPr lang="zh-CN" altLang="en-US" sz="1100" dirty="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B" panose="00020600040101010101" charset="-122"/>
                    <a:sym typeface="微软雅黑" panose="020B0503020204020204" charset="-122"/>
                  </a:rPr>
                  <a:t>处添加标题单击此处添加</a:t>
                </a:r>
                <a:endParaRPr lang="en-US" altLang="x-none" sz="1100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endParaRPr>
              </a:p>
            </p:txBody>
          </p:sp>
        </p:grpSp>
        <p:pic>
          <p:nvPicPr>
            <p:cNvPr id="16417" name="图片 4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18579" y="119869"/>
              <a:ext cx="524953" cy="52495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418" name="组合 16417"/>
          <p:cNvGrpSpPr/>
          <p:nvPr/>
        </p:nvGrpSpPr>
        <p:grpSpPr>
          <a:xfrm>
            <a:off x="9515475" y="2784475"/>
            <a:ext cx="2657475" cy="720725"/>
            <a:chOff x="0" y="0"/>
            <a:chExt cx="2658399" cy="720080"/>
          </a:xfrm>
        </p:grpSpPr>
        <p:grpSp>
          <p:nvGrpSpPr>
            <p:cNvPr id="16419" name="组合 16418"/>
            <p:cNvGrpSpPr/>
            <p:nvPr/>
          </p:nvGrpSpPr>
          <p:grpSpPr>
            <a:xfrm>
              <a:off x="0" y="0"/>
              <a:ext cx="2658399" cy="720080"/>
              <a:chOff x="0" y="0"/>
              <a:chExt cx="2658399" cy="720080"/>
            </a:xfrm>
          </p:grpSpPr>
          <p:sp>
            <p:nvSpPr>
              <p:cNvPr id="16420" name="矩形 47"/>
              <p:cNvSpPr/>
              <p:nvPr/>
            </p:nvSpPr>
            <p:spPr>
              <a:xfrm>
                <a:off x="1823487" y="0"/>
                <a:ext cx="834912" cy="720080"/>
              </a:xfrm>
              <a:prstGeom prst="rect">
                <a:avLst/>
              </a:prstGeom>
              <a:solidFill>
                <a:srgbClr val="C00000"/>
              </a:solidFill>
              <a:ln w="12700" cap="flat" cmpd="sng">
                <a:solidFill>
                  <a:srgbClr val="E5255A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21" name="矩形 48"/>
              <p:cNvSpPr/>
              <p:nvPr/>
            </p:nvSpPr>
            <p:spPr>
              <a:xfrm>
                <a:off x="0" y="0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 w="12700" cap="flat" cmpd="sng">
                <a:solidFill>
                  <a:srgbClr val="50576A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422" name="文本框 49"/>
              <p:cNvSpPr/>
              <p:nvPr/>
            </p:nvSpPr>
            <p:spPr>
              <a:xfrm>
                <a:off x="31504" y="144596"/>
                <a:ext cx="1872208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0000"/>
                  </a:lnSpc>
                </a:pPr>
                <a:r>
                  <a:rPr lang="zh-CN" altLang="en-US" sz="1100" dirty="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B" panose="00020600040101010101" charset="-122"/>
                    <a:sym typeface="微软雅黑" panose="020B0503020204020204" charset="-122"/>
                  </a:rPr>
                  <a:t>单击此处添加标题单击此</a:t>
                </a:r>
                <a:endParaRPr lang="en-US" altLang="x-none" sz="1100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endParaRPr>
              </a:p>
              <a:p>
                <a:pPr lvl="0">
                  <a:lnSpc>
                    <a:spcPct val="100000"/>
                  </a:lnSpc>
                </a:pPr>
                <a:r>
                  <a:rPr lang="zh-CN" altLang="en-US" sz="1100" dirty="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B" panose="00020600040101010101" charset="-122"/>
                    <a:sym typeface="微软雅黑" panose="020B0503020204020204" charset="-122"/>
                  </a:rPr>
                  <a:t>处添加标题单击此处添加</a:t>
                </a:r>
                <a:endParaRPr lang="en-US" altLang="x-none" sz="1100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endParaRPr>
              </a:p>
            </p:txBody>
          </p:sp>
        </p:grpSp>
        <p:pic>
          <p:nvPicPr>
            <p:cNvPr id="16423" name="图片 4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9886" y="90047"/>
              <a:ext cx="562802" cy="55519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424" name="组合 16423"/>
          <p:cNvGrpSpPr/>
          <p:nvPr/>
        </p:nvGrpSpPr>
        <p:grpSpPr>
          <a:xfrm>
            <a:off x="9515475" y="3703638"/>
            <a:ext cx="2657475" cy="719137"/>
            <a:chOff x="0" y="0"/>
            <a:chExt cx="2658399" cy="720080"/>
          </a:xfrm>
        </p:grpSpPr>
        <p:sp>
          <p:nvSpPr>
            <p:cNvPr id="16425" name="矩形 51"/>
            <p:cNvSpPr/>
            <p:nvPr/>
          </p:nvSpPr>
          <p:spPr>
            <a:xfrm>
              <a:off x="1823487" y="0"/>
              <a:ext cx="834912" cy="720080"/>
            </a:xfrm>
            <a:prstGeom prst="rect">
              <a:avLst/>
            </a:prstGeom>
            <a:solidFill>
              <a:srgbClr val="C00000"/>
            </a:solidFill>
            <a:ln w="12700" cap="flat" cmpd="sng">
              <a:solidFill>
                <a:srgbClr val="E5255A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6426" name="矩形 52"/>
            <p:cNvSpPr/>
            <p:nvPr/>
          </p:nvSpPr>
          <p:spPr>
            <a:xfrm>
              <a:off x="0" y="0"/>
              <a:ext cx="1800200" cy="720080"/>
            </a:xfrm>
            <a:prstGeom prst="rect">
              <a:avLst/>
            </a:prstGeom>
            <a:solidFill>
              <a:srgbClr val="50576A"/>
            </a:solidFill>
            <a:ln w="12700" cap="flat" cmpd="sng">
              <a:solidFill>
                <a:srgbClr val="50576A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6427" name="文本框 53"/>
            <p:cNvSpPr/>
            <p:nvPr/>
          </p:nvSpPr>
          <p:spPr>
            <a:xfrm>
              <a:off x="31504" y="144596"/>
              <a:ext cx="1872208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单击此处添加标题单击此</a:t>
              </a:r>
              <a:endParaRPr lang="en-US" altLang="x-none" sz="11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处添加标题单击此处添加</a:t>
              </a:r>
              <a:endParaRPr lang="en-US" altLang="x-none" sz="11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</p:txBody>
        </p:sp>
      </p:grpSp>
      <p:pic>
        <p:nvPicPr>
          <p:cNvPr id="16428" name="图片 5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530013" y="3814763"/>
            <a:ext cx="500062" cy="50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9" name="图片 8" descr="C:\Users\Administrator\Desktop\灰.png灰"/>
          <p:cNvPicPr>
            <a:picLocks noChangeAspect="1"/>
          </p:cNvPicPr>
          <p:nvPr/>
        </p:nvPicPr>
        <p:blipFill>
          <a:blip r:embed="rId9"/>
          <a:srcRect t="1542" b="1542"/>
          <a:stretch>
            <a:fillRect/>
          </a:stretch>
        </p:blipFill>
        <p:spPr>
          <a:xfrm>
            <a:off x="3745230" y="1857375"/>
            <a:ext cx="4732655" cy="2580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4960" y="2286000"/>
            <a:ext cx="1473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添加图片</a:t>
            </a:r>
          </a:p>
        </p:txBody>
      </p:sp>
      <p:sp>
        <p:nvSpPr>
          <p:cNvPr id="4" name="文本框 31"/>
          <p:cNvSpPr/>
          <p:nvPr/>
        </p:nvSpPr>
        <p:spPr>
          <a:xfrm>
            <a:off x="872490" y="201295"/>
            <a:ext cx="2628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点击此处添加标题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56845"/>
            <a:ext cx="509905" cy="521335"/>
          </a:xfrm>
          <a:prstGeom prst="rect">
            <a:avLst/>
          </a:prstGeom>
        </p:spPr>
      </p:pic>
    </p:spTree>
  </p:cSld>
  <p:clrMapOvr>
    <a:masterClrMapping/>
  </p:clrMapOvr>
  <p:transition advClick="0" advTm="2948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6" descr="C:\Users\Administrator\Desktop\灰.png灰"/>
          <p:cNvPicPr>
            <a:picLocks noChangeAspect="1"/>
          </p:cNvPicPr>
          <p:nvPr/>
        </p:nvPicPr>
        <p:blipFill>
          <a:blip r:embed="rId2"/>
          <a:srcRect t="32685" b="32685"/>
          <a:stretch>
            <a:fillRect/>
          </a:stretch>
        </p:blipFill>
        <p:spPr>
          <a:xfrm>
            <a:off x="0" y="-1587"/>
            <a:ext cx="12192000" cy="237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矩形 7"/>
          <p:cNvSpPr/>
          <p:nvPr/>
        </p:nvSpPr>
        <p:spPr>
          <a:xfrm>
            <a:off x="333375" y="4028123"/>
            <a:ext cx="1584325" cy="1584325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19460" name="矩形 13"/>
          <p:cNvSpPr/>
          <p:nvPr/>
        </p:nvSpPr>
        <p:spPr>
          <a:xfrm>
            <a:off x="4367213" y="4028123"/>
            <a:ext cx="1584325" cy="1584325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19461" name="矩形 14"/>
          <p:cNvSpPr/>
          <p:nvPr/>
        </p:nvSpPr>
        <p:spPr>
          <a:xfrm>
            <a:off x="8401050" y="4028123"/>
            <a:ext cx="1584325" cy="1584325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19462" name="文本框 15"/>
          <p:cNvSpPr/>
          <p:nvPr/>
        </p:nvSpPr>
        <p:spPr>
          <a:xfrm>
            <a:off x="2214563" y="4147185"/>
            <a:ext cx="1995487" cy="1390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b="1" dirty="0">
                <a:solidFill>
                  <a:srgbClr val="242D3C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输入您的标题</a:t>
            </a:r>
            <a:endParaRPr lang="en-US" altLang="x-none" b="1" dirty="0">
              <a:solidFill>
                <a:srgbClr val="242D3C"/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  <a:sym typeface="微软雅黑" panose="020B0503020204020204" charset="-122"/>
            </a:endParaRPr>
          </a:p>
          <a:p>
            <a:pPr lvl="0">
              <a:lnSpc>
                <a:spcPct val="100000"/>
              </a:lnSpc>
            </a:pPr>
            <a:r>
              <a:rPr sz="1100" dirty="0">
                <a:solidFill>
                  <a:srgbClr val="242D3C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9463" name="文本框 16"/>
          <p:cNvSpPr/>
          <p:nvPr/>
        </p:nvSpPr>
        <p:spPr>
          <a:xfrm>
            <a:off x="6178550" y="4147185"/>
            <a:ext cx="1995488" cy="1390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b="1" dirty="0">
                <a:solidFill>
                  <a:srgbClr val="242D3C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输入您的标题</a:t>
            </a:r>
            <a:endParaRPr lang="en-US" altLang="x-none" b="1" dirty="0">
              <a:solidFill>
                <a:srgbClr val="242D3C"/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  <a:sym typeface="微软雅黑" panose="020B0503020204020204" charset="-122"/>
            </a:endParaRPr>
          </a:p>
          <a:p>
            <a:pPr lvl="0">
              <a:lnSpc>
                <a:spcPct val="100000"/>
              </a:lnSpc>
            </a:pPr>
            <a:r>
              <a:rPr sz="1100" dirty="0">
                <a:solidFill>
                  <a:srgbClr val="242D3C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9464" name="文本框 17"/>
          <p:cNvSpPr/>
          <p:nvPr/>
        </p:nvSpPr>
        <p:spPr>
          <a:xfrm>
            <a:off x="10090150" y="4147185"/>
            <a:ext cx="1995488" cy="1390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b="1" dirty="0">
                <a:solidFill>
                  <a:srgbClr val="242D3C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输入您的标题</a:t>
            </a:r>
            <a:endParaRPr lang="en-US" altLang="x-none" b="1" dirty="0">
              <a:solidFill>
                <a:srgbClr val="242D3C"/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  <a:sym typeface="微软雅黑" panose="020B0503020204020204" charset="-122"/>
            </a:endParaRPr>
          </a:p>
          <a:p>
            <a:pPr lvl="0">
              <a:lnSpc>
                <a:spcPct val="100000"/>
              </a:lnSpc>
            </a:pPr>
            <a:r>
              <a:rPr sz="1100" dirty="0">
                <a:solidFill>
                  <a:srgbClr val="242D3C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pic>
        <p:nvPicPr>
          <p:cNvPr id="19465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800" y="4066223"/>
            <a:ext cx="1389063" cy="1389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图片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1188" y="4126548"/>
            <a:ext cx="1382712" cy="1268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图片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97888" y="4129723"/>
            <a:ext cx="1389062" cy="1317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8" name="矩形 21"/>
          <p:cNvSpPr/>
          <p:nvPr/>
        </p:nvSpPr>
        <p:spPr>
          <a:xfrm>
            <a:off x="3935413" y="2708275"/>
            <a:ext cx="4465637" cy="790575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19469" name="文本框 22"/>
          <p:cNvSpPr/>
          <p:nvPr/>
        </p:nvSpPr>
        <p:spPr>
          <a:xfrm>
            <a:off x="4667250" y="2852738"/>
            <a:ext cx="3816350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2800" b="1" dirty="0">
                <a:solidFill>
                  <a:srgbClr val="FFFFFF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请输入您要的标题</a:t>
            </a:r>
          </a:p>
        </p:txBody>
      </p:sp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31790" y="401955"/>
            <a:ext cx="1473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添加图片</a:t>
            </a:r>
          </a:p>
        </p:txBody>
      </p:sp>
    </p:spTree>
  </p:cSld>
  <p:clrMapOvr>
    <a:masterClrMapping/>
  </p:clrMapOvr>
  <p:transition advClick="0" advTm="365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3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" dur="3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9" dur="3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6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 animBg="1"/>
      <p:bldP spid="19460" grpId="0" bldLvl="0" animBg="1"/>
      <p:bldP spid="19461" grpId="0" bldLvl="0" animBg="1"/>
      <p:bldP spid="19462" grpId="0" bldLvl="0"/>
      <p:bldP spid="19463" grpId="0" bldLvl="0"/>
      <p:bldP spid="19464" grpId="0" bldLvl="0"/>
      <p:bldP spid="19468" grpId="0" bldLvl="0" animBg="1"/>
      <p:bldP spid="19469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文本框 8"/>
          <p:cNvSpPr/>
          <p:nvPr/>
        </p:nvSpPr>
        <p:spPr>
          <a:xfrm>
            <a:off x="622300" y="4249738"/>
            <a:ext cx="33655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1511" name="文本框 9"/>
          <p:cNvSpPr/>
          <p:nvPr/>
        </p:nvSpPr>
        <p:spPr>
          <a:xfrm>
            <a:off x="4483100" y="4249738"/>
            <a:ext cx="3294063" cy="1384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1512" name="矩形 10"/>
          <p:cNvSpPr/>
          <p:nvPr/>
        </p:nvSpPr>
        <p:spPr>
          <a:xfrm>
            <a:off x="8308975" y="850900"/>
            <a:ext cx="3384550" cy="2994025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21513" name="矩形 11"/>
          <p:cNvSpPr/>
          <p:nvPr/>
        </p:nvSpPr>
        <p:spPr>
          <a:xfrm>
            <a:off x="8261350" y="4249738"/>
            <a:ext cx="3479800" cy="11093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sz="11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1514" name="矩形 12"/>
          <p:cNvSpPr/>
          <p:nvPr/>
        </p:nvSpPr>
        <p:spPr>
          <a:xfrm>
            <a:off x="8474075" y="1344613"/>
            <a:ext cx="3128963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pic>
        <p:nvPicPr>
          <p:cNvPr id="21515" name="图片 13" descr="C:\Users\Administrator\Desktop\灰.png灰"/>
          <p:cNvPicPr>
            <a:picLocks noChangeAspect="1"/>
          </p:cNvPicPr>
          <p:nvPr/>
        </p:nvPicPr>
        <p:blipFill>
          <a:blip r:embed="rId2"/>
          <a:srcRect t="14623" b="14623"/>
          <a:stretch>
            <a:fillRect/>
          </a:stretch>
        </p:blipFill>
        <p:spPr>
          <a:xfrm>
            <a:off x="622935" y="850900"/>
            <a:ext cx="7522845" cy="299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48075" y="1563370"/>
            <a:ext cx="1473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添加图片</a:t>
            </a:r>
          </a:p>
        </p:txBody>
      </p:sp>
      <p:sp>
        <p:nvSpPr>
          <p:cNvPr id="4" name="文本框 31"/>
          <p:cNvSpPr/>
          <p:nvPr/>
        </p:nvSpPr>
        <p:spPr>
          <a:xfrm>
            <a:off x="872490" y="201295"/>
            <a:ext cx="2628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点击此处添加标题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56845"/>
            <a:ext cx="509905" cy="521335"/>
          </a:xfrm>
          <a:prstGeom prst="rect">
            <a:avLst/>
          </a:prstGeom>
        </p:spPr>
      </p:pic>
    </p:spTree>
  </p:cSld>
  <p:clrMapOvr>
    <a:masterClrMapping/>
  </p:clrMapOvr>
  <p:transition advClick="0" advTm="2901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 animBg="1"/>
      <p:bldP spid="215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H="1">
            <a:off x="7833853" y="1665274"/>
            <a:ext cx="3685377" cy="956945"/>
          </a:xfrm>
          <a:prstGeom prst="rect">
            <a:avLst/>
          </a:prstGeom>
        </p:spPr>
        <p:txBody>
          <a:bodyPr wrap="square" lIns="96771" tIns="48385" rIns="96771" bIns="48385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695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思源宋体" panose="02020400000000000000" charset="-122"/>
              </a:rPr>
              <a:t>在此添加标题</a:t>
            </a:r>
            <a:endParaRPr lang="en-US" altLang="zh-CN" sz="1695" dirty="0">
              <a:solidFill>
                <a:srgbClr val="D7B9A5"/>
              </a:solidFill>
              <a:latin typeface="思源宋体" panose="02020400000000000000" charset="-122"/>
              <a:ea typeface="思源宋体" panose="02020400000000000000" charset="-122"/>
              <a:cs typeface="思源宋体" panose="02020400000000000000" charset="-122"/>
            </a:endParaRPr>
          </a:p>
          <a:p>
            <a:pPr defTabSz="1219200">
              <a:lnSpc>
                <a:spcPct val="120000"/>
              </a:lnSpc>
              <a:spcBef>
                <a:spcPct val="0"/>
              </a:spcBef>
            </a:pPr>
            <a:r>
              <a:rPr lang="zh-CN" altLang="en-US" sz="127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思源宋体" panose="02020400000000000000" charset="-122"/>
                <a:sym typeface="微软雅黑" panose="020B0503020204020204" charset="-122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23" name="矩形 22"/>
          <p:cNvSpPr/>
          <p:nvPr/>
        </p:nvSpPr>
        <p:spPr>
          <a:xfrm flipH="1">
            <a:off x="7833853" y="4221652"/>
            <a:ext cx="3685377" cy="956945"/>
          </a:xfrm>
          <a:prstGeom prst="rect">
            <a:avLst/>
          </a:prstGeom>
        </p:spPr>
        <p:txBody>
          <a:bodyPr wrap="square" lIns="96771" tIns="48385" rIns="96771" bIns="48385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695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思源宋体" panose="02020400000000000000" charset="-122"/>
              </a:rPr>
              <a:t>在此添加标题</a:t>
            </a:r>
            <a:endParaRPr lang="en-US" altLang="zh-CN" sz="1695" dirty="0">
              <a:solidFill>
                <a:srgbClr val="D7B9A5"/>
              </a:solidFill>
              <a:latin typeface="思源宋体" panose="02020400000000000000" charset="-122"/>
              <a:ea typeface="思源宋体" panose="02020400000000000000" charset="-122"/>
              <a:cs typeface="思源宋体" panose="02020400000000000000" charset="-122"/>
            </a:endParaRPr>
          </a:p>
          <a:p>
            <a:pPr defTabSz="1219200">
              <a:lnSpc>
                <a:spcPct val="120000"/>
              </a:lnSpc>
              <a:spcBef>
                <a:spcPct val="0"/>
              </a:spcBef>
            </a:pPr>
            <a:r>
              <a:rPr lang="zh-CN" altLang="en-US" sz="127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思源宋体" panose="02020400000000000000" charset="-122"/>
                <a:sym typeface="微软雅黑" panose="020B0503020204020204" charset="-122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24" name="矩形 23"/>
          <p:cNvSpPr/>
          <p:nvPr/>
        </p:nvSpPr>
        <p:spPr>
          <a:xfrm flipH="1">
            <a:off x="534333" y="1665274"/>
            <a:ext cx="3685377" cy="956945"/>
          </a:xfrm>
          <a:prstGeom prst="rect">
            <a:avLst/>
          </a:prstGeom>
        </p:spPr>
        <p:txBody>
          <a:bodyPr wrap="square" lIns="96771" tIns="48385" rIns="96771" bIns="48385">
            <a:spAutoFit/>
          </a:bodyPr>
          <a:lstStyle/>
          <a:p>
            <a:pPr algn="r" defTabSz="1219200">
              <a:lnSpc>
                <a:spcPct val="150000"/>
              </a:lnSpc>
            </a:pPr>
            <a:r>
              <a:rPr lang="zh-CN" altLang="en-US" sz="1695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思源宋体" panose="02020400000000000000" charset="-122"/>
              </a:rPr>
              <a:t>在此添加标题</a:t>
            </a:r>
            <a:endParaRPr lang="en-US" altLang="zh-CN" sz="1695" dirty="0">
              <a:solidFill>
                <a:srgbClr val="C00000"/>
              </a:solidFill>
              <a:latin typeface="阿里巴巴普惠体 B" panose="00020600040101010101" charset="-122"/>
              <a:ea typeface="阿里巴巴普惠体 B" panose="00020600040101010101" charset="-122"/>
              <a:cs typeface="思源宋体" panose="02020400000000000000" charset="-122"/>
            </a:endParaRPr>
          </a:p>
          <a:p>
            <a:pPr algn="r" defTabSz="1219200">
              <a:lnSpc>
                <a:spcPct val="120000"/>
              </a:lnSpc>
              <a:spcBef>
                <a:spcPct val="0"/>
              </a:spcBef>
            </a:pPr>
            <a:r>
              <a:rPr lang="zh-CN" altLang="en-US" sz="127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思源宋体" panose="02020400000000000000" charset="-122"/>
                <a:sym typeface="微软雅黑" panose="020B0503020204020204" charset="-122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25" name="矩形 24"/>
          <p:cNvSpPr/>
          <p:nvPr/>
        </p:nvSpPr>
        <p:spPr>
          <a:xfrm flipH="1">
            <a:off x="542398" y="4221652"/>
            <a:ext cx="3685377" cy="956945"/>
          </a:xfrm>
          <a:prstGeom prst="rect">
            <a:avLst/>
          </a:prstGeom>
        </p:spPr>
        <p:txBody>
          <a:bodyPr wrap="square" lIns="96771" tIns="48385" rIns="96771" bIns="48385">
            <a:spAutoFit/>
          </a:bodyPr>
          <a:lstStyle/>
          <a:p>
            <a:pPr algn="r" defTabSz="1219200">
              <a:lnSpc>
                <a:spcPct val="150000"/>
              </a:lnSpc>
            </a:pPr>
            <a:r>
              <a:rPr lang="zh-CN" altLang="en-US" sz="1695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思源宋体" panose="02020400000000000000" charset="-122"/>
              </a:rPr>
              <a:t>在此添加标题</a:t>
            </a:r>
            <a:endParaRPr lang="en-US" altLang="zh-CN" sz="1695" dirty="0">
              <a:solidFill>
                <a:srgbClr val="E70012"/>
              </a:solidFill>
              <a:latin typeface="阿里巴巴普惠体 B" panose="00020600040101010101" charset="-122"/>
              <a:ea typeface="阿里巴巴普惠体 B" panose="00020600040101010101" charset="-122"/>
              <a:cs typeface="思源宋体" panose="02020400000000000000" charset="-122"/>
            </a:endParaRPr>
          </a:p>
          <a:p>
            <a:pPr algn="r" defTabSz="1219200">
              <a:lnSpc>
                <a:spcPct val="120000"/>
              </a:lnSpc>
              <a:spcBef>
                <a:spcPct val="0"/>
              </a:spcBef>
            </a:pPr>
            <a:r>
              <a:rPr lang="zh-CN" altLang="en-US" sz="127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思源宋体" panose="02020400000000000000" charset="-122"/>
                <a:sym typeface="微软雅黑" panose="020B0503020204020204" charset="-122"/>
              </a:rPr>
              <a:t>在此录入图表的综合描述说明，在此录入图表的综合描述说明，在此录入图表的综合描述说明。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739886" y="1434098"/>
            <a:ext cx="4211571" cy="3938730"/>
            <a:chOff x="4999" y="2134"/>
            <a:chExt cx="6267" cy="5861"/>
          </a:xfrm>
        </p:grpSpPr>
        <p:sp>
          <p:nvSpPr>
            <p:cNvPr id="27" name="任意多边形 26"/>
            <p:cNvSpPr/>
            <p:nvPr/>
          </p:nvSpPr>
          <p:spPr>
            <a:xfrm>
              <a:off x="5219" y="3133"/>
              <a:ext cx="2854" cy="2847"/>
            </a:xfrm>
            <a:custGeom>
              <a:avLst/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540">
                <a:solidFill>
                  <a:prstClr val="white"/>
                </a:solidFill>
                <a:latin typeface="思源宋体" panose="02020400000000000000" charset="-122"/>
                <a:ea typeface="思源宋体" panose="02020400000000000000" charset="-122"/>
                <a:cs typeface="思源宋体" panose="02020400000000000000" charset="-122"/>
              </a:endParaRPr>
            </a:p>
          </p:txBody>
        </p:sp>
        <p:sp>
          <p:nvSpPr>
            <p:cNvPr id="28" name="文本框 23"/>
            <p:cNvSpPr txBox="1"/>
            <p:nvPr/>
          </p:nvSpPr>
          <p:spPr>
            <a:xfrm>
              <a:off x="4999" y="5286"/>
              <a:ext cx="1231" cy="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/>
              <a:r>
                <a:rPr lang="en-US" sz="2540" b="1" dirty="0">
                  <a:solidFill>
                    <a:prstClr val="white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思源宋体" panose="02020400000000000000" charset="-122"/>
                </a:rPr>
                <a:t>02</a:t>
              </a:r>
            </a:p>
          </p:txBody>
        </p:sp>
        <p:grpSp>
          <p:nvGrpSpPr>
            <p:cNvPr id="5" name="组合 28"/>
            <p:cNvGrpSpPr/>
            <p:nvPr/>
          </p:nvGrpSpPr>
          <p:grpSpPr>
            <a:xfrm>
              <a:off x="6708" y="3637"/>
              <a:ext cx="812" cy="816"/>
              <a:chOff x="6085222" y="4249476"/>
              <a:chExt cx="649178" cy="651434"/>
            </a:xfrm>
          </p:grpSpPr>
          <p:sp>
            <p:nvSpPr>
              <p:cNvPr id="30" name="Freeform 116"/>
              <p:cNvSpPr>
                <a:spLocks noEditPoints="1"/>
              </p:cNvSpPr>
              <p:nvPr/>
            </p:nvSpPr>
            <p:spPr bwMode="auto">
              <a:xfrm>
                <a:off x="6085222" y="4249476"/>
                <a:ext cx="649178" cy="651434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29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7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3 w 122"/>
                  <a:gd name="T57" fmla="*/ 25 h 122"/>
                  <a:gd name="T58" fmla="*/ 95 w 122"/>
                  <a:gd name="T59" fmla="*/ 27 h 122"/>
                  <a:gd name="T60" fmla="*/ 96 w 122"/>
                  <a:gd name="T61" fmla="*/ 28 h 122"/>
                  <a:gd name="T62" fmla="*/ 98 w 122"/>
                  <a:gd name="T63" fmla="*/ 30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4"/>
                      <a:pt x="27" y="122"/>
                      <a:pt x="61" y="122"/>
                    </a:cubicBezTo>
                    <a:cubicBezTo>
                      <a:pt x="95" y="122"/>
                      <a:pt x="122" y="94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6" y="94"/>
                      <a:pt x="26" y="94"/>
                      <a:pt x="25" y="93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3" y="25"/>
                    </a:cubicBezTo>
                    <a:cubicBezTo>
                      <a:pt x="94" y="26"/>
                      <a:pt x="94" y="26"/>
                      <a:pt x="95" y="27"/>
                    </a:cubicBezTo>
                    <a:cubicBezTo>
                      <a:pt x="95" y="27"/>
                      <a:pt x="96" y="28"/>
                      <a:pt x="96" y="28"/>
                    </a:cubicBezTo>
                    <a:cubicBezTo>
                      <a:pt x="97" y="29"/>
                      <a:pt x="98" y="30"/>
                      <a:pt x="98" y="30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0" y="33"/>
                      <a:pt x="101" y="34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9028" tIns="64514" rIns="129028" bIns="64514" numCol="1" anchor="t" anchorCtr="0" compatLnSpc="1"/>
              <a:lstStyle/>
              <a:p>
                <a:pPr defTabSz="1219200"/>
                <a:endParaRPr lang="zh-CN" altLang="en-US" sz="2540">
                  <a:solidFill>
                    <a:prstClr val="white"/>
                  </a:solidFill>
                  <a:latin typeface="思源宋体" panose="02020400000000000000" charset="-122"/>
                  <a:ea typeface="思源宋体" panose="02020400000000000000" charset="-122"/>
                  <a:cs typeface="思源宋体" panose="02020400000000000000" charset="-122"/>
                </a:endParaRPr>
              </a:p>
            </p:txBody>
          </p:sp>
          <p:sp>
            <p:nvSpPr>
              <p:cNvPr id="31" name="Freeform 117"/>
              <p:cNvSpPr>
                <a:spLocks noEditPoints="1"/>
              </p:cNvSpPr>
              <p:nvPr/>
            </p:nvSpPr>
            <p:spPr bwMode="auto">
              <a:xfrm>
                <a:off x="6330918" y="4409518"/>
                <a:ext cx="191598" cy="284016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1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9028" tIns="64514" rIns="129028" bIns="64514" numCol="1" anchor="t" anchorCtr="0" compatLnSpc="1"/>
              <a:lstStyle/>
              <a:p>
                <a:pPr defTabSz="1219200"/>
                <a:endParaRPr lang="zh-CN" altLang="en-US" sz="2540">
                  <a:solidFill>
                    <a:prstClr val="white"/>
                  </a:solidFill>
                  <a:latin typeface="思源宋体" panose="02020400000000000000" charset="-122"/>
                  <a:ea typeface="思源宋体" panose="02020400000000000000" charset="-122"/>
                  <a:cs typeface="思源宋体" panose="02020400000000000000" charset="-122"/>
                </a:endParaRPr>
              </a:p>
            </p:txBody>
          </p:sp>
        </p:grpSp>
        <p:sp>
          <p:nvSpPr>
            <p:cNvPr id="33" name="任意多边形 32"/>
            <p:cNvSpPr/>
            <p:nvPr/>
          </p:nvSpPr>
          <p:spPr>
            <a:xfrm rot="5400000">
              <a:off x="7245" y="2138"/>
              <a:ext cx="2854" cy="2846"/>
            </a:xfrm>
            <a:custGeom>
              <a:avLst/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540">
                <a:solidFill>
                  <a:prstClr val="white"/>
                </a:solidFill>
                <a:latin typeface="思源宋体" panose="02020400000000000000" charset="-122"/>
                <a:ea typeface="思源宋体" panose="02020400000000000000" charset="-122"/>
                <a:cs typeface="思源宋体" panose="02020400000000000000" charset="-122"/>
              </a:endParaRPr>
            </a:p>
          </p:txBody>
        </p:sp>
        <p:sp>
          <p:nvSpPr>
            <p:cNvPr id="34" name="文本框 1"/>
            <p:cNvSpPr txBox="1"/>
            <p:nvPr/>
          </p:nvSpPr>
          <p:spPr>
            <a:xfrm>
              <a:off x="7042" y="2269"/>
              <a:ext cx="1231" cy="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/>
              <a:r>
                <a:rPr lang="en-US" altLang="zh-CN" sz="2540" b="1" dirty="0">
                  <a:solidFill>
                    <a:prstClr val="white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思源宋体" panose="02020400000000000000" charset="-122"/>
                </a:rPr>
                <a:t>01</a:t>
              </a:r>
            </a:p>
          </p:txBody>
        </p:sp>
        <p:grpSp>
          <p:nvGrpSpPr>
            <p:cNvPr id="7" name="组合 34"/>
            <p:cNvGrpSpPr/>
            <p:nvPr/>
          </p:nvGrpSpPr>
          <p:grpSpPr>
            <a:xfrm>
              <a:off x="8865" y="3594"/>
              <a:ext cx="601" cy="908"/>
              <a:chOff x="6570541" y="1509591"/>
              <a:chExt cx="311150" cy="469900"/>
            </a:xfrm>
          </p:grpSpPr>
          <p:sp>
            <p:nvSpPr>
              <p:cNvPr id="36" name="Freeform 1355"/>
              <p:cNvSpPr>
                <a:spLocks noEditPoints="1"/>
              </p:cNvSpPr>
              <p:nvPr/>
            </p:nvSpPr>
            <p:spPr bwMode="auto">
              <a:xfrm>
                <a:off x="6570541" y="1509591"/>
                <a:ext cx="311150" cy="357188"/>
              </a:xfrm>
              <a:custGeom>
                <a:avLst/>
                <a:gdLst>
                  <a:gd name="T0" fmla="*/ 83 w 83"/>
                  <a:gd name="T1" fmla="*/ 42 h 95"/>
                  <a:gd name="T2" fmla="*/ 41 w 83"/>
                  <a:gd name="T3" fmla="*/ 0 h 95"/>
                  <a:gd name="T4" fmla="*/ 0 w 83"/>
                  <a:gd name="T5" fmla="*/ 42 h 95"/>
                  <a:gd name="T6" fmla="*/ 27 w 83"/>
                  <a:gd name="T7" fmla="*/ 81 h 95"/>
                  <a:gd name="T8" fmla="*/ 24 w 83"/>
                  <a:gd name="T9" fmla="*/ 81 h 95"/>
                  <a:gd name="T10" fmla="*/ 24 w 83"/>
                  <a:gd name="T11" fmla="*/ 95 h 95"/>
                  <a:gd name="T12" fmla="*/ 59 w 83"/>
                  <a:gd name="T13" fmla="*/ 95 h 95"/>
                  <a:gd name="T14" fmla="*/ 59 w 83"/>
                  <a:gd name="T15" fmla="*/ 81 h 95"/>
                  <a:gd name="T16" fmla="*/ 56 w 83"/>
                  <a:gd name="T17" fmla="*/ 81 h 95"/>
                  <a:gd name="T18" fmla="*/ 83 w 83"/>
                  <a:gd name="T19" fmla="*/ 42 h 95"/>
                  <a:gd name="T20" fmla="*/ 41 w 83"/>
                  <a:gd name="T21" fmla="*/ 77 h 95"/>
                  <a:gd name="T22" fmla="*/ 7 w 83"/>
                  <a:gd name="T23" fmla="*/ 42 h 95"/>
                  <a:gd name="T24" fmla="*/ 41 w 83"/>
                  <a:gd name="T25" fmla="*/ 7 h 95"/>
                  <a:gd name="T26" fmla="*/ 76 w 83"/>
                  <a:gd name="T27" fmla="*/ 42 h 95"/>
                  <a:gd name="T28" fmla="*/ 41 w 83"/>
                  <a:gd name="T29" fmla="*/ 7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95">
                    <a:moveTo>
                      <a:pt x="83" y="42"/>
                    </a:moveTo>
                    <a:cubicBezTo>
                      <a:pt x="83" y="19"/>
                      <a:pt x="65" y="0"/>
                      <a:pt x="41" y="0"/>
                    </a:cubicBezTo>
                    <a:cubicBezTo>
                      <a:pt x="18" y="0"/>
                      <a:pt x="0" y="19"/>
                      <a:pt x="0" y="42"/>
                    </a:cubicBezTo>
                    <a:cubicBezTo>
                      <a:pt x="0" y="60"/>
                      <a:pt x="11" y="75"/>
                      <a:pt x="27" y="8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72" y="75"/>
                      <a:pt x="83" y="60"/>
                      <a:pt x="83" y="42"/>
                    </a:cubicBezTo>
                    <a:close/>
                    <a:moveTo>
                      <a:pt x="41" y="77"/>
                    </a:moveTo>
                    <a:cubicBezTo>
                      <a:pt x="22" y="77"/>
                      <a:pt x="7" y="61"/>
                      <a:pt x="7" y="42"/>
                    </a:cubicBezTo>
                    <a:cubicBezTo>
                      <a:pt x="7" y="23"/>
                      <a:pt x="22" y="7"/>
                      <a:pt x="41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7"/>
                      <a:pt x="41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9028" tIns="64514" rIns="129028" bIns="64514" numCol="1" anchor="t" anchorCtr="0" compatLnSpc="1"/>
              <a:lstStyle/>
              <a:p>
                <a:pPr defTabSz="1219200"/>
                <a:endParaRPr lang="zh-CN" altLang="en-US" sz="2540">
                  <a:solidFill>
                    <a:prstClr val="white"/>
                  </a:solidFill>
                  <a:latin typeface="思源宋体" panose="02020400000000000000" charset="-122"/>
                  <a:ea typeface="思源宋体" panose="02020400000000000000" charset="-122"/>
                  <a:cs typeface="思源宋体" panose="02020400000000000000" charset="-122"/>
                </a:endParaRPr>
              </a:p>
            </p:txBody>
          </p:sp>
          <p:sp>
            <p:nvSpPr>
              <p:cNvPr id="37" name="Rectangle 1356"/>
              <p:cNvSpPr>
                <a:spLocks noChangeArrowheads="1"/>
              </p:cNvSpPr>
              <p:nvPr/>
            </p:nvSpPr>
            <p:spPr bwMode="auto">
              <a:xfrm>
                <a:off x="6659441" y="1877891"/>
                <a:ext cx="131763" cy="523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9028" tIns="64514" rIns="129028" bIns="64514" numCol="1" anchor="t" anchorCtr="0" compatLnSpc="1"/>
              <a:lstStyle/>
              <a:p>
                <a:pPr defTabSz="1219200"/>
                <a:endParaRPr lang="zh-CN" altLang="en-US" sz="2540">
                  <a:solidFill>
                    <a:prstClr val="white"/>
                  </a:solidFill>
                  <a:latin typeface="思源宋体" panose="02020400000000000000" charset="-122"/>
                  <a:ea typeface="思源宋体" panose="02020400000000000000" charset="-122"/>
                  <a:cs typeface="思源宋体" panose="02020400000000000000" charset="-122"/>
                </a:endParaRPr>
              </a:p>
            </p:txBody>
          </p:sp>
          <p:sp>
            <p:nvSpPr>
              <p:cNvPr id="38" name="Freeform 1357"/>
              <p:cNvSpPr/>
              <p:nvPr/>
            </p:nvSpPr>
            <p:spPr bwMode="auto">
              <a:xfrm>
                <a:off x="6659441" y="1941391"/>
                <a:ext cx="131763" cy="38100"/>
              </a:xfrm>
              <a:custGeom>
                <a:avLst/>
                <a:gdLst>
                  <a:gd name="T0" fmla="*/ 0 w 83"/>
                  <a:gd name="T1" fmla="*/ 14 h 24"/>
                  <a:gd name="T2" fmla="*/ 29 w 83"/>
                  <a:gd name="T3" fmla="*/ 14 h 24"/>
                  <a:gd name="T4" fmla="*/ 29 w 83"/>
                  <a:gd name="T5" fmla="*/ 24 h 24"/>
                  <a:gd name="T6" fmla="*/ 55 w 83"/>
                  <a:gd name="T7" fmla="*/ 24 h 24"/>
                  <a:gd name="T8" fmla="*/ 55 w 83"/>
                  <a:gd name="T9" fmla="*/ 14 h 24"/>
                  <a:gd name="T10" fmla="*/ 83 w 83"/>
                  <a:gd name="T11" fmla="*/ 14 h 24"/>
                  <a:gd name="T12" fmla="*/ 83 w 83"/>
                  <a:gd name="T13" fmla="*/ 0 h 24"/>
                  <a:gd name="T14" fmla="*/ 0 w 83"/>
                  <a:gd name="T15" fmla="*/ 0 h 24"/>
                  <a:gd name="T16" fmla="*/ 0 w 83"/>
                  <a:gd name="T17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24">
                    <a:moveTo>
                      <a:pt x="0" y="14"/>
                    </a:moveTo>
                    <a:lnTo>
                      <a:pt x="29" y="14"/>
                    </a:lnTo>
                    <a:lnTo>
                      <a:pt x="29" y="24"/>
                    </a:lnTo>
                    <a:lnTo>
                      <a:pt x="55" y="24"/>
                    </a:lnTo>
                    <a:lnTo>
                      <a:pt x="55" y="14"/>
                    </a:lnTo>
                    <a:lnTo>
                      <a:pt x="83" y="14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9028" tIns="64514" rIns="129028" bIns="64514" numCol="1" anchor="t" anchorCtr="0" compatLnSpc="1"/>
              <a:lstStyle/>
              <a:p>
                <a:pPr defTabSz="1219200"/>
                <a:endParaRPr lang="zh-CN" altLang="en-US" sz="2540">
                  <a:solidFill>
                    <a:prstClr val="white"/>
                  </a:solidFill>
                  <a:latin typeface="思源宋体" panose="02020400000000000000" charset="-122"/>
                  <a:ea typeface="思源宋体" panose="02020400000000000000" charset="-122"/>
                  <a:cs typeface="思源宋体" panose="02020400000000000000" charset="-122"/>
                </a:endParaRPr>
              </a:p>
            </p:txBody>
          </p:sp>
          <p:sp>
            <p:nvSpPr>
              <p:cNvPr id="39" name="Freeform 1358"/>
              <p:cNvSpPr>
                <a:spLocks noEditPoints="1"/>
              </p:cNvSpPr>
              <p:nvPr/>
            </p:nvSpPr>
            <p:spPr bwMode="auto">
              <a:xfrm>
                <a:off x="6678491" y="1611191"/>
                <a:ext cx="93663" cy="187325"/>
              </a:xfrm>
              <a:custGeom>
                <a:avLst/>
                <a:gdLst>
                  <a:gd name="T0" fmla="*/ 57 w 59"/>
                  <a:gd name="T1" fmla="*/ 5 h 118"/>
                  <a:gd name="T2" fmla="*/ 52 w 59"/>
                  <a:gd name="T3" fmla="*/ 0 h 118"/>
                  <a:gd name="T4" fmla="*/ 29 w 59"/>
                  <a:gd name="T5" fmla="*/ 10 h 118"/>
                  <a:gd name="T6" fmla="*/ 7 w 59"/>
                  <a:gd name="T7" fmla="*/ 0 h 118"/>
                  <a:gd name="T8" fmla="*/ 0 w 59"/>
                  <a:gd name="T9" fmla="*/ 5 h 118"/>
                  <a:gd name="T10" fmla="*/ 0 w 59"/>
                  <a:gd name="T11" fmla="*/ 5 h 118"/>
                  <a:gd name="T12" fmla="*/ 0 w 59"/>
                  <a:gd name="T13" fmla="*/ 5 h 118"/>
                  <a:gd name="T14" fmla="*/ 26 w 59"/>
                  <a:gd name="T15" fmla="*/ 118 h 118"/>
                  <a:gd name="T16" fmla="*/ 33 w 59"/>
                  <a:gd name="T17" fmla="*/ 118 h 118"/>
                  <a:gd name="T18" fmla="*/ 59 w 59"/>
                  <a:gd name="T19" fmla="*/ 5 h 118"/>
                  <a:gd name="T20" fmla="*/ 59 w 59"/>
                  <a:gd name="T21" fmla="*/ 5 h 118"/>
                  <a:gd name="T22" fmla="*/ 59 w 59"/>
                  <a:gd name="T23" fmla="*/ 5 h 118"/>
                  <a:gd name="T24" fmla="*/ 59 w 59"/>
                  <a:gd name="T25" fmla="*/ 5 h 118"/>
                  <a:gd name="T26" fmla="*/ 57 w 59"/>
                  <a:gd name="T27" fmla="*/ 5 h 118"/>
                  <a:gd name="T28" fmla="*/ 29 w 59"/>
                  <a:gd name="T29" fmla="*/ 102 h 118"/>
                  <a:gd name="T30" fmla="*/ 7 w 59"/>
                  <a:gd name="T31" fmla="*/ 7 h 118"/>
                  <a:gd name="T32" fmla="*/ 29 w 59"/>
                  <a:gd name="T33" fmla="*/ 14 h 118"/>
                  <a:gd name="T34" fmla="*/ 52 w 59"/>
                  <a:gd name="T35" fmla="*/ 7 h 118"/>
                  <a:gd name="T36" fmla="*/ 29 w 59"/>
                  <a:gd name="T37" fmla="*/ 10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118">
                    <a:moveTo>
                      <a:pt x="57" y="5"/>
                    </a:moveTo>
                    <a:lnTo>
                      <a:pt x="52" y="0"/>
                    </a:lnTo>
                    <a:lnTo>
                      <a:pt x="29" y="10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6" y="118"/>
                    </a:lnTo>
                    <a:lnTo>
                      <a:pt x="33" y="118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7" y="5"/>
                    </a:lnTo>
                    <a:close/>
                    <a:moveTo>
                      <a:pt x="29" y="102"/>
                    </a:moveTo>
                    <a:lnTo>
                      <a:pt x="7" y="7"/>
                    </a:lnTo>
                    <a:lnTo>
                      <a:pt x="29" y="14"/>
                    </a:lnTo>
                    <a:lnTo>
                      <a:pt x="52" y="7"/>
                    </a:lnTo>
                    <a:lnTo>
                      <a:pt x="29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9028" tIns="64514" rIns="129028" bIns="64514" numCol="1" anchor="t" anchorCtr="0" compatLnSpc="1"/>
              <a:lstStyle/>
              <a:p>
                <a:pPr defTabSz="1219200"/>
                <a:endParaRPr lang="zh-CN" altLang="en-US" sz="2540">
                  <a:solidFill>
                    <a:prstClr val="white"/>
                  </a:solidFill>
                  <a:latin typeface="思源宋体" panose="02020400000000000000" charset="-122"/>
                  <a:ea typeface="思源宋体" panose="02020400000000000000" charset="-122"/>
                  <a:cs typeface="思源宋体" panose="02020400000000000000" charset="-122"/>
                </a:endParaRPr>
              </a:p>
            </p:txBody>
          </p:sp>
        </p:grpSp>
        <p:sp>
          <p:nvSpPr>
            <p:cNvPr id="41" name="任意多边形 40"/>
            <p:cNvSpPr/>
            <p:nvPr/>
          </p:nvSpPr>
          <p:spPr>
            <a:xfrm flipH="1">
              <a:off x="6230" y="5116"/>
              <a:ext cx="2854" cy="2847"/>
            </a:xfrm>
            <a:custGeom>
              <a:avLst/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540">
                <a:solidFill>
                  <a:prstClr val="white"/>
                </a:solidFill>
                <a:latin typeface="思源宋体" panose="02020400000000000000" charset="-122"/>
                <a:ea typeface="思源宋体" panose="02020400000000000000" charset="-122"/>
                <a:cs typeface="思源宋体" panose="02020400000000000000" charset="-122"/>
              </a:endParaRPr>
            </a:p>
          </p:txBody>
        </p:sp>
        <p:sp>
          <p:nvSpPr>
            <p:cNvPr id="42" name="文本框 22"/>
            <p:cNvSpPr txBox="1"/>
            <p:nvPr/>
          </p:nvSpPr>
          <p:spPr>
            <a:xfrm>
              <a:off x="8030" y="7279"/>
              <a:ext cx="1231" cy="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/>
              <a:r>
                <a:rPr lang="en-US" altLang="zh-CN" sz="2540" b="1" dirty="0">
                  <a:solidFill>
                    <a:prstClr val="white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思源宋体" panose="02020400000000000000" charset="-122"/>
                </a:rPr>
                <a:t>03</a:t>
              </a:r>
            </a:p>
          </p:txBody>
        </p:sp>
        <p:grpSp>
          <p:nvGrpSpPr>
            <p:cNvPr id="10" name="组合 42"/>
            <p:cNvGrpSpPr/>
            <p:nvPr/>
          </p:nvGrpSpPr>
          <p:grpSpPr>
            <a:xfrm>
              <a:off x="6698" y="5647"/>
              <a:ext cx="905" cy="732"/>
              <a:chOff x="2177375" y="247894"/>
              <a:chExt cx="574676" cy="465140"/>
            </a:xfrm>
          </p:grpSpPr>
          <p:sp>
            <p:nvSpPr>
              <p:cNvPr id="44" name="Freeform 5"/>
              <p:cNvSpPr>
                <a:spLocks noEditPoints="1"/>
              </p:cNvSpPr>
              <p:nvPr/>
            </p:nvSpPr>
            <p:spPr bwMode="auto">
              <a:xfrm>
                <a:off x="2177375" y="247894"/>
                <a:ext cx="574676" cy="465140"/>
              </a:xfrm>
              <a:custGeom>
                <a:avLst/>
                <a:gdLst>
                  <a:gd name="T0" fmla="*/ 78 w 153"/>
                  <a:gd name="T1" fmla="*/ 0 h 124"/>
                  <a:gd name="T2" fmla="*/ 0 w 153"/>
                  <a:gd name="T3" fmla="*/ 68 h 124"/>
                  <a:gd name="T4" fmla="*/ 15 w 153"/>
                  <a:gd name="T5" fmla="*/ 68 h 124"/>
                  <a:gd name="T6" fmla="*/ 21 w 153"/>
                  <a:gd name="T7" fmla="*/ 64 h 124"/>
                  <a:gd name="T8" fmla="*/ 21 w 153"/>
                  <a:gd name="T9" fmla="*/ 121 h 124"/>
                  <a:gd name="T10" fmla="*/ 24 w 153"/>
                  <a:gd name="T11" fmla="*/ 124 h 124"/>
                  <a:gd name="T12" fmla="*/ 63 w 153"/>
                  <a:gd name="T13" fmla="*/ 124 h 124"/>
                  <a:gd name="T14" fmla="*/ 63 w 153"/>
                  <a:gd name="T15" fmla="*/ 92 h 124"/>
                  <a:gd name="T16" fmla="*/ 67 w 153"/>
                  <a:gd name="T17" fmla="*/ 87 h 124"/>
                  <a:gd name="T18" fmla="*/ 83 w 153"/>
                  <a:gd name="T19" fmla="*/ 87 h 124"/>
                  <a:gd name="T20" fmla="*/ 89 w 153"/>
                  <a:gd name="T21" fmla="*/ 92 h 124"/>
                  <a:gd name="T22" fmla="*/ 89 w 153"/>
                  <a:gd name="T23" fmla="*/ 124 h 124"/>
                  <a:gd name="T24" fmla="*/ 127 w 153"/>
                  <a:gd name="T25" fmla="*/ 124 h 124"/>
                  <a:gd name="T26" fmla="*/ 131 w 153"/>
                  <a:gd name="T27" fmla="*/ 120 h 124"/>
                  <a:gd name="T28" fmla="*/ 131 w 153"/>
                  <a:gd name="T29" fmla="*/ 63 h 124"/>
                  <a:gd name="T30" fmla="*/ 136 w 153"/>
                  <a:gd name="T31" fmla="*/ 68 h 124"/>
                  <a:gd name="T32" fmla="*/ 153 w 153"/>
                  <a:gd name="T33" fmla="*/ 68 h 124"/>
                  <a:gd name="T34" fmla="*/ 78 w 153"/>
                  <a:gd name="T35" fmla="*/ 0 h 124"/>
                  <a:gd name="T36" fmla="*/ 76 w 153"/>
                  <a:gd name="T37" fmla="*/ 75 h 124"/>
                  <a:gd name="T38" fmla="*/ 60 w 153"/>
                  <a:gd name="T39" fmla="*/ 59 h 124"/>
                  <a:gd name="T40" fmla="*/ 76 w 153"/>
                  <a:gd name="T41" fmla="*/ 42 h 124"/>
                  <a:gd name="T42" fmla="*/ 92 w 153"/>
                  <a:gd name="T43" fmla="*/ 59 h 124"/>
                  <a:gd name="T44" fmla="*/ 76 w 153"/>
                  <a:gd name="T45" fmla="*/ 7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4">
                    <a:moveTo>
                      <a:pt x="7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5" y="77"/>
                      <a:pt x="15" y="68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4"/>
                      <a:pt x="24" y="124"/>
                    </a:cubicBezTo>
                    <a:cubicBezTo>
                      <a:pt x="28" y="124"/>
                      <a:pt x="63" y="124"/>
                      <a:pt x="63" y="124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2" y="87"/>
                      <a:pt x="67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9" y="87"/>
                      <a:pt x="89" y="92"/>
                      <a:pt x="89" y="92"/>
                    </a:cubicBezTo>
                    <a:cubicBezTo>
                      <a:pt x="89" y="124"/>
                      <a:pt x="89" y="124"/>
                      <a:pt x="89" y="124"/>
                    </a:cubicBezTo>
                    <a:cubicBezTo>
                      <a:pt x="89" y="124"/>
                      <a:pt x="121" y="124"/>
                      <a:pt x="127" y="124"/>
                    </a:cubicBezTo>
                    <a:cubicBezTo>
                      <a:pt x="131" y="124"/>
                      <a:pt x="131" y="120"/>
                      <a:pt x="131" y="120"/>
                    </a:cubicBezTo>
                    <a:cubicBezTo>
                      <a:pt x="131" y="63"/>
                      <a:pt x="131" y="63"/>
                      <a:pt x="131" y="63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49" y="77"/>
                      <a:pt x="153" y="68"/>
                      <a:pt x="153" y="68"/>
                    </a:cubicBezTo>
                    <a:lnTo>
                      <a:pt x="78" y="0"/>
                    </a:lnTo>
                    <a:close/>
                    <a:moveTo>
                      <a:pt x="76" y="75"/>
                    </a:moveTo>
                    <a:cubicBezTo>
                      <a:pt x="67" y="75"/>
                      <a:pt x="60" y="68"/>
                      <a:pt x="60" y="59"/>
                    </a:cubicBezTo>
                    <a:cubicBezTo>
                      <a:pt x="60" y="50"/>
                      <a:pt x="67" y="42"/>
                      <a:pt x="76" y="42"/>
                    </a:cubicBezTo>
                    <a:cubicBezTo>
                      <a:pt x="85" y="42"/>
                      <a:pt x="92" y="50"/>
                      <a:pt x="92" y="59"/>
                    </a:cubicBezTo>
                    <a:cubicBezTo>
                      <a:pt x="92" y="68"/>
                      <a:pt x="85" y="75"/>
                      <a:pt x="76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9028" tIns="64514" rIns="129028" bIns="64514" numCol="1" anchor="t" anchorCtr="0" compatLnSpc="1"/>
              <a:lstStyle/>
              <a:p>
                <a:pPr defTabSz="1219200"/>
                <a:endParaRPr lang="zh-CN" altLang="en-US" sz="2540">
                  <a:solidFill>
                    <a:prstClr val="white"/>
                  </a:solidFill>
                  <a:latin typeface="思源宋体" panose="02020400000000000000" charset="-122"/>
                  <a:ea typeface="思源宋体" panose="02020400000000000000" charset="-122"/>
                  <a:cs typeface="思源宋体" panose="02020400000000000000" charset="-122"/>
                </a:endParaRPr>
              </a:p>
            </p:txBody>
          </p:sp>
          <p:sp>
            <p:nvSpPr>
              <p:cNvPr id="45" name="Freeform 6"/>
              <p:cNvSpPr/>
              <p:nvPr/>
            </p:nvSpPr>
            <p:spPr bwMode="auto">
              <a:xfrm>
                <a:off x="2628226" y="303457"/>
                <a:ext cx="55563" cy="115888"/>
              </a:xfrm>
              <a:custGeom>
                <a:avLst/>
                <a:gdLst>
                  <a:gd name="T0" fmla="*/ 35 w 35"/>
                  <a:gd name="T1" fmla="*/ 73 h 73"/>
                  <a:gd name="T2" fmla="*/ 35 w 35"/>
                  <a:gd name="T3" fmla="*/ 0 h 73"/>
                  <a:gd name="T4" fmla="*/ 0 w 35"/>
                  <a:gd name="T5" fmla="*/ 0 h 73"/>
                  <a:gd name="T6" fmla="*/ 0 w 35"/>
                  <a:gd name="T7" fmla="*/ 42 h 73"/>
                  <a:gd name="T8" fmla="*/ 35 w 35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73">
                    <a:moveTo>
                      <a:pt x="35" y="73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5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9028" tIns="64514" rIns="129028" bIns="64514" numCol="1" anchor="t" anchorCtr="0" compatLnSpc="1"/>
              <a:lstStyle/>
              <a:p>
                <a:pPr defTabSz="1219200"/>
                <a:endParaRPr lang="zh-CN" altLang="en-US" sz="2540">
                  <a:solidFill>
                    <a:prstClr val="white"/>
                  </a:solidFill>
                  <a:latin typeface="思源宋体" panose="02020400000000000000" charset="-122"/>
                  <a:ea typeface="思源宋体" panose="02020400000000000000" charset="-122"/>
                  <a:cs typeface="思源宋体" panose="02020400000000000000" charset="-122"/>
                </a:endParaRPr>
              </a:p>
            </p:txBody>
          </p:sp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2432963" y="438395"/>
                <a:ext cx="60325" cy="603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9028" tIns="64514" rIns="129028" bIns="64514" numCol="1" anchor="t" anchorCtr="0" compatLnSpc="1"/>
              <a:lstStyle/>
              <a:p>
                <a:pPr defTabSz="1219200"/>
                <a:endParaRPr lang="zh-CN" altLang="en-US" sz="2540">
                  <a:solidFill>
                    <a:prstClr val="white"/>
                  </a:solidFill>
                  <a:latin typeface="思源宋体" panose="02020400000000000000" charset="-122"/>
                  <a:ea typeface="思源宋体" panose="02020400000000000000" charset="-122"/>
                  <a:cs typeface="思源宋体" panose="02020400000000000000" charset="-122"/>
                </a:endParaRPr>
              </a:p>
            </p:txBody>
          </p:sp>
        </p:grpSp>
        <p:sp>
          <p:nvSpPr>
            <p:cNvPr id="48" name="任意多边形 47"/>
            <p:cNvSpPr/>
            <p:nvPr/>
          </p:nvSpPr>
          <p:spPr>
            <a:xfrm rot="16200000" flipH="1">
              <a:off x="8240" y="4154"/>
              <a:ext cx="2854" cy="2847"/>
            </a:xfrm>
            <a:custGeom>
              <a:avLst/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540">
                <a:solidFill>
                  <a:prstClr val="white"/>
                </a:solidFill>
                <a:latin typeface="思源宋体" panose="02020400000000000000" charset="-122"/>
                <a:ea typeface="思源宋体" panose="02020400000000000000" charset="-122"/>
                <a:cs typeface="思源宋体" panose="02020400000000000000" charset="-122"/>
              </a:endParaRPr>
            </a:p>
          </p:txBody>
        </p:sp>
        <p:sp>
          <p:nvSpPr>
            <p:cNvPr id="49" name="文本框 18"/>
            <p:cNvSpPr txBox="1"/>
            <p:nvPr/>
          </p:nvSpPr>
          <p:spPr>
            <a:xfrm>
              <a:off x="10035" y="4266"/>
              <a:ext cx="1231" cy="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/>
              <a:r>
                <a:rPr lang="en-US" altLang="zh-CN" sz="2540" b="1" dirty="0">
                  <a:solidFill>
                    <a:prstClr val="white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思源宋体" panose="02020400000000000000" charset="-122"/>
                </a:rPr>
                <a:t>04</a:t>
              </a:r>
              <a:endParaRPr lang="zh-CN" altLang="en-US" sz="2540" b="1" dirty="0">
                <a:solidFill>
                  <a:prstClr val="white"/>
                </a:solidFill>
                <a:latin typeface="阿里巴巴普惠体 B" panose="00020600040101010101" charset="-122"/>
                <a:ea typeface="阿里巴巴普惠体 B" panose="00020600040101010101" charset="-122"/>
                <a:cs typeface="思源宋体" panose="02020400000000000000" charset="-122"/>
              </a:endParaRPr>
            </a:p>
          </p:txBody>
        </p:sp>
        <p:grpSp>
          <p:nvGrpSpPr>
            <p:cNvPr id="12" name="组合 49"/>
            <p:cNvGrpSpPr/>
            <p:nvPr/>
          </p:nvGrpSpPr>
          <p:grpSpPr>
            <a:xfrm>
              <a:off x="8872" y="5680"/>
              <a:ext cx="556" cy="725"/>
              <a:chOff x="2966364" y="3551501"/>
              <a:chExt cx="409575" cy="533403"/>
            </a:xfrm>
          </p:grpSpPr>
          <p:sp>
            <p:nvSpPr>
              <p:cNvPr id="51" name="Freeform 128"/>
              <p:cNvSpPr>
                <a:spLocks noEditPoints="1"/>
              </p:cNvSpPr>
              <p:nvPr/>
            </p:nvSpPr>
            <p:spPr bwMode="auto">
              <a:xfrm>
                <a:off x="2966364" y="3551501"/>
                <a:ext cx="409575" cy="533403"/>
              </a:xfrm>
              <a:custGeom>
                <a:avLst/>
                <a:gdLst>
                  <a:gd name="T0" fmla="*/ 104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5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6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6 w 109"/>
                  <a:gd name="T23" fmla="*/ 142 h 142"/>
                  <a:gd name="T24" fmla="*/ 104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4 w 109"/>
                  <a:gd name="T31" fmla="*/ 68 h 142"/>
                  <a:gd name="T32" fmla="*/ 66 w 109"/>
                  <a:gd name="T33" fmla="*/ 124 h 142"/>
                  <a:gd name="T34" fmla="*/ 55 w 109"/>
                  <a:gd name="T35" fmla="*/ 136 h 142"/>
                  <a:gd name="T36" fmla="*/ 43 w 109"/>
                  <a:gd name="T37" fmla="*/ 124 h 142"/>
                  <a:gd name="T38" fmla="*/ 43 w 109"/>
                  <a:gd name="T39" fmla="*/ 103 h 142"/>
                  <a:gd name="T40" fmla="*/ 55 w 109"/>
                  <a:gd name="T41" fmla="*/ 91 h 142"/>
                  <a:gd name="T42" fmla="*/ 66 w 109"/>
                  <a:gd name="T43" fmla="*/ 103 h 142"/>
                  <a:gd name="T44" fmla="*/ 66 w 109"/>
                  <a:gd name="T45" fmla="*/ 124 h 142"/>
                  <a:gd name="T46" fmla="*/ 77 w 109"/>
                  <a:gd name="T47" fmla="*/ 68 h 142"/>
                  <a:gd name="T48" fmla="*/ 33 w 109"/>
                  <a:gd name="T49" fmla="*/ 68 h 142"/>
                  <a:gd name="T50" fmla="*/ 33 w 109"/>
                  <a:gd name="T51" fmla="*/ 44 h 142"/>
                  <a:gd name="T52" fmla="*/ 39 w 109"/>
                  <a:gd name="T53" fmla="*/ 27 h 142"/>
                  <a:gd name="T54" fmla="*/ 55 w 109"/>
                  <a:gd name="T55" fmla="*/ 20 h 142"/>
                  <a:gd name="T56" fmla="*/ 70 w 109"/>
                  <a:gd name="T57" fmla="*/ 27 h 142"/>
                  <a:gd name="T58" fmla="*/ 77 w 109"/>
                  <a:gd name="T59" fmla="*/ 44 h 142"/>
                  <a:gd name="T60" fmla="*/ 77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4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5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8"/>
                      <a:pt x="0" y="71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3" y="142"/>
                      <a:pt x="6" y="142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7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1"/>
                      <a:pt x="107" y="68"/>
                      <a:pt x="104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5" y="136"/>
                    </a:cubicBezTo>
                    <a:cubicBezTo>
                      <a:pt x="48" y="136"/>
                      <a:pt x="43" y="131"/>
                      <a:pt x="43" y="12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96"/>
                      <a:pt x="48" y="91"/>
                      <a:pt x="55" y="91"/>
                    </a:cubicBezTo>
                    <a:cubicBezTo>
                      <a:pt x="61" y="91"/>
                      <a:pt x="66" y="96"/>
                      <a:pt x="66" y="103"/>
                    </a:cubicBezTo>
                    <a:lnTo>
                      <a:pt x="66" y="124"/>
                    </a:lnTo>
                    <a:close/>
                    <a:moveTo>
                      <a:pt x="77" y="68"/>
                    </a:move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37"/>
                      <a:pt x="35" y="31"/>
                      <a:pt x="39" y="27"/>
                    </a:cubicBezTo>
                    <a:cubicBezTo>
                      <a:pt x="43" y="23"/>
                      <a:pt x="49" y="20"/>
                      <a:pt x="55" y="20"/>
                    </a:cubicBezTo>
                    <a:cubicBezTo>
                      <a:pt x="60" y="20"/>
                      <a:pt x="66" y="23"/>
                      <a:pt x="70" y="27"/>
                    </a:cubicBezTo>
                    <a:cubicBezTo>
                      <a:pt x="74" y="31"/>
                      <a:pt x="77" y="37"/>
                      <a:pt x="77" y="44"/>
                    </a:cubicBezTo>
                    <a:lnTo>
                      <a:pt x="77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9028" tIns="64514" rIns="129028" bIns="64514" numCol="1" anchor="t" anchorCtr="0" compatLnSpc="1"/>
              <a:lstStyle/>
              <a:p>
                <a:pPr defTabSz="1219200"/>
                <a:endParaRPr lang="zh-CN" altLang="en-US" sz="2540">
                  <a:solidFill>
                    <a:prstClr val="white"/>
                  </a:solidFill>
                  <a:latin typeface="思源宋体" panose="02020400000000000000" charset="-122"/>
                  <a:ea typeface="思源宋体" panose="02020400000000000000" charset="-122"/>
                  <a:cs typeface="思源宋体" panose="02020400000000000000" charset="-122"/>
                </a:endParaRPr>
              </a:p>
            </p:txBody>
          </p:sp>
          <p:sp>
            <p:nvSpPr>
              <p:cNvPr id="52" name="Freeform 129"/>
              <p:cNvSpPr/>
              <p:nvPr/>
            </p:nvSpPr>
            <p:spPr bwMode="auto">
              <a:xfrm>
                <a:off x="3145751" y="3915041"/>
                <a:ext cx="49213" cy="120651"/>
              </a:xfrm>
              <a:custGeom>
                <a:avLst/>
                <a:gdLst>
                  <a:gd name="T0" fmla="*/ 7 w 13"/>
                  <a:gd name="T1" fmla="*/ 0 h 32"/>
                  <a:gd name="T2" fmla="*/ 0 w 13"/>
                  <a:gd name="T3" fmla="*/ 7 h 32"/>
                  <a:gd name="T4" fmla="*/ 0 w 13"/>
                  <a:gd name="T5" fmla="*/ 25 h 32"/>
                  <a:gd name="T6" fmla="*/ 7 w 13"/>
                  <a:gd name="T7" fmla="*/ 32 h 32"/>
                  <a:gd name="T8" fmla="*/ 13 w 13"/>
                  <a:gd name="T9" fmla="*/ 25 h 32"/>
                  <a:gd name="T10" fmla="*/ 13 w 13"/>
                  <a:gd name="T11" fmla="*/ 7 h 32"/>
                  <a:gd name="T12" fmla="*/ 7 w 1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2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3" y="32"/>
                      <a:pt x="7" y="32"/>
                    </a:cubicBezTo>
                    <a:cubicBezTo>
                      <a:pt x="10" y="32"/>
                      <a:pt x="13" y="29"/>
                      <a:pt x="13" y="2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9028" tIns="64514" rIns="129028" bIns="64514" numCol="1" anchor="t" anchorCtr="0" compatLnSpc="1"/>
              <a:lstStyle/>
              <a:p>
                <a:pPr defTabSz="1219200"/>
                <a:endParaRPr lang="zh-CN" altLang="en-US" sz="2540">
                  <a:solidFill>
                    <a:prstClr val="white"/>
                  </a:solidFill>
                  <a:latin typeface="思源宋体" panose="02020400000000000000" charset="-122"/>
                  <a:ea typeface="思源宋体" panose="02020400000000000000" charset="-122"/>
                  <a:cs typeface="思源宋体" panose="02020400000000000000" charset="-122"/>
                </a:endParaRPr>
              </a:p>
            </p:txBody>
          </p:sp>
        </p:grpSp>
      </p:grpSp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  <p:sp>
        <p:nvSpPr>
          <p:cNvPr id="8" name="文本框 31"/>
          <p:cNvSpPr/>
          <p:nvPr/>
        </p:nvSpPr>
        <p:spPr>
          <a:xfrm>
            <a:off x="872490" y="201295"/>
            <a:ext cx="2628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点击此处添加标题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56845"/>
            <a:ext cx="509905" cy="52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5353685" y="1529898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B" panose="00020600040101010101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5976892" y="2482397"/>
            <a:ext cx="304800" cy="277586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B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80479" y="918849"/>
            <a:ext cx="65361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4</a:t>
            </a:r>
          </a:p>
        </p:txBody>
      </p:sp>
      <p:sp>
        <p:nvSpPr>
          <p:cNvPr id="17" name="矩形 16"/>
          <p:cNvSpPr/>
          <p:nvPr/>
        </p:nvSpPr>
        <p:spPr>
          <a:xfrm>
            <a:off x="3325496" y="3607179"/>
            <a:ext cx="56692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单击此处添加标题</a:t>
            </a:r>
          </a:p>
        </p:txBody>
      </p:sp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  <p:pic>
        <p:nvPicPr>
          <p:cNvPr id="14" name="图片 13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55" y="0"/>
            <a:ext cx="6162040" cy="1368425"/>
          </a:xfrm>
          <a:prstGeom prst="rect">
            <a:avLst/>
          </a:prstGeom>
        </p:spPr>
      </p:pic>
      <p:pic>
        <p:nvPicPr>
          <p:cNvPr id="4" name="图片 3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265" y="0"/>
            <a:ext cx="6136005" cy="1368425"/>
          </a:xfrm>
          <a:prstGeom prst="rect">
            <a:avLst/>
          </a:prstGeom>
        </p:spPr>
      </p:pic>
    </p:spTree>
  </p:cSld>
  <p:clrMapOvr>
    <a:masterClrMapping/>
  </p:clrMapOvr>
  <p:transition advClick="0" advTm="674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22529"/>
          <p:cNvGrpSpPr/>
          <p:nvPr/>
        </p:nvGrpSpPr>
        <p:grpSpPr>
          <a:xfrm>
            <a:off x="623888" y="1536700"/>
            <a:ext cx="3311525" cy="3313113"/>
            <a:chOff x="0" y="0"/>
            <a:chExt cx="3312368" cy="3312368"/>
          </a:xfrm>
        </p:grpSpPr>
        <p:sp>
          <p:nvSpPr>
            <p:cNvPr id="22531" name="泪滴形 28"/>
            <p:cNvSpPr/>
            <p:nvPr/>
          </p:nvSpPr>
          <p:spPr>
            <a:xfrm rot="8113422">
              <a:off x="0" y="0"/>
              <a:ext cx="3312368" cy="3312368"/>
            </a:xfrm>
            <a:custGeom>
              <a:avLst/>
              <a:gdLst>
                <a:gd name="txL" fmla="*/ 0 w 3312368"/>
                <a:gd name="txT" fmla="*/ 0 h 3312368"/>
                <a:gd name="txR" fmla="*/ 3312368 w 3312368"/>
                <a:gd name="txB" fmla="*/ 3312368 h 3312368"/>
              </a:gdLst>
              <a:ahLst/>
              <a:cxnLst/>
              <a:rect l="txL" t="txT" r="txR" b="txB"/>
              <a:pathLst>
                <a:path w="3312368" h="3312368">
                  <a:moveTo>
                    <a:pt x="0" y="1656184"/>
                  </a:moveTo>
                  <a:arcTo wR="1656184" hR="1656184" stAng="-10800000" swAng="5400000"/>
                  <a:cubicBezTo>
                    <a:pt x="2208245" y="0"/>
                    <a:pt x="2760306" y="0"/>
                    <a:pt x="3312368" y="0"/>
                  </a:cubicBezTo>
                  <a:cubicBezTo>
                    <a:pt x="3312368" y="552061"/>
                    <a:pt x="3312368" y="1104122"/>
                    <a:pt x="3312368" y="1656184"/>
                  </a:cubicBezTo>
                  <a:arcTo wR="1656184" hR="1656184" stAng="0" swAng="5400000"/>
                  <a:arcTo wR="1656184" hR="1656184" stAng="-16200000" swAng="5400000"/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grpSp>
          <p:nvGrpSpPr>
            <p:cNvPr id="22532" name="组合 22531"/>
            <p:cNvGrpSpPr/>
            <p:nvPr/>
          </p:nvGrpSpPr>
          <p:grpSpPr>
            <a:xfrm>
              <a:off x="610149" y="610148"/>
              <a:ext cx="2088232" cy="2088232"/>
              <a:chOff x="0" y="0"/>
              <a:chExt cx="2088232" cy="2088232"/>
            </a:xfrm>
          </p:grpSpPr>
          <p:sp>
            <p:nvSpPr>
              <p:cNvPr id="22533" name="椭圆 30"/>
              <p:cNvSpPr/>
              <p:nvPr/>
            </p:nvSpPr>
            <p:spPr>
              <a:xfrm>
                <a:off x="0" y="0"/>
                <a:ext cx="2088232" cy="2088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2534" name="图片 3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3277" y="230229"/>
                <a:ext cx="1621677" cy="162777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2535" name="组合 22534"/>
          <p:cNvGrpSpPr/>
          <p:nvPr/>
        </p:nvGrpSpPr>
        <p:grpSpPr>
          <a:xfrm>
            <a:off x="4257675" y="3190875"/>
            <a:ext cx="1871663" cy="1873250"/>
            <a:chOff x="0" y="0"/>
            <a:chExt cx="3312368" cy="3312368"/>
          </a:xfrm>
        </p:grpSpPr>
        <p:sp>
          <p:nvSpPr>
            <p:cNvPr id="22536" name="泪滴形 33"/>
            <p:cNvSpPr/>
            <p:nvPr/>
          </p:nvSpPr>
          <p:spPr>
            <a:xfrm rot="8113422">
              <a:off x="0" y="0"/>
              <a:ext cx="3312368" cy="3312368"/>
            </a:xfrm>
            <a:custGeom>
              <a:avLst/>
              <a:gdLst>
                <a:gd name="txL" fmla="*/ 0 w 3312368"/>
                <a:gd name="txT" fmla="*/ 0 h 3312368"/>
                <a:gd name="txR" fmla="*/ 3312368 w 3312368"/>
                <a:gd name="txB" fmla="*/ 3312368 h 3312368"/>
              </a:gdLst>
              <a:ahLst/>
              <a:cxnLst/>
              <a:rect l="txL" t="txT" r="txR" b="txB"/>
              <a:pathLst>
                <a:path w="3312368" h="3312368">
                  <a:moveTo>
                    <a:pt x="0" y="1656184"/>
                  </a:moveTo>
                  <a:arcTo wR="1656184" hR="1656184" stAng="-10800000" swAng="5400000"/>
                  <a:cubicBezTo>
                    <a:pt x="2208245" y="0"/>
                    <a:pt x="2760306" y="0"/>
                    <a:pt x="3312368" y="0"/>
                  </a:cubicBezTo>
                  <a:cubicBezTo>
                    <a:pt x="3312368" y="552061"/>
                    <a:pt x="3312368" y="1104122"/>
                    <a:pt x="3312368" y="1656184"/>
                  </a:cubicBezTo>
                  <a:arcTo wR="1656184" hR="1656184" stAng="0" swAng="5400000"/>
                  <a:arcTo wR="1656184" hR="1656184" stAng="-16200000" swAng="5400000"/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537" name="椭圆 34"/>
            <p:cNvSpPr/>
            <p:nvPr/>
          </p:nvSpPr>
          <p:spPr>
            <a:xfrm>
              <a:off x="610149" y="610148"/>
              <a:ext cx="2088232" cy="208823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2538" name="图片 3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8688" y="3659188"/>
            <a:ext cx="863600" cy="866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9" name="椭圆 36"/>
          <p:cNvSpPr/>
          <p:nvPr/>
        </p:nvSpPr>
        <p:spPr>
          <a:xfrm>
            <a:off x="3136900" y="1195388"/>
            <a:ext cx="1174750" cy="1173162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22540" name="椭圆 37"/>
          <p:cNvSpPr/>
          <p:nvPr/>
        </p:nvSpPr>
        <p:spPr>
          <a:xfrm>
            <a:off x="4144963" y="2508250"/>
            <a:ext cx="950912" cy="952500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22541" name="文本框 38"/>
          <p:cNvSpPr/>
          <p:nvPr/>
        </p:nvSpPr>
        <p:spPr>
          <a:xfrm>
            <a:off x="3252788" y="1538288"/>
            <a:ext cx="12350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800" b="1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Calibri" panose="020F0502020204030204" charset="0"/>
              </a:rPr>
              <a:t>201X</a:t>
            </a:r>
            <a:endParaRPr lang="en-US" sz="2800" b="1" dirty="0">
              <a:solidFill>
                <a:srgbClr val="000000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B" panose="00020600040101010101" charset="-122"/>
              <a:sym typeface="Calibri" panose="020F0502020204030204" charset="0"/>
            </a:endParaRPr>
          </a:p>
        </p:txBody>
      </p:sp>
      <p:sp>
        <p:nvSpPr>
          <p:cNvPr id="22542" name="文本框 39"/>
          <p:cNvSpPr/>
          <p:nvPr/>
        </p:nvSpPr>
        <p:spPr>
          <a:xfrm>
            <a:off x="4224338" y="2752725"/>
            <a:ext cx="12350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400" b="1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Calibri" panose="020F0502020204030204" charset="0"/>
              </a:rPr>
              <a:t>201X</a:t>
            </a:r>
            <a:endParaRPr lang="en-US" sz="2400" b="1" dirty="0">
              <a:solidFill>
                <a:srgbClr val="000000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B" panose="00020600040101010101" charset="-122"/>
              <a:sym typeface="Calibri" panose="020F0502020204030204" charset="0"/>
            </a:endParaRPr>
          </a:p>
        </p:txBody>
      </p:sp>
      <p:sp>
        <p:nvSpPr>
          <p:cNvPr id="22543" name="矩形 40"/>
          <p:cNvSpPr/>
          <p:nvPr/>
        </p:nvSpPr>
        <p:spPr>
          <a:xfrm>
            <a:off x="6305550" y="966788"/>
            <a:ext cx="5137150" cy="2461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sz="14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  <a:p>
            <a:pPr lvl="0">
              <a:lnSpc>
                <a:spcPct val="100000"/>
              </a:lnSpc>
            </a:pPr>
            <a:endParaRPr sz="1400" dirty="0">
              <a:solidFill>
                <a:srgbClr val="000000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B" panose="00020600040101010101" charset="-122"/>
              <a:sym typeface="微软雅黑" panose="020B0503020204020204" charset="-122"/>
            </a:endParaRPr>
          </a:p>
          <a:p>
            <a:pPr lvl="0">
              <a:lnSpc>
                <a:spcPct val="100000"/>
              </a:lnSpc>
            </a:pPr>
            <a:r>
              <a:rPr sz="14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  <p:sp>
        <p:nvSpPr>
          <p:cNvPr id="4" name="文本框 31"/>
          <p:cNvSpPr/>
          <p:nvPr/>
        </p:nvSpPr>
        <p:spPr>
          <a:xfrm>
            <a:off x="872490" y="201295"/>
            <a:ext cx="2628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点击此处添加标题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56845"/>
            <a:ext cx="509905" cy="521335"/>
          </a:xfrm>
          <a:prstGeom prst="rect">
            <a:avLst/>
          </a:prstGeom>
        </p:spPr>
      </p:pic>
    </p:spTree>
  </p:cSld>
  <p:clrMapOvr>
    <a:masterClrMapping/>
  </p:clrMapOvr>
  <p:transition advClick="0" advTm="271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nimBg="1"/>
      <p:bldP spid="22540" grpId="0" animBg="1"/>
      <p:bldP spid="22541" grpId="0"/>
      <p:bldP spid="22542" grpId="0"/>
      <p:bldP spid="225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Line 37"/>
          <p:cNvSpPr/>
          <p:nvPr/>
        </p:nvSpPr>
        <p:spPr>
          <a:xfrm>
            <a:off x="5970588" y="1587500"/>
            <a:ext cx="1587" cy="3432175"/>
          </a:xfrm>
          <a:prstGeom prst="line">
            <a:avLst/>
          </a:prstGeom>
          <a:ln w="15875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cs typeface="阿里巴巴普惠体 B" panose="00020600040101010101" charset="-122"/>
              <a:sym typeface="宋体" panose="02010600030101010101" pitchFamily="2" charset="-122"/>
            </a:endParaRPr>
          </a:p>
        </p:txBody>
      </p:sp>
      <p:grpSp>
        <p:nvGrpSpPr>
          <p:cNvPr id="28679" name="组合 28678"/>
          <p:cNvGrpSpPr/>
          <p:nvPr/>
        </p:nvGrpSpPr>
        <p:grpSpPr>
          <a:xfrm>
            <a:off x="873125" y="1525588"/>
            <a:ext cx="1306513" cy="1376362"/>
            <a:chOff x="0" y="0"/>
            <a:chExt cx="1306513" cy="1376362"/>
          </a:xfrm>
        </p:grpSpPr>
        <p:sp>
          <p:nvSpPr>
            <p:cNvPr id="28680" name="Freeform 10"/>
            <p:cNvSpPr/>
            <p:nvPr/>
          </p:nvSpPr>
          <p:spPr>
            <a:xfrm>
              <a:off x="341313" y="455612"/>
              <a:ext cx="22225" cy="44450"/>
            </a:xfrm>
            <a:custGeom>
              <a:avLst/>
              <a:gdLst>
                <a:gd name="txL" fmla="*/ 0 w 14"/>
                <a:gd name="txT" fmla="*/ 0 h 28"/>
                <a:gd name="txR" fmla="*/ 14 w 14"/>
                <a:gd name="txB" fmla="*/ 28 h 28"/>
              </a:gdLst>
              <a:ahLst/>
              <a:cxnLst>
                <a:cxn ang="0">
                  <a:pos x="7" y="28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7" y="28"/>
                </a:cxn>
              </a:cxnLst>
              <a:rect l="txL" t="txT" r="txR" b="txB"/>
              <a:pathLst>
                <a:path w="14" h="28">
                  <a:moveTo>
                    <a:pt x="7" y="28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8681" name="Freeform 11"/>
            <p:cNvSpPr/>
            <p:nvPr/>
          </p:nvSpPr>
          <p:spPr>
            <a:xfrm>
              <a:off x="498475" y="455612"/>
              <a:ext cx="22225" cy="44450"/>
            </a:xfrm>
            <a:custGeom>
              <a:avLst/>
              <a:gdLst>
                <a:gd name="txL" fmla="*/ 0 w 14"/>
                <a:gd name="txT" fmla="*/ 0 h 28"/>
                <a:gd name="txR" fmla="*/ 14 w 14"/>
                <a:gd name="txB" fmla="*/ 28 h 28"/>
              </a:gdLst>
              <a:ahLst/>
              <a:cxnLst>
                <a:cxn ang="0">
                  <a:pos x="7" y="28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7" y="28"/>
                </a:cxn>
              </a:cxnLst>
              <a:rect l="txL" t="txT" r="txR" b="txB"/>
              <a:pathLst>
                <a:path w="14" h="28">
                  <a:moveTo>
                    <a:pt x="7" y="28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8682" name="Freeform 12"/>
            <p:cNvSpPr/>
            <p:nvPr/>
          </p:nvSpPr>
          <p:spPr>
            <a:xfrm>
              <a:off x="420688" y="384175"/>
              <a:ext cx="22225" cy="36512"/>
            </a:xfrm>
            <a:custGeom>
              <a:avLst/>
              <a:gdLst>
                <a:gd name="txL" fmla="*/ 0 w 14"/>
                <a:gd name="txT" fmla="*/ 0 h 23"/>
                <a:gd name="txR" fmla="*/ 14 w 14"/>
                <a:gd name="txB" fmla="*/ 23 h 23"/>
              </a:gdLst>
              <a:ahLst/>
              <a:cxnLst>
                <a:cxn ang="0">
                  <a:pos x="0" y="23"/>
                </a:cxn>
                <a:cxn ang="0">
                  <a:pos x="14" y="23"/>
                </a:cxn>
                <a:cxn ang="0">
                  <a:pos x="7" y="0"/>
                </a:cxn>
                <a:cxn ang="0">
                  <a:pos x="0" y="23"/>
                </a:cxn>
              </a:cxnLst>
              <a:rect l="txL" t="txT" r="txR" b="txB"/>
              <a:pathLst>
                <a:path w="14" h="23">
                  <a:moveTo>
                    <a:pt x="0" y="23"/>
                  </a:moveTo>
                  <a:lnTo>
                    <a:pt x="14" y="23"/>
                  </a:lnTo>
                  <a:lnTo>
                    <a:pt x="7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8683" name="Freeform 13"/>
            <p:cNvSpPr/>
            <p:nvPr/>
          </p:nvSpPr>
          <p:spPr>
            <a:xfrm>
              <a:off x="0" y="0"/>
              <a:ext cx="863600" cy="860425"/>
            </a:xfrm>
            <a:custGeom>
              <a:avLst/>
              <a:gdLst>
                <a:gd name="txL" fmla="*/ 0 w 230"/>
                <a:gd name="txT" fmla="*/ 0 h 229"/>
                <a:gd name="txR" fmla="*/ 230 w 230"/>
                <a:gd name="txB" fmla="*/ 229 h 229"/>
              </a:gdLst>
              <a:ahLst/>
              <a:cxnLst>
                <a:cxn ang="0">
                  <a:pos x="19" y="115"/>
                </a:cxn>
                <a:cxn ang="0">
                  <a:pos x="115" y="18"/>
                </a:cxn>
                <a:cxn ang="0">
                  <a:pos x="212" y="115"/>
                </a:cxn>
                <a:cxn ang="0">
                  <a:pos x="212" y="119"/>
                </a:cxn>
                <a:cxn ang="0">
                  <a:pos x="230" y="117"/>
                </a:cxn>
                <a:cxn ang="0">
                  <a:pos x="230" y="115"/>
                </a:cxn>
                <a:cxn ang="0">
                  <a:pos x="115" y="0"/>
                </a:cxn>
                <a:cxn ang="0">
                  <a:pos x="0" y="115"/>
                </a:cxn>
                <a:cxn ang="0">
                  <a:pos x="101" y="229"/>
                </a:cxn>
                <a:cxn ang="0">
                  <a:pos x="105" y="211"/>
                </a:cxn>
                <a:cxn ang="0">
                  <a:pos x="19" y="115"/>
                </a:cxn>
              </a:cxnLst>
              <a:rect l="txL" t="txT" r="txR" b="txB"/>
              <a:pathLst>
                <a:path w="230" h="229">
                  <a:moveTo>
                    <a:pt x="19" y="115"/>
                  </a:moveTo>
                  <a:cubicBezTo>
                    <a:pt x="19" y="62"/>
                    <a:pt x="62" y="18"/>
                    <a:pt x="115" y="18"/>
                  </a:cubicBezTo>
                  <a:cubicBezTo>
                    <a:pt x="168" y="18"/>
                    <a:pt x="212" y="62"/>
                    <a:pt x="212" y="115"/>
                  </a:cubicBezTo>
                  <a:cubicBezTo>
                    <a:pt x="212" y="116"/>
                    <a:pt x="212" y="117"/>
                    <a:pt x="212" y="119"/>
                  </a:cubicBezTo>
                  <a:cubicBezTo>
                    <a:pt x="218" y="118"/>
                    <a:pt x="224" y="117"/>
                    <a:pt x="230" y="117"/>
                  </a:cubicBezTo>
                  <a:cubicBezTo>
                    <a:pt x="230" y="116"/>
                    <a:pt x="230" y="116"/>
                    <a:pt x="230" y="115"/>
                  </a:cubicBezTo>
                  <a:cubicBezTo>
                    <a:pt x="230" y="51"/>
                    <a:pt x="179" y="0"/>
                    <a:pt x="115" y="0"/>
                  </a:cubicBezTo>
                  <a:cubicBezTo>
                    <a:pt x="52" y="0"/>
                    <a:pt x="0" y="51"/>
                    <a:pt x="0" y="115"/>
                  </a:cubicBezTo>
                  <a:cubicBezTo>
                    <a:pt x="0" y="173"/>
                    <a:pt x="44" y="222"/>
                    <a:pt x="101" y="229"/>
                  </a:cubicBezTo>
                  <a:cubicBezTo>
                    <a:pt x="102" y="223"/>
                    <a:pt x="103" y="217"/>
                    <a:pt x="105" y="211"/>
                  </a:cubicBezTo>
                  <a:cubicBezTo>
                    <a:pt x="56" y="206"/>
                    <a:pt x="19" y="164"/>
                    <a:pt x="19" y="115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8684" name="Freeform 14"/>
            <p:cNvSpPr/>
            <p:nvPr/>
          </p:nvSpPr>
          <p:spPr>
            <a:xfrm>
              <a:off x="115888" y="117475"/>
              <a:ext cx="630238" cy="627062"/>
            </a:xfrm>
            <a:custGeom>
              <a:avLst/>
              <a:gdLst>
                <a:gd name="txL" fmla="*/ 0 w 168"/>
                <a:gd name="txT" fmla="*/ 0 h 167"/>
                <a:gd name="txR" fmla="*/ 168 w 168"/>
                <a:gd name="txB" fmla="*/ 167 h 167"/>
              </a:gdLst>
              <a:ahLst/>
              <a:cxnLst>
                <a:cxn ang="0">
                  <a:pos x="109" y="124"/>
                </a:cxn>
                <a:cxn ang="0">
                  <a:pos x="100" y="124"/>
                </a:cxn>
                <a:cxn ang="0">
                  <a:pos x="90" y="90"/>
                </a:cxn>
                <a:cxn ang="0">
                  <a:pos x="78" y="90"/>
                </a:cxn>
                <a:cxn ang="0">
                  <a:pos x="68" y="124"/>
                </a:cxn>
                <a:cxn ang="0">
                  <a:pos x="56" y="124"/>
                </a:cxn>
                <a:cxn ang="0">
                  <a:pos x="47" y="90"/>
                </a:cxn>
                <a:cxn ang="0">
                  <a:pos x="39" y="90"/>
                </a:cxn>
                <a:cxn ang="0">
                  <a:pos x="39" y="81"/>
                </a:cxn>
                <a:cxn ang="0">
                  <a:pos x="44" y="81"/>
                </a:cxn>
                <a:cxn ang="0">
                  <a:pos x="35" y="49"/>
                </a:cxn>
                <a:cxn ang="0">
                  <a:pos x="50" y="49"/>
                </a:cxn>
                <a:cxn ang="0">
                  <a:pos x="58" y="81"/>
                </a:cxn>
                <a:cxn ang="0">
                  <a:pos x="69" y="81"/>
                </a:cxn>
                <a:cxn ang="0">
                  <a:pos x="79" y="49"/>
                </a:cxn>
                <a:cxn ang="0">
                  <a:pos x="90" y="49"/>
                </a:cxn>
                <a:cxn ang="0">
                  <a:pos x="99" y="81"/>
                </a:cxn>
                <a:cxn ang="0">
                  <a:pos x="110" y="81"/>
                </a:cxn>
                <a:cxn ang="0">
                  <a:pos x="119" y="49"/>
                </a:cxn>
                <a:cxn ang="0">
                  <a:pos x="134" y="49"/>
                </a:cxn>
                <a:cxn ang="0">
                  <a:pos x="124" y="81"/>
                </a:cxn>
                <a:cxn ang="0">
                  <a:pos x="129" y="81"/>
                </a:cxn>
                <a:cxn ang="0">
                  <a:pos x="129" y="90"/>
                </a:cxn>
                <a:cxn ang="0">
                  <a:pos x="122" y="90"/>
                </a:cxn>
                <a:cxn ang="0">
                  <a:pos x="113" y="120"/>
                </a:cxn>
                <a:cxn ang="0">
                  <a:pos x="168" y="91"/>
                </a:cxn>
                <a:cxn ang="0">
                  <a:pos x="168" y="84"/>
                </a:cxn>
                <a:cxn ang="0">
                  <a:pos x="84" y="0"/>
                </a:cxn>
                <a:cxn ang="0">
                  <a:pos x="0" y="84"/>
                </a:cxn>
                <a:cxn ang="0">
                  <a:pos x="79" y="167"/>
                </a:cxn>
                <a:cxn ang="0">
                  <a:pos x="109" y="124"/>
                </a:cxn>
              </a:cxnLst>
              <a:rect l="txL" t="txT" r="txR" b="txB"/>
              <a:pathLst>
                <a:path w="168" h="167">
                  <a:moveTo>
                    <a:pt x="109" y="124"/>
                  </a:moveTo>
                  <a:cubicBezTo>
                    <a:pt x="100" y="124"/>
                    <a:pt x="100" y="124"/>
                    <a:pt x="100" y="124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9" y="81"/>
                    <a:pt x="129" y="81"/>
                    <a:pt x="129" y="81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29" y="106"/>
                    <a:pt x="147" y="96"/>
                    <a:pt x="168" y="91"/>
                  </a:cubicBezTo>
                  <a:cubicBezTo>
                    <a:pt x="168" y="88"/>
                    <a:pt x="168" y="86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cubicBezTo>
                    <a:pt x="0" y="128"/>
                    <a:pt x="35" y="164"/>
                    <a:pt x="79" y="167"/>
                  </a:cubicBezTo>
                  <a:cubicBezTo>
                    <a:pt x="86" y="151"/>
                    <a:pt x="96" y="136"/>
                    <a:pt x="109" y="124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8685" name="Freeform 15"/>
            <p:cNvSpPr/>
            <p:nvPr/>
          </p:nvSpPr>
          <p:spPr>
            <a:xfrm>
              <a:off x="442913" y="511175"/>
              <a:ext cx="863600" cy="865187"/>
            </a:xfrm>
            <a:custGeom>
              <a:avLst/>
              <a:gdLst>
                <a:gd name="txL" fmla="*/ 0 w 230"/>
                <a:gd name="txT" fmla="*/ 0 h 230"/>
                <a:gd name="txR" fmla="*/ 230 w 230"/>
                <a:gd name="txB" fmla="*/ 230 h 230"/>
              </a:gdLst>
              <a:ahLst/>
              <a:cxnLst>
                <a:cxn ang="0">
                  <a:pos x="115" y="19"/>
                </a:cxn>
                <a:cxn ang="0">
                  <a:pos x="211" y="115"/>
                </a:cxn>
                <a:cxn ang="0">
                  <a:pos x="115" y="212"/>
                </a:cxn>
                <a:cxn ang="0">
                  <a:pos x="18" y="115"/>
                </a:cxn>
                <a:cxn ang="0">
                  <a:pos x="21" y="91"/>
                </a:cxn>
                <a:cxn ang="0">
                  <a:pos x="2" y="94"/>
                </a:cxn>
                <a:cxn ang="0">
                  <a:pos x="0" y="115"/>
                </a:cxn>
                <a:cxn ang="0">
                  <a:pos x="115" y="230"/>
                </a:cxn>
                <a:cxn ang="0">
                  <a:pos x="230" y="115"/>
                </a:cxn>
                <a:cxn ang="0">
                  <a:pos x="115" y="0"/>
                </a:cxn>
                <a:cxn ang="0">
                  <a:pos x="110" y="0"/>
                </a:cxn>
                <a:cxn ang="0">
                  <a:pos x="105" y="19"/>
                </a:cxn>
                <a:cxn ang="0">
                  <a:pos x="115" y="19"/>
                </a:cxn>
              </a:cxnLst>
              <a:rect l="txL" t="txT" r="txR" b="txB"/>
              <a:pathLst>
                <a:path w="230" h="230">
                  <a:moveTo>
                    <a:pt x="115" y="19"/>
                  </a:moveTo>
                  <a:cubicBezTo>
                    <a:pt x="168" y="19"/>
                    <a:pt x="211" y="62"/>
                    <a:pt x="211" y="115"/>
                  </a:cubicBezTo>
                  <a:cubicBezTo>
                    <a:pt x="211" y="168"/>
                    <a:pt x="168" y="212"/>
                    <a:pt x="115" y="212"/>
                  </a:cubicBezTo>
                  <a:cubicBezTo>
                    <a:pt x="62" y="212"/>
                    <a:pt x="18" y="168"/>
                    <a:pt x="18" y="115"/>
                  </a:cubicBezTo>
                  <a:cubicBezTo>
                    <a:pt x="18" y="107"/>
                    <a:pt x="19" y="99"/>
                    <a:pt x="21" y="91"/>
                  </a:cubicBezTo>
                  <a:cubicBezTo>
                    <a:pt x="15" y="93"/>
                    <a:pt x="9" y="93"/>
                    <a:pt x="2" y="94"/>
                  </a:cubicBezTo>
                  <a:cubicBezTo>
                    <a:pt x="1" y="101"/>
                    <a:pt x="0" y="108"/>
                    <a:pt x="0" y="115"/>
                  </a:cubicBezTo>
                  <a:cubicBezTo>
                    <a:pt x="0" y="179"/>
                    <a:pt x="51" y="230"/>
                    <a:pt x="115" y="230"/>
                  </a:cubicBezTo>
                  <a:cubicBezTo>
                    <a:pt x="178" y="230"/>
                    <a:pt x="230" y="179"/>
                    <a:pt x="230" y="115"/>
                  </a:cubicBezTo>
                  <a:cubicBezTo>
                    <a:pt x="230" y="52"/>
                    <a:pt x="178" y="0"/>
                    <a:pt x="115" y="0"/>
                  </a:cubicBezTo>
                  <a:cubicBezTo>
                    <a:pt x="113" y="0"/>
                    <a:pt x="112" y="0"/>
                    <a:pt x="110" y="0"/>
                  </a:cubicBezTo>
                  <a:cubicBezTo>
                    <a:pt x="109" y="7"/>
                    <a:pt x="107" y="13"/>
                    <a:pt x="105" y="19"/>
                  </a:cubicBezTo>
                  <a:cubicBezTo>
                    <a:pt x="108" y="19"/>
                    <a:pt x="111" y="19"/>
                    <a:pt x="115" y="19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8686" name="Freeform 16"/>
            <p:cNvSpPr/>
            <p:nvPr/>
          </p:nvSpPr>
          <p:spPr>
            <a:xfrm>
              <a:off x="492125" y="538162"/>
              <a:ext cx="236538" cy="203200"/>
            </a:xfrm>
            <a:custGeom>
              <a:avLst/>
              <a:gdLst>
                <a:gd name="txL" fmla="*/ 0 w 63"/>
                <a:gd name="txT" fmla="*/ 0 h 54"/>
                <a:gd name="txR" fmla="*/ 63 w 63"/>
                <a:gd name="txB" fmla="*/ 54 h 54"/>
              </a:gdLst>
              <a:ahLst/>
              <a:cxnLst>
                <a:cxn ang="0">
                  <a:pos x="0" y="54"/>
                </a:cxn>
                <a:cxn ang="0">
                  <a:pos x="63" y="0"/>
                </a:cxn>
                <a:cxn ang="0">
                  <a:pos x="0" y="54"/>
                </a:cxn>
              </a:cxnLst>
              <a:rect l="txL" t="txT" r="txR" b="txB"/>
              <a:pathLst>
                <a:path w="63" h="54">
                  <a:moveTo>
                    <a:pt x="0" y="54"/>
                  </a:moveTo>
                  <a:cubicBezTo>
                    <a:pt x="29" y="48"/>
                    <a:pt x="53" y="27"/>
                    <a:pt x="63" y="0"/>
                  </a:cubicBezTo>
                  <a:cubicBezTo>
                    <a:pt x="36" y="10"/>
                    <a:pt x="14" y="29"/>
                    <a:pt x="0" y="54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8687" name="Freeform 17"/>
            <p:cNvSpPr/>
            <p:nvPr/>
          </p:nvSpPr>
          <p:spPr>
            <a:xfrm>
              <a:off x="450850" y="771525"/>
              <a:ext cx="104775" cy="93662"/>
            </a:xfrm>
            <a:custGeom>
              <a:avLst/>
              <a:gdLst>
                <a:gd name="txL" fmla="*/ 0 w 28"/>
                <a:gd name="txT" fmla="*/ 0 h 25"/>
                <a:gd name="txR" fmla="*/ 28 w 28"/>
                <a:gd name="txB" fmla="*/ 25 h 25"/>
              </a:gdLst>
              <a:ahLst/>
              <a:cxnLst>
                <a:cxn ang="0">
                  <a:pos x="28" y="0"/>
                </a:cxn>
                <a:cxn ang="0">
                  <a:pos x="5" y="6"/>
                </a:cxn>
                <a:cxn ang="0">
                  <a:pos x="0" y="25"/>
                </a:cxn>
                <a:cxn ang="0">
                  <a:pos x="19" y="22"/>
                </a:cxn>
                <a:cxn ang="0">
                  <a:pos x="28" y="0"/>
                </a:cxn>
              </a:cxnLst>
              <a:rect l="txL" t="txT" r="txR" b="txB"/>
              <a:pathLst>
                <a:path w="28" h="25">
                  <a:moveTo>
                    <a:pt x="28" y="0"/>
                  </a:moveTo>
                  <a:cubicBezTo>
                    <a:pt x="21" y="3"/>
                    <a:pt x="13" y="5"/>
                    <a:pt x="5" y="6"/>
                  </a:cubicBezTo>
                  <a:cubicBezTo>
                    <a:pt x="3" y="12"/>
                    <a:pt x="1" y="18"/>
                    <a:pt x="0" y="25"/>
                  </a:cubicBezTo>
                  <a:cubicBezTo>
                    <a:pt x="7" y="24"/>
                    <a:pt x="13" y="24"/>
                    <a:pt x="19" y="22"/>
                  </a:cubicBezTo>
                  <a:cubicBezTo>
                    <a:pt x="21" y="15"/>
                    <a:pt x="24" y="7"/>
                    <a:pt x="28" y="0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8688" name="Freeform 18"/>
            <p:cNvSpPr/>
            <p:nvPr/>
          </p:nvSpPr>
          <p:spPr>
            <a:xfrm>
              <a:off x="468313" y="522287"/>
              <a:ext cx="315913" cy="271462"/>
            </a:xfrm>
            <a:custGeom>
              <a:avLst/>
              <a:gdLst>
                <a:gd name="txL" fmla="*/ 0 w 84"/>
                <a:gd name="txT" fmla="*/ 0 h 72"/>
                <a:gd name="txR" fmla="*/ 84 w 84"/>
                <a:gd name="txB" fmla="*/ 72 h 72"/>
              </a:gdLst>
              <a:ahLst/>
              <a:cxnLst>
                <a:cxn ang="0">
                  <a:pos x="75" y="22"/>
                </a:cxn>
                <a:cxn ang="0">
                  <a:pos x="84" y="0"/>
                </a:cxn>
                <a:cxn ang="0">
                  <a:pos x="69" y="4"/>
                </a:cxn>
                <a:cxn ang="0">
                  <a:pos x="6" y="58"/>
                </a:cxn>
                <a:cxn ang="0">
                  <a:pos x="0" y="72"/>
                </a:cxn>
                <a:cxn ang="0">
                  <a:pos x="23" y="66"/>
                </a:cxn>
                <a:cxn ang="0">
                  <a:pos x="75" y="22"/>
                </a:cxn>
              </a:cxnLst>
              <a:rect l="txL" t="txT" r="txR" b="txB"/>
              <a:pathLst>
                <a:path w="84" h="72">
                  <a:moveTo>
                    <a:pt x="75" y="22"/>
                  </a:moveTo>
                  <a:cubicBezTo>
                    <a:pt x="79" y="15"/>
                    <a:pt x="82" y="7"/>
                    <a:pt x="84" y="0"/>
                  </a:cubicBezTo>
                  <a:cubicBezTo>
                    <a:pt x="79" y="1"/>
                    <a:pt x="74" y="2"/>
                    <a:pt x="69" y="4"/>
                  </a:cubicBezTo>
                  <a:cubicBezTo>
                    <a:pt x="59" y="31"/>
                    <a:pt x="35" y="52"/>
                    <a:pt x="6" y="58"/>
                  </a:cubicBezTo>
                  <a:cubicBezTo>
                    <a:pt x="4" y="62"/>
                    <a:pt x="2" y="67"/>
                    <a:pt x="0" y="72"/>
                  </a:cubicBezTo>
                  <a:cubicBezTo>
                    <a:pt x="8" y="71"/>
                    <a:pt x="16" y="69"/>
                    <a:pt x="23" y="66"/>
                  </a:cubicBezTo>
                  <a:cubicBezTo>
                    <a:pt x="34" y="46"/>
                    <a:pt x="53" y="30"/>
                    <a:pt x="75" y="22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8689" name="Freeform 19"/>
            <p:cNvSpPr/>
            <p:nvPr/>
          </p:nvSpPr>
          <p:spPr>
            <a:xfrm>
              <a:off x="863600" y="898525"/>
              <a:ext cx="22225" cy="38100"/>
            </a:xfrm>
            <a:custGeom>
              <a:avLst/>
              <a:gdLst>
                <a:gd name="txL" fmla="*/ 0 w 14"/>
                <a:gd name="txT" fmla="*/ 0 h 24"/>
                <a:gd name="txR" fmla="*/ 14 w 14"/>
                <a:gd name="txB" fmla="*/ 24 h 24"/>
              </a:gdLst>
              <a:ahLst/>
              <a:cxnLst>
                <a:cxn ang="0">
                  <a:pos x="7" y="0"/>
                </a:cxn>
                <a:cxn ang="0">
                  <a:pos x="0" y="24"/>
                </a:cxn>
                <a:cxn ang="0">
                  <a:pos x="14" y="24"/>
                </a:cxn>
                <a:cxn ang="0">
                  <a:pos x="7" y="0"/>
                </a:cxn>
              </a:cxnLst>
              <a:rect l="txL" t="txT" r="txR" b="txB"/>
              <a:pathLst>
                <a:path w="14" h="24">
                  <a:moveTo>
                    <a:pt x="7" y="0"/>
                  </a:moveTo>
                  <a:lnTo>
                    <a:pt x="0" y="24"/>
                  </a:lnTo>
                  <a:lnTo>
                    <a:pt x="14" y="2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8690" name="Freeform 20"/>
            <p:cNvSpPr>
              <a:spLocks noEditPoints="1"/>
            </p:cNvSpPr>
            <p:nvPr/>
          </p:nvSpPr>
          <p:spPr>
            <a:xfrm>
              <a:off x="558800" y="631825"/>
              <a:ext cx="630238" cy="627062"/>
            </a:xfrm>
            <a:custGeom>
              <a:avLst/>
              <a:gdLst>
                <a:gd name="txL" fmla="*/ 0 w 168"/>
                <a:gd name="txT" fmla="*/ 0 h 167"/>
                <a:gd name="txR" fmla="*/ 168 w 168"/>
                <a:gd name="txB" fmla="*/ 167 h 167"/>
              </a:gdLst>
              <a:ahLst/>
              <a:cxnLst>
                <a:cxn ang="0">
                  <a:pos x="84" y="167"/>
                </a:cxn>
                <a:cxn ang="0">
                  <a:pos x="168" y="83"/>
                </a:cxn>
                <a:cxn ang="0">
                  <a:pos x="84" y="0"/>
                </a:cxn>
                <a:cxn ang="0">
                  <a:pos x="68" y="1"/>
                </a:cxn>
                <a:cxn ang="0">
                  <a:pos x="5" y="55"/>
                </a:cxn>
                <a:cxn ang="0">
                  <a:pos x="0" y="83"/>
                </a:cxn>
                <a:cxn ang="0">
                  <a:pos x="84" y="167"/>
                </a:cxn>
                <a:cxn ang="0">
                  <a:pos x="49" y="48"/>
                </a:cxn>
                <a:cxn ang="0">
                  <a:pos x="57" y="81"/>
                </a:cxn>
                <a:cxn ang="0">
                  <a:pos x="69" y="81"/>
                </a:cxn>
                <a:cxn ang="0">
                  <a:pos x="78" y="48"/>
                </a:cxn>
                <a:cxn ang="0">
                  <a:pos x="89" y="48"/>
                </a:cxn>
                <a:cxn ang="0">
                  <a:pos x="99" y="81"/>
                </a:cxn>
                <a:cxn ang="0">
                  <a:pos x="110" y="81"/>
                </a:cxn>
                <a:cxn ang="0">
                  <a:pos x="118" y="48"/>
                </a:cxn>
                <a:cxn ang="0">
                  <a:pos x="133" y="48"/>
                </a:cxn>
                <a:cxn ang="0">
                  <a:pos x="124" y="81"/>
                </a:cxn>
                <a:cxn ang="0">
                  <a:pos x="129" y="81"/>
                </a:cxn>
                <a:cxn ang="0">
                  <a:pos x="129" y="89"/>
                </a:cxn>
                <a:cxn ang="0">
                  <a:pos x="121" y="89"/>
                </a:cxn>
                <a:cxn ang="0">
                  <a:pos x="112" y="123"/>
                </a:cxn>
                <a:cxn ang="0">
                  <a:pos x="100" y="123"/>
                </a:cxn>
                <a:cxn ang="0">
                  <a:pos x="89" y="89"/>
                </a:cxn>
                <a:cxn ang="0">
                  <a:pos x="78" y="89"/>
                </a:cxn>
                <a:cxn ang="0">
                  <a:pos x="68" y="123"/>
                </a:cxn>
                <a:cxn ang="0">
                  <a:pos x="56" y="123"/>
                </a:cxn>
                <a:cxn ang="0">
                  <a:pos x="46" y="89"/>
                </a:cxn>
                <a:cxn ang="0">
                  <a:pos x="39" y="89"/>
                </a:cxn>
                <a:cxn ang="0">
                  <a:pos x="39" y="81"/>
                </a:cxn>
                <a:cxn ang="0">
                  <a:pos x="44" y="81"/>
                </a:cxn>
                <a:cxn ang="0">
                  <a:pos x="34" y="48"/>
                </a:cxn>
                <a:cxn ang="0">
                  <a:pos x="49" y="48"/>
                </a:cxn>
              </a:cxnLst>
              <a:rect l="txL" t="txT" r="txR" b="txB"/>
              <a:pathLst>
                <a:path w="168" h="167">
                  <a:moveTo>
                    <a:pt x="84" y="167"/>
                  </a:moveTo>
                  <a:cubicBezTo>
                    <a:pt x="130" y="167"/>
                    <a:pt x="168" y="129"/>
                    <a:pt x="168" y="83"/>
                  </a:cubicBezTo>
                  <a:cubicBezTo>
                    <a:pt x="168" y="37"/>
                    <a:pt x="130" y="0"/>
                    <a:pt x="84" y="0"/>
                  </a:cubicBezTo>
                  <a:cubicBezTo>
                    <a:pt x="78" y="0"/>
                    <a:pt x="73" y="0"/>
                    <a:pt x="68" y="1"/>
                  </a:cubicBezTo>
                  <a:cubicBezTo>
                    <a:pt x="54" y="26"/>
                    <a:pt x="32" y="45"/>
                    <a:pt x="5" y="55"/>
                  </a:cubicBezTo>
                  <a:cubicBezTo>
                    <a:pt x="2" y="64"/>
                    <a:pt x="0" y="73"/>
                    <a:pt x="0" y="83"/>
                  </a:cubicBezTo>
                  <a:cubicBezTo>
                    <a:pt x="0" y="129"/>
                    <a:pt x="38" y="167"/>
                    <a:pt x="84" y="167"/>
                  </a:cubicBezTo>
                  <a:close/>
                  <a:moveTo>
                    <a:pt x="49" y="48"/>
                  </a:moveTo>
                  <a:cubicBezTo>
                    <a:pt x="57" y="81"/>
                    <a:pt x="57" y="81"/>
                    <a:pt x="57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9" y="81"/>
                    <a:pt x="129" y="81"/>
                    <a:pt x="129" y="81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49" y="48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8691" name="Freeform 21"/>
            <p:cNvSpPr/>
            <p:nvPr/>
          </p:nvSpPr>
          <p:spPr>
            <a:xfrm>
              <a:off x="941388" y="966787"/>
              <a:ext cx="22225" cy="44450"/>
            </a:xfrm>
            <a:custGeom>
              <a:avLst/>
              <a:gdLst>
                <a:gd name="txL" fmla="*/ 0 w 14"/>
                <a:gd name="txT" fmla="*/ 0 h 28"/>
                <a:gd name="txR" fmla="*/ 14 w 14"/>
                <a:gd name="txB" fmla="*/ 28 h 28"/>
              </a:gdLst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7" y="28"/>
                </a:cxn>
                <a:cxn ang="0">
                  <a:pos x="14" y="0"/>
                </a:cxn>
              </a:cxnLst>
              <a:rect l="txL" t="txT" r="txR" b="txB"/>
              <a:pathLst>
                <a:path w="14" h="28">
                  <a:moveTo>
                    <a:pt x="14" y="0"/>
                  </a:moveTo>
                  <a:lnTo>
                    <a:pt x="0" y="0"/>
                  </a:lnTo>
                  <a:lnTo>
                    <a:pt x="7" y="2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8692" name="Freeform 22"/>
            <p:cNvSpPr/>
            <p:nvPr/>
          </p:nvSpPr>
          <p:spPr>
            <a:xfrm>
              <a:off x="784225" y="966787"/>
              <a:ext cx="22225" cy="44450"/>
            </a:xfrm>
            <a:custGeom>
              <a:avLst/>
              <a:gdLst>
                <a:gd name="txL" fmla="*/ 0 w 14"/>
                <a:gd name="txT" fmla="*/ 0 h 28"/>
                <a:gd name="txR" fmla="*/ 14 w 14"/>
                <a:gd name="txB" fmla="*/ 28 h 28"/>
              </a:gdLst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5" y="28"/>
                </a:cxn>
                <a:cxn ang="0">
                  <a:pos x="14" y="0"/>
                </a:cxn>
              </a:cxnLst>
              <a:rect l="txL" t="txT" r="txR" b="txB"/>
              <a:pathLst>
                <a:path w="14" h="28">
                  <a:moveTo>
                    <a:pt x="14" y="0"/>
                  </a:moveTo>
                  <a:lnTo>
                    <a:pt x="0" y="0"/>
                  </a:lnTo>
                  <a:lnTo>
                    <a:pt x="5" y="2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8693" name="Freeform 23"/>
            <p:cNvSpPr/>
            <p:nvPr/>
          </p:nvSpPr>
          <p:spPr>
            <a:xfrm>
              <a:off x="577850" y="635000"/>
              <a:ext cx="236538" cy="203200"/>
            </a:xfrm>
            <a:custGeom>
              <a:avLst/>
              <a:gdLst>
                <a:gd name="txL" fmla="*/ 0 w 63"/>
                <a:gd name="txT" fmla="*/ 0 h 54"/>
                <a:gd name="txR" fmla="*/ 63 w 63"/>
                <a:gd name="txB" fmla="*/ 54 h 54"/>
              </a:gdLst>
              <a:ahLst/>
              <a:cxnLst>
                <a:cxn ang="0">
                  <a:pos x="63" y="0"/>
                </a:cxn>
                <a:cxn ang="0">
                  <a:pos x="0" y="54"/>
                </a:cxn>
                <a:cxn ang="0">
                  <a:pos x="63" y="0"/>
                </a:cxn>
              </a:cxnLst>
              <a:rect l="txL" t="txT" r="txR" b="txB"/>
              <a:pathLst>
                <a:path w="63" h="54">
                  <a:moveTo>
                    <a:pt x="63" y="0"/>
                  </a:moveTo>
                  <a:cubicBezTo>
                    <a:pt x="34" y="6"/>
                    <a:pt x="10" y="27"/>
                    <a:pt x="0" y="54"/>
                  </a:cubicBezTo>
                  <a:cubicBezTo>
                    <a:pt x="27" y="44"/>
                    <a:pt x="49" y="25"/>
                    <a:pt x="63" y="0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8694" name="Freeform 24"/>
            <p:cNvSpPr/>
            <p:nvPr/>
          </p:nvSpPr>
          <p:spPr>
            <a:xfrm>
              <a:off x="750888" y="511175"/>
              <a:ext cx="104775" cy="93662"/>
            </a:xfrm>
            <a:custGeom>
              <a:avLst/>
              <a:gdLst>
                <a:gd name="txL" fmla="*/ 0 w 28"/>
                <a:gd name="txT" fmla="*/ 0 h 25"/>
                <a:gd name="txR" fmla="*/ 28 w 28"/>
                <a:gd name="txB" fmla="*/ 25 h 25"/>
              </a:gdLst>
              <a:ahLst/>
              <a:cxnLst>
                <a:cxn ang="0">
                  <a:pos x="0" y="25"/>
                </a:cxn>
                <a:cxn ang="0">
                  <a:pos x="23" y="19"/>
                </a:cxn>
                <a:cxn ang="0">
                  <a:pos x="28" y="0"/>
                </a:cxn>
                <a:cxn ang="0">
                  <a:pos x="9" y="3"/>
                </a:cxn>
                <a:cxn ang="0">
                  <a:pos x="0" y="25"/>
                </a:cxn>
              </a:cxnLst>
              <a:rect l="txL" t="txT" r="txR" b="txB"/>
              <a:pathLst>
                <a:path w="28" h="25">
                  <a:moveTo>
                    <a:pt x="0" y="25"/>
                  </a:moveTo>
                  <a:cubicBezTo>
                    <a:pt x="7" y="22"/>
                    <a:pt x="15" y="20"/>
                    <a:pt x="23" y="19"/>
                  </a:cubicBezTo>
                  <a:cubicBezTo>
                    <a:pt x="25" y="13"/>
                    <a:pt x="27" y="7"/>
                    <a:pt x="28" y="0"/>
                  </a:cubicBezTo>
                  <a:cubicBezTo>
                    <a:pt x="21" y="1"/>
                    <a:pt x="15" y="1"/>
                    <a:pt x="9" y="3"/>
                  </a:cubicBezTo>
                  <a:cubicBezTo>
                    <a:pt x="7" y="10"/>
                    <a:pt x="4" y="18"/>
                    <a:pt x="0" y="25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8695" name="文本框 38"/>
          <p:cNvSpPr/>
          <p:nvPr/>
        </p:nvSpPr>
        <p:spPr>
          <a:xfrm>
            <a:off x="2760663" y="1222375"/>
            <a:ext cx="2270125" cy="3698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b="1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单击此处添加标题</a:t>
            </a:r>
          </a:p>
        </p:txBody>
      </p:sp>
      <p:sp>
        <p:nvSpPr>
          <p:cNvPr id="28696" name="文本框 39"/>
          <p:cNvSpPr/>
          <p:nvPr/>
        </p:nvSpPr>
        <p:spPr>
          <a:xfrm>
            <a:off x="2765425" y="1582738"/>
            <a:ext cx="27908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28697" name="组合 28696"/>
          <p:cNvGrpSpPr/>
          <p:nvPr/>
        </p:nvGrpSpPr>
        <p:grpSpPr>
          <a:xfrm>
            <a:off x="1012825" y="3500437"/>
            <a:ext cx="4543425" cy="1940515"/>
            <a:chOff x="0" y="-63510"/>
            <a:chExt cx="4542659" cy="1940777"/>
          </a:xfrm>
        </p:grpSpPr>
        <p:grpSp>
          <p:nvGrpSpPr>
            <p:cNvPr id="28698" name="组合 28697"/>
            <p:cNvGrpSpPr/>
            <p:nvPr/>
          </p:nvGrpSpPr>
          <p:grpSpPr>
            <a:xfrm>
              <a:off x="0" y="30792"/>
              <a:ext cx="1111250" cy="1116012"/>
              <a:chOff x="0" y="0"/>
              <a:chExt cx="1111250" cy="1116012"/>
            </a:xfrm>
          </p:grpSpPr>
          <p:sp>
            <p:nvSpPr>
              <p:cNvPr id="28699" name="Freeform 25"/>
              <p:cNvSpPr/>
              <p:nvPr/>
            </p:nvSpPr>
            <p:spPr>
              <a:xfrm>
                <a:off x="131762" y="184150"/>
                <a:ext cx="566738" cy="571500"/>
              </a:xfrm>
              <a:custGeom>
                <a:avLst/>
                <a:gdLst>
                  <a:gd name="txL" fmla="*/ 0 w 357"/>
                  <a:gd name="txT" fmla="*/ 0 h 360"/>
                  <a:gd name="txR" fmla="*/ 357 w 357"/>
                  <a:gd name="txB" fmla="*/ 360 h 360"/>
                </a:gdLst>
                <a:ahLst/>
                <a:cxnLst>
                  <a:cxn ang="0">
                    <a:pos x="357" y="66"/>
                  </a:cxn>
                  <a:cxn ang="0">
                    <a:pos x="357" y="64"/>
                  </a:cxn>
                  <a:cxn ang="0">
                    <a:pos x="307" y="14"/>
                  </a:cxn>
                  <a:cxn ang="0">
                    <a:pos x="293" y="0"/>
                  </a:cxn>
                  <a:cxn ang="0">
                    <a:pos x="0" y="293"/>
                  </a:cxn>
                  <a:cxn ang="0">
                    <a:pos x="64" y="360"/>
                  </a:cxn>
                  <a:cxn ang="0">
                    <a:pos x="357" y="66"/>
                  </a:cxn>
                </a:cxnLst>
                <a:rect l="txL" t="txT" r="txR" b="txB"/>
                <a:pathLst>
                  <a:path w="357" h="360">
                    <a:moveTo>
                      <a:pt x="357" y="66"/>
                    </a:moveTo>
                    <a:lnTo>
                      <a:pt x="357" y="64"/>
                    </a:lnTo>
                    <a:lnTo>
                      <a:pt x="307" y="14"/>
                    </a:lnTo>
                    <a:lnTo>
                      <a:pt x="293" y="0"/>
                    </a:lnTo>
                    <a:lnTo>
                      <a:pt x="0" y="293"/>
                    </a:lnTo>
                    <a:lnTo>
                      <a:pt x="64" y="360"/>
                    </a:lnTo>
                    <a:lnTo>
                      <a:pt x="357" y="66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</a:ln>
            </p:spPr>
            <p:txBody>
              <a:bodyPr vert="horz" wrap="square" anchor="t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700" name="Freeform 26"/>
              <p:cNvSpPr/>
              <p:nvPr/>
            </p:nvSpPr>
            <p:spPr>
              <a:xfrm>
                <a:off x="360362" y="412750"/>
                <a:ext cx="569913" cy="571500"/>
              </a:xfrm>
              <a:custGeom>
                <a:avLst/>
                <a:gdLst>
                  <a:gd name="txL" fmla="*/ 0 w 359"/>
                  <a:gd name="txT" fmla="*/ 0 h 360"/>
                  <a:gd name="txR" fmla="*/ 359 w 359"/>
                  <a:gd name="txB" fmla="*/ 360 h 360"/>
                </a:gdLst>
                <a:ahLst/>
                <a:cxnLst>
                  <a:cxn ang="0">
                    <a:pos x="293" y="0"/>
                  </a:cxn>
                  <a:cxn ang="0">
                    <a:pos x="293" y="3"/>
                  </a:cxn>
                  <a:cxn ang="0">
                    <a:pos x="0" y="294"/>
                  </a:cxn>
                  <a:cxn ang="0">
                    <a:pos x="64" y="360"/>
                  </a:cxn>
                  <a:cxn ang="0">
                    <a:pos x="359" y="66"/>
                  </a:cxn>
                  <a:cxn ang="0">
                    <a:pos x="343" y="50"/>
                  </a:cxn>
                  <a:cxn ang="0">
                    <a:pos x="293" y="0"/>
                  </a:cxn>
                </a:cxnLst>
                <a:rect l="txL" t="txT" r="txR" b="txB"/>
                <a:pathLst>
                  <a:path w="359" h="360">
                    <a:moveTo>
                      <a:pt x="293" y="0"/>
                    </a:moveTo>
                    <a:lnTo>
                      <a:pt x="293" y="3"/>
                    </a:lnTo>
                    <a:lnTo>
                      <a:pt x="0" y="294"/>
                    </a:lnTo>
                    <a:lnTo>
                      <a:pt x="64" y="360"/>
                    </a:lnTo>
                    <a:lnTo>
                      <a:pt x="359" y="66"/>
                    </a:lnTo>
                    <a:lnTo>
                      <a:pt x="343" y="50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</a:ln>
            </p:spPr>
            <p:txBody>
              <a:bodyPr vert="horz" wrap="square" anchor="t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701" name="Freeform 27"/>
              <p:cNvSpPr/>
              <p:nvPr/>
            </p:nvSpPr>
            <p:spPr>
              <a:xfrm>
                <a:off x="0" y="879475"/>
                <a:ext cx="233363" cy="236537"/>
              </a:xfrm>
              <a:custGeom>
                <a:avLst/>
                <a:gdLst>
                  <a:gd name="txL" fmla="*/ 0 w 147"/>
                  <a:gd name="txT" fmla="*/ 0 h 149"/>
                  <a:gd name="txR" fmla="*/ 147 w 147"/>
                  <a:gd name="txB" fmla="*/ 149 h 149"/>
                </a:gdLst>
                <a:ahLst/>
                <a:cxnLst>
                  <a:cxn ang="0">
                    <a:pos x="0" y="149"/>
                  </a:cxn>
                  <a:cxn ang="0">
                    <a:pos x="147" y="106"/>
                  </a:cxn>
                  <a:cxn ang="0">
                    <a:pos x="40" y="0"/>
                  </a:cxn>
                  <a:cxn ang="0">
                    <a:pos x="0" y="149"/>
                  </a:cxn>
                </a:cxnLst>
                <a:rect l="txL" t="txT" r="txR" b="txB"/>
                <a:pathLst>
                  <a:path w="147" h="149">
                    <a:moveTo>
                      <a:pt x="0" y="149"/>
                    </a:moveTo>
                    <a:lnTo>
                      <a:pt x="147" y="106"/>
                    </a:lnTo>
                    <a:lnTo>
                      <a:pt x="40" y="0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</a:ln>
            </p:spPr>
            <p:txBody>
              <a:bodyPr vert="horz" wrap="square" anchor="t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702" name="Freeform 28"/>
              <p:cNvSpPr/>
              <p:nvPr/>
            </p:nvSpPr>
            <p:spPr>
              <a:xfrm>
                <a:off x="630237" y="0"/>
                <a:ext cx="481013" cy="481012"/>
              </a:xfrm>
              <a:custGeom>
                <a:avLst/>
                <a:gdLst>
                  <a:gd name="txL" fmla="*/ 0 w 128"/>
                  <a:gd name="txT" fmla="*/ 0 h 128"/>
                  <a:gd name="txR" fmla="*/ 128 w 128"/>
                  <a:gd name="txB" fmla="*/ 128 h 128"/>
                </a:gdLst>
                <a:ahLst/>
                <a:cxnLst>
                  <a:cxn ang="0">
                    <a:pos x="123" y="75"/>
                  </a:cxn>
                  <a:cxn ang="0">
                    <a:pos x="53" y="5"/>
                  </a:cxn>
                  <a:cxn ang="0">
                    <a:pos x="34" y="5"/>
                  </a:cxn>
                  <a:cxn ang="0">
                    <a:pos x="0" y="39"/>
                  </a:cxn>
                  <a:cxn ang="0">
                    <a:pos x="89" y="128"/>
                  </a:cxn>
                  <a:cxn ang="0">
                    <a:pos x="123" y="94"/>
                  </a:cxn>
                  <a:cxn ang="0">
                    <a:pos x="123" y="75"/>
                  </a:cxn>
                </a:cxnLst>
                <a:rect l="txL" t="txT" r="txR" b="txB"/>
                <a:pathLst>
                  <a:path w="128" h="128">
                    <a:moveTo>
                      <a:pt x="123" y="75"/>
                    </a:moveTo>
                    <a:cubicBezTo>
                      <a:pt x="53" y="5"/>
                      <a:pt x="53" y="5"/>
                      <a:pt x="53" y="5"/>
                    </a:cubicBezTo>
                    <a:cubicBezTo>
                      <a:pt x="48" y="0"/>
                      <a:pt x="39" y="0"/>
                      <a:pt x="34" y="5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123" y="94"/>
                      <a:pt x="123" y="94"/>
                      <a:pt x="123" y="94"/>
                    </a:cubicBezTo>
                    <a:cubicBezTo>
                      <a:pt x="128" y="89"/>
                      <a:pt x="128" y="81"/>
                      <a:pt x="123" y="75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</a:ln>
            </p:spPr>
            <p:txBody>
              <a:bodyPr vert="horz" wrap="square" anchor="t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8703" name="文本框 57"/>
            <p:cNvSpPr/>
            <p:nvPr/>
          </p:nvSpPr>
          <p:spPr>
            <a:xfrm>
              <a:off x="1747254" y="-63510"/>
              <a:ext cx="2269627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b="1" dirty="0">
                  <a:solidFill>
                    <a:srgbClr val="C00000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单击此处添加标题</a:t>
              </a:r>
              <a:endParaRPr lang="zh-CN" altLang="en-US" dirty="0">
                <a:ea typeface="宋体" panose="02010600030101010101" pitchFamily="2" charset="-122"/>
                <a:cs typeface="阿里巴巴普惠体 B" panose="00020600040101010101" charset="-122"/>
              </a:endParaRPr>
            </a:p>
          </p:txBody>
        </p:sp>
        <p:sp>
          <p:nvSpPr>
            <p:cNvPr id="28704" name="文本框 58"/>
            <p:cNvSpPr/>
            <p:nvPr/>
          </p:nvSpPr>
          <p:spPr>
            <a:xfrm>
              <a:off x="1752599" y="308605"/>
              <a:ext cx="2790060" cy="1568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sz="12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  </a:r>
            </a:p>
          </p:txBody>
        </p:sp>
      </p:grpSp>
      <p:grpSp>
        <p:nvGrpSpPr>
          <p:cNvPr id="28705" name="组合 28704"/>
          <p:cNvGrpSpPr/>
          <p:nvPr/>
        </p:nvGrpSpPr>
        <p:grpSpPr>
          <a:xfrm>
            <a:off x="6381750" y="1216024"/>
            <a:ext cx="4706938" cy="1940515"/>
            <a:chOff x="0" y="-63510"/>
            <a:chExt cx="4707028" cy="1940776"/>
          </a:xfrm>
        </p:grpSpPr>
        <p:sp>
          <p:nvSpPr>
            <p:cNvPr id="28706" name="Freeform 35"/>
            <p:cNvSpPr>
              <a:spLocks noEditPoints="1"/>
            </p:cNvSpPr>
            <p:nvPr/>
          </p:nvSpPr>
          <p:spPr>
            <a:xfrm>
              <a:off x="0" y="297026"/>
              <a:ext cx="1411288" cy="1209675"/>
            </a:xfrm>
            <a:custGeom>
              <a:avLst/>
              <a:gdLst>
                <a:gd name="txL" fmla="*/ 0 w 376"/>
                <a:gd name="txT" fmla="*/ 0 h 322"/>
                <a:gd name="txR" fmla="*/ 376 w 376"/>
                <a:gd name="txB" fmla="*/ 322 h 322"/>
              </a:gdLst>
              <a:ahLst/>
              <a:cxnLst>
                <a:cxn ang="0">
                  <a:pos x="244" y="163"/>
                </a:cxn>
                <a:cxn ang="0">
                  <a:pos x="244" y="114"/>
                </a:cxn>
                <a:cxn ang="0">
                  <a:pos x="192" y="61"/>
                </a:cxn>
                <a:cxn ang="0">
                  <a:pos x="192" y="40"/>
                </a:cxn>
                <a:cxn ang="0">
                  <a:pos x="231" y="22"/>
                </a:cxn>
                <a:cxn ang="0">
                  <a:pos x="192" y="4"/>
                </a:cxn>
                <a:cxn ang="0">
                  <a:pos x="192" y="0"/>
                </a:cxn>
                <a:cxn ang="0">
                  <a:pos x="184" y="0"/>
                </a:cxn>
                <a:cxn ang="0">
                  <a:pos x="184" y="61"/>
                </a:cxn>
                <a:cxn ang="0">
                  <a:pos x="132" y="114"/>
                </a:cxn>
                <a:cxn ang="0">
                  <a:pos x="132" y="163"/>
                </a:cxn>
                <a:cxn ang="0">
                  <a:pos x="0" y="163"/>
                </a:cxn>
                <a:cxn ang="0">
                  <a:pos x="0" y="322"/>
                </a:cxn>
                <a:cxn ang="0">
                  <a:pos x="376" y="322"/>
                </a:cxn>
                <a:cxn ang="0">
                  <a:pos x="376" y="163"/>
                </a:cxn>
                <a:cxn ang="0">
                  <a:pos x="244" y="163"/>
                </a:cxn>
                <a:cxn ang="0">
                  <a:pos x="159" y="134"/>
                </a:cxn>
                <a:cxn ang="0">
                  <a:pos x="188" y="105"/>
                </a:cxn>
                <a:cxn ang="0">
                  <a:pos x="217" y="134"/>
                </a:cxn>
                <a:cxn ang="0">
                  <a:pos x="191" y="163"/>
                </a:cxn>
                <a:cxn ang="0">
                  <a:pos x="185" y="163"/>
                </a:cxn>
                <a:cxn ang="0">
                  <a:pos x="159" y="134"/>
                </a:cxn>
              </a:cxnLst>
              <a:rect l="txL" t="txT" r="txR" b="txB"/>
              <a:pathLst>
                <a:path w="376" h="322">
                  <a:moveTo>
                    <a:pt x="244" y="163"/>
                  </a:moveTo>
                  <a:cubicBezTo>
                    <a:pt x="244" y="114"/>
                    <a:pt x="244" y="114"/>
                    <a:pt x="244" y="114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231" y="22"/>
                    <a:pt x="231" y="22"/>
                    <a:pt x="231" y="22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61"/>
                    <a:pt x="184" y="61"/>
                    <a:pt x="184" y="61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376" y="322"/>
                    <a:pt x="376" y="322"/>
                    <a:pt x="376" y="322"/>
                  </a:cubicBezTo>
                  <a:cubicBezTo>
                    <a:pt x="376" y="163"/>
                    <a:pt x="376" y="163"/>
                    <a:pt x="376" y="163"/>
                  </a:cubicBezTo>
                  <a:lnTo>
                    <a:pt x="244" y="163"/>
                  </a:lnTo>
                  <a:close/>
                  <a:moveTo>
                    <a:pt x="159" y="134"/>
                  </a:moveTo>
                  <a:cubicBezTo>
                    <a:pt x="159" y="118"/>
                    <a:pt x="172" y="105"/>
                    <a:pt x="188" y="105"/>
                  </a:cubicBezTo>
                  <a:cubicBezTo>
                    <a:pt x="204" y="105"/>
                    <a:pt x="217" y="118"/>
                    <a:pt x="217" y="134"/>
                  </a:cubicBezTo>
                  <a:cubicBezTo>
                    <a:pt x="217" y="150"/>
                    <a:pt x="206" y="162"/>
                    <a:pt x="191" y="163"/>
                  </a:cubicBezTo>
                  <a:cubicBezTo>
                    <a:pt x="185" y="163"/>
                    <a:pt x="185" y="163"/>
                    <a:pt x="185" y="163"/>
                  </a:cubicBezTo>
                  <a:cubicBezTo>
                    <a:pt x="170" y="162"/>
                    <a:pt x="159" y="150"/>
                    <a:pt x="159" y="134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8707" name="Freeform 36"/>
            <p:cNvSpPr/>
            <p:nvPr/>
          </p:nvSpPr>
          <p:spPr>
            <a:xfrm>
              <a:off x="690562" y="722476"/>
              <a:ext cx="77788" cy="149225"/>
            </a:xfrm>
            <a:custGeom>
              <a:avLst/>
              <a:gdLst>
                <a:gd name="txL" fmla="*/ 0 w 21"/>
                <a:gd name="txT" fmla="*/ 0 h 40"/>
                <a:gd name="txR" fmla="*/ 21 w 21"/>
                <a:gd name="txB" fmla="*/ 40 h 40"/>
              </a:gdLst>
              <a:ahLst/>
              <a:cxnLst>
                <a:cxn ang="0">
                  <a:pos x="17" y="40"/>
                </a:cxn>
                <a:cxn ang="0">
                  <a:pos x="20" y="39"/>
                </a:cxn>
                <a:cxn ang="0">
                  <a:pos x="20" y="34"/>
                </a:cxn>
                <a:cxn ang="0">
                  <a:pos x="8" y="21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3"/>
                </a:cxn>
                <a:cxn ang="0">
                  <a:pos x="1" y="25"/>
                </a:cxn>
                <a:cxn ang="0">
                  <a:pos x="14" y="39"/>
                </a:cxn>
                <a:cxn ang="0">
                  <a:pos x="17" y="40"/>
                </a:cxn>
              </a:cxnLst>
              <a:rect l="txL" t="txT" r="txR" b="txB"/>
              <a:pathLst>
                <a:path w="21" h="40">
                  <a:moveTo>
                    <a:pt x="17" y="40"/>
                  </a:moveTo>
                  <a:cubicBezTo>
                    <a:pt x="18" y="40"/>
                    <a:pt x="19" y="40"/>
                    <a:pt x="20" y="39"/>
                  </a:cubicBezTo>
                  <a:cubicBezTo>
                    <a:pt x="21" y="38"/>
                    <a:pt x="21" y="35"/>
                    <a:pt x="20" y="34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6" y="40"/>
                    <a:pt x="17" y="40"/>
                  </a:cubicBezTo>
                  <a:close/>
                </a:path>
              </a:pathLst>
            </a:custGeom>
            <a:solidFill>
              <a:srgbClr val="EA29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8708" name="文本框 66"/>
            <p:cNvSpPr/>
            <p:nvPr/>
          </p:nvSpPr>
          <p:spPr>
            <a:xfrm>
              <a:off x="1911623" y="-63510"/>
              <a:ext cx="2269627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b="1" dirty="0">
                  <a:solidFill>
                    <a:srgbClr val="C00000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单击此处添加标题</a:t>
              </a:r>
              <a:endParaRPr lang="zh-CN" altLang="en-US" dirty="0">
                <a:ea typeface="宋体" panose="02010600030101010101" pitchFamily="2" charset="-122"/>
                <a:cs typeface="阿里巴巴普惠体 B" panose="00020600040101010101" charset="-122"/>
              </a:endParaRPr>
            </a:p>
          </p:txBody>
        </p:sp>
        <p:sp>
          <p:nvSpPr>
            <p:cNvPr id="28709" name="文本框 67"/>
            <p:cNvSpPr/>
            <p:nvPr/>
          </p:nvSpPr>
          <p:spPr>
            <a:xfrm>
              <a:off x="1916968" y="308605"/>
              <a:ext cx="2790060" cy="15686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sz="12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  </a:r>
            </a:p>
          </p:txBody>
        </p:sp>
      </p:grpSp>
      <p:grpSp>
        <p:nvGrpSpPr>
          <p:cNvPr id="28710" name="组合 28709"/>
          <p:cNvGrpSpPr/>
          <p:nvPr/>
        </p:nvGrpSpPr>
        <p:grpSpPr>
          <a:xfrm>
            <a:off x="6518275" y="3513138"/>
            <a:ext cx="4570413" cy="1927978"/>
            <a:chOff x="0" y="-50780"/>
            <a:chExt cx="4570353" cy="1927213"/>
          </a:xfrm>
        </p:grpSpPr>
        <p:sp>
          <p:nvSpPr>
            <p:cNvPr id="28711" name="Oval 30"/>
            <p:cNvSpPr/>
            <p:nvPr/>
          </p:nvSpPr>
          <p:spPr>
            <a:xfrm>
              <a:off x="574675" y="108580"/>
              <a:ext cx="198438" cy="200025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grpSp>
          <p:nvGrpSpPr>
            <p:cNvPr id="28712" name="组合 28711"/>
            <p:cNvGrpSpPr/>
            <p:nvPr/>
          </p:nvGrpSpPr>
          <p:grpSpPr>
            <a:xfrm>
              <a:off x="0" y="357817"/>
              <a:ext cx="1336675" cy="995363"/>
              <a:chOff x="0" y="0"/>
              <a:chExt cx="1336675" cy="995363"/>
            </a:xfrm>
          </p:grpSpPr>
          <p:sp>
            <p:nvSpPr>
              <p:cNvPr id="28713" name="Freeform 29"/>
              <p:cNvSpPr/>
              <p:nvPr/>
            </p:nvSpPr>
            <p:spPr>
              <a:xfrm>
                <a:off x="409575" y="0"/>
                <a:ext cx="528638" cy="995362"/>
              </a:xfrm>
              <a:custGeom>
                <a:avLst/>
                <a:gdLst>
                  <a:gd name="txL" fmla="*/ 0 w 141"/>
                  <a:gd name="txT" fmla="*/ 0 h 265"/>
                  <a:gd name="txR" fmla="*/ 141 w 141"/>
                  <a:gd name="txB" fmla="*/ 265 h 265"/>
                </a:gdLst>
                <a:ahLst/>
                <a:cxnLst>
                  <a:cxn ang="0">
                    <a:pos x="119" y="0"/>
                  </a:cxn>
                  <a:cxn ang="0">
                    <a:pos x="76" y="0"/>
                  </a:cxn>
                  <a:cxn ang="0">
                    <a:pos x="82" y="76"/>
                  </a:cxn>
                  <a:cxn ang="0">
                    <a:pos x="71" y="86"/>
                  </a:cxn>
                  <a:cxn ang="0">
                    <a:pos x="60" y="76"/>
                  </a:cxn>
                  <a:cxn ang="0">
                    <a:pos x="66" y="0"/>
                  </a:cxn>
                  <a:cxn ang="0">
                    <a:pos x="22" y="0"/>
                  </a:cxn>
                  <a:cxn ang="0">
                    <a:pos x="4" y="24"/>
                  </a:cxn>
                  <a:cxn ang="0">
                    <a:pos x="31" y="129"/>
                  </a:cxn>
                  <a:cxn ang="0">
                    <a:pos x="31" y="129"/>
                  </a:cxn>
                  <a:cxn ang="0">
                    <a:pos x="37" y="153"/>
                  </a:cxn>
                  <a:cxn ang="0">
                    <a:pos x="48" y="153"/>
                  </a:cxn>
                  <a:cxn ang="0">
                    <a:pos x="58" y="265"/>
                  </a:cxn>
                  <a:cxn ang="0">
                    <a:pos x="84" y="265"/>
                  </a:cxn>
                  <a:cxn ang="0">
                    <a:pos x="94" y="153"/>
                  </a:cxn>
                  <a:cxn ang="0">
                    <a:pos x="104" y="153"/>
                  </a:cxn>
                  <a:cxn ang="0">
                    <a:pos x="110" y="130"/>
                  </a:cxn>
                  <a:cxn ang="0">
                    <a:pos x="111" y="129"/>
                  </a:cxn>
                  <a:cxn ang="0">
                    <a:pos x="138" y="24"/>
                  </a:cxn>
                  <a:cxn ang="0">
                    <a:pos x="119" y="0"/>
                  </a:cxn>
                </a:cxnLst>
                <a:rect l="txL" t="txT" r="txR" b="txB"/>
                <a:pathLst>
                  <a:path w="141" h="265">
                    <a:moveTo>
                      <a:pt x="119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82" y="76"/>
                      <a:pt x="82" y="76"/>
                      <a:pt x="82" y="76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9" y="0"/>
                      <a:pt x="0" y="11"/>
                      <a:pt x="4" y="24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7" y="153"/>
                      <a:pt x="37" y="153"/>
                      <a:pt x="37" y="153"/>
                    </a:cubicBezTo>
                    <a:cubicBezTo>
                      <a:pt x="48" y="153"/>
                      <a:pt x="48" y="153"/>
                      <a:pt x="48" y="153"/>
                    </a:cubicBezTo>
                    <a:cubicBezTo>
                      <a:pt x="58" y="265"/>
                      <a:pt x="58" y="265"/>
                      <a:pt x="58" y="265"/>
                    </a:cubicBezTo>
                    <a:cubicBezTo>
                      <a:pt x="84" y="265"/>
                      <a:pt x="84" y="265"/>
                      <a:pt x="84" y="265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104" y="153"/>
                      <a:pt x="104" y="153"/>
                      <a:pt x="104" y="153"/>
                    </a:cubicBezTo>
                    <a:cubicBezTo>
                      <a:pt x="105" y="149"/>
                      <a:pt x="108" y="140"/>
                      <a:pt x="110" y="130"/>
                    </a:cubicBezTo>
                    <a:cubicBezTo>
                      <a:pt x="110" y="130"/>
                      <a:pt x="111" y="129"/>
                      <a:pt x="111" y="129"/>
                    </a:cubicBezTo>
                    <a:cubicBezTo>
                      <a:pt x="138" y="24"/>
                      <a:pt x="138" y="24"/>
                      <a:pt x="138" y="24"/>
                    </a:cubicBezTo>
                    <a:cubicBezTo>
                      <a:pt x="141" y="11"/>
                      <a:pt x="133" y="0"/>
                      <a:pt x="11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</a:ln>
            </p:spPr>
            <p:txBody>
              <a:bodyPr vert="horz" wrap="square" anchor="t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714" name="Freeform 31"/>
              <p:cNvSpPr/>
              <p:nvPr/>
            </p:nvSpPr>
            <p:spPr>
              <a:xfrm>
                <a:off x="0" y="280988"/>
                <a:ext cx="379413" cy="714375"/>
              </a:xfrm>
              <a:custGeom>
                <a:avLst/>
                <a:gdLst>
                  <a:gd name="txL" fmla="*/ 0 w 101"/>
                  <a:gd name="txT" fmla="*/ 0 h 190"/>
                  <a:gd name="txR" fmla="*/ 101 w 101"/>
                  <a:gd name="txB" fmla="*/ 190 h 190"/>
                </a:gdLst>
                <a:ahLst/>
                <a:cxnLst>
                  <a:cxn ang="0">
                    <a:pos x="85" y="0"/>
                  </a:cxn>
                  <a:cxn ang="0">
                    <a:pos x="54" y="0"/>
                  </a:cxn>
                  <a:cxn ang="0">
                    <a:pos x="58" y="54"/>
                  </a:cxn>
                  <a:cxn ang="0">
                    <a:pos x="50" y="61"/>
                  </a:cxn>
                  <a:cxn ang="0">
                    <a:pos x="42" y="54"/>
                  </a:cxn>
                  <a:cxn ang="0">
                    <a:pos x="47" y="0"/>
                  </a:cxn>
                  <a:cxn ang="0">
                    <a:pos x="15" y="0"/>
                  </a:cxn>
                  <a:cxn ang="0">
                    <a:pos x="2" y="17"/>
                  </a:cxn>
                  <a:cxn ang="0">
                    <a:pos x="22" y="92"/>
                  </a:cxn>
                  <a:cxn ang="0">
                    <a:pos x="22" y="92"/>
                  </a:cxn>
                  <a:cxn ang="0">
                    <a:pos x="26" y="109"/>
                  </a:cxn>
                  <a:cxn ang="0">
                    <a:pos x="34" y="109"/>
                  </a:cxn>
                  <a:cxn ang="0">
                    <a:pos x="41" y="190"/>
                  </a:cxn>
                  <a:cxn ang="0">
                    <a:pos x="60" y="190"/>
                  </a:cxn>
                  <a:cxn ang="0">
                    <a:pos x="67" y="109"/>
                  </a:cxn>
                  <a:cxn ang="0">
                    <a:pos x="74" y="109"/>
                  </a:cxn>
                  <a:cxn ang="0">
                    <a:pos x="79" y="93"/>
                  </a:cxn>
                  <a:cxn ang="0">
                    <a:pos x="79" y="92"/>
                  </a:cxn>
                  <a:cxn ang="0">
                    <a:pos x="98" y="17"/>
                  </a:cxn>
                  <a:cxn ang="0">
                    <a:pos x="85" y="0"/>
                  </a:cxn>
                </a:cxnLst>
                <a:rect l="txL" t="txT" r="txR" b="txB"/>
                <a:pathLst>
                  <a:path w="101" h="190">
                    <a:moveTo>
                      <a:pt x="85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0"/>
                      <a:pt x="0" y="7"/>
                      <a:pt x="2" y="17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34" y="109"/>
                      <a:pt x="34" y="109"/>
                      <a:pt x="34" y="109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60" y="190"/>
                      <a:pt x="60" y="190"/>
                      <a:pt x="60" y="190"/>
                    </a:cubicBezTo>
                    <a:cubicBezTo>
                      <a:pt x="67" y="109"/>
                      <a:pt x="67" y="109"/>
                      <a:pt x="67" y="109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5" y="106"/>
                      <a:pt x="77" y="100"/>
                      <a:pt x="79" y="93"/>
                    </a:cubicBezTo>
                    <a:cubicBezTo>
                      <a:pt x="79" y="93"/>
                      <a:pt x="79" y="92"/>
                      <a:pt x="79" y="92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101" y="7"/>
                      <a:pt x="95" y="0"/>
                      <a:pt x="85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</a:ln>
            </p:spPr>
            <p:txBody>
              <a:bodyPr vert="horz" wrap="square" anchor="t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715" name="Oval 32"/>
              <p:cNvSpPr/>
              <p:nvPr/>
            </p:nvSpPr>
            <p:spPr>
              <a:xfrm>
                <a:off x="117475" y="101600"/>
                <a:ext cx="142875" cy="142875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txBody>
              <a:bodyPr vert="horz" wrap="square" anchor="t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716" name="Freeform 33"/>
              <p:cNvSpPr/>
              <p:nvPr/>
            </p:nvSpPr>
            <p:spPr>
              <a:xfrm>
                <a:off x="957262" y="280988"/>
                <a:ext cx="379413" cy="714375"/>
              </a:xfrm>
              <a:custGeom>
                <a:avLst/>
                <a:gdLst>
                  <a:gd name="txL" fmla="*/ 0 w 101"/>
                  <a:gd name="txT" fmla="*/ 0 h 190"/>
                  <a:gd name="txR" fmla="*/ 101 w 101"/>
                  <a:gd name="txB" fmla="*/ 190 h 190"/>
                </a:gdLst>
                <a:ahLst/>
                <a:cxnLst>
                  <a:cxn ang="0">
                    <a:pos x="85" y="0"/>
                  </a:cxn>
                  <a:cxn ang="0">
                    <a:pos x="54" y="0"/>
                  </a:cxn>
                  <a:cxn ang="0">
                    <a:pos x="58" y="54"/>
                  </a:cxn>
                  <a:cxn ang="0">
                    <a:pos x="50" y="61"/>
                  </a:cxn>
                  <a:cxn ang="0">
                    <a:pos x="43" y="54"/>
                  </a:cxn>
                  <a:cxn ang="0">
                    <a:pos x="47" y="0"/>
                  </a:cxn>
                  <a:cxn ang="0">
                    <a:pos x="15" y="0"/>
                  </a:cxn>
                  <a:cxn ang="0">
                    <a:pos x="2" y="17"/>
                  </a:cxn>
                  <a:cxn ang="0">
                    <a:pos x="22" y="92"/>
                  </a:cxn>
                  <a:cxn ang="0">
                    <a:pos x="22" y="92"/>
                  </a:cxn>
                  <a:cxn ang="0">
                    <a:pos x="26" y="109"/>
                  </a:cxn>
                  <a:cxn ang="0">
                    <a:pos x="34" y="109"/>
                  </a:cxn>
                  <a:cxn ang="0">
                    <a:pos x="41" y="190"/>
                  </a:cxn>
                  <a:cxn ang="0">
                    <a:pos x="60" y="190"/>
                  </a:cxn>
                  <a:cxn ang="0">
                    <a:pos x="67" y="109"/>
                  </a:cxn>
                  <a:cxn ang="0">
                    <a:pos x="75" y="109"/>
                  </a:cxn>
                  <a:cxn ang="0">
                    <a:pos x="79" y="93"/>
                  </a:cxn>
                  <a:cxn ang="0">
                    <a:pos x="79" y="92"/>
                  </a:cxn>
                  <a:cxn ang="0">
                    <a:pos x="98" y="17"/>
                  </a:cxn>
                  <a:cxn ang="0">
                    <a:pos x="85" y="0"/>
                  </a:cxn>
                </a:cxnLst>
                <a:rect l="txL" t="txT" r="txR" b="txB"/>
                <a:pathLst>
                  <a:path w="101" h="190">
                    <a:moveTo>
                      <a:pt x="85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0"/>
                      <a:pt x="0" y="7"/>
                      <a:pt x="2" y="17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34" y="109"/>
                      <a:pt x="34" y="109"/>
                      <a:pt x="34" y="109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60" y="190"/>
                      <a:pt x="60" y="190"/>
                      <a:pt x="60" y="190"/>
                    </a:cubicBezTo>
                    <a:cubicBezTo>
                      <a:pt x="67" y="109"/>
                      <a:pt x="67" y="109"/>
                      <a:pt x="67" y="109"/>
                    </a:cubicBezTo>
                    <a:cubicBezTo>
                      <a:pt x="75" y="109"/>
                      <a:pt x="75" y="109"/>
                      <a:pt x="75" y="109"/>
                    </a:cubicBezTo>
                    <a:cubicBezTo>
                      <a:pt x="75" y="106"/>
                      <a:pt x="77" y="100"/>
                      <a:pt x="79" y="93"/>
                    </a:cubicBezTo>
                    <a:cubicBezTo>
                      <a:pt x="79" y="93"/>
                      <a:pt x="79" y="92"/>
                      <a:pt x="79" y="92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101" y="7"/>
                      <a:pt x="95" y="0"/>
                      <a:pt x="85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</a:ln>
            </p:spPr>
            <p:txBody>
              <a:bodyPr vert="horz" wrap="square" anchor="t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717" name="Oval 34"/>
              <p:cNvSpPr/>
              <p:nvPr/>
            </p:nvSpPr>
            <p:spPr>
              <a:xfrm>
                <a:off x="1074737" y="101600"/>
                <a:ext cx="141288" cy="142875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txBody>
              <a:bodyPr vert="horz" wrap="square" anchor="t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8718" name="文本框 71"/>
            <p:cNvSpPr/>
            <p:nvPr/>
          </p:nvSpPr>
          <p:spPr>
            <a:xfrm>
              <a:off x="1774948" y="-50780"/>
              <a:ext cx="2269627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b="1" dirty="0">
                  <a:solidFill>
                    <a:srgbClr val="C00000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单击此处添加标题</a:t>
              </a:r>
              <a:endParaRPr lang="zh-CN" altLang="en-US" dirty="0">
                <a:ea typeface="宋体" panose="02010600030101010101" pitchFamily="2" charset="-122"/>
                <a:cs typeface="阿里巴巴普惠体 B" panose="00020600040101010101" charset="-122"/>
              </a:endParaRPr>
            </a:p>
          </p:txBody>
        </p:sp>
        <p:sp>
          <p:nvSpPr>
            <p:cNvPr id="28719" name="文本框 72"/>
            <p:cNvSpPr/>
            <p:nvPr/>
          </p:nvSpPr>
          <p:spPr>
            <a:xfrm>
              <a:off x="1780293" y="308605"/>
              <a:ext cx="2790060" cy="15678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sz="12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  </a:r>
            </a:p>
          </p:txBody>
        </p:sp>
      </p:grpSp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  <p:sp>
        <p:nvSpPr>
          <p:cNvPr id="4" name="文本框 31"/>
          <p:cNvSpPr/>
          <p:nvPr/>
        </p:nvSpPr>
        <p:spPr>
          <a:xfrm>
            <a:off x="872490" y="201295"/>
            <a:ext cx="2628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点击此处添加标题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56845"/>
            <a:ext cx="509905" cy="521335"/>
          </a:xfrm>
          <a:prstGeom prst="rect">
            <a:avLst/>
          </a:prstGeom>
        </p:spPr>
      </p:pic>
    </p:spTree>
  </p:cSld>
  <p:clrMapOvr>
    <a:masterClrMapping/>
  </p:clrMapOvr>
  <p:transition advClick="0" advTm="257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1" dur="4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4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3" dur="4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0" name="组合 31749"/>
          <p:cNvGrpSpPr/>
          <p:nvPr/>
        </p:nvGrpSpPr>
        <p:grpSpPr>
          <a:xfrm>
            <a:off x="1793875" y="1768475"/>
            <a:ext cx="1223963" cy="1223963"/>
            <a:chOff x="0" y="0"/>
            <a:chExt cx="1224136" cy="1224136"/>
          </a:xfrm>
        </p:grpSpPr>
        <p:sp>
          <p:nvSpPr>
            <p:cNvPr id="31751" name="椭圆 44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rgbClr val="C00000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grpSp>
          <p:nvGrpSpPr>
            <p:cNvPr id="31752" name="组合 31751"/>
            <p:cNvGrpSpPr/>
            <p:nvPr/>
          </p:nvGrpSpPr>
          <p:grpSpPr>
            <a:xfrm>
              <a:off x="455517" y="389024"/>
              <a:ext cx="293688" cy="446088"/>
              <a:chOff x="0" y="0"/>
              <a:chExt cx="293688" cy="446088"/>
            </a:xfrm>
          </p:grpSpPr>
          <p:sp>
            <p:nvSpPr>
              <p:cNvPr id="31753" name="Freeform 1016"/>
              <p:cNvSpPr/>
              <p:nvPr/>
            </p:nvSpPr>
            <p:spPr>
              <a:xfrm>
                <a:off x="0" y="0"/>
                <a:ext cx="293688" cy="352425"/>
              </a:xfrm>
              <a:custGeom>
                <a:avLst/>
                <a:gdLst>
                  <a:gd name="txL" fmla="*/ 0 w 50"/>
                  <a:gd name="txT" fmla="*/ 0 h 60"/>
                  <a:gd name="txR" fmla="*/ 50 w 50"/>
                  <a:gd name="txB" fmla="*/ 60 h 60"/>
                </a:gdLst>
                <a:ahLst/>
                <a:cxnLst>
                  <a:cxn ang="0">
                    <a:pos x="50" y="23"/>
                  </a:cxn>
                  <a:cxn ang="0">
                    <a:pos x="25" y="0"/>
                  </a:cxn>
                  <a:cxn ang="0">
                    <a:pos x="0" y="23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5" y="36"/>
                  </a:cxn>
                  <a:cxn ang="0">
                    <a:pos x="13" y="58"/>
                  </a:cxn>
                  <a:cxn ang="0">
                    <a:pos x="17" y="60"/>
                  </a:cxn>
                  <a:cxn ang="0">
                    <a:pos x="33" y="60"/>
                  </a:cxn>
                  <a:cxn ang="0">
                    <a:pos x="37" y="58"/>
                  </a:cxn>
                  <a:cxn ang="0">
                    <a:pos x="45" y="36"/>
                  </a:cxn>
                  <a:cxn ang="0">
                    <a:pos x="48" y="32"/>
                  </a:cxn>
                  <a:cxn ang="0">
                    <a:pos x="48" y="32"/>
                  </a:cxn>
                  <a:cxn ang="0">
                    <a:pos x="48" y="32"/>
                  </a:cxn>
                  <a:cxn ang="0">
                    <a:pos x="50" y="23"/>
                  </a:cxn>
                </a:cxnLst>
                <a:rect l="txL" t="txT" r="txR" b="txB"/>
                <a:pathLst>
                  <a:path w="50" h="60">
                    <a:moveTo>
                      <a:pt x="50" y="23"/>
                    </a:moveTo>
                    <a:cubicBezTo>
                      <a:pt x="50" y="10"/>
                      <a:pt x="39" y="0"/>
                      <a:pt x="25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6"/>
                      <a:pt x="1" y="29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3"/>
                      <a:pt x="4" y="35"/>
                      <a:pt x="5" y="36"/>
                    </a:cubicBezTo>
                    <a:cubicBezTo>
                      <a:pt x="9" y="43"/>
                      <a:pt x="13" y="55"/>
                      <a:pt x="13" y="58"/>
                    </a:cubicBezTo>
                    <a:cubicBezTo>
                      <a:pt x="13" y="59"/>
                      <a:pt x="15" y="60"/>
                      <a:pt x="17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5" y="60"/>
                      <a:pt x="37" y="59"/>
                      <a:pt x="37" y="58"/>
                    </a:cubicBezTo>
                    <a:cubicBezTo>
                      <a:pt x="37" y="55"/>
                      <a:pt x="41" y="43"/>
                      <a:pt x="45" y="36"/>
                    </a:cubicBezTo>
                    <a:cubicBezTo>
                      <a:pt x="46" y="35"/>
                      <a:pt x="47" y="33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9" y="29"/>
                      <a:pt x="50" y="26"/>
                      <a:pt x="50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 vert="horz" wrap="square" anchor="t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754" name="Freeform 1017"/>
              <p:cNvSpPr/>
              <p:nvPr/>
            </p:nvSpPr>
            <p:spPr>
              <a:xfrm>
                <a:off x="76200" y="376237"/>
                <a:ext cx="141288" cy="22225"/>
              </a:xfrm>
              <a:custGeom>
                <a:avLst/>
                <a:gdLst>
                  <a:gd name="txL" fmla="*/ 0 w 24"/>
                  <a:gd name="txT" fmla="*/ 0 h 4"/>
                  <a:gd name="txR" fmla="*/ 24 w 24"/>
                  <a:gd name="txB" fmla="*/ 4 h 4"/>
                </a:gdLst>
                <a:ahLst/>
                <a:cxnLst>
                  <a:cxn ang="0">
                    <a:pos x="24" y="2"/>
                  </a:cxn>
                  <a:cxn ang="0">
                    <a:pos x="21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21" y="4"/>
                  </a:cxn>
                  <a:cxn ang="0">
                    <a:pos x="24" y="2"/>
                  </a:cxn>
                </a:cxnLst>
                <a:rect l="txL" t="txT" r="txR" b="txB"/>
                <a:pathLst>
                  <a:path w="24" h="4">
                    <a:moveTo>
                      <a:pt x="24" y="2"/>
                    </a:moveTo>
                    <a:cubicBezTo>
                      <a:pt x="24" y="1"/>
                      <a:pt x="22" y="0"/>
                      <a:pt x="2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4" y="3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 vert="horz" wrap="square" anchor="t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755" name="Freeform 1018"/>
              <p:cNvSpPr/>
              <p:nvPr/>
            </p:nvSpPr>
            <p:spPr>
              <a:xfrm>
                <a:off x="76200" y="415925"/>
                <a:ext cx="141288" cy="30163"/>
              </a:xfrm>
              <a:custGeom>
                <a:avLst/>
                <a:gdLst>
                  <a:gd name="txL" fmla="*/ 0 w 24"/>
                  <a:gd name="txT" fmla="*/ 0 h 5"/>
                  <a:gd name="txR" fmla="*/ 24 w 24"/>
                  <a:gd name="txB" fmla="*/ 5 h 5"/>
                </a:gdLst>
                <a:ahLst/>
                <a:cxnLst>
                  <a:cxn ang="0">
                    <a:pos x="24" y="2"/>
                  </a:cxn>
                  <a:cxn ang="0">
                    <a:pos x="21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1" y="5"/>
                  </a:cxn>
                  <a:cxn ang="0">
                    <a:pos x="24" y="2"/>
                  </a:cxn>
                </a:cxnLst>
                <a:rect l="txL" t="txT" r="txR" b="txB"/>
                <a:pathLst>
                  <a:path w="24" h="5">
                    <a:moveTo>
                      <a:pt x="24" y="2"/>
                    </a:moveTo>
                    <a:cubicBezTo>
                      <a:pt x="24" y="1"/>
                      <a:pt x="22" y="0"/>
                      <a:pt x="2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5"/>
                      <a:pt x="24" y="4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 vert="horz" wrap="square" anchor="t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31756" name="组合 31755"/>
          <p:cNvGrpSpPr/>
          <p:nvPr/>
        </p:nvGrpSpPr>
        <p:grpSpPr>
          <a:xfrm>
            <a:off x="3557588" y="1768475"/>
            <a:ext cx="1223962" cy="1223963"/>
            <a:chOff x="0" y="0"/>
            <a:chExt cx="1224136" cy="1224136"/>
          </a:xfrm>
        </p:grpSpPr>
        <p:sp>
          <p:nvSpPr>
            <p:cNvPr id="31757" name="椭圆 50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rgbClr val="C00000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31758" name="Freeform 1001"/>
            <p:cNvSpPr>
              <a:spLocks noEditPoints="1"/>
            </p:cNvSpPr>
            <p:nvPr/>
          </p:nvSpPr>
          <p:spPr>
            <a:xfrm>
              <a:off x="358172" y="312058"/>
              <a:ext cx="492125" cy="546100"/>
            </a:xfrm>
            <a:custGeom>
              <a:avLst/>
              <a:gdLst>
                <a:gd name="txL" fmla="*/ 0 w 84"/>
                <a:gd name="txT" fmla="*/ 0 h 93"/>
                <a:gd name="txR" fmla="*/ 84 w 84"/>
                <a:gd name="txB" fmla="*/ 93 h 93"/>
              </a:gdLst>
              <a:ahLst/>
              <a:cxnLst>
                <a:cxn ang="0">
                  <a:pos x="56" y="32"/>
                </a:cxn>
                <a:cxn ang="0">
                  <a:pos x="64" y="14"/>
                </a:cxn>
                <a:cxn ang="0">
                  <a:pos x="67" y="12"/>
                </a:cxn>
                <a:cxn ang="0">
                  <a:pos x="65" y="10"/>
                </a:cxn>
                <a:cxn ang="0">
                  <a:pos x="65" y="10"/>
                </a:cxn>
                <a:cxn ang="0">
                  <a:pos x="64" y="10"/>
                </a:cxn>
                <a:cxn ang="0">
                  <a:pos x="63" y="12"/>
                </a:cxn>
                <a:cxn ang="0">
                  <a:pos x="45" y="28"/>
                </a:cxn>
                <a:cxn ang="0">
                  <a:pos x="41" y="28"/>
                </a:cxn>
                <a:cxn ang="0">
                  <a:pos x="40" y="28"/>
                </a:cxn>
                <a:cxn ang="0">
                  <a:pos x="19" y="2"/>
                </a:cxn>
                <a:cxn ang="0">
                  <a:pos x="15" y="2"/>
                </a:cxn>
                <a:cxn ang="0">
                  <a:pos x="17" y="4"/>
                </a:cxn>
                <a:cxn ang="0">
                  <a:pos x="34" y="29"/>
                </a:cxn>
                <a:cxn ang="0">
                  <a:pos x="5" y="32"/>
                </a:cxn>
                <a:cxn ang="0">
                  <a:pos x="0" y="87"/>
                </a:cxn>
                <a:cxn ang="0">
                  <a:pos x="7" y="92"/>
                </a:cxn>
                <a:cxn ang="0">
                  <a:pos x="17" y="93"/>
                </a:cxn>
                <a:cxn ang="0">
                  <a:pos x="67" y="92"/>
                </a:cxn>
                <a:cxn ang="0">
                  <a:pos x="78" y="93"/>
                </a:cxn>
                <a:cxn ang="0">
                  <a:pos x="79" y="92"/>
                </a:cxn>
                <a:cxn ang="0">
                  <a:pos x="84" y="37"/>
                </a:cxn>
                <a:cxn ang="0">
                  <a:pos x="71" y="80"/>
                </a:cxn>
                <a:cxn ang="0">
                  <a:pos x="13" y="88"/>
                </a:cxn>
                <a:cxn ang="0">
                  <a:pos x="4" y="44"/>
                </a:cxn>
                <a:cxn ang="0">
                  <a:pos x="63" y="36"/>
                </a:cxn>
                <a:cxn ang="0">
                  <a:pos x="71" y="80"/>
                </a:cxn>
                <a:cxn ang="0">
                  <a:pos x="74" y="51"/>
                </a:cxn>
                <a:cxn ang="0">
                  <a:pos x="80" y="51"/>
                </a:cxn>
                <a:cxn ang="0">
                  <a:pos x="77" y="46"/>
                </a:cxn>
                <a:cxn ang="0">
                  <a:pos x="77" y="39"/>
                </a:cxn>
                <a:cxn ang="0">
                  <a:pos x="77" y="46"/>
                </a:cxn>
              </a:cxnLst>
              <a:rect l="txL" t="txT" r="txR" b="txB"/>
              <a:pathLst>
                <a:path w="84" h="93">
                  <a:moveTo>
                    <a:pt x="79" y="32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4" y="31"/>
                    <a:pt x="51" y="29"/>
                    <a:pt x="47" y="28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7" y="13"/>
                    <a:pt x="67" y="12"/>
                  </a:cubicBezTo>
                  <a:cubicBezTo>
                    <a:pt x="67" y="11"/>
                    <a:pt x="66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11"/>
                    <a:pt x="63" y="11"/>
                    <a:pt x="63" y="12"/>
                  </a:cubicBezTo>
                  <a:cubicBezTo>
                    <a:pt x="63" y="12"/>
                    <a:pt x="63" y="13"/>
                    <a:pt x="63" y="13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8"/>
                    <a:pt x="43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3"/>
                    <a:pt x="16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6" y="28"/>
                    <a:pt x="35" y="28"/>
                    <a:pt x="34" y="29"/>
                  </a:cubicBezTo>
                  <a:cubicBezTo>
                    <a:pt x="31" y="30"/>
                    <a:pt x="28" y="31"/>
                    <a:pt x="27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3" y="32"/>
                    <a:pt x="0" y="34"/>
                    <a:pt x="0" y="3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0"/>
                    <a:pt x="3" y="92"/>
                    <a:pt x="5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2" y="92"/>
                    <a:pt x="84" y="90"/>
                    <a:pt x="84" y="8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34"/>
                    <a:pt x="82" y="32"/>
                    <a:pt x="79" y="32"/>
                  </a:cubicBezTo>
                  <a:close/>
                  <a:moveTo>
                    <a:pt x="71" y="80"/>
                  </a:moveTo>
                  <a:cubicBezTo>
                    <a:pt x="71" y="84"/>
                    <a:pt x="67" y="88"/>
                    <a:pt x="63" y="8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8" y="88"/>
                    <a:pt x="4" y="84"/>
                    <a:pt x="4" y="8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39"/>
                    <a:pt x="8" y="36"/>
                    <a:pt x="1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7" y="36"/>
                    <a:pt x="71" y="39"/>
                    <a:pt x="71" y="44"/>
                  </a:cubicBezTo>
                  <a:lnTo>
                    <a:pt x="71" y="80"/>
                  </a:lnTo>
                  <a:close/>
                  <a:moveTo>
                    <a:pt x="77" y="54"/>
                  </a:moveTo>
                  <a:cubicBezTo>
                    <a:pt x="75" y="54"/>
                    <a:pt x="74" y="52"/>
                    <a:pt x="74" y="51"/>
                  </a:cubicBezTo>
                  <a:cubicBezTo>
                    <a:pt x="74" y="49"/>
                    <a:pt x="75" y="47"/>
                    <a:pt x="77" y="47"/>
                  </a:cubicBezTo>
                  <a:cubicBezTo>
                    <a:pt x="79" y="47"/>
                    <a:pt x="80" y="49"/>
                    <a:pt x="80" y="51"/>
                  </a:cubicBezTo>
                  <a:cubicBezTo>
                    <a:pt x="80" y="52"/>
                    <a:pt x="79" y="54"/>
                    <a:pt x="77" y="54"/>
                  </a:cubicBezTo>
                  <a:close/>
                  <a:moveTo>
                    <a:pt x="77" y="46"/>
                  </a:moveTo>
                  <a:cubicBezTo>
                    <a:pt x="75" y="46"/>
                    <a:pt x="74" y="44"/>
                    <a:pt x="74" y="43"/>
                  </a:cubicBezTo>
                  <a:cubicBezTo>
                    <a:pt x="74" y="41"/>
                    <a:pt x="75" y="39"/>
                    <a:pt x="77" y="39"/>
                  </a:cubicBezTo>
                  <a:cubicBezTo>
                    <a:pt x="79" y="39"/>
                    <a:pt x="80" y="41"/>
                    <a:pt x="80" y="43"/>
                  </a:cubicBezTo>
                  <a:cubicBezTo>
                    <a:pt x="80" y="44"/>
                    <a:pt x="79" y="46"/>
                    <a:pt x="77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>
                <a:lnSpc>
                  <a:spcPct val="100000"/>
                </a:lnSpc>
              </a:pPr>
              <a:endParaRPr sz="16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1759" name="组合 31758"/>
          <p:cNvGrpSpPr/>
          <p:nvPr/>
        </p:nvGrpSpPr>
        <p:grpSpPr>
          <a:xfrm>
            <a:off x="5321300" y="1768475"/>
            <a:ext cx="1225550" cy="1223963"/>
            <a:chOff x="0" y="0"/>
            <a:chExt cx="1224136" cy="1224136"/>
          </a:xfrm>
        </p:grpSpPr>
        <p:sp>
          <p:nvSpPr>
            <p:cNvPr id="31760" name="椭圆 53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rgbClr val="C00000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grpSp>
          <p:nvGrpSpPr>
            <p:cNvPr id="31761" name="组合 31760"/>
            <p:cNvGrpSpPr/>
            <p:nvPr/>
          </p:nvGrpSpPr>
          <p:grpSpPr>
            <a:xfrm>
              <a:off x="358824" y="389024"/>
              <a:ext cx="381000" cy="492126"/>
              <a:chOff x="0" y="0"/>
              <a:chExt cx="381000" cy="492126"/>
            </a:xfrm>
          </p:grpSpPr>
          <p:sp>
            <p:nvSpPr>
              <p:cNvPr id="31762" name="Freeform 1011"/>
              <p:cNvSpPr/>
              <p:nvPr/>
            </p:nvSpPr>
            <p:spPr>
              <a:xfrm>
                <a:off x="182562" y="0"/>
                <a:ext cx="46038" cy="111125"/>
              </a:xfrm>
              <a:custGeom>
                <a:avLst/>
                <a:gdLst>
                  <a:gd name="txL" fmla="*/ 0 w 8"/>
                  <a:gd name="txT" fmla="*/ 0 h 19"/>
                  <a:gd name="txR" fmla="*/ 8 w 8"/>
                  <a:gd name="txB" fmla="*/ 19 h 19"/>
                </a:gdLst>
                <a:ahLst/>
                <a:cxnLst>
                  <a:cxn ang="0">
                    <a:pos x="8" y="15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0" y="15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8" y="5"/>
                  </a:cxn>
                  <a:cxn ang="0">
                    <a:pos x="8" y="15"/>
                  </a:cxn>
                </a:cxnLst>
                <a:rect l="txL" t="txT" r="txR" b="txB"/>
                <a:pathLst>
                  <a:path w="8" h="19">
                    <a:moveTo>
                      <a:pt x="8" y="15"/>
                    </a:moveTo>
                    <a:cubicBezTo>
                      <a:pt x="8" y="17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2" y="19"/>
                      <a:pt x="0" y="17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lnTo>
                      <a:pt x="8" y="1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 lvl="0">
                  <a:lnSpc>
                    <a:spcPct val="100000"/>
                  </a:lnSpc>
                </a:pPr>
                <a:endParaRPr sz="160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763" name="Freeform 1012"/>
              <p:cNvSpPr/>
              <p:nvPr/>
            </p:nvSpPr>
            <p:spPr>
              <a:xfrm>
                <a:off x="293687" y="0"/>
                <a:ext cx="52388" cy="111125"/>
              </a:xfrm>
              <a:custGeom>
                <a:avLst/>
                <a:gdLst>
                  <a:gd name="txL" fmla="*/ 0 w 9"/>
                  <a:gd name="txT" fmla="*/ 0 h 19"/>
                  <a:gd name="txR" fmla="*/ 9 w 9"/>
                  <a:gd name="txB" fmla="*/ 19 h 19"/>
                </a:gdLst>
                <a:ahLst/>
                <a:cxnLst>
                  <a:cxn ang="0">
                    <a:pos x="9" y="15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0" y="15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9" y="5"/>
                  </a:cxn>
                  <a:cxn ang="0">
                    <a:pos x="9" y="15"/>
                  </a:cxn>
                </a:cxnLst>
                <a:rect l="txL" t="txT" r="txR" b="txB"/>
                <a:pathLst>
                  <a:path w="9" h="19">
                    <a:moveTo>
                      <a:pt x="9" y="15"/>
                    </a:moveTo>
                    <a:cubicBezTo>
                      <a:pt x="9" y="17"/>
                      <a:pt x="7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2" y="19"/>
                      <a:pt x="0" y="17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lnTo>
                      <a:pt x="9" y="1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 lvl="0">
                  <a:lnSpc>
                    <a:spcPct val="100000"/>
                  </a:lnSpc>
                </a:pPr>
                <a:endParaRPr sz="160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764" name="Freeform 1013"/>
              <p:cNvSpPr/>
              <p:nvPr/>
            </p:nvSpPr>
            <p:spPr>
              <a:xfrm>
                <a:off x="147637" y="134938"/>
                <a:ext cx="233363" cy="204788"/>
              </a:xfrm>
              <a:custGeom>
                <a:avLst/>
                <a:gdLst>
                  <a:gd name="txL" fmla="*/ 0 w 40"/>
                  <a:gd name="txT" fmla="*/ 0 h 35"/>
                  <a:gd name="txR" fmla="*/ 40 w 40"/>
                  <a:gd name="txB" fmla="*/ 35 h 35"/>
                </a:gdLst>
                <a:ahLst/>
                <a:cxnLst>
                  <a:cxn ang="0">
                    <a:pos x="3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27"/>
                  </a:cxn>
                  <a:cxn ang="0">
                    <a:pos x="5" y="31"/>
                  </a:cxn>
                  <a:cxn ang="0">
                    <a:pos x="12" y="31"/>
                  </a:cxn>
                  <a:cxn ang="0">
                    <a:pos x="16" y="35"/>
                  </a:cxn>
                  <a:cxn ang="0">
                    <a:pos x="25" y="35"/>
                  </a:cxn>
                  <a:cxn ang="0">
                    <a:pos x="29" y="31"/>
                  </a:cxn>
                  <a:cxn ang="0">
                    <a:pos x="35" y="31"/>
                  </a:cxn>
                  <a:cxn ang="0">
                    <a:pos x="40" y="27"/>
                  </a:cxn>
                  <a:cxn ang="0">
                    <a:pos x="40" y="10"/>
                  </a:cxn>
                  <a:cxn ang="0">
                    <a:pos x="40" y="4"/>
                  </a:cxn>
                  <a:cxn ang="0">
                    <a:pos x="40" y="0"/>
                  </a:cxn>
                  <a:cxn ang="0">
                    <a:pos x="35" y="0"/>
                  </a:cxn>
                </a:cxnLst>
                <a:rect l="txL" t="txT" r="txR" b="txB"/>
                <a:pathLst>
                  <a:path w="40" h="35">
                    <a:moveTo>
                      <a:pt x="3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1"/>
                      <a:pt x="5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3"/>
                      <a:pt x="14" y="35"/>
                      <a:pt x="1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7" y="35"/>
                      <a:pt x="29" y="33"/>
                      <a:pt x="29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8" y="31"/>
                      <a:pt x="40" y="29"/>
                      <a:pt x="40" y="27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 lvl="0">
                  <a:lnSpc>
                    <a:spcPct val="100000"/>
                  </a:lnSpc>
                </a:pPr>
                <a:endParaRPr sz="160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765" name="Freeform 1014"/>
              <p:cNvSpPr/>
              <p:nvPr/>
            </p:nvSpPr>
            <p:spPr>
              <a:xfrm>
                <a:off x="0" y="334963"/>
                <a:ext cx="280988" cy="157163"/>
              </a:xfrm>
              <a:custGeom>
                <a:avLst/>
                <a:gdLst>
                  <a:gd name="txL" fmla="*/ 0 w 48"/>
                  <a:gd name="txT" fmla="*/ 0 h 27"/>
                  <a:gd name="txR" fmla="*/ 48 w 48"/>
                  <a:gd name="txB" fmla="*/ 27 h 27"/>
                </a:gdLst>
                <a:ahLst/>
                <a:cxnLst>
                  <a:cxn ang="0">
                    <a:pos x="45" y="2"/>
                  </a:cxn>
                  <a:cxn ang="0">
                    <a:pos x="43" y="5"/>
                  </a:cxn>
                  <a:cxn ang="0">
                    <a:pos x="43" y="13"/>
                  </a:cxn>
                  <a:cxn ang="0">
                    <a:pos x="35" y="21"/>
                  </a:cxn>
                  <a:cxn ang="0">
                    <a:pos x="27" y="13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3" y="16"/>
                  </a:cxn>
                  <a:cxn ang="0">
                    <a:pos x="6" y="13"/>
                  </a:cxn>
                  <a:cxn ang="0">
                    <a:pos x="13" y="5"/>
                  </a:cxn>
                  <a:cxn ang="0">
                    <a:pos x="21" y="13"/>
                  </a:cxn>
                  <a:cxn ang="0">
                    <a:pos x="35" y="27"/>
                  </a:cxn>
                  <a:cxn ang="0">
                    <a:pos x="48" y="13"/>
                  </a:cxn>
                  <a:cxn ang="0">
                    <a:pos x="48" y="5"/>
                  </a:cxn>
                  <a:cxn ang="0">
                    <a:pos x="45" y="2"/>
                  </a:cxn>
                </a:cxnLst>
                <a:rect l="txL" t="txT" r="txR" b="txB"/>
                <a:pathLst>
                  <a:path w="48" h="27">
                    <a:moveTo>
                      <a:pt x="45" y="2"/>
                    </a:moveTo>
                    <a:cubicBezTo>
                      <a:pt x="44" y="2"/>
                      <a:pt x="43" y="3"/>
                      <a:pt x="43" y="5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8"/>
                      <a:pt x="39" y="21"/>
                      <a:pt x="35" y="21"/>
                    </a:cubicBezTo>
                    <a:cubicBezTo>
                      <a:pt x="30" y="21"/>
                      <a:pt x="27" y="18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5"/>
                      <a:pt x="1" y="16"/>
                      <a:pt x="3" y="16"/>
                    </a:cubicBezTo>
                    <a:cubicBezTo>
                      <a:pt x="4" y="16"/>
                      <a:pt x="6" y="15"/>
                      <a:pt x="6" y="13"/>
                    </a:cubicBezTo>
                    <a:cubicBezTo>
                      <a:pt x="6" y="9"/>
                      <a:pt x="9" y="5"/>
                      <a:pt x="13" y="5"/>
                    </a:cubicBezTo>
                    <a:cubicBezTo>
                      <a:pt x="18" y="5"/>
                      <a:pt x="21" y="9"/>
                      <a:pt x="21" y="13"/>
                    </a:cubicBezTo>
                    <a:cubicBezTo>
                      <a:pt x="21" y="21"/>
                      <a:pt x="27" y="27"/>
                      <a:pt x="35" y="27"/>
                    </a:cubicBezTo>
                    <a:cubicBezTo>
                      <a:pt x="42" y="27"/>
                      <a:pt x="48" y="21"/>
                      <a:pt x="48" y="13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3"/>
                      <a:pt x="47" y="2"/>
                      <a:pt x="4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 lvl="0">
                  <a:lnSpc>
                    <a:spcPct val="100000"/>
                  </a:lnSpc>
                </a:pPr>
                <a:endParaRPr sz="160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31766" name="组合 31765"/>
          <p:cNvGrpSpPr/>
          <p:nvPr/>
        </p:nvGrpSpPr>
        <p:grpSpPr>
          <a:xfrm>
            <a:off x="7086600" y="1751013"/>
            <a:ext cx="1223963" cy="1223962"/>
            <a:chOff x="0" y="0"/>
            <a:chExt cx="1224136" cy="1224136"/>
          </a:xfrm>
        </p:grpSpPr>
        <p:sp>
          <p:nvSpPr>
            <p:cNvPr id="31767" name="椭圆 60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rgbClr val="C00000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31768" name="Freeform 1015"/>
            <p:cNvSpPr/>
            <p:nvPr/>
          </p:nvSpPr>
          <p:spPr>
            <a:xfrm>
              <a:off x="377672" y="461202"/>
              <a:ext cx="457200" cy="415925"/>
            </a:xfrm>
            <a:custGeom>
              <a:avLst/>
              <a:gdLst>
                <a:gd name="txL" fmla="*/ 0 w 78"/>
                <a:gd name="txT" fmla="*/ 0 h 71"/>
                <a:gd name="txR" fmla="*/ 78 w 78"/>
                <a:gd name="txB" fmla="*/ 71 h 71"/>
              </a:gdLst>
              <a:ahLst/>
              <a:cxnLst>
                <a:cxn ang="0">
                  <a:pos x="1" y="69"/>
                </a:cxn>
                <a:cxn ang="0">
                  <a:pos x="5" y="70"/>
                </a:cxn>
                <a:cxn ang="0">
                  <a:pos x="14" y="55"/>
                </a:cxn>
                <a:cxn ang="0">
                  <a:pos x="49" y="48"/>
                </a:cxn>
                <a:cxn ang="0">
                  <a:pos x="78" y="0"/>
                </a:cxn>
                <a:cxn ang="0">
                  <a:pos x="10" y="53"/>
                </a:cxn>
                <a:cxn ang="0">
                  <a:pos x="42" y="21"/>
                </a:cxn>
                <a:cxn ang="0">
                  <a:pos x="1" y="69"/>
                </a:cxn>
              </a:cxnLst>
              <a:rect l="txL" t="txT" r="txR" b="txB"/>
              <a:pathLst>
                <a:path w="78" h="71">
                  <a:moveTo>
                    <a:pt x="1" y="69"/>
                  </a:moveTo>
                  <a:cubicBezTo>
                    <a:pt x="1" y="69"/>
                    <a:pt x="0" y="71"/>
                    <a:pt x="5" y="70"/>
                  </a:cubicBezTo>
                  <a:cubicBezTo>
                    <a:pt x="4" y="67"/>
                    <a:pt x="14" y="55"/>
                    <a:pt x="14" y="55"/>
                  </a:cubicBezTo>
                  <a:cubicBezTo>
                    <a:pt x="14" y="55"/>
                    <a:pt x="32" y="67"/>
                    <a:pt x="49" y="48"/>
                  </a:cubicBezTo>
                  <a:cubicBezTo>
                    <a:pt x="66" y="29"/>
                    <a:pt x="54" y="13"/>
                    <a:pt x="78" y="0"/>
                  </a:cubicBezTo>
                  <a:cubicBezTo>
                    <a:pt x="21" y="12"/>
                    <a:pt x="9" y="30"/>
                    <a:pt x="10" y="53"/>
                  </a:cubicBezTo>
                  <a:cubicBezTo>
                    <a:pt x="15" y="42"/>
                    <a:pt x="29" y="27"/>
                    <a:pt x="42" y="21"/>
                  </a:cubicBezTo>
                  <a:cubicBezTo>
                    <a:pt x="21" y="36"/>
                    <a:pt x="7" y="58"/>
                    <a:pt x="1" y="6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1769" name="组合 31768"/>
          <p:cNvGrpSpPr/>
          <p:nvPr/>
        </p:nvGrpSpPr>
        <p:grpSpPr>
          <a:xfrm>
            <a:off x="8850313" y="1768475"/>
            <a:ext cx="1223962" cy="1223963"/>
            <a:chOff x="0" y="0"/>
            <a:chExt cx="1224136" cy="1224136"/>
          </a:xfrm>
        </p:grpSpPr>
        <p:sp>
          <p:nvSpPr>
            <p:cNvPr id="31770" name="椭圆 63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rgbClr val="C00000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grpSp>
          <p:nvGrpSpPr>
            <p:cNvPr id="31771" name="组合 31770"/>
            <p:cNvGrpSpPr/>
            <p:nvPr/>
          </p:nvGrpSpPr>
          <p:grpSpPr>
            <a:xfrm>
              <a:off x="402004" y="462692"/>
              <a:ext cx="415398" cy="303451"/>
              <a:chOff x="0" y="0"/>
              <a:chExt cx="685800" cy="400050"/>
            </a:xfrm>
          </p:grpSpPr>
          <p:sp>
            <p:nvSpPr>
              <p:cNvPr id="31772" name="Freeform 8"/>
              <p:cNvSpPr/>
              <p:nvPr/>
            </p:nvSpPr>
            <p:spPr>
              <a:xfrm>
                <a:off x="0" y="365125"/>
                <a:ext cx="685800" cy="34925"/>
              </a:xfrm>
              <a:custGeom>
                <a:avLst/>
                <a:gdLst>
                  <a:gd name="txL" fmla="*/ 0 w 117"/>
                  <a:gd name="txT" fmla="*/ 0 h 6"/>
                  <a:gd name="txR" fmla="*/ 117 w 117"/>
                  <a:gd name="txB" fmla="*/ 6 h 6"/>
                </a:gdLst>
                <a:ahLst/>
                <a:cxnLst>
                  <a:cxn ang="0">
                    <a:pos x="117" y="5"/>
                  </a:cxn>
                  <a:cxn ang="0">
                    <a:pos x="115" y="6"/>
                  </a:cxn>
                  <a:cxn ang="0">
                    <a:pos x="2" y="6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7" y="1"/>
                  </a:cxn>
                  <a:cxn ang="0">
                    <a:pos x="117" y="5"/>
                  </a:cxn>
                </a:cxnLst>
                <a:rect l="txL" t="txT" r="txR" b="txB"/>
                <a:pathLst>
                  <a:path w="117" h="6">
                    <a:moveTo>
                      <a:pt x="117" y="5"/>
                    </a:moveTo>
                    <a:cubicBezTo>
                      <a:pt x="117" y="6"/>
                      <a:pt x="116" y="6"/>
                      <a:pt x="115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7" y="0"/>
                      <a:pt x="117" y="1"/>
                    </a:cubicBezTo>
                    <a:lnTo>
                      <a:pt x="117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 vert="horz" wrap="square" anchor="t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773" name="Freeform 9"/>
              <p:cNvSpPr>
                <a:spLocks noEditPoints="1"/>
              </p:cNvSpPr>
              <p:nvPr/>
            </p:nvSpPr>
            <p:spPr>
              <a:xfrm>
                <a:off x="41275" y="0"/>
                <a:ext cx="603250" cy="346075"/>
              </a:xfrm>
              <a:custGeom>
                <a:avLst/>
                <a:gdLst>
                  <a:gd name="txL" fmla="*/ 0 w 103"/>
                  <a:gd name="txT" fmla="*/ 0 h 59"/>
                  <a:gd name="txR" fmla="*/ 103 w 103"/>
                  <a:gd name="txB" fmla="*/ 59 h 59"/>
                </a:gdLst>
                <a:ahLst/>
                <a:cxnLst>
                  <a:cxn ang="0">
                    <a:pos x="99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54"/>
                  </a:cxn>
                  <a:cxn ang="0">
                    <a:pos x="5" y="59"/>
                  </a:cxn>
                  <a:cxn ang="0">
                    <a:pos x="99" y="59"/>
                  </a:cxn>
                  <a:cxn ang="0">
                    <a:pos x="103" y="54"/>
                  </a:cxn>
                  <a:cxn ang="0">
                    <a:pos x="103" y="5"/>
                  </a:cxn>
                  <a:cxn ang="0">
                    <a:pos x="99" y="0"/>
                  </a:cxn>
                  <a:cxn ang="0">
                    <a:pos x="99" y="55"/>
                  </a:cxn>
                  <a:cxn ang="0">
                    <a:pos x="5" y="55"/>
                  </a:cxn>
                  <a:cxn ang="0">
                    <a:pos x="5" y="6"/>
                  </a:cxn>
                  <a:cxn ang="0">
                    <a:pos x="99" y="6"/>
                  </a:cxn>
                  <a:cxn ang="0">
                    <a:pos x="99" y="55"/>
                  </a:cxn>
                </a:cxnLst>
                <a:rect l="txL" t="txT" r="txR" b="txB"/>
                <a:pathLst>
                  <a:path w="103" h="59">
                    <a:moveTo>
                      <a:pt x="9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7"/>
                      <a:pt x="2" y="59"/>
                      <a:pt x="5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1" y="59"/>
                      <a:pt x="103" y="57"/>
                      <a:pt x="103" y="54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2"/>
                      <a:pt x="101" y="0"/>
                      <a:pt x="99" y="0"/>
                    </a:cubicBezTo>
                    <a:close/>
                    <a:moveTo>
                      <a:pt x="99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99" y="6"/>
                      <a:pt x="99" y="6"/>
                      <a:pt x="99" y="6"/>
                    </a:cubicBezTo>
                    <a:lnTo>
                      <a:pt x="99" y="5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 vert="horz" wrap="square" anchor="t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31774" name="组合 31773"/>
          <p:cNvGrpSpPr/>
          <p:nvPr/>
        </p:nvGrpSpPr>
        <p:grpSpPr>
          <a:xfrm>
            <a:off x="1793875" y="3227388"/>
            <a:ext cx="8839200" cy="307975"/>
            <a:chOff x="0" y="0"/>
            <a:chExt cx="8838828" cy="307777"/>
          </a:xfrm>
        </p:grpSpPr>
        <p:sp>
          <p:nvSpPr>
            <p:cNvPr id="31775" name="文本框 68"/>
            <p:cNvSpPr/>
            <p:nvPr/>
          </p:nvSpPr>
          <p:spPr>
            <a:xfrm>
              <a:off x="0" y="0"/>
              <a:ext cx="1780764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sz="1400" b="1" dirty="0">
                  <a:solidFill>
                    <a:srgbClr val="000000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单击输入标题</a:t>
              </a:r>
            </a:p>
          </p:txBody>
        </p:sp>
        <p:sp>
          <p:nvSpPr>
            <p:cNvPr id="31776" name="文本框 69"/>
            <p:cNvSpPr/>
            <p:nvPr/>
          </p:nvSpPr>
          <p:spPr>
            <a:xfrm>
              <a:off x="1724111" y="0"/>
              <a:ext cx="1780764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sz="1400" b="1" dirty="0">
                  <a:solidFill>
                    <a:srgbClr val="000000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单击输入标题</a:t>
              </a:r>
            </a:p>
          </p:txBody>
        </p:sp>
        <p:sp>
          <p:nvSpPr>
            <p:cNvPr id="31777" name="文本框 70"/>
            <p:cNvSpPr/>
            <p:nvPr/>
          </p:nvSpPr>
          <p:spPr>
            <a:xfrm>
              <a:off x="3553189" y="0"/>
              <a:ext cx="1780764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sz="1400" b="1" dirty="0">
                  <a:solidFill>
                    <a:srgbClr val="000000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单击输入标题</a:t>
              </a:r>
            </a:p>
          </p:txBody>
        </p:sp>
        <p:sp>
          <p:nvSpPr>
            <p:cNvPr id="31778" name="文本框 71"/>
            <p:cNvSpPr/>
            <p:nvPr/>
          </p:nvSpPr>
          <p:spPr>
            <a:xfrm>
              <a:off x="5277300" y="0"/>
              <a:ext cx="1780764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sz="1400" b="1" dirty="0">
                  <a:solidFill>
                    <a:srgbClr val="000000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单击输入标题</a:t>
              </a:r>
            </a:p>
          </p:txBody>
        </p:sp>
        <p:sp>
          <p:nvSpPr>
            <p:cNvPr id="31779" name="文本框 72"/>
            <p:cNvSpPr/>
            <p:nvPr/>
          </p:nvSpPr>
          <p:spPr>
            <a:xfrm>
              <a:off x="7058064" y="0"/>
              <a:ext cx="1780764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sz="1400" b="1" dirty="0">
                  <a:solidFill>
                    <a:srgbClr val="000000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单击输入标题</a:t>
              </a:r>
            </a:p>
          </p:txBody>
        </p:sp>
      </p:grpSp>
      <p:sp>
        <p:nvSpPr>
          <p:cNvPr id="31780" name="燕尾形 73"/>
          <p:cNvSpPr/>
          <p:nvPr/>
        </p:nvSpPr>
        <p:spPr>
          <a:xfrm>
            <a:off x="3165475" y="2320925"/>
            <a:ext cx="215900" cy="215900"/>
          </a:xfrm>
          <a:prstGeom prst="chevron">
            <a:avLst>
              <a:gd name="adj" fmla="val 50000"/>
            </a:avLst>
          </a:prstGeom>
          <a:solidFill>
            <a:schemeClr val="tx1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31781" name="燕尾形 74"/>
          <p:cNvSpPr/>
          <p:nvPr/>
        </p:nvSpPr>
        <p:spPr>
          <a:xfrm>
            <a:off x="4956175" y="2320925"/>
            <a:ext cx="215900" cy="215900"/>
          </a:xfrm>
          <a:prstGeom prst="chevron">
            <a:avLst>
              <a:gd name="adj" fmla="val 50000"/>
            </a:avLst>
          </a:prstGeom>
          <a:solidFill>
            <a:schemeClr val="tx1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31782" name="燕尾形 75"/>
          <p:cNvSpPr/>
          <p:nvPr/>
        </p:nvSpPr>
        <p:spPr>
          <a:xfrm>
            <a:off x="6711950" y="2320925"/>
            <a:ext cx="215900" cy="215900"/>
          </a:xfrm>
          <a:prstGeom prst="chevron">
            <a:avLst>
              <a:gd name="adj" fmla="val 50000"/>
            </a:avLst>
          </a:prstGeom>
          <a:solidFill>
            <a:schemeClr val="tx1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31783" name="燕尾形 76"/>
          <p:cNvSpPr/>
          <p:nvPr/>
        </p:nvSpPr>
        <p:spPr>
          <a:xfrm>
            <a:off x="8493125" y="2339975"/>
            <a:ext cx="215900" cy="215900"/>
          </a:xfrm>
          <a:prstGeom prst="chevron">
            <a:avLst>
              <a:gd name="adj" fmla="val 50000"/>
            </a:avLst>
          </a:prstGeom>
          <a:solidFill>
            <a:schemeClr val="tx1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charset="-122"/>
              <a:sym typeface="宋体" panose="02010600030101010101" pitchFamily="2" charset="-122"/>
            </a:endParaRPr>
          </a:p>
        </p:txBody>
      </p:sp>
      <p:grpSp>
        <p:nvGrpSpPr>
          <p:cNvPr id="31784" name="组合 31783"/>
          <p:cNvGrpSpPr/>
          <p:nvPr/>
        </p:nvGrpSpPr>
        <p:grpSpPr>
          <a:xfrm>
            <a:off x="1773238" y="4078288"/>
            <a:ext cx="8664575" cy="1074737"/>
            <a:chOff x="0" y="0"/>
            <a:chExt cx="8664397" cy="1074623"/>
          </a:xfrm>
        </p:grpSpPr>
        <p:sp>
          <p:nvSpPr>
            <p:cNvPr id="31785" name="矩形 78"/>
            <p:cNvSpPr/>
            <p:nvPr/>
          </p:nvSpPr>
          <p:spPr>
            <a:xfrm>
              <a:off x="0" y="0"/>
              <a:ext cx="1679848" cy="10618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endParaRPr lang="zh-CN" altLang="en-US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</p:txBody>
        </p:sp>
        <p:sp>
          <p:nvSpPr>
            <p:cNvPr id="31786" name="矩形 79"/>
            <p:cNvSpPr/>
            <p:nvPr/>
          </p:nvSpPr>
          <p:spPr>
            <a:xfrm>
              <a:off x="1714589" y="6397"/>
              <a:ext cx="1679848" cy="10618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</a:t>
              </a: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endParaRPr lang="zh-CN" altLang="en-US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</p:txBody>
        </p:sp>
        <p:sp>
          <p:nvSpPr>
            <p:cNvPr id="31787" name="矩形 80"/>
            <p:cNvSpPr/>
            <p:nvPr/>
          </p:nvSpPr>
          <p:spPr>
            <a:xfrm>
              <a:off x="3474904" y="6397"/>
              <a:ext cx="1679848" cy="10618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endParaRPr lang="zh-CN" altLang="en-US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</p:txBody>
        </p:sp>
        <p:sp>
          <p:nvSpPr>
            <p:cNvPr id="31788" name="矩形 81"/>
            <p:cNvSpPr/>
            <p:nvPr/>
          </p:nvSpPr>
          <p:spPr>
            <a:xfrm>
              <a:off x="5189493" y="12794"/>
              <a:ext cx="1679848" cy="10618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endParaRPr lang="zh-CN" altLang="en-US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</p:txBody>
        </p:sp>
        <p:sp>
          <p:nvSpPr>
            <p:cNvPr id="31789" name="矩形 82"/>
            <p:cNvSpPr/>
            <p:nvPr/>
          </p:nvSpPr>
          <p:spPr>
            <a:xfrm>
              <a:off x="6984549" y="236"/>
              <a:ext cx="1679848" cy="10146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r>
                <a:rPr lang="zh-CN" altLang="en-US" sz="1000" dirty="0">
                  <a:solidFill>
                    <a:srgbClr val="000000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请在这里输入您要的</a:t>
              </a:r>
              <a:endParaRPr lang="en-US" altLang="x-none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  <a:p>
              <a:pPr lvl="0">
                <a:lnSpc>
                  <a:spcPct val="100000"/>
                </a:lnSpc>
              </a:pPr>
              <a:endParaRPr lang="zh-CN" altLang="en-US"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endParaRPr>
            </a:p>
          </p:txBody>
        </p:sp>
      </p:grpSp>
      <p:grpSp>
        <p:nvGrpSpPr>
          <p:cNvPr id="31790" name="组合 31789"/>
          <p:cNvGrpSpPr/>
          <p:nvPr/>
        </p:nvGrpSpPr>
        <p:grpSpPr>
          <a:xfrm>
            <a:off x="1857375" y="3676650"/>
            <a:ext cx="8208963" cy="307975"/>
            <a:chOff x="0" y="0"/>
            <a:chExt cx="8208912" cy="309189"/>
          </a:xfrm>
        </p:grpSpPr>
        <p:sp>
          <p:nvSpPr>
            <p:cNvPr id="31791" name="矩形 84"/>
            <p:cNvSpPr/>
            <p:nvPr/>
          </p:nvSpPr>
          <p:spPr>
            <a:xfrm>
              <a:off x="0" y="0"/>
              <a:ext cx="8208912" cy="309189"/>
            </a:xfrm>
            <a:prstGeom prst="rect">
              <a:avLst/>
            </a:prstGeom>
            <a:solidFill>
              <a:srgbClr val="C00000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31792" name="燕尾形 85"/>
            <p:cNvSpPr/>
            <p:nvPr/>
          </p:nvSpPr>
          <p:spPr>
            <a:xfrm rot="5400000">
              <a:off x="447875" y="45803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31793" name="燕尾形 86"/>
            <p:cNvSpPr/>
            <p:nvPr/>
          </p:nvSpPr>
          <p:spPr>
            <a:xfrm rot="5400000">
              <a:off x="2193724" y="45802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31794" name="燕尾形 87"/>
            <p:cNvSpPr/>
            <p:nvPr/>
          </p:nvSpPr>
          <p:spPr>
            <a:xfrm rot="5400000">
              <a:off x="4024557" y="51518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31795" name="燕尾形 88"/>
            <p:cNvSpPr/>
            <p:nvPr/>
          </p:nvSpPr>
          <p:spPr>
            <a:xfrm rot="5400000">
              <a:off x="5716320" y="40380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31796" name="燕尾形 89"/>
            <p:cNvSpPr/>
            <p:nvPr/>
          </p:nvSpPr>
          <p:spPr>
            <a:xfrm rot="5400000">
              <a:off x="7540696" y="51082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  <p:sp>
        <p:nvSpPr>
          <p:cNvPr id="4" name="文本框 31"/>
          <p:cNvSpPr/>
          <p:nvPr/>
        </p:nvSpPr>
        <p:spPr>
          <a:xfrm>
            <a:off x="872490" y="201295"/>
            <a:ext cx="2628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点击此处添加标题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56845"/>
            <a:ext cx="509905" cy="521335"/>
          </a:xfrm>
          <a:prstGeom prst="rect">
            <a:avLst/>
          </a:prstGeom>
        </p:spPr>
      </p:pic>
    </p:spTree>
  </p:cSld>
  <p:clrMapOvr>
    <a:masterClrMapping/>
  </p:clrMapOvr>
  <p:transition advClick="0" advTm="3838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3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5" dur="3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3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7" dur="3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3" dur="3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4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60" dur="5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4" dur="3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0" grpId="0" bldLvl="0" animBg="1"/>
      <p:bldP spid="31781" grpId="0" bldLvl="0" animBg="1"/>
      <p:bldP spid="31782" grpId="0" bldLvl="0" animBg="1"/>
      <p:bldP spid="3178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736055" y="1890192"/>
            <a:ext cx="1905859" cy="3672408"/>
            <a:chOff x="609600" y="1417644"/>
            <a:chExt cx="1429394" cy="2754306"/>
          </a:xfrm>
        </p:grpSpPr>
        <p:sp>
          <p:nvSpPr>
            <p:cNvPr id="22" name="Pentagon 78"/>
            <p:cNvSpPr/>
            <p:nvPr/>
          </p:nvSpPr>
          <p:spPr>
            <a:xfrm rot="5400000">
              <a:off x="42537" y="1984707"/>
              <a:ext cx="2484276" cy="1350150"/>
            </a:xfrm>
            <a:prstGeom prst="homePlate">
              <a:avLst>
                <a:gd name="adj" fmla="val 31766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0800000" scaled="0"/>
            </a:gra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00" dirty="0">
                <a:ea typeface="阿里巴巴普惠体 B" panose="00020600040101010101" charset="-122"/>
                <a:cs typeface="阿里巴巴普惠体 B" panose="00020600040101010101" charset="-122"/>
              </a:endParaRPr>
            </a:p>
          </p:txBody>
        </p:sp>
        <p:sp>
          <p:nvSpPr>
            <p:cNvPr id="23" name="Oval 76"/>
            <p:cNvSpPr/>
            <p:nvPr/>
          </p:nvSpPr>
          <p:spPr>
            <a:xfrm>
              <a:off x="609600" y="2821800"/>
              <a:ext cx="1350150" cy="1350150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00">
                <a:ea typeface="阿里巴巴普惠体 B" panose="00020600040101010101" charset="-122"/>
                <a:cs typeface="阿里巴巴普惠体 B" panose="00020600040101010101" charset="-122"/>
              </a:endParaRPr>
            </a:p>
          </p:txBody>
        </p:sp>
        <p:sp>
          <p:nvSpPr>
            <p:cNvPr id="24" name="TextBox 79"/>
            <p:cNvSpPr txBox="1"/>
            <p:nvPr/>
          </p:nvSpPr>
          <p:spPr>
            <a:xfrm>
              <a:off x="878912" y="2884885"/>
              <a:ext cx="811530" cy="761048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313757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</a:rPr>
                <a:t>01</a:t>
              </a:r>
            </a:p>
          </p:txBody>
        </p:sp>
        <p:sp>
          <p:nvSpPr>
            <p:cNvPr id="25" name="TextBox 80"/>
            <p:cNvSpPr txBox="1"/>
            <p:nvPr/>
          </p:nvSpPr>
          <p:spPr>
            <a:xfrm>
              <a:off x="808424" y="3585970"/>
              <a:ext cx="952500" cy="315278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pPr algn="ctr"/>
              <a:r>
                <a:rPr lang="zh-CN" altLang="en-US" sz="2135" cap="small" dirty="0"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</a:rPr>
                <a:t>文字说明</a:t>
              </a:r>
              <a:endParaRPr lang="en-US" sz="2135" cap="small" dirty="0"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</a:endParaRPr>
            </a:p>
          </p:txBody>
        </p:sp>
        <p:grpSp>
          <p:nvGrpSpPr>
            <p:cNvPr id="26" name="组合 30"/>
            <p:cNvGrpSpPr/>
            <p:nvPr/>
          </p:nvGrpSpPr>
          <p:grpSpPr>
            <a:xfrm>
              <a:off x="660027" y="1725182"/>
              <a:ext cx="1378967" cy="787322"/>
              <a:chOff x="3658206" y="2768280"/>
              <a:chExt cx="1838623" cy="1049761"/>
            </a:xfrm>
          </p:grpSpPr>
          <p:sp>
            <p:nvSpPr>
              <p:cNvPr id="27" name="矩形 47"/>
              <p:cNvSpPr>
                <a:spLocks noChangeArrowheads="1"/>
              </p:cNvSpPr>
              <p:nvPr/>
            </p:nvSpPr>
            <p:spPr bwMode="auto">
              <a:xfrm>
                <a:off x="3658206" y="3275752"/>
                <a:ext cx="1711816" cy="542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465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Arial Unicode MS" panose="020B0604020202020204" pitchFamily="34" charset="-122"/>
                    <a:sym typeface="Calibri" panose="020F0502020204030204" charset="0"/>
                  </a:rPr>
                  <a:t>点击输入文字说明细节内容</a:t>
                </a:r>
                <a:endParaRPr lang="en-US" sz="1465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rial Unicode MS" panose="020B0604020202020204" pitchFamily="34" charset="-122"/>
                  <a:sym typeface="Calibri" panose="020F0502020204030204" charset="0"/>
                </a:endParaRPr>
              </a:p>
            </p:txBody>
          </p:sp>
          <p:sp>
            <p:nvSpPr>
              <p:cNvPr id="28" name="文本框 48"/>
              <p:cNvSpPr>
                <a:spLocks noChangeArrowheads="1"/>
              </p:cNvSpPr>
              <p:nvPr/>
            </p:nvSpPr>
            <p:spPr bwMode="auto">
              <a:xfrm>
                <a:off x="3676450" y="2768280"/>
                <a:ext cx="1820379" cy="460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B" panose="00020600040101010101" charset="-122"/>
                    <a:sym typeface="宋体" panose="02010600030101010101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857822" y="1890192"/>
            <a:ext cx="1930833" cy="3672408"/>
            <a:chOff x="2200925" y="1417644"/>
            <a:chExt cx="1448125" cy="2754306"/>
          </a:xfrm>
        </p:grpSpPr>
        <p:sp>
          <p:nvSpPr>
            <p:cNvPr id="30" name="Pentagon 143"/>
            <p:cNvSpPr/>
            <p:nvPr/>
          </p:nvSpPr>
          <p:spPr>
            <a:xfrm rot="5400000">
              <a:off x="1633862" y="1984707"/>
              <a:ext cx="2484276" cy="1350150"/>
            </a:xfrm>
            <a:prstGeom prst="homePlate">
              <a:avLst>
                <a:gd name="adj" fmla="val 31766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0800000" scaled="0"/>
            </a:gra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00" dirty="0">
                <a:ea typeface="阿里巴巴普惠体 B" panose="00020600040101010101" charset="-122"/>
                <a:cs typeface="阿里巴巴普惠体 B" panose="00020600040101010101" charset="-122"/>
              </a:endParaRPr>
            </a:p>
          </p:txBody>
        </p:sp>
        <p:sp>
          <p:nvSpPr>
            <p:cNvPr id="31" name="Oval 147"/>
            <p:cNvSpPr/>
            <p:nvPr/>
          </p:nvSpPr>
          <p:spPr>
            <a:xfrm>
              <a:off x="2200925" y="2821800"/>
              <a:ext cx="1350150" cy="1350150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00">
                <a:ea typeface="阿里巴巴普惠体 B" panose="00020600040101010101" charset="-122"/>
                <a:cs typeface="阿里巴巴普惠体 B" panose="00020600040101010101" charset="-122"/>
              </a:endParaRPr>
            </a:p>
          </p:txBody>
        </p:sp>
        <p:sp>
          <p:nvSpPr>
            <p:cNvPr id="32" name="TextBox 145"/>
            <p:cNvSpPr txBox="1"/>
            <p:nvPr/>
          </p:nvSpPr>
          <p:spPr>
            <a:xfrm>
              <a:off x="2470235" y="2884885"/>
              <a:ext cx="811530" cy="761048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313757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</a:rPr>
                <a:t>02</a:t>
              </a:r>
            </a:p>
          </p:txBody>
        </p:sp>
        <p:sp>
          <p:nvSpPr>
            <p:cNvPr id="33" name="TextBox 146"/>
            <p:cNvSpPr txBox="1"/>
            <p:nvPr/>
          </p:nvSpPr>
          <p:spPr>
            <a:xfrm>
              <a:off x="2399748" y="3571685"/>
              <a:ext cx="952500" cy="315278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pPr algn="ctr"/>
              <a:r>
                <a:rPr lang="zh-CN" altLang="en-US" sz="2135" cap="small" dirty="0"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</a:rPr>
                <a:t>文字说明</a:t>
              </a:r>
              <a:endParaRPr lang="en-US" sz="2135" cap="small" dirty="0"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270083" y="1725183"/>
              <a:ext cx="1378967" cy="787322"/>
              <a:chOff x="3658206" y="2768280"/>
              <a:chExt cx="1838623" cy="1049761"/>
            </a:xfrm>
          </p:grpSpPr>
          <p:sp>
            <p:nvSpPr>
              <p:cNvPr id="35" name="矩形 47"/>
              <p:cNvSpPr>
                <a:spLocks noChangeArrowheads="1"/>
              </p:cNvSpPr>
              <p:nvPr/>
            </p:nvSpPr>
            <p:spPr bwMode="auto">
              <a:xfrm>
                <a:off x="3658206" y="3275752"/>
                <a:ext cx="1711816" cy="542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465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Arial Unicode MS" panose="020B0604020202020204" pitchFamily="34" charset="-122"/>
                    <a:sym typeface="Calibri" panose="020F0502020204030204" charset="0"/>
                  </a:rPr>
                  <a:t>点击输入文字说明细节内容</a:t>
                </a:r>
                <a:endParaRPr lang="en-US" sz="1465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rial Unicode MS" panose="020B0604020202020204" pitchFamily="34" charset="-122"/>
                  <a:sym typeface="Calibri" panose="020F0502020204030204" charset="0"/>
                </a:endParaRPr>
              </a:p>
            </p:txBody>
          </p:sp>
          <p:sp>
            <p:nvSpPr>
              <p:cNvPr id="38" name="文本框 48"/>
              <p:cNvSpPr>
                <a:spLocks noChangeArrowheads="1"/>
              </p:cNvSpPr>
              <p:nvPr/>
            </p:nvSpPr>
            <p:spPr bwMode="auto">
              <a:xfrm>
                <a:off x="3676450" y="2768280"/>
                <a:ext cx="1820379" cy="460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B" panose="00020600040101010101" charset="-122"/>
                    <a:sym typeface="宋体" panose="02010600030101010101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5979587" y="1890192"/>
            <a:ext cx="1844047" cy="3672408"/>
            <a:chOff x="3792249" y="1417644"/>
            <a:chExt cx="1383035" cy="2754306"/>
          </a:xfrm>
        </p:grpSpPr>
        <p:sp>
          <p:nvSpPr>
            <p:cNvPr id="42" name="Pentagon 150"/>
            <p:cNvSpPr/>
            <p:nvPr/>
          </p:nvSpPr>
          <p:spPr>
            <a:xfrm rot="5400000">
              <a:off x="3225186" y="1984707"/>
              <a:ext cx="2484276" cy="1350150"/>
            </a:xfrm>
            <a:prstGeom prst="homePlate">
              <a:avLst>
                <a:gd name="adj" fmla="val 31766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0800000" scaled="0"/>
            </a:gra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00" dirty="0">
                <a:ea typeface="阿里巴巴普惠体 B" panose="00020600040101010101" charset="-122"/>
                <a:cs typeface="阿里巴巴普惠体 B" panose="00020600040101010101" charset="-122"/>
              </a:endParaRPr>
            </a:p>
          </p:txBody>
        </p:sp>
        <p:sp>
          <p:nvSpPr>
            <p:cNvPr id="43" name="Oval 154"/>
            <p:cNvSpPr/>
            <p:nvPr/>
          </p:nvSpPr>
          <p:spPr>
            <a:xfrm>
              <a:off x="3792249" y="2821800"/>
              <a:ext cx="1350150" cy="1350150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00">
                <a:ea typeface="阿里巴巴普惠体 B" panose="00020600040101010101" charset="-122"/>
                <a:cs typeface="阿里巴巴普惠体 B" panose="00020600040101010101" charset="-122"/>
              </a:endParaRPr>
            </a:p>
          </p:txBody>
        </p:sp>
        <p:sp>
          <p:nvSpPr>
            <p:cNvPr id="44" name="TextBox 152"/>
            <p:cNvSpPr txBox="1"/>
            <p:nvPr/>
          </p:nvSpPr>
          <p:spPr>
            <a:xfrm>
              <a:off x="4061560" y="2884885"/>
              <a:ext cx="811530" cy="761048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313757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</a:rPr>
                <a:t>03</a:t>
              </a:r>
            </a:p>
          </p:txBody>
        </p:sp>
        <p:sp>
          <p:nvSpPr>
            <p:cNvPr id="45" name="TextBox 153"/>
            <p:cNvSpPr txBox="1"/>
            <p:nvPr/>
          </p:nvSpPr>
          <p:spPr>
            <a:xfrm>
              <a:off x="3991073" y="3571683"/>
              <a:ext cx="952500" cy="315278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pPr algn="ctr"/>
              <a:r>
                <a:rPr lang="zh-CN" altLang="en-US" sz="2135" cap="small" dirty="0"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</a:rPr>
                <a:t>文字说明</a:t>
              </a:r>
              <a:endParaRPr lang="en-US" sz="2135" cap="small" dirty="0"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</a:endParaRPr>
            </a:p>
          </p:txBody>
        </p:sp>
        <p:grpSp>
          <p:nvGrpSpPr>
            <p:cNvPr id="49" name="组合 37"/>
            <p:cNvGrpSpPr/>
            <p:nvPr/>
          </p:nvGrpSpPr>
          <p:grpSpPr>
            <a:xfrm>
              <a:off x="3810000" y="1725183"/>
              <a:ext cx="1365284" cy="787322"/>
              <a:chOff x="3564687" y="2768280"/>
              <a:chExt cx="1820379" cy="1049761"/>
            </a:xfrm>
          </p:grpSpPr>
          <p:sp>
            <p:nvSpPr>
              <p:cNvPr id="50" name="矩形 47"/>
              <p:cNvSpPr>
                <a:spLocks noChangeArrowheads="1"/>
              </p:cNvSpPr>
              <p:nvPr/>
            </p:nvSpPr>
            <p:spPr bwMode="auto">
              <a:xfrm>
                <a:off x="3658206" y="3275752"/>
                <a:ext cx="1711816" cy="542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465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Calibri" panose="020F0502020204030204" charset="0"/>
                  </a:rPr>
                  <a:t>点击输入文字说明细节内容</a:t>
                </a:r>
                <a:r>
                  <a:rPr lang="en-US" sz="1465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Calibri" panose="020F0502020204030204" charset="0"/>
                  </a:rPr>
                  <a:t>.</a:t>
                </a:r>
                <a:r>
                  <a:rPr lang="en-US" sz="1465" dirty="0">
                    <a:solidFill>
                      <a:schemeClr val="bg1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Calibri" panose="020F0502020204030204" charset="0"/>
                  </a:rPr>
                  <a:t> </a:t>
                </a:r>
              </a:p>
            </p:txBody>
          </p:sp>
          <p:sp>
            <p:nvSpPr>
              <p:cNvPr id="52" name="文本框 48"/>
              <p:cNvSpPr>
                <a:spLocks noChangeArrowheads="1"/>
              </p:cNvSpPr>
              <p:nvPr/>
            </p:nvSpPr>
            <p:spPr bwMode="auto">
              <a:xfrm>
                <a:off x="3564687" y="2768280"/>
                <a:ext cx="1820379" cy="460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sz="2400" b="1" dirty="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B" panose="00020600040101010101" charset="-122"/>
                    <a:sym typeface="宋体" panose="02010600030101010101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8101355" y="1890192"/>
            <a:ext cx="1980781" cy="3672408"/>
            <a:chOff x="5383575" y="1417644"/>
            <a:chExt cx="1485586" cy="2754306"/>
          </a:xfrm>
        </p:grpSpPr>
        <p:grpSp>
          <p:nvGrpSpPr>
            <p:cNvPr id="55" name="Group 40"/>
            <p:cNvGrpSpPr/>
            <p:nvPr/>
          </p:nvGrpSpPr>
          <p:grpSpPr>
            <a:xfrm>
              <a:off x="5383575" y="1417644"/>
              <a:ext cx="1350150" cy="2754306"/>
              <a:chOff x="5383575" y="1417644"/>
              <a:chExt cx="1350150" cy="2754306"/>
            </a:xfrm>
          </p:grpSpPr>
          <p:sp>
            <p:nvSpPr>
              <p:cNvPr id="68" name="Pentagon 157"/>
              <p:cNvSpPr/>
              <p:nvPr/>
            </p:nvSpPr>
            <p:spPr>
              <a:xfrm rot="5400000">
                <a:off x="4816512" y="1984707"/>
                <a:ext cx="2484276" cy="1350150"/>
              </a:xfrm>
              <a:prstGeom prst="homePlate">
                <a:avLst>
                  <a:gd name="adj" fmla="val 31766"/>
                </a:avLst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0800000" scaled="0"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2400" dirty="0">
                  <a:ea typeface="阿里巴巴普惠体 B" panose="00020600040101010101" charset="-122"/>
                  <a:cs typeface="阿里巴巴普惠体 B" panose="00020600040101010101" charset="-122"/>
                </a:endParaRPr>
              </a:p>
            </p:txBody>
          </p:sp>
          <p:sp>
            <p:nvSpPr>
              <p:cNvPr id="69" name="Oval 161"/>
              <p:cNvSpPr/>
              <p:nvPr/>
            </p:nvSpPr>
            <p:spPr>
              <a:xfrm>
                <a:off x="5383575" y="2821800"/>
                <a:ext cx="1350150" cy="1350150"/>
              </a:xfrm>
              <a:prstGeom prst="ellipse">
                <a:avLst/>
              </a:prstGeom>
              <a:solidFill>
                <a:srgbClr val="EEF0F0"/>
              </a:solidFill>
              <a:ln w="28575">
                <a:gradFill flip="none" rotWithShape="1">
                  <a:gsLst>
                    <a:gs pos="0">
                      <a:srgbClr val="FFFFFF"/>
                    </a:gs>
                    <a:gs pos="100000">
                      <a:srgbClr val="D9D9DA"/>
                    </a:gs>
                  </a:gsLst>
                  <a:lin ang="2700000" scaled="0"/>
                  <a:tileRect/>
                </a:gradFill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US" sz="2400">
                  <a:ea typeface="阿里巴巴普惠体 B" panose="00020600040101010101" charset="-122"/>
                  <a:cs typeface="阿里巴巴普惠体 B" panose="00020600040101010101" charset="-122"/>
                </a:endParaRPr>
              </a:p>
            </p:txBody>
          </p:sp>
          <p:sp>
            <p:nvSpPr>
              <p:cNvPr id="70" name="TextBox 159"/>
              <p:cNvSpPr txBox="1"/>
              <p:nvPr/>
            </p:nvSpPr>
            <p:spPr>
              <a:xfrm>
                <a:off x="5652886" y="2884885"/>
                <a:ext cx="811530" cy="7610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pPr algn="ctr"/>
                <a:r>
                  <a:rPr lang="en-US" altLang="zh-CN" sz="6000" b="1" dirty="0">
                    <a:solidFill>
                      <a:srgbClr val="313757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B" panose="00020600040101010101" charset="-122"/>
                  </a:rPr>
                  <a:t>04</a:t>
                </a:r>
              </a:p>
            </p:txBody>
          </p:sp>
          <p:sp>
            <p:nvSpPr>
              <p:cNvPr id="71" name="TextBox 160"/>
              <p:cNvSpPr txBox="1"/>
              <p:nvPr/>
            </p:nvSpPr>
            <p:spPr>
              <a:xfrm>
                <a:off x="5582398" y="3571683"/>
                <a:ext cx="952500" cy="31527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pPr algn="ctr"/>
                <a:r>
                  <a:rPr lang="zh-CN" altLang="en-US" sz="2135" cap="small" dirty="0">
                    <a:latin typeface="阿里巴巴普惠体 R" panose="00020600040101010101" charset="-122"/>
                    <a:ea typeface="阿里巴巴普惠体 R" panose="00020600040101010101" charset="-122"/>
                    <a:cs typeface="阿里巴巴普惠体 B" panose="00020600040101010101" charset="-122"/>
                  </a:rPr>
                  <a:t>文字说明</a:t>
                </a:r>
                <a:endParaRPr lang="en-US" sz="2135" cap="small" dirty="0"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</a:endParaRPr>
              </a:p>
            </p:txBody>
          </p:sp>
        </p:grpSp>
        <p:grpSp>
          <p:nvGrpSpPr>
            <p:cNvPr id="56" name="组合 40"/>
            <p:cNvGrpSpPr/>
            <p:nvPr/>
          </p:nvGrpSpPr>
          <p:grpSpPr>
            <a:xfrm>
              <a:off x="5490194" y="1725183"/>
              <a:ext cx="1378967" cy="787322"/>
              <a:chOff x="3658206" y="2768280"/>
              <a:chExt cx="1838623" cy="1049761"/>
            </a:xfrm>
          </p:grpSpPr>
          <p:sp>
            <p:nvSpPr>
              <p:cNvPr id="58" name="矩形 47"/>
              <p:cNvSpPr>
                <a:spLocks noChangeArrowheads="1"/>
              </p:cNvSpPr>
              <p:nvPr/>
            </p:nvSpPr>
            <p:spPr bwMode="auto">
              <a:xfrm>
                <a:off x="3658206" y="3275752"/>
                <a:ext cx="1711816" cy="542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465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Arial Unicode MS" panose="020B0604020202020204" pitchFamily="34" charset="-122"/>
                    <a:sym typeface="Calibri" panose="020F0502020204030204" charset="0"/>
                  </a:rPr>
                  <a:t>点击输入文字说明细节内容</a:t>
                </a:r>
              </a:p>
            </p:txBody>
          </p:sp>
          <p:sp>
            <p:nvSpPr>
              <p:cNvPr id="59" name="文本框 48"/>
              <p:cNvSpPr>
                <a:spLocks noChangeArrowheads="1"/>
              </p:cNvSpPr>
              <p:nvPr/>
            </p:nvSpPr>
            <p:spPr bwMode="auto">
              <a:xfrm>
                <a:off x="3676450" y="2768280"/>
                <a:ext cx="1820379" cy="460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阿里巴巴普惠体 B" panose="00020600040101010101" charset="-122"/>
                    <a:ea typeface="阿里巴巴普惠体 B" panose="00020600040101010101" charset="-122"/>
                    <a:cs typeface="阿里巴巴普惠体 B" panose="00020600040101010101" charset="-122"/>
                    <a:sym typeface="宋体" panose="02010600030101010101" pitchFamily="2" charset="-122"/>
                  </a:rPr>
                  <a:t>添加标题</a:t>
                </a:r>
              </a:p>
            </p:txBody>
          </p:sp>
        </p:grpSp>
      </p:grpSp>
      <p:sp>
        <p:nvSpPr>
          <p:cNvPr id="80" name="矩形 10"/>
          <p:cNvSpPr/>
          <p:nvPr/>
        </p:nvSpPr>
        <p:spPr>
          <a:xfrm>
            <a:off x="4234582" y="522157"/>
            <a:ext cx="4032448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6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  目录页</a:t>
            </a:r>
            <a:r>
              <a:rPr lang="zh-CN" altLang="en-US" sz="6000" b="1" dirty="0">
                <a:solidFill>
                  <a:schemeClr val="accent5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 </a:t>
            </a:r>
            <a:endParaRPr lang="en-US" altLang="zh-CN" sz="6000" b="1" dirty="0">
              <a:solidFill>
                <a:srgbClr val="313757"/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" y="191135"/>
            <a:ext cx="850265" cy="868680"/>
          </a:xfrm>
          <a:prstGeom prst="rect">
            <a:avLst/>
          </a:prstGeom>
        </p:spPr>
      </p:pic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2" name="图片 1" descr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</p:spTree>
  </p:cSld>
  <p:clrMapOvr>
    <a:masterClrMapping/>
  </p:clrMapOvr>
  <p:transition advClick="0" advTm="458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8255" y="5158105"/>
            <a:ext cx="11058525" cy="1697355"/>
          </a:xfrm>
          <a:prstGeom prst="rect">
            <a:avLst/>
          </a:prstGeom>
        </p:spPr>
      </p:pic>
      <p:pic>
        <p:nvPicPr>
          <p:cNvPr id="2" name="图片 1" descr="侧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835" y="111760"/>
            <a:ext cx="5260340" cy="67437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34285" y="2430780"/>
            <a:ext cx="71240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Century Gothic" panose="020B0502020202020204" pitchFamily="34" charset="0"/>
              </a:rPr>
              <a:t>谢谢您的观看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" y="250825"/>
            <a:ext cx="1019810" cy="1041400"/>
          </a:xfrm>
          <a:prstGeom prst="rect">
            <a:avLst/>
          </a:prstGeom>
        </p:spPr>
      </p:pic>
    </p:spTree>
  </p:cSld>
  <p:clrMapOvr>
    <a:masterClrMapping/>
  </p:clrMapOvr>
  <p:transition advClick="0" advTm="491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5353685" y="1529898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B" panose="00020600040101010101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5976892" y="2482397"/>
            <a:ext cx="304800" cy="277586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B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80479" y="918849"/>
            <a:ext cx="65361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1</a:t>
            </a:r>
          </a:p>
        </p:txBody>
      </p:sp>
      <p:sp>
        <p:nvSpPr>
          <p:cNvPr id="17" name="矩形 16"/>
          <p:cNvSpPr/>
          <p:nvPr/>
        </p:nvSpPr>
        <p:spPr>
          <a:xfrm>
            <a:off x="3325496" y="3607179"/>
            <a:ext cx="56692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单击此处添加标题</a:t>
            </a:r>
          </a:p>
        </p:txBody>
      </p:sp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  <p:pic>
        <p:nvPicPr>
          <p:cNvPr id="14" name="图片 13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55" y="0"/>
            <a:ext cx="6162040" cy="1368425"/>
          </a:xfrm>
          <a:prstGeom prst="rect">
            <a:avLst/>
          </a:prstGeom>
        </p:spPr>
      </p:pic>
      <p:pic>
        <p:nvPicPr>
          <p:cNvPr id="4" name="图片 3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265" y="0"/>
            <a:ext cx="6136005" cy="1368425"/>
          </a:xfrm>
          <a:prstGeom prst="rect">
            <a:avLst/>
          </a:prstGeom>
        </p:spPr>
      </p:pic>
    </p:spTree>
  </p:cSld>
  <p:clrMapOvr>
    <a:masterClrMapping/>
  </p:clrMapOvr>
  <p:transition advClick="0" advTm="674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90" name="组合 41989"/>
          <p:cNvGrpSpPr/>
          <p:nvPr/>
        </p:nvGrpSpPr>
        <p:grpSpPr>
          <a:xfrm>
            <a:off x="982663" y="2917825"/>
            <a:ext cx="2301875" cy="2447925"/>
            <a:chOff x="0" y="0"/>
            <a:chExt cx="2301177" cy="2448272"/>
          </a:xfrm>
        </p:grpSpPr>
        <p:sp>
          <p:nvSpPr>
            <p:cNvPr id="41991" name="矩形 58"/>
            <p:cNvSpPr/>
            <p:nvPr/>
          </p:nvSpPr>
          <p:spPr>
            <a:xfrm>
              <a:off x="0" y="0"/>
              <a:ext cx="2296938" cy="2448272"/>
            </a:xfrm>
            <a:prstGeom prst="rect">
              <a:avLst/>
            </a:prstGeom>
            <a:solidFill>
              <a:srgbClr val="C00000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41992" name="Freeform 66"/>
            <p:cNvSpPr>
              <a:spLocks noEditPoints="1"/>
            </p:cNvSpPr>
            <p:nvPr/>
          </p:nvSpPr>
          <p:spPr>
            <a:xfrm>
              <a:off x="189281" y="188179"/>
              <a:ext cx="660156" cy="608581"/>
            </a:xfrm>
            <a:custGeom>
              <a:avLst/>
              <a:gdLst>
                <a:gd name="txL" fmla="*/ 0 w 54"/>
                <a:gd name="txT" fmla="*/ 0 h 49"/>
                <a:gd name="txR" fmla="*/ 54 w 54"/>
                <a:gd name="txB" fmla="*/ 49 h 49"/>
              </a:gdLst>
              <a:ahLst/>
              <a:cxnLst>
                <a:cxn ang="0">
                  <a:pos x="41" y="0"/>
                </a:cxn>
                <a:cxn ang="0">
                  <a:pos x="34" y="0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25"/>
                </a:cxn>
                <a:cxn ang="0">
                  <a:pos x="13" y="38"/>
                </a:cxn>
                <a:cxn ang="0">
                  <a:pos x="23" y="38"/>
                </a:cxn>
                <a:cxn ang="0">
                  <a:pos x="45" y="49"/>
                </a:cxn>
                <a:cxn ang="0">
                  <a:pos x="41" y="38"/>
                </a:cxn>
                <a:cxn ang="0">
                  <a:pos x="41" y="38"/>
                </a:cxn>
                <a:cxn ang="0">
                  <a:pos x="54" y="25"/>
                </a:cxn>
                <a:cxn ang="0">
                  <a:pos x="54" y="13"/>
                </a:cxn>
                <a:cxn ang="0">
                  <a:pos x="41" y="0"/>
                </a:cxn>
                <a:cxn ang="0">
                  <a:pos x="14" y="22"/>
                </a:cxn>
                <a:cxn ang="0">
                  <a:pos x="11" y="19"/>
                </a:cxn>
                <a:cxn ang="0">
                  <a:pos x="14" y="16"/>
                </a:cxn>
                <a:cxn ang="0">
                  <a:pos x="17" y="19"/>
                </a:cxn>
                <a:cxn ang="0">
                  <a:pos x="14" y="22"/>
                </a:cxn>
                <a:cxn ang="0">
                  <a:pos x="22" y="22"/>
                </a:cxn>
                <a:cxn ang="0">
                  <a:pos x="19" y="19"/>
                </a:cxn>
                <a:cxn ang="0">
                  <a:pos x="22" y="16"/>
                </a:cxn>
                <a:cxn ang="0">
                  <a:pos x="25" y="19"/>
                </a:cxn>
                <a:cxn ang="0">
                  <a:pos x="22" y="22"/>
                </a:cxn>
                <a:cxn ang="0">
                  <a:pos x="32" y="22"/>
                </a:cxn>
                <a:cxn ang="0">
                  <a:pos x="29" y="19"/>
                </a:cxn>
                <a:cxn ang="0">
                  <a:pos x="32" y="16"/>
                </a:cxn>
                <a:cxn ang="0">
                  <a:pos x="35" y="19"/>
                </a:cxn>
                <a:cxn ang="0">
                  <a:pos x="32" y="22"/>
                </a:cxn>
                <a:cxn ang="0">
                  <a:pos x="40" y="22"/>
                </a:cxn>
                <a:cxn ang="0">
                  <a:pos x="37" y="19"/>
                </a:cxn>
                <a:cxn ang="0">
                  <a:pos x="40" y="16"/>
                </a:cxn>
                <a:cxn ang="0">
                  <a:pos x="43" y="19"/>
                </a:cxn>
                <a:cxn ang="0">
                  <a:pos x="40" y="22"/>
                </a:cxn>
              </a:cxnLst>
              <a:rect l="txL" t="txT" r="txR" b="txB"/>
              <a:pathLst>
                <a:path w="54" h="49">
                  <a:moveTo>
                    <a:pt x="4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2"/>
                    <a:pt x="6" y="38"/>
                    <a:pt x="1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9" y="38"/>
                    <a:pt x="54" y="32"/>
                    <a:pt x="54" y="2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6"/>
                    <a:pt x="49" y="0"/>
                    <a:pt x="41" y="0"/>
                  </a:cubicBezTo>
                  <a:close/>
                  <a:moveTo>
                    <a:pt x="14" y="22"/>
                  </a:moveTo>
                  <a:cubicBezTo>
                    <a:pt x="12" y="22"/>
                    <a:pt x="11" y="21"/>
                    <a:pt x="11" y="19"/>
                  </a:cubicBezTo>
                  <a:cubicBezTo>
                    <a:pt x="11" y="18"/>
                    <a:pt x="12" y="16"/>
                    <a:pt x="14" y="16"/>
                  </a:cubicBezTo>
                  <a:cubicBezTo>
                    <a:pt x="15" y="16"/>
                    <a:pt x="17" y="18"/>
                    <a:pt x="17" y="19"/>
                  </a:cubicBezTo>
                  <a:cubicBezTo>
                    <a:pt x="17" y="21"/>
                    <a:pt x="15" y="22"/>
                    <a:pt x="14" y="22"/>
                  </a:cubicBezTo>
                  <a:close/>
                  <a:moveTo>
                    <a:pt x="22" y="22"/>
                  </a:moveTo>
                  <a:cubicBezTo>
                    <a:pt x="21" y="22"/>
                    <a:pt x="19" y="21"/>
                    <a:pt x="19" y="19"/>
                  </a:cubicBezTo>
                  <a:cubicBezTo>
                    <a:pt x="19" y="18"/>
                    <a:pt x="21" y="16"/>
                    <a:pt x="22" y="16"/>
                  </a:cubicBezTo>
                  <a:cubicBezTo>
                    <a:pt x="24" y="16"/>
                    <a:pt x="25" y="18"/>
                    <a:pt x="25" y="19"/>
                  </a:cubicBezTo>
                  <a:cubicBezTo>
                    <a:pt x="25" y="21"/>
                    <a:pt x="24" y="22"/>
                    <a:pt x="22" y="22"/>
                  </a:cubicBezTo>
                  <a:close/>
                  <a:moveTo>
                    <a:pt x="32" y="22"/>
                  </a:moveTo>
                  <a:cubicBezTo>
                    <a:pt x="30" y="22"/>
                    <a:pt x="29" y="21"/>
                    <a:pt x="29" y="19"/>
                  </a:cubicBezTo>
                  <a:cubicBezTo>
                    <a:pt x="29" y="18"/>
                    <a:pt x="30" y="16"/>
                    <a:pt x="32" y="16"/>
                  </a:cubicBezTo>
                  <a:cubicBezTo>
                    <a:pt x="33" y="16"/>
                    <a:pt x="35" y="18"/>
                    <a:pt x="35" y="19"/>
                  </a:cubicBezTo>
                  <a:cubicBezTo>
                    <a:pt x="35" y="21"/>
                    <a:pt x="33" y="22"/>
                    <a:pt x="32" y="22"/>
                  </a:cubicBezTo>
                  <a:close/>
                  <a:moveTo>
                    <a:pt x="40" y="22"/>
                  </a:moveTo>
                  <a:cubicBezTo>
                    <a:pt x="39" y="22"/>
                    <a:pt x="37" y="21"/>
                    <a:pt x="37" y="19"/>
                  </a:cubicBezTo>
                  <a:cubicBezTo>
                    <a:pt x="37" y="18"/>
                    <a:pt x="39" y="16"/>
                    <a:pt x="40" y="16"/>
                  </a:cubicBezTo>
                  <a:cubicBezTo>
                    <a:pt x="42" y="16"/>
                    <a:pt x="43" y="18"/>
                    <a:pt x="43" y="19"/>
                  </a:cubicBezTo>
                  <a:cubicBezTo>
                    <a:pt x="43" y="21"/>
                    <a:pt x="42" y="22"/>
                    <a:pt x="40" y="2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41993" name="直接连接符 60"/>
            <p:cNvSpPr/>
            <p:nvPr/>
          </p:nvSpPr>
          <p:spPr>
            <a:xfrm flipH="1">
              <a:off x="693337" y="936104"/>
              <a:ext cx="1603602" cy="1"/>
            </a:xfrm>
            <a:prstGeom prst="line">
              <a:avLst/>
            </a:prstGeom>
            <a:ln w="6350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</p:sp>
        <p:sp>
          <p:nvSpPr>
            <p:cNvPr id="41994" name="矩形 61"/>
            <p:cNvSpPr/>
            <p:nvPr/>
          </p:nvSpPr>
          <p:spPr>
            <a:xfrm>
              <a:off x="621329" y="1030469"/>
              <a:ext cx="1679848" cy="10148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sz="1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您的内容打在这里，或者通过复制您的文本后，在此框中选择粘贴，并选择只保留文字。您的内容打在这里，或者通过复制您的文本后，在此框中</a:t>
              </a:r>
            </a:p>
          </p:txBody>
        </p:sp>
      </p:grpSp>
      <p:grpSp>
        <p:nvGrpSpPr>
          <p:cNvPr id="41995" name="组合 41994"/>
          <p:cNvGrpSpPr/>
          <p:nvPr/>
        </p:nvGrpSpPr>
        <p:grpSpPr>
          <a:xfrm>
            <a:off x="3503613" y="2917825"/>
            <a:ext cx="2297112" cy="2447925"/>
            <a:chOff x="0" y="0"/>
            <a:chExt cx="2296939" cy="2448272"/>
          </a:xfrm>
        </p:grpSpPr>
        <p:grpSp>
          <p:nvGrpSpPr>
            <p:cNvPr id="41996" name="组合 41995"/>
            <p:cNvGrpSpPr/>
            <p:nvPr/>
          </p:nvGrpSpPr>
          <p:grpSpPr>
            <a:xfrm>
              <a:off x="0" y="0"/>
              <a:ext cx="2296939" cy="2448272"/>
              <a:chOff x="0" y="0"/>
              <a:chExt cx="2296939" cy="2448272"/>
            </a:xfrm>
          </p:grpSpPr>
          <p:sp>
            <p:nvSpPr>
              <p:cNvPr id="41997" name="矩形 65"/>
              <p:cNvSpPr/>
              <p:nvPr/>
            </p:nvSpPr>
            <p:spPr>
              <a:xfrm>
                <a:off x="0" y="0"/>
                <a:ext cx="2296938" cy="2448272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998" name="直接连接符 66"/>
              <p:cNvSpPr/>
              <p:nvPr/>
            </p:nvSpPr>
            <p:spPr>
              <a:xfrm flipH="1">
                <a:off x="693337" y="936104"/>
                <a:ext cx="1603602" cy="1"/>
              </a:xfrm>
              <a:prstGeom prst="line">
                <a:avLst/>
              </a:prstGeom>
              <a:ln w="6350" cap="flat" cmpd="sng">
                <a:solidFill>
                  <a:schemeClr val="bg1"/>
                </a:solidFill>
                <a:prstDash val="solid"/>
                <a:bevel/>
                <a:headEnd type="none" w="med" len="med"/>
                <a:tailEnd type="none" w="med" len="med"/>
              </a:ln>
            </p:spPr>
          </p:sp>
          <p:sp>
            <p:nvSpPr>
              <p:cNvPr id="41999" name="矩形 67"/>
              <p:cNvSpPr/>
              <p:nvPr/>
            </p:nvSpPr>
            <p:spPr>
              <a:xfrm>
                <a:off x="617091" y="1049830"/>
                <a:ext cx="1679848" cy="10148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0000"/>
                  </a:lnSpc>
                </a:pPr>
                <a:r>
                  <a:rPr sz="10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B" panose="00020600040101010101" charset="-122"/>
                    <a:sym typeface="微软雅黑" panose="020B0503020204020204" charset="-122"/>
                  </a:rPr>
                  <a:t>您的内容打在这里，或者通过复制您的文本后，在此框中选择粘贴，并选择只保留文字。您的内容打在这里，或者通过复制您的文本后，在此框中</a:t>
                </a:r>
              </a:p>
            </p:txBody>
          </p:sp>
        </p:grpSp>
        <p:sp>
          <p:nvSpPr>
            <p:cNvPr id="42000" name="Freeform 67"/>
            <p:cNvSpPr/>
            <p:nvPr/>
          </p:nvSpPr>
          <p:spPr>
            <a:xfrm>
              <a:off x="248226" y="174402"/>
              <a:ext cx="504364" cy="636134"/>
            </a:xfrm>
            <a:custGeom>
              <a:avLst/>
              <a:gdLst>
                <a:gd name="txL" fmla="*/ 0 w 47"/>
                <a:gd name="txT" fmla="*/ 0 h 58"/>
                <a:gd name="txR" fmla="*/ 47 w 47"/>
                <a:gd name="txB" fmla="*/ 58 h 58"/>
              </a:gdLst>
              <a:ahLst/>
              <a:cxnLst>
                <a:cxn ang="0">
                  <a:pos x="24" y="0"/>
                </a:cxn>
                <a:cxn ang="0">
                  <a:pos x="33" y="2"/>
                </a:cxn>
                <a:cxn ang="0">
                  <a:pos x="35" y="23"/>
                </a:cxn>
                <a:cxn ang="0">
                  <a:pos x="30" y="32"/>
                </a:cxn>
                <a:cxn ang="0">
                  <a:pos x="31" y="38"/>
                </a:cxn>
                <a:cxn ang="0">
                  <a:pos x="39" y="43"/>
                </a:cxn>
                <a:cxn ang="0">
                  <a:pos x="47" y="45"/>
                </a:cxn>
                <a:cxn ang="0">
                  <a:pos x="45" y="58"/>
                </a:cxn>
                <a:cxn ang="0">
                  <a:pos x="3" y="58"/>
                </a:cxn>
                <a:cxn ang="0">
                  <a:pos x="0" y="45"/>
                </a:cxn>
                <a:cxn ang="0">
                  <a:pos x="8" y="43"/>
                </a:cxn>
                <a:cxn ang="0">
                  <a:pos x="16" y="38"/>
                </a:cxn>
                <a:cxn ang="0">
                  <a:pos x="17" y="32"/>
                </a:cxn>
                <a:cxn ang="0">
                  <a:pos x="13" y="22"/>
                </a:cxn>
                <a:cxn ang="0">
                  <a:pos x="15" y="2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txL" t="txT" r="txR" b="txB"/>
              <a:pathLst>
                <a:path w="47" h="58">
                  <a:moveTo>
                    <a:pt x="24" y="0"/>
                  </a:moveTo>
                  <a:cubicBezTo>
                    <a:pt x="27" y="0"/>
                    <a:pt x="30" y="0"/>
                    <a:pt x="33" y="2"/>
                  </a:cubicBezTo>
                  <a:cubicBezTo>
                    <a:pt x="37" y="6"/>
                    <a:pt x="36" y="14"/>
                    <a:pt x="35" y="23"/>
                  </a:cubicBezTo>
                  <a:cubicBezTo>
                    <a:pt x="34" y="28"/>
                    <a:pt x="32" y="30"/>
                    <a:pt x="30" y="32"/>
                  </a:cubicBezTo>
                  <a:cubicBezTo>
                    <a:pt x="30" y="34"/>
                    <a:pt x="31" y="38"/>
                    <a:pt x="31" y="38"/>
                  </a:cubicBezTo>
                  <a:cubicBezTo>
                    <a:pt x="33" y="41"/>
                    <a:pt x="36" y="42"/>
                    <a:pt x="39" y="43"/>
                  </a:cubicBezTo>
                  <a:cubicBezTo>
                    <a:pt x="43" y="43"/>
                    <a:pt x="47" y="45"/>
                    <a:pt x="47" y="45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43"/>
                    <a:pt x="4" y="43"/>
                    <a:pt x="8" y="43"/>
                  </a:cubicBezTo>
                  <a:cubicBezTo>
                    <a:pt x="12" y="42"/>
                    <a:pt x="14" y="41"/>
                    <a:pt x="16" y="38"/>
                  </a:cubicBezTo>
                  <a:cubicBezTo>
                    <a:pt x="16" y="38"/>
                    <a:pt x="17" y="34"/>
                    <a:pt x="17" y="32"/>
                  </a:cubicBezTo>
                  <a:cubicBezTo>
                    <a:pt x="15" y="30"/>
                    <a:pt x="13" y="28"/>
                    <a:pt x="13" y="22"/>
                  </a:cubicBezTo>
                  <a:cubicBezTo>
                    <a:pt x="12" y="13"/>
                    <a:pt x="10" y="6"/>
                    <a:pt x="15" y="2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2001" name="矩形 68"/>
          <p:cNvSpPr/>
          <p:nvPr/>
        </p:nvSpPr>
        <p:spPr>
          <a:xfrm>
            <a:off x="6019800" y="2917825"/>
            <a:ext cx="2295525" cy="2447925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charset="-122"/>
              <a:sym typeface="宋体" panose="02010600030101010101" pitchFamily="2" charset="-122"/>
            </a:endParaRPr>
          </a:p>
        </p:txBody>
      </p:sp>
      <p:sp>
        <p:nvSpPr>
          <p:cNvPr id="42002" name="直接连接符 69"/>
          <p:cNvSpPr/>
          <p:nvPr/>
        </p:nvSpPr>
        <p:spPr>
          <a:xfrm flipH="1">
            <a:off x="6711950" y="3854450"/>
            <a:ext cx="1603375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阿里巴巴普惠体 B" panose="00020600040101010101" charset="-122"/>
            </a:endParaRPr>
          </a:p>
        </p:txBody>
      </p:sp>
      <p:sp>
        <p:nvSpPr>
          <p:cNvPr id="42003" name="矩形 70"/>
          <p:cNvSpPr/>
          <p:nvPr/>
        </p:nvSpPr>
        <p:spPr>
          <a:xfrm>
            <a:off x="6635750" y="3963988"/>
            <a:ext cx="16795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42004" name="组合 42003"/>
          <p:cNvGrpSpPr/>
          <p:nvPr/>
        </p:nvGrpSpPr>
        <p:grpSpPr>
          <a:xfrm>
            <a:off x="6213475" y="3235325"/>
            <a:ext cx="647700" cy="555625"/>
            <a:chOff x="0" y="0"/>
            <a:chExt cx="648072" cy="554325"/>
          </a:xfrm>
        </p:grpSpPr>
        <p:sp>
          <p:nvSpPr>
            <p:cNvPr id="42005" name="Freeform 88"/>
            <p:cNvSpPr/>
            <p:nvPr/>
          </p:nvSpPr>
          <p:spPr>
            <a:xfrm>
              <a:off x="211948" y="505414"/>
              <a:ext cx="232328" cy="28531"/>
            </a:xfrm>
            <a:custGeom>
              <a:avLst/>
              <a:gdLst>
                <a:gd name="txL" fmla="*/ 0 w 24"/>
                <a:gd name="txT" fmla="*/ 0 h 3"/>
                <a:gd name="txR" fmla="*/ 24 w 24"/>
                <a:gd name="txB" fmla="*/ 3 h 3"/>
              </a:gdLst>
              <a:ahLst/>
              <a:cxnLst>
                <a:cxn ang="0">
                  <a:pos x="18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0" y="2"/>
                </a:cxn>
                <a:cxn ang="0">
                  <a:pos x="18" y="0"/>
                </a:cxn>
              </a:cxnLst>
              <a:rect l="txL" t="txT" r="txR" b="txB"/>
              <a:pathLst>
                <a:path w="24" h="3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0" y="2"/>
                  </a:cubicBezTo>
                  <a:cubicBezTo>
                    <a:pt x="19" y="1"/>
                    <a:pt x="18" y="1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42006" name="Rectangle 89"/>
            <p:cNvSpPr/>
            <p:nvPr/>
          </p:nvSpPr>
          <p:spPr>
            <a:xfrm>
              <a:off x="211948" y="542098"/>
              <a:ext cx="232328" cy="122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42007" name="Freeform 90"/>
            <p:cNvSpPr/>
            <p:nvPr/>
          </p:nvSpPr>
          <p:spPr>
            <a:xfrm>
              <a:off x="252707" y="452427"/>
              <a:ext cx="154885" cy="40759"/>
            </a:xfrm>
            <a:custGeom>
              <a:avLst/>
              <a:gdLst>
                <a:gd name="txL" fmla="*/ 0 w 16"/>
                <a:gd name="txT" fmla="*/ 0 h 4"/>
                <a:gd name="txR" fmla="*/ 16 w 16"/>
                <a:gd name="txB" fmla="*/ 4 h 4"/>
              </a:gdLst>
              <a:ahLst/>
              <a:cxnLst>
                <a:cxn ang="0">
                  <a:pos x="14" y="4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14" y="4"/>
                </a:cxn>
              </a:cxnLst>
              <a:rect l="txL" t="txT" r="txR" b="txB"/>
              <a:pathLst>
                <a:path w="16" h="4">
                  <a:moveTo>
                    <a:pt x="14" y="4"/>
                  </a:moveTo>
                  <a:cubicBezTo>
                    <a:pt x="14" y="2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"/>
                    <a:pt x="2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42008" name="Freeform 91"/>
            <p:cNvSpPr>
              <a:spLocks noEditPoints="1"/>
            </p:cNvSpPr>
            <p:nvPr/>
          </p:nvSpPr>
          <p:spPr>
            <a:xfrm>
              <a:off x="0" y="0"/>
              <a:ext cx="648072" cy="444276"/>
            </a:xfrm>
            <a:custGeom>
              <a:avLst/>
              <a:gdLst>
                <a:gd name="txL" fmla="*/ 0 w 67"/>
                <a:gd name="txT" fmla="*/ 0 h 45"/>
                <a:gd name="txR" fmla="*/ 67 w 67"/>
                <a:gd name="txB" fmla="*/ 45 h 45"/>
              </a:gdLst>
              <a:ahLst/>
              <a:cxnLst>
                <a:cxn ang="0">
                  <a:pos x="6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3"/>
                </a:cxn>
                <a:cxn ang="0">
                  <a:pos x="2" y="45"/>
                </a:cxn>
                <a:cxn ang="0">
                  <a:pos x="65" y="45"/>
                </a:cxn>
                <a:cxn ang="0">
                  <a:pos x="67" y="43"/>
                </a:cxn>
                <a:cxn ang="0">
                  <a:pos x="67" y="2"/>
                </a:cxn>
                <a:cxn ang="0">
                  <a:pos x="65" y="0"/>
                </a:cxn>
                <a:cxn ang="0">
                  <a:pos x="66" y="39"/>
                </a:cxn>
                <a:cxn ang="0">
                  <a:pos x="66" y="39"/>
                </a:cxn>
                <a:cxn ang="0">
                  <a:pos x="3" y="39"/>
                </a:cxn>
                <a:cxn ang="0">
                  <a:pos x="2" y="39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66" y="2"/>
                </a:cxn>
                <a:cxn ang="0">
                  <a:pos x="66" y="2"/>
                </a:cxn>
                <a:cxn ang="0">
                  <a:pos x="66" y="39"/>
                </a:cxn>
              </a:cxnLst>
              <a:rect l="txL" t="txT" r="txR" b="txB"/>
              <a:pathLst>
                <a:path w="67" h="45">
                  <a:moveTo>
                    <a:pt x="6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67" y="44"/>
                    <a:pt x="67" y="43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7" y="1"/>
                    <a:pt x="67" y="0"/>
                    <a:pt x="65" y="0"/>
                  </a:cubicBezTo>
                  <a:close/>
                  <a:moveTo>
                    <a:pt x="66" y="3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2" y="39"/>
                    <a:pt x="2" y="39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lnTo>
                    <a:pt x="66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2009" name="组合 42008"/>
          <p:cNvGrpSpPr/>
          <p:nvPr/>
        </p:nvGrpSpPr>
        <p:grpSpPr>
          <a:xfrm>
            <a:off x="8545513" y="2917825"/>
            <a:ext cx="2297112" cy="2447925"/>
            <a:chOff x="0" y="0"/>
            <a:chExt cx="2296939" cy="2448272"/>
          </a:xfrm>
        </p:grpSpPr>
        <p:grpSp>
          <p:nvGrpSpPr>
            <p:cNvPr id="42010" name="组合 42009"/>
            <p:cNvGrpSpPr/>
            <p:nvPr/>
          </p:nvGrpSpPr>
          <p:grpSpPr>
            <a:xfrm>
              <a:off x="0" y="0"/>
              <a:ext cx="2296939" cy="2448272"/>
              <a:chOff x="0" y="0"/>
              <a:chExt cx="2296939" cy="2448272"/>
            </a:xfrm>
          </p:grpSpPr>
          <p:sp>
            <p:nvSpPr>
              <p:cNvPr id="42011" name="矩形 79"/>
              <p:cNvSpPr/>
              <p:nvPr/>
            </p:nvSpPr>
            <p:spPr>
              <a:xfrm>
                <a:off x="0" y="0"/>
                <a:ext cx="2296938" cy="2448272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阿里巴巴普惠体 B" panose="0002060004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2012" name="直接连接符 80"/>
              <p:cNvSpPr/>
              <p:nvPr/>
            </p:nvSpPr>
            <p:spPr>
              <a:xfrm flipH="1">
                <a:off x="693337" y="936104"/>
                <a:ext cx="1603602" cy="1"/>
              </a:xfrm>
              <a:prstGeom prst="line">
                <a:avLst/>
              </a:prstGeom>
              <a:ln w="6350" cap="flat" cmpd="sng">
                <a:solidFill>
                  <a:schemeClr val="bg1"/>
                </a:solidFill>
                <a:prstDash val="solid"/>
                <a:bevel/>
                <a:headEnd type="none" w="med" len="med"/>
                <a:tailEnd type="none" w="med" len="med"/>
              </a:ln>
            </p:spPr>
          </p:sp>
          <p:sp>
            <p:nvSpPr>
              <p:cNvPr id="42013" name="矩形 81"/>
              <p:cNvSpPr/>
              <p:nvPr/>
            </p:nvSpPr>
            <p:spPr>
              <a:xfrm>
                <a:off x="617091" y="1046153"/>
                <a:ext cx="1679848" cy="10148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0000"/>
                  </a:lnSpc>
                </a:pPr>
                <a:r>
                  <a:rPr sz="10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B" panose="00020600040101010101" charset="-122"/>
                    <a:sym typeface="微软雅黑" panose="020B0503020204020204" charset="-122"/>
                  </a:rPr>
                  <a:t>您的内容打在这里，或者通过复制您的文本后，在此框中选择粘贴，并选择只保留文字。您的内容打在这里，或者通过复制您的文本后，在此框中</a:t>
                </a:r>
              </a:p>
            </p:txBody>
          </p:sp>
        </p:grpSp>
        <p:sp>
          <p:nvSpPr>
            <p:cNvPr id="42014" name="Freeform 65"/>
            <p:cNvSpPr/>
            <p:nvPr/>
          </p:nvSpPr>
          <p:spPr>
            <a:xfrm>
              <a:off x="217488" y="132580"/>
              <a:ext cx="546699" cy="670944"/>
            </a:xfrm>
            <a:custGeom>
              <a:avLst/>
              <a:gdLst>
                <a:gd name="txL" fmla="*/ 0 w 65"/>
                <a:gd name="txT" fmla="*/ 0 h 60"/>
                <a:gd name="txR" fmla="*/ 65 w 65"/>
                <a:gd name="txB" fmla="*/ 60 h 60"/>
              </a:gdLst>
              <a:ahLst/>
              <a:cxnLst>
                <a:cxn ang="0">
                  <a:pos x="61" y="35"/>
                </a:cxn>
                <a:cxn ang="0">
                  <a:pos x="60" y="35"/>
                </a:cxn>
                <a:cxn ang="0">
                  <a:pos x="59" y="35"/>
                </a:cxn>
                <a:cxn ang="0">
                  <a:pos x="59" y="35"/>
                </a:cxn>
                <a:cxn ang="0">
                  <a:pos x="61" y="31"/>
                </a:cxn>
                <a:cxn ang="0">
                  <a:pos x="56" y="26"/>
                </a:cxn>
                <a:cxn ang="0">
                  <a:pos x="55" y="26"/>
                </a:cxn>
                <a:cxn ang="0">
                  <a:pos x="52" y="26"/>
                </a:cxn>
                <a:cxn ang="0">
                  <a:pos x="33" y="26"/>
                </a:cxn>
                <a:cxn ang="0">
                  <a:pos x="34" y="7"/>
                </a:cxn>
                <a:cxn ang="0">
                  <a:pos x="26" y="2"/>
                </a:cxn>
                <a:cxn ang="0">
                  <a:pos x="26" y="13"/>
                </a:cxn>
                <a:cxn ang="0">
                  <a:pos x="18" y="26"/>
                </a:cxn>
                <a:cxn ang="0">
                  <a:pos x="9" y="32"/>
                </a:cxn>
                <a:cxn ang="0">
                  <a:pos x="0" y="34"/>
                </a:cxn>
                <a:cxn ang="0">
                  <a:pos x="0" y="58"/>
                </a:cxn>
                <a:cxn ang="0">
                  <a:pos x="2" y="57"/>
                </a:cxn>
                <a:cxn ang="0">
                  <a:pos x="22" y="59"/>
                </a:cxn>
                <a:cxn ang="0">
                  <a:pos x="45" y="57"/>
                </a:cxn>
                <a:cxn ang="0">
                  <a:pos x="50" y="52"/>
                </a:cxn>
                <a:cxn ang="0">
                  <a:pos x="56" y="49"/>
                </a:cxn>
                <a:cxn ang="0">
                  <a:pos x="55" y="43"/>
                </a:cxn>
                <a:cxn ang="0">
                  <a:pos x="60" y="42"/>
                </a:cxn>
                <a:cxn ang="0">
                  <a:pos x="61" y="35"/>
                </a:cxn>
              </a:cxnLst>
              <a:rect l="txL" t="txT" r="txR" b="txB"/>
              <a:pathLst>
                <a:path w="65" h="60">
                  <a:moveTo>
                    <a:pt x="61" y="35"/>
                  </a:moveTo>
                  <a:cubicBezTo>
                    <a:pt x="61" y="35"/>
                    <a:pt x="60" y="35"/>
                    <a:pt x="60" y="35"/>
                  </a:cubicBezTo>
                  <a:cubicBezTo>
                    <a:pt x="60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4"/>
                    <a:pt x="61" y="33"/>
                    <a:pt x="61" y="31"/>
                  </a:cubicBezTo>
                  <a:cubicBezTo>
                    <a:pt x="61" y="28"/>
                    <a:pt x="58" y="27"/>
                    <a:pt x="56" y="26"/>
                  </a:cubicBezTo>
                  <a:cubicBezTo>
                    <a:pt x="56" y="26"/>
                    <a:pt x="55" y="26"/>
                    <a:pt x="55" y="26"/>
                  </a:cubicBezTo>
                  <a:cubicBezTo>
                    <a:pt x="53" y="26"/>
                    <a:pt x="52" y="26"/>
                    <a:pt x="52" y="26"/>
                  </a:cubicBezTo>
                  <a:cubicBezTo>
                    <a:pt x="45" y="26"/>
                    <a:pt x="33" y="26"/>
                    <a:pt x="33" y="26"/>
                  </a:cubicBezTo>
                  <a:cubicBezTo>
                    <a:pt x="34" y="23"/>
                    <a:pt x="36" y="15"/>
                    <a:pt x="34" y="7"/>
                  </a:cubicBezTo>
                  <a:cubicBezTo>
                    <a:pt x="32" y="0"/>
                    <a:pt x="26" y="2"/>
                    <a:pt x="26" y="2"/>
                  </a:cubicBezTo>
                  <a:cubicBezTo>
                    <a:pt x="26" y="2"/>
                    <a:pt x="26" y="8"/>
                    <a:pt x="26" y="13"/>
                  </a:cubicBezTo>
                  <a:cubicBezTo>
                    <a:pt x="26" y="17"/>
                    <a:pt x="21" y="25"/>
                    <a:pt x="18" y="26"/>
                  </a:cubicBezTo>
                  <a:cubicBezTo>
                    <a:pt x="15" y="27"/>
                    <a:pt x="13" y="28"/>
                    <a:pt x="9" y="32"/>
                  </a:cubicBezTo>
                  <a:cubicBezTo>
                    <a:pt x="6" y="33"/>
                    <a:pt x="3" y="34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" y="58"/>
                    <a:pt x="2" y="57"/>
                  </a:cubicBezTo>
                  <a:cubicBezTo>
                    <a:pt x="5" y="57"/>
                    <a:pt x="15" y="58"/>
                    <a:pt x="22" y="59"/>
                  </a:cubicBezTo>
                  <a:cubicBezTo>
                    <a:pt x="28" y="60"/>
                    <a:pt x="38" y="59"/>
                    <a:pt x="45" y="57"/>
                  </a:cubicBezTo>
                  <a:cubicBezTo>
                    <a:pt x="52" y="56"/>
                    <a:pt x="50" y="52"/>
                    <a:pt x="50" y="52"/>
                  </a:cubicBezTo>
                  <a:cubicBezTo>
                    <a:pt x="50" y="52"/>
                    <a:pt x="53" y="52"/>
                    <a:pt x="56" y="49"/>
                  </a:cubicBezTo>
                  <a:cubicBezTo>
                    <a:pt x="58" y="47"/>
                    <a:pt x="55" y="43"/>
                    <a:pt x="55" y="43"/>
                  </a:cubicBezTo>
                  <a:cubicBezTo>
                    <a:pt x="57" y="43"/>
                    <a:pt x="58" y="43"/>
                    <a:pt x="60" y="42"/>
                  </a:cubicBezTo>
                  <a:cubicBezTo>
                    <a:pt x="65" y="38"/>
                    <a:pt x="61" y="35"/>
                    <a:pt x="61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2015" name="组合 42014"/>
          <p:cNvGrpSpPr>
            <a:grpSpLocks noChangeAspect="1"/>
          </p:cNvGrpSpPr>
          <p:nvPr/>
        </p:nvGrpSpPr>
        <p:grpSpPr>
          <a:xfrm>
            <a:off x="984250" y="1217613"/>
            <a:ext cx="9858375" cy="1581150"/>
            <a:chOff x="0" y="0"/>
            <a:chExt cx="9857778" cy="1581025"/>
          </a:xfrm>
        </p:grpSpPr>
        <p:grpSp>
          <p:nvGrpSpPr>
            <p:cNvPr id="42016" name="组合 42015"/>
            <p:cNvGrpSpPr>
              <a:grpSpLocks noChangeAspect="1"/>
            </p:cNvGrpSpPr>
            <p:nvPr/>
          </p:nvGrpSpPr>
          <p:grpSpPr>
            <a:xfrm>
              <a:off x="0" y="0"/>
              <a:ext cx="9857778" cy="1580692"/>
              <a:chOff x="0" y="0"/>
              <a:chExt cx="9857778" cy="1580692"/>
            </a:xfrm>
          </p:grpSpPr>
          <p:pic>
            <p:nvPicPr>
              <p:cNvPr id="42017" name="图片 85" descr="C:\Users\Administrator\Desktop\灰.png灰"/>
              <p:cNvPicPr>
                <a:picLocks noChangeAspect="1"/>
              </p:cNvPicPr>
              <p:nvPr/>
            </p:nvPicPr>
            <p:blipFill>
              <a:blip r:embed="rId2"/>
              <a:srcRect l="8641" r="8641"/>
              <a:stretch>
                <a:fillRect/>
              </a:stretch>
            </p:blipFill>
            <p:spPr>
              <a:xfrm>
                <a:off x="2520280" y="18759"/>
                <a:ext cx="2296938" cy="156193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2018" name="图片 86" descr="C:\Users\Administrator\Desktop\灰.png灰"/>
              <p:cNvPicPr>
                <a:picLocks noChangeAspect="1"/>
              </p:cNvPicPr>
              <p:nvPr/>
            </p:nvPicPr>
            <p:blipFill>
              <a:blip r:embed="rId2"/>
              <a:srcRect l="8409" r="8409"/>
              <a:stretch>
                <a:fillRect/>
              </a:stretch>
            </p:blipFill>
            <p:spPr>
              <a:xfrm>
                <a:off x="0" y="27469"/>
                <a:ext cx="2296938" cy="15532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2019" name="图片 87" descr="C:\Users\Administrator\Desktop\灰.png灰"/>
              <p:cNvPicPr>
                <a:picLocks noChangeAspect="1"/>
              </p:cNvPicPr>
              <p:nvPr/>
            </p:nvPicPr>
            <p:blipFill>
              <a:blip r:embed="rId2"/>
              <a:srcRect l="9132" r="9132"/>
              <a:stretch>
                <a:fillRect/>
              </a:stretch>
            </p:blipFill>
            <p:spPr>
              <a:xfrm>
                <a:off x="7560840" y="0"/>
                <a:ext cx="2296938" cy="158069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2020" name="图片 84" descr="C:\Users\Administrator\Desktop\灰.png灰"/>
            <p:cNvPicPr>
              <a:picLocks noChangeAspect="1"/>
            </p:cNvPicPr>
            <p:nvPr/>
          </p:nvPicPr>
          <p:blipFill>
            <a:blip r:embed="rId2"/>
            <a:srcRect l="9303" r="9303"/>
            <a:stretch>
              <a:fillRect/>
            </a:stretch>
          </p:blipFill>
          <p:spPr>
            <a:xfrm>
              <a:off x="5045377" y="333"/>
              <a:ext cx="2287303" cy="158069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9700" name="文本框 31"/>
          <p:cNvSpPr/>
          <p:nvPr/>
        </p:nvSpPr>
        <p:spPr>
          <a:xfrm>
            <a:off x="872490" y="201295"/>
            <a:ext cx="2628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点击此处添加标题</a:t>
            </a:r>
          </a:p>
        </p:txBody>
      </p:sp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2" name="图片 1" descr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56845"/>
            <a:ext cx="509905" cy="5213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45590" y="1816100"/>
            <a:ext cx="1473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添加图片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92575" y="1816100"/>
            <a:ext cx="1473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添加图片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01460" y="1816100"/>
            <a:ext cx="1473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添加图片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97645" y="1816100"/>
            <a:ext cx="1473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添加图片</a:t>
            </a:r>
          </a:p>
        </p:txBody>
      </p:sp>
    </p:spTree>
  </p:cSld>
  <p:clrMapOvr>
    <a:masterClrMapping/>
  </p:clrMapOvr>
  <p:transition advClick="0" advTm="168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3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" dur="3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9" dur="3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矩形 28"/>
          <p:cNvSpPr/>
          <p:nvPr/>
        </p:nvSpPr>
        <p:spPr>
          <a:xfrm>
            <a:off x="9777095" y="826770"/>
            <a:ext cx="2021205" cy="1762760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charset="-122"/>
              <a:sym typeface="宋体" panose="02010600030101010101" pitchFamily="2" charset="-122"/>
            </a:endParaRPr>
          </a:p>
        </p:txBody>
      </p:sp>
      <p:pic>
        <p:nvPicPr>
          <p:cNvPr id="44039" name="图片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763" y="1693863"/>
            <a:ext cx="719137" cy="7191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4040" name="组合 44039"/>
          <p:cNvGrpSpPr/>
          <p:nvPr/>
        </p:nvGrpSpPr>
        <p:grpSpPr>
          <a:xfrm>
            <a:off x="1231900" y="2012950"/>
            <a:ext cx="1746885" cy="400685"/>
            <a:chOff x="0" y="0"/>
            <a:chExt cx="1745687" cy="400745"/>
          </a:xfrm>
        </p:grpSpPr>
        <p:sp>
          <p:nvSpPr>
            <p:cNvPr id="44041" name="文本框 32"/>
            <p:cNvSpPr/>
            <p:nvPr/>
          </p:nvSpPr>
          <p:spPr>
            <a:xfrm>
              <a:off x="0" y="0"/>
              <a:ext cx="1745687" cy="3988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zh-CN" altLang="en-US" sz="2000" b="1" dirty="0">
                  <a:solidFill>
                    <a:srgbClr val="C00000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B" panose="00020600040101010101" charset="-122"/>
                  <a:sym typeface="微软雅黑" panose="020B0503020204020204" charset="-122"/>
                </a:rPr>
                <a:t>此处添加标题</a:t>
              </a:r>
            </a:p>
          </p:txBody>
        </p:sp>
        <p:sp>
          <p:nvSpPr>
            <p:cNvPr id="44042" name="直接连接符 33"/>
            <p:cNvSpPr/>
            <p:nvPr/>
          </p:nvSpPr>
          <p:spPr>
            <a:xfrm>
              <a:off x="77417" y="400110"/>
              <a:ext cx="1640984" cy="635"/>
            </a:xfrm>
            <a:prstGeom prst="line">
              <a:avLst/>
            </a:prstGeom>
            <a:ln w="6350" cap="flat" cmpd="sng">
              <a:solidFill>
                <a:srgbClr val="C00000"/>
              </a:solidFill>
              <a:prstDash val="solid"/>
              <a:bevel/>
              <a:headEnd type="none" w="med" len="med"/>
              <a:tailEnd type="none" w="med" len="med"/>
            </a:ln>
          </p:spPr>
        </p:sp>
      </p:grpSp>
      <p:sp>
        <p:nvSpPr>
          <p:cNvPr id="44043" name="文本框 78"/>
          <p:cNvSpPr/>
          <p:nvPr/>
        </p:nvSpPr>
        <p:spPr>
          <a:xfrm>
            <a:off x="2911475" y="2862263"/>
            <a:ext cx="79914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44044" name="文本框 78"/>
          <p:cNvSpPr/>
          <p:nvPr/>
        </p:nvSpPr>
        <p:spPr>
          <a:xfrm>
            <a:off x="2989263" y="3762375"/>
            <a:ext cx="3257550" cy="1999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单击此处添加标题</a:t>
            </a:r>
          </a:p>
          <a:p>
            <a:pPr lvl="0">
              <a:lnSpc>
                <a:spcPct val="100000"/>
              </a:lnSpc>
            </a:pPr>
            <a:endParaRPr lang="en-US" altLang="x-none" sz="2000" b="1" dirty="0">
              <a:solidFill>
                <a:srgbClr val="C00000"/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  <a:sym typeface="微软雅黑" panose="020B0503020204020204" charset="-122"/>
            </a:endParaRPr>
          </a:p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44045" name="文本框 78"/>
          <p:cNvSpPr/>
          <p:nvPr/>
        </p:nvSpPr>
        <p:spPr>
          <a:xfrm>
            <a:off x="7646988" y="3762375"/>
            <a:ext cx="3257550" cy="1999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单击此处添加标题</a:t>
            </a:r>
          </a:p>
          <a:p>
            <a:pPr lvl="0">
              <a:lnSpc>
                <a:spcPct val="100000"/>
              </a:lnSpc>
            </a:pPr>
            <a:endParaRPr lang="en-US" altLang="x-none" sz="2000" b="1" dirty="0">
              <a:solidFill>
                <a:srgbClr val="C00000"/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  <a:sym typeface="微软雅黑" panose="020B0503020204020204" charset="-122"/>
            </a:endParaRPr>
          </a:p>
          <a:p>
            <a:pPr lvl="0">
              <a:lnSpc>
                <a:spcPct val="100000"/>
              </a:lnSpc>
            </a:pPr>
            <a:r>
              <a:rPr sz="12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44046" name="组合 44045"/>
          <p:cNvGrpSpPr/>
          <p:nvPr/>
        </p:nvGrpSpPr>
        <p:grpSpPr>
          <a:xfrm>
            <a:off x="6475413" y="4217988"/>
            <a:ext cx="865187" cy="863600"/>
            <a:chOff x="0" y="0"/>
            <a:chExt cx="864096" cy="864096"/>
          </a:xfrm>
        </p:grpSpPr>
        <p:sp>
          <p:nvSpPr>
            <p:cNvPr id="44047" name="椭圆 38"/>
            <p:cNvSpPr/>
            <p:nvPr/>
          </p:nvSpPr>
          <p:spPr>
            <a:xfrm>
              <a:off x="0" y="0"/>
              <a:ext cx="864096" cy="864096"/>
            </a:xfrm>
            <a:prstGeom prst="ellipse">
              <a:avLst/>
            </a:prstGeom>
            <a:solidFill>
              <a:srgbClr val="C00000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pic>
          <p:nvPicPr>
            <p:cNvPr id="44048" name="图片 3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284" y="192622"/>
              <a:ext cx="566294" cy="56629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4050" name="图片 41" descr="C:\Users\Administrator\Desktop\灰.png灰"/>
          <p:cNvPicPr>
            <a:picLocks noChangeAspect="1"/>
          </p:cNvPicPr>
          <p:nvPr/>
        </p:nvPicPr>
        <p:blipFill>
          <a:blip r:embed="rId4"/>
          <a:srcRect t="2209" b="2209"/>
          <a:stretch>
            <a:fillRect/>
          </a:stretch>
        </p:blipFill>
        <p:spPr>
          <a:xfrm>
            <a:off x="3016885" y="829945"/>
            <a:ext cx="3271520" cy="175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41" descr="C:\Users\Administrator\Desktop\画板 3.png画板 3"/>
          <p:cNvPicPr>
            <a:picLocks noChangeAspect="1"/>
          </p:cNvPicPr>
          <p:nvPr/>
        </p:nvPicPr>
        <p:blipFill>
          <a:blip r:embed="rId5"/>
          <a:srcRect t="614" b="614"/>
          <a:stretch>
            <a:fillRect/>
          </a:stretch>
        </p:blipFill>
        <p:spPr>
          <a:xfrm>
            <a:off x="6484620" y="829945"/>
            <a:ext cx="3167380" cy="1759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  <p:sp>
        <p:nvSpPr>
          <p:cNvPr id="4" name="文本框 31"/>
          <p:cNvSpPr/>
          <p:nvPr/>
        </p:nvSpPr>
        <p:spPr>
          <a:xfrm>
            <a:off x="872490" y="201295"/>
            <a:ext cx="2628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点击此处添加标题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56845"/>
            <a:ext cx="509905" cy="5213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53960" y="1422400"/>
            <a:ext cx="1473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添加图片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48760" y="1447800"/>
            <a:ext cx="1473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添加图片</a:t>
            </a:r>
          </a:p>
        </p:txBody>
      </p:sp>
    </p:spTree>
  </p:cSld>
  <p:clrMapOvr>
    <a:masterClrMapping/>
  </p:clrMapOvr>
  <p:transition advClick="0" advTm="280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ldLvl="0" animBg="1"/>
      <p:bldP spid="44043" grpId="0"/>
      <p:bldP spid="44044" grpId="0"/>
      <p:bldP spid="440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5353685" y="1529898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B" panose="00020600040101010101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5976892" y="2482397"/>
            <a:ext cx="304800" cy="277586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B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80479" y="918849"/>
            <a:ext cx="65361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2</a:t>
            </a:r>
          </a:p>
        </p:txBody>
      </p:sp>
      <p:sp>
        <p:nvSpPr>
          <p:cNvPr id="17" name="矩形 16"/>
          <p:cNvSpPr/>
          <p:nvPr/>
        </p:nvSpPr>
        <p:spPr>
          <a:xfrm>
            <a:off x="3325496" y="3607179"/>
            <a:ext cx="56692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单击此处添加标题</a:t>
            </a:r>
          </a:p>
        </p:txBody>
      </p:sp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  <p:pic>
        <p:nvPicPr>
          <p:cNvPr id="14" name="图片 13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55" y="0"/>
            <a:ext cx="6162040" cy="1368425"/>
          </a:xfrm>
          <a:prstGeom prst="rect">
            <a:avLst/>
          </a:prstGeom>
        </p:spPr>
      </p:pic>
      <p:pic>
        <p:nvPicPr>
          <p:cNvPr id="4" name="图片 3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265" y="0"/>
            <a:ext cx="6136005" cy="1368425"/>
          </a:xfrm>
          <a:prstGeom prst="rect">
            <a:avLst/>
          </a:prstGeom>
        </p:spPr>
      </p:pic>
    </p:spTree>
  </p:cSld>
  <p:clrMapOvr>
    <a:masterClrMapping/>
  </p:clrMapOvr>
  <p:transition advClick="0" advTm="674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/>
        </p:nvGrpSpPr>
        <p:grpSpPr>
          <a:xfrm>
            <a:off x="4068867" y="1327746"/>
            <a:ext cx="3805826" cy="3759682"/>
            <a:chOff x="2882997" y="1263845"/>
            <a:chExt cx="2697115" cy="2664413"/>
          </a:xfrm>
        </p:grpSpPr>
        <p:sp>
          <p:nvSpPr>
            <p:cNvPr id="125" name="椭圆 124"/>
            <p:cNvSpPr/>
            <p:nvPr/>
          </p:nvSpPr>
          <p:spPr>
            <a:xfrm>
              <a:off x="2915816" y="1263845"/>
              <a:ext cx="2664296" cy="2664296"/>
            </a:xfrm>
            <a:prstGeom prst="ellipse">
              <a:avLst/>
            </a:prstGeom>
            <a:noFill/>
            <a:ln w="28575">
              <a:solidFill>
                <a:srgbClr val="E7001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540">
                <a:solidFill>
                  <a:prstClr val="white"/>
                </a:solidFill>
                <a:latin typeface="思源宋体" panose="02020400000000000000" charset="-122"/>
                <a:ea typeface="思源宋体" panose="02020400000000000000" charset="-122"/>
                <a:cs typeface="思源宋体" panose="02020400000000000000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5378912" y="2974108"/>
              <a:ext cx="201200" cy="201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540">
                <a:solidFill>
                  <a:prstClr val="white"/>
                </a:solidFill>
                <a:latin typeface="思源宋体" panose="02020400000000000000" charset="-122"/>
                <a:ea typeface="思源宋体" panose="02020400000000000000" charset="-122"/>
                <a:cs typeface="思源宋体" panose="02020400000000000000" charset="-122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4644008" y="1284212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540">
                <a:solidFill>
                  <a:prstClr val="white"/>
                </a:solidFill>
                <a:latin typeface="思源宋体" panose="02020400000000000000" charset="-122"/>
                <a:ea typeface="思源宋体" panose="02020400000000000000" charset="-122"/>
                <a:cs typeface="思源宋体" panose="02020400000000000000" charset="-122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702742" y="3752924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540">
                <a:solidFill>
                  <a:prstClr val="white"/>
                </a:solidFill>
                <a:latin typeface="思源宋体" panose="02020400000000000000" charset="-122"/>
                <a:ea typeface="思源宋体" panose="02020400000000000000" charset="-122"/>
                <a:cs typeface="思源宋体" panose="02020400000000000000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2882997" y="2131209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540">
                <a:solidFill>
                  <a:prstClr val="white"/>
                </a:solidFill>
                <a:latin typeface="思源宋体" panose="02020400000000000000" charset="-122"/>
                <a:ea typeface="思源宋体" panose="02020400000000000000" charset="-122"/>
                <a:cs typeface="思源宋体" panose="02020400000000000000" charset="-122"/>
              </a:endParaRPr>
            </a:p>
          </p:txBody>
        </p:sp>
      </p:grpSp>
      <p:sp>
        <p:nvSpPr>
          <p:cNvPr id="130" name="六边形 129"/>
          <p:cNvSpPr/>
          <p:nvPr/>
        </p:nvSpPr>
        <p:spPr>
          <a:xfrm rot="20402482">
            <a:off x="6457989" y="4407648"/>
            <a:ext cx="927899" cy="836199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2540" dirty="0">
                <a:solidFill>
                  <a:prstClr val="white"/>
                </a:solidFill>
                <a:latin typeface="阿里巴巴普惠体 B" panose="00020600040101010101" charset="-122"/>
                <a:ea typeface="阿里巴巴普惠体 B" panose="00020600040101010101" charset="-122"/>
                <a:cs typeface="思源宋体" panose="02020400000000000000" charset="-122"/>
              </a:rPr>
              <a:t>03</a:t>
            </a:r>
            <a:endParaRPr lang="zh-CN" altLang="en-US" sz="2540" dirty="0">
              <a:solidFill>
                <a:prstClr val="white"/>
              </a:solidFill>
              <a:latin typeface="阿里巴巴普惠体 B" panose="00020600040101010101" charset="-122"/>
              <a:ea typeface="阿里巴巴普惠体 B" panose="00020600040101010101" charset="-122"/>
              <a:cs typeface="思源宋体" panose="02020400000000000000" charset="-122"/>
            </a:endParaRPr>
          </a:p>
        </p:txBody>
      </p:sp>
      <p:sp>
        <p:nvSpPr>
          <p:cNvPr id="131" name="六边形 130"/>
          <p:cNvSpPr/>
          <p:nvPr/>
        </p:nvSpPr>
        <p:spPr>
          <a:xfrm rot="20402482">
            <a:off x="4689934" y="1148161"/>
            <a:ext cx="927899" cy="836199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2540" dirty="0">
                <a:solidFill>
                  <a:prstClr val="white"/>
                </a:solidFill>
                <a:latin typeface="阿里巴巴普惠体 B" panose="00020600040101010101" charset="-122"/>
                <a:ea typeface="阿里巴巴普惠体 B" panose="00020600040101010101" charset="-122"/>
                <a:cs typeface="思源宋体" panose="02020400000000000000" charset="-122"/>
              </a:rPr>
              <a:t>01</a:t>
            </a:r>
            <a:endParaRPr lang="zh-CN" altLang="en-US" sz="2540" dirty="0">
              <a:solidFill>
                <a:prstClr val="white"/>
              </a:solidFill>
              <a:latin typeface="阿里巴巴普惠体 B" panose="00020600040101010101" charset="-122"/>
              <a:ea typeface="阿里巴巴普惠体 B" panose="00020600040101010101" charset="-122"/>
              <a:cs typeface="思源宋体" panose="02020400000000000000" charset="-122"/>
            </a:endParaRPr>
          </a:p>
        </p:txBody>
      </p:sp>
      <p:sp>
        <p:nvSpPr>
          <p:cNvPr id="132" name="六边形 131"/>
          <p:cNvSpPr/>
          <p:nvPr/>
        </p:nvSpPr>
        <p:spPr>
          <a:xfrm rot="20305270">
            <a:off x="7268787" y="2012353"/>
            <a:ext cx="927899" cy="836199"/>
          </a:xfrm>
          <a:prstGeom prst="hexagon">
            <a:avLst/>
          </a:prstGeom>
          <a:solidFill>
            <a:srgbClr val="C00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2540" dirty="0">
                <a:solidFill>
                  <a:prstClr val="white"/>
                </a:solidFill>
                <a:latin typeface="阿里巴巴普惠体 B" panose="00020600040101010101" charset="-122"/>
                <a:ea typeface="阿里巴巴普惠体 B" panose="00020600040101010101" charset="-122"/>
                <a:cs typeface="思源宋体" panose="02020400000000000000" charset="-122"/>
              </a:rPr>
              <a:t>02</a:t>
            </a:r>
            <a:endParaRPr lang="zh-CN" altLang="en-US" sz="2540" dirty="0">
              <a:solidFill>
                <a:prstClr val="white"/>
              </a:solidFill>
              <a:latin typeface="阿里巴巴普惠体 B" panose="00020600040101010101" charset="-122"/>
              <a:ea typeface="阿里巴巴普惠体 B" panose="00020600040101010101" charset="-122"/>
              <a:cs typeface="思源宋体" panose="02020400000000000000" charset="-122"/>
            </a:endParaRPr>
          </a:p>
        </p:txBody>
      </p:sp>
      <p:sp>
        <p:nvSpPr>
          <p:cNvPr id="133" name="六边形 132"/>
          <p:cNvSpPr/>
          <p:nvPr/>
        </p:nvSpPr>
        <p:spPr>
          <a:xfrm rot="19463434">
            <a:off x="3898635" y="3606860"/>
            <a:ext cx="927899" cy="836199"/>
          </a:xfrm>
          <a:prstGeom prst="hexagon">
            <a:avLst/>
          </a:prstGeom>
          <a:solidFill>
            <a:srgbClr val="C00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2540" dirty="0">
                <a:solidFill>
                  <a:prstClr val="white"/>
                </a:solidFill>
                <a:latin typeface="阿里巴巴普惠体 B" panose="00020600040101010101" charset="-122"/>
                <a:ea typeface="阿里巴巴普惠体 B" panose="00020600040101010101" charset="-122"/>
                <a:cs typeface="思源宋体" panose="02020400000000000000" charset="-122"/>
              </a:rPr>
              <a:t>04</a:t>
            </a:r>
            <a:endParaRPr lang="zh-CN" altLang="en-US" sz="2540" dirty="0">
              <a:solidFill>
                <a:prstClr val="white"/>
              </a:solidFill>
              <a:latin typeface="阿里巴巴普惠体 B" panose="00020600040101010101" charset="-122"/>
              <a:ea typeface="阿里巴巴普惠体 B" panose="00020600040101010101" charset="-122"/>
              <a:cs typeface="思源宋体" panose="02020400000000000000" charset="-122"/>
            </a:endParaRPr>
          </a:p>
        </p:txBody>
      </p:sp>
      <p:sp>
        <p:nvSpPr>
          <p:cNvPr id="134" name="TextBox 13"/>
          <p:cNvSpPr txBox="1"/>
          <p:nvPr/>
        </p:nvSpPr>
        <p:spPr>
          <a:xfrm>
            <a:off x="1009594" y="4643427"/>
            <a:ext cx="3263049" cy="74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defRPr/>
            </a:pPr>
            <a:r>
              <a:rPr lang="zh-CN" altLang="en-US" sz="1415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思源宋体" panose="020204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5" name="TextBox 17"/>
          <p:cNvSpPr txBox="1"/>
          <p:nvPr/>
        </p:nvSpPr>
        <p:spPr>
          <a:xfrm>
            <a:off x="965311" y="1524311"/>
            <a:ext cx="2976492" cy="963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defRPr/>
            </a:pPr>
            <a:r>
              <a:rPr lang="zh-CN" altLang="en-US" sz="1415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思源宋体" panose="02020400000000000000" charset="-122"/>
              </a:rPr>
              <a:t>单击此处添加文字阐述，添加简短问题说明文字，具体说明文字在此处添加此处。添加简短问题说明文字。</a:t>
            </a:r>
          </a:p>
        </p:txBody>
      </p:sp>
      <p:sp>
        <p:nvSpPr>
          <p:cNvPr id="136" name="TextBox 22"/>
          <p:cNvSpPr txBox="1"/>
          <p:nvPr/>
        </p:nvSpPr>
        <p:spPr>
          <a:xfrm>
            <a:off x="8382735" y="2507124"/>
            <a:ext cx="2976492" cy="963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defRPr/>
            </a:pPr>
            <a:r>
              <a:rPr lang="zh-CN" altLang="en-US" sz="1415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思源宋体" panose="02020400000000000000" charset="-122"/>
              </a:rPr>
              <a:t>单击此处添加文字阐述，添加简短问题说明文字，具体说明文字在此处添加此处。添加简短问题说明文字。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7318507" y="5387798"/>
            <a:ext cx="3532677" cy="52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defRPr/>
            </a:pPr>
            <a:r>
              <a:rPr lang="zh-CN" altLang="en-US" sz="1415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思源宋体" panose="02020400000000000000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8" name="TextBox 24"/>
          <p:cNvSpPr txBox="1"/>
          <p:nvPr/>
        </p:nvSpPr>
        <p:spPr>
          <a:xfrm>
            <a:off x="1326660" y="1055084"/>
            <a:ext cx="147828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1219200">
              <a:defRPr/>
            </a:pPr>
            <a:r>
              <a:rPr lang="zh-CN" altLang="en-US" sz="1695" b="0" kern="0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思源宋体" panose="02020400000000000000" charset="-122"/>
              </a:rPr>
              <a:t>单击添加标题</a:t>
            </a:r>
          </a:p>
        </p:txBody>
      </p:sp>
      <p:sp>
        <p:nvSpPr>
          <p:cNvPr id="139" name="TextBox 25"/>
          <p:cNvSpPr txBox="1"/>
          <p:nvPr/>
        </p:nvSpPr>
        <p:spPr>
          <a:xfrm>
            <a:off x="9474888" y="2071170"/>
            <a:ext cx="147828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1219200">
              <a:defRPr/>
            </a:pPr>
            <a:r>
              <a:rPr lang="zh-CN" altLang="en-US" sz="1695" b="0" kern="0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思源宋体" panose="02020400000000000000" charset="-122"/>
              </a:rPr>
              <a:t>单击添加标题</a:t>
            </a:r>
          </a:p>
        </p:txBody>
      </p:sp>
      <p:sp>
        <p:nvSpPr>
          <p:cNvPr id="140" name="TextBox 26"/>
          <p:cNvSpPr txBox="1"/>
          <p:nvPr/>
        </p:nvSpPr>
        <p:spPr>
          <a:xfrm>
            <a:off x="9109485" y="4814601"/>
            <a:ext cx="147828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1219200">
              <a:defRPr/>
            </a:pPr>
            <a:r>
              <a:rPr lang="zh-CN" altLang="en-US" sz="1695" b="0" kern="0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思源宋体" panose="02020400000000000000" charset="-122"/>
              </a:rPr>
              <a:t>单击添加标题</a:t>
            </a:r>
          </a:p>
        </p:txBody>
      </p:sp>
      <p:sp>
        <p:nvSpPr>
          <p:cNvPr id="141" name="TextBox 27"/>
          <p:cNvSpPr txBox="1"/>
          <p:nvPr/>
        </p:nvSpPr>
        <p:spPr>
          <a:xfrm>
            <a:off x="1326660" y="4204950"/>
            <a:ext cx="147828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1219200">
              <a:defRPr/>
            </a:pPr>
            <a:r>
              <a:rPr lang="zh-CN" altLang="en-US" sz="1695" b="0" kern="0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思源宋体" panose="02020400000000000000" charset="-122"/>
              </a:rPr>
              <a:t>单击添加标题</a:t>
            </a:r>
          </a:p>
        </p:txBody>
      </p:sp>
      <p:grpSp>
        <p:nvGrpSpPr>
          <p:cNvPr id="142" name="组合 141"/>
          <p:cNvGrpSpPr/>
          <p:nvPr/>
        </p:nvGrpSpPr>
        <p:grpSpPr>
          <a:xfrm>
            <a:off x="4928045" y="2117373"/>
            <a:ext cx="2098724" cy="2098724"/>
            <a:chOff x="3491880" y="1823438"/>
            <a:chExt cx="1487325" cy="1487325"/>
          </a:xfrm>
        </p:grpSpPr>
        <p:sp>
          <p:nvSpPr>
            <p:cNvPr id="143" name="椭圆 142"/>
            <p:cNvSpPr/>
            <p:nvPr/>
          </p:nvSpPr>
          <p:spPr>
            <a:xfrm>
              <a:off x="3491880" y="1823438"/>
              <a:ext cx="1487325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1975">
                <a:solidFill>
                  <a:prstClr val="white"/>
                </a:solidFill>
                <a:latin typeface="思源宋体" panose="02020400000000000000" charset="-122"/>
                <a:ea typeface="思源宋体" panose="02020400000000000000" charset="-122"/>
                <a:cs typeface="思源宋体" panose="02020400000000000000" charset="-122"/>
              </a:endParaRPr>
            </a:p>
          </p:txBody>
        </p:sp>
        <p:sp>
          <p:nvSpPr>
            <p:cNvPr id="144" name="TextBox 28"/>
            <p:cNvSpPr txBox="1"/>
            <p:nvPr/>
          </p:nvSpPr>
          <p:spPr>
            <a:xfrm>
              <a:off x="3777870" y="2395938"/>
              <a:ext cx="943225" cy="3109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1219200">
                <a:defRPr/>
              </a:pPr>
              <a:r>
                <a:rPr lang="zh-CN" altLang="en-US" sz="2260" kern="0" dirty="0">
                  <a:solidFill>
                    <a:srgbClr val="C00000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思源宋体" panose="02020400000000000000" charset="-122"/>
                </a:rPr>
                <a:t>添加标题</a:t>
              </a:r>
            </a:p>
          </p:txBody>
        </p:sp>
      </p:grpSp>
      <p:sp>
        <p:nvSpPr>
          <p:cNvPr id="4" name="文本框 31"/>
          <p:cNvSpPr/>
          <p:nvPr/>
        </p:nvSpPr>
        <p:spPr>
          <a:xfrm>
            <a:off x="872490" y="201295"/>
            <a:ext cx="2628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点击此处添加标题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56845"/>
            <a:ext cx="509905" cy="521335"/>
          </a:xfrm>
          <a:prstGeom prst="rect">
            <a:avLst/>
          </a:prstGeom>
        </p:spPr>
      </p:pic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ldLvl="0" animBg="1"/>
      <p:bldP spid="131" grpId="0" bldLvl="0" animBg="1"/>
      <p:bldP spid="132" grpId="0" bldLvl="0" animBg="1"/>
      <p:bldP spid="133" grpId="0" bldLvl="0" animBg="1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40961"/>
          <p:cNvGrpSpPr/>
          <p:nvPr/>
        </p:nvGrpSpPr>
        <p:grpSpPr>
          <a:xfrm>
            <a:off x="2185670" y="749300"/>
            <a:ext cx="6087110" cy="5105400"/>
            <a:chOff x="0" y="0"/>
            <a:chExt cx="6268823" cy="5258102"/>
          </a:xfrm>
        </p:grpSpPr>
        <p:sp>
          <p:nvSpPr>
            <p:cNvPr id="40963" name="Freeform 6"/>
            <p:cNvSpPr>
              <a:spLocks noEditPoints="1"/>
            </p:cNvSpPr>
            <p:nvPr/>
          </p:nvSpPr>
          <p:spPr>
            <a:xfrm>
              <a:off x="0" y="3143128"/>
              <a:ext cx="2125702" cy="2114974"/>
            </a:xfrm>
            <a:custGeom>
              <a:avLst/>
              <a:gdLst>
                <a:gd name="txL" fmla="*/ 0 w 3965"/>
                <a:gd name="txT" fmla="*/ 0 h 3943"/>
                <a:gd name="txR" fmla="*/ 3965 w 3965"/>
                <a:gd name="txB" fmla="*/ 3943 h 3943"/>
              </a:gdLst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txL" t="txT" r="txR" b="tx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阿里巴巴普惠体 B" panose="00020600040101010101" charset="-122"/>
                <a:sym typeface="Calibri" panose="020F0502020204030204" charset="0"/>
              </a:endParaRPr>
            </a:p>
          </p:txBody>
        </p:sp>
        <p:sp>
          <p:nvSpPr>
            <p:cNvPr id="40964" name="Freeform 6"/>
            <p:cNvSpPr>
              <a:spLocks noEditPoints="1"/>
            </p:cNvSpPr>
            <p:nvPr/>
          </p:nvSpPr>
          <p:spPr>
            <a:xfrm>
              <a:off x="1773284" y="2430524"/>
              <a:ext cx="1836716" cy="1827446"/>
            </a:xfrm>
            <a:custGeom>
              <a:avLst/>
              <a:gdLst>
                <a:gd name="txL" fmla="*/ 0 w 3965"/>
                <a:gd name="txT" fmla="*/ 0 h 3943"/>
                <a:gd name="txR" fmla="*/ 3965 w 3965"/>
                <a:gd name="txB" fmla="*/ 3943 h 3943"/>
              </a:gdLst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txL" t="txT" r="txR" b="tx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595959"/>
            </a:solidFill>
            <a:ln w="0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阿里巴巴普惠体 B" panose="00020600040101010101" charset="-122"/>
                <a:sym typeface="Calibri" panose="020F0502020204030204" charset="0"/>
              </a:endParaRPr>
            </a:p>
          </p:txBody>
        </p:sp>
        <p:sp>
          <p:nvSpPr>
            <p:cNvPr id="40965" name="Freeform 6"/>
            <p:cNvSpPr>
              <a:spLocks noEditPoints="1"/>
            </p:cNvSpPr>
            <p:nvPr/>
          </p:nvSpPr>
          <p:spPr>
            <a:xfrm>
              <a:off x="2954392" y="1195661"/>
              <a:ext cx="1617640" cy="1609476"/>
            </a:xfrm>
            <a:custGeom>
              <a:avLst/>
              <a:gdLst>
                <a:gd name="txL" fmla="*/ 0 w 3965"/>
                <a:gd name="txT" fmla="*/ 0 h 3943"/>
                <a:gd name="txR" fmla="*/ 3965 w 3965"/>
                <a:gd name="txB" fmla="*/ 3943 h 3943"/>
              </a:gdLst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txL" t="txT" r="txR" b="tx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阿里巴巴普惠体 B" panose="00020600040101010101" charset="-122"/>
                <a:sym typeface="Calibri" panose="020F0502020204030204" charset="0"/>
              </a:endParaRPr>
            </a:p>
          </p:txBody>
        </p:sp>
        <p:sp>
          <p:nvSpPr>
            <p:cNvPr id="40966" name="Freeform 6"/>
            <p:cNvSpPr>
              <a:spLocks noEditPoints="1"/>
            </p:cNvSpPr>
            <p:nvPr/>
          </p:nvSpPr>
          <p:spPr>
            <a:xfrm>
              <a:off x="4333938" y="690845"/>
              <a:ext cx="1311798" cy="1305178"/>
            </a:xfrm>
            <a:custGeom>
              <a:avLst/>
              <a:gdLst>
                <a:gd name="txL" fmla="*/ 0 w 3965"/>
                <a:gd name="txT" fmla="*/ 0 h 3943"/>
                <a:gd name="txR" fmla="*/ 3965 w 3965"/>
                <a:gd name="txB" fmla="*/ 3943 h 3943"/>
              </a:gdLst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txL" t="txT" r="txR" b="tx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阿里巴巴普惠体 B" panose="00020600040101010101" charset="-122"/>
                <a:sym typeface="Calibri" panose="020F0502020204030204" charset="0"/>
              </a:endParaRPr>
            </a:p>
          </p:txBody>
        </p:sp>
        <p:sp>
          <p:nvSpPr>
            <p:cNvPr id="40967" name="Freeform 6"/>
            <p:cNvSpPr>
              <a:spLocks noEditPoints="1"/>
            </p:cNvSpPr>
            <p:nvPr/>
          </p:nvSpPr>
          <p:spPr>
            <a:xfrm>
              <a:off x="5272925" y="0"/>
              <a:ext cx="995898" cy="990872"/>
            </a:xfrm>
            <a:custGeom>
              <a:avLst/>
              <a:gdLst>
                <a:gd name="txL" fmla="*/ 0 w 3965"/>
                <a:gd name="txT" fmla="*/ 0 h 3943"/>
                <a:gd name="txR" fmla="*/ 3965 w 3965"/>
                <a:gd name="txB" fmla="*/ 3943 h 3943"/>
              </a:gdLst>
              <a:ahLst/>
              <a:cxnLst>
                <a:cxn ang="0">
                  <a:pos x="1635" y="930"/>
                </a:cxn>
                <a:cxn ang="0">
                  <a:pos x="1267" y="1138"/>
                </a:cxn>
                <a:cxn ang="0">
                  <a:pos x="1006" y="1466"/>
                </a:cxn>
                <a:cxn ang="0">
                  <a:pos x="888" y="1880"/>
                </a:cxn>
                <a:cxn ang="0">
                  <a:pos x="940" y="2318"/>
                </a:cxn>
                <a:cxn ang="0">
                  <a:pos x="1148" y="2686"/>
                </a:cxn>
                <a:cxn ang="0">
                  <a:pos x="1477" y="2947"/>
                </a:cxn>
                <a:cxn ang="0">
                  <a:pos x="1891" y="3065"/>
                </a:cxn>
                <a:cxn ang="0">
                  <a:pos x="2328" y="3013"/>
                </a:cxn>
                <a:cxn ang="0">
                  <a:pos x="2697" y="2804"/>
                </a:cxn>
                <a:cxn ang="0">
                  <a:pos x="2958" y="2476"/>
                </a:cxn>
                <a:cxn ang="0">
                  <a:pos x="3076" y="2061"/>
                </a:cxn>
                <a:cxn ang="0">
                  <a:pos x="3024" y="1624"/>
                </a:cxn>
                <a:cxn ang="0">
                  <a:pos x="2815" y="1257"/>
                </a:cxn>
                <a:cxn ang="0">
                  <a:pos x="2487" y="996"/>
                </a:cxn>
                <a:cxn ang="0">
                  <a:pos x="2072" y="878"/>
                </a:cxn>
                <a:cxn ang="0">
                  <a:pos x="2246" y="17"/>
                </a:cxn>
                <a:cxn ang="0">
                  <a:pos x="2439" y="506"/>
                </a:cxn>
                <a:cxn ang="0">
                  <a:pos x="2757" y="644"/>
                </a:cxn>
                <a:cxn ang="0">
                  <a:pos x="3177" y="402"/>
                </a:cxn>
                <a:cxn ang="0">
                  <a:pos x="3508" y="720"/>
                </a:cxn>
                <a:cxn ang="0">
                  <a:pos x="3274" y="1134"/>
                </a:cxn>
                <a:cxn ang="0">
                  <a:pos x="3397" y="1362"/>
                </a:cxn>
                <a:cxn ang="0">
                  <a:pos x="3777" y="1449"/>
                </a:cxn>
                <a:cxn ang="0">
                  <a:pos x="3962" y="1889"/>
                </a:cxn>
                <a:cxn ang="0">
                  <a:pos x="3523" y="2113"/>
                </a:cxn>
                <a:cxn ang="0">
                  <a:pos x="3478" y="2369"/>
                </a:cxn>
                <a:cxn ang="0">
                  <a:pos x="3613" y="2656"/>
                </a:cxn>
                <a:cxn ang="0">
                  <a:pos x="3624" y="3096"/>
                </a:cxn>
                <a:cxn ang="0">
                  <a:pos x="3177" y="3130"/>
                </a:cxn>
                <a:cxn ang="0">
                  <a:pos x="2922" y="3214"/>
                </a:cxn>
                <a:cxn ang="0">
                  <a:pos x="2801" y="3551"/>
                </a:cxn>
                <a:cxn ang="0">
                  <a:pos x="2577" y="3878"/>
                </a:cxn>
                <a:cxn ang="0">
                  <a:pos x="2176" y="3668"/>
                </a:cxn>
                <a:cxn ang="0">
                  <a:pos x="1913" y="3532"/>
                </a:cxn>
                <a:cxn ang="0">
                  <a:pos x="1601" y="3712"/>
                </a:cxn>
                <a:cxn ang="0">
                  <a:pos x="1221" y="3820"/>
                </a:cxn>
                <a:cxn ang="0">
                  <a:pos x="1026" y="3474"/>
                </a:cxn>
                <a:cxn ang="0">
                  <a:pos x="972" y="3163"/>
                </a:cxn>
                <a:cxn ang="0">
                  <a:pos x="685" y="3024"/>
                </a:cxn>
                <a:cxn ang="0">
                  <a:pos x="244" y="2952"/>
                </a:cxn>
                <a:cxn ang="0">
                  <a:pos x="292" y="2514"/>
                </a:cxn>
                <a:cxn ang="0">
                  <a:pos x="443" y="2188"/>
                </a:cxn>
                <a:cxn ang="0">
                  <a:pos x="320" y="1949"/>
                </a:cxn>
                <a:cxn ang="0">
                  <a:pos x="29" y="1611"/>
                </a:cxn>
                <a:cxn ang="0">
                  <a:pos x="347" y="1307"/>
                </a:cxn>
                <a:cxn ang="0">
                  <a:pos x="644" y="1198"/>
                </a:cxn>
                <a:cxn ang="0">
                  <a:pos x="793" y="985"/>
                </a:cxn>
                <a:cxn ang="0">
                  <a:pos x="629" y="529"/>
                </a:cxn>
                <a:cxn ang="0">
                  <a:pos x="999" y="260"/>
                </a:cxn>
                <a:cxn ang="0">
                  <a:pos x="1382" y="556"/>
                </a:cxn>
                <a:cxn ang="0">
                  <a:pos x="1712" y="458"/>
                </a:cxn>
                <a:cxn ang="0">
                  <a:pos x="1972" y="0"/>
                </a:cxn>
              </a:cxnLst>
              <a:rect l="txL" t="txT" r="txR" b="txB"/>
              <a:pathLst>
                <a:path w="3965" h="3943">
                  <a:moveTo>
                    <a:pt x="1982" y="874"/>
                  </a:moveTo>
                  <a:lnTo>
                    <a:pt x="1891" y="878"/>
                  </a:lnTo>
                  <a:lnTo>
                    <a:pt x="1804" y="889"/>
                  </a:lnTo>
                  <a:lnTo>
                    <a:pt x="1718" y="906"/>
                  </a:lnTo>
                  <a:lnTo>
                    <a:pt x="1635" y="930"/>
                  </a:lnTo>
                  <a:lnTo>
                    <a:pt x="1554" y="960"/>
                  </a:lnTo>
                  <a:lnTo>
                    <a:pt x="1477" y="996"/>
                  </a:lnTo>
                  <a:lnTo>
                    <a:pt x="1403" y="1039"/>
                  </a:lnTo>
                  <a:lnTo>
                    <a:pt x="1333" y="1086"/>
                  </a:lnTo>
                  <a:lnTo>
                    <a:pt x="1267" y="1138"/>
                  </a:lnTo>
                  <a:lnTo>
                    <a:pt x="1205" y="1196"/>
                  </a:lnTo>
                  <a:lnTo>
                    <a:pt x="1148" y="1257"/>
                  </a:lnTo>
                  <a:lnTo>
                    <a:pt x="1095" y="1324"/>
                  </a:lnTo>
                  <a:lnTo>
                    <a:pt x="1048" y="1392"/>
                  </a:lnTo>
                  <a:lnTo>
                    <a:pt x="1006" y="1466"/>
                  </a:lnTo>
                  <a:lnTo>
                    <a:pt x="970" y="1543"/>
                  </a:lnTo>
                  <a:lnTo>
                    <a:pt x="940" y="1624"/>
                  </a:lnTo>
                  <a:lnTo>
                    <a:pt x="915" y="1708"/>
                  </a:lnTo>
                  <a:lnTo>
                    <a:pt x="898" y="1793"/>
                  </a:lnTo>
                  <a:lnTo>
                    <a:pt x="888" y="1880"/>
                  </a:lnTo>
                  <a:lnTo>
                    <a:pt x="884" y="1971"/>
                  </a:lnTo>
                  <a:lnTo>
                    <a:pt x="888" y="2061"/>
                  </a:lnTo>
                  <a:lnTo>
                    <a:pt x="898" y="2148"/>
                  </a:lnTo>
                  <a:lnTo>
                    <a:pt x="915" y="2234"/>
                  </a:lnTo>
                  <a:lnTo>
                    <a:pt x="940" y="2318"/>
                  </a:lnTo>
                  <a:lnTo>
                    <a:pt x="970" y="2398"/>
                  </a:lnTo>
                  <a:lnTo>
                    <a:pt x="1006" y="2476"/>
                  </a:lnTo>
                  <a:lnTo>
                    <a:pt x="1048" y="2549"/>
                  </a:lnTo>
                  <a:lnTo>
                    <a:pt x="1095" y="2619"/>
                  </a:lnTo>
                  <a:lnTo>
                    <a:pt x="1148" y="2686"/>
                  </a:lnTo>
                  <a:lnTo>
                    <a:pt x="1205" y="2747"/>
                  </a:lnTo>
                  <a:lnTo>
                    <a:pt x="1267" y="2804"/>
                  </a:lnTo>
                  <a:lnTo>
                    <a:pt x="1333" y="2857"/>
                  </a:lnTo>
                  <a:lnTo>
                    <a:pt x="1403" y="2904"/>
                  </a:lnTo>
                  <a:lnTo>
                    <a:pt x="1477" y="2947"/>
                  </a:lnTo>
                  <a:lnTo>
                    <a:pt x="1554" y="2983"/>
                  </a:lnTo>
                  <a:lnTo>
                    <a:pt x="1635" y="3013"/>
                  </a:lnTo>
                  <a:lnTo>
                    <a:pt x="1718" y="3037"/>
                  </a:lnTo>
                  <a:lnTo>
                    <a:pt x="1804" y="3054"/>
                  </a:lnTo>
                  <a:lnTo>
                    <a:pt x="1891" y="3065"/>
                  </a:lnTo>
                  <a:lnTo>
                    <a:pt x="1982" y="3069"/>
                  </a:lnTo>
                  <a:lnTo>
                    <a:pt x="2072" y="3065"/>
                  </a:lnTo>
                  <a:lnTo>
                    <a:pt x="2159" y="3054"/>
                  </a:lnTo>
                  <a:lnTo>
                    <a:pt x="2245" y="3037"/>
                  </a:lnTo>
                  <a:lnTo>
                    <a:pt x="2328" y="3013"/>
                  </a:lnTo>
                  <a:lnTo>
                    <a:pt x="2409" y="2983"/>
                  </a:lnTo>
                  <a:lnTo>
                    <a:pt x="2487" y="2947"/>
                  </a:lnTo>
                  <a:lnTo>
                    <a:pt x="2560" y="2904"/>
                  </a:lnTo>
                  <a:lnTo>
                    <a:pt x="2630" y="2857"/>
                  </a:lnTo>
                  <a:lnTo>
                    <a:pt x="2697" y="2804"/>
                  </a:lnTo>
                  <a:lnTo>
                    <a:pt x="2758" y="2747"/>
                  </a:lnTo>
                  <a:lnTo>
                    <a:pt x="2815" y="2686"/>
                  </a:lnTo>
                  <a:lnTo>
                    <a:pt x="2868" y="2619"/>
                  </a:lnTo>
                  <a:lnTo>
                    <a:pt x="2915" y="2549"/>
                  </a:lnTo>
                  <a:lnTo>
                    <a:pt x="2958" y="2476"/>
                  </a:lnTo>
                  <a:lnTo>
                    <a:pt x="2994" y="2398"/>
                  </a:lnTo>
                  <a:lnTo>
                    <a:pt x="3024" y="2318"/>
                  </a:lnTo>
                  <a:lnTo>
                    <a:pt x="3048" y="2234"/>
                  </a:lnTo>
                  <a:lnTo>
                    <a:pt x="3065" y="2148"/>
                  </a:lnTo>
                  <a:lnTo>
                    <a:pt x="3076" y="2061"/>
                  </a:lnTo>
                  <a:lnTo>
                    <a:pt x="3079" y="1971"/>
                  </a:lnTo>
                  <a:lnTo>
                    <a:pt x="3076" y="1880"/>
                  </a:lnTo>
                  <a:lnTo>
                    <a:pt x="3065" y="1793"/>
                  </a:lnTo>
                  <a:lnTo>
                    <a:pt x="3048" y="1708"/>
                  </a:lnTo>
                  <a:lnTo>
                    <a:pt x="3024" y="1624"/>
                  </a:lnTo>
                  <a:lnTo>
                    <a:pt x="2994" y="1543"/>
                  </a:lnTo>
                  <a:lnTo>
                    <a:pt x="2958" y="1466"/>
                  </a:lnTo>
                  <a:lnTo>
                    <a:pt x="2915" y="1392"/>
                  </a:lnTo>
                  <a:lnTo>
                    <a:pt x="2868" y="1324"/>
                  </a:lnTo>
                  <a:lnTo>
                    <a:pt x="2815" y="1257"/>
                  </a:lnTo>
                  <a:lnTo>
                    <a:pt x="2758" y="1196"/>
                  </a:lnTo>
                  <a:lnTo>
                    <a:pt x="2697" y="1138"/>
                  </a:lnTo>
                  <a:lnTo>
                    <a:pt x="2630" y="1086"/>
                  </a:lnTo>
                  <a:lnTo>
                    <a:pt x="2560" y="1039"/>
                  </a:lnTo>
                  <a:lnTo>
                    <a:pt x="2487" y="996"/>
                  </a:lnTo>
                  <a:lnTo>
                    <a:pt x="2409" y="960"/>
                  </a:lnTo>
                  <a:lnTo>
                    <a:pt x="2328" y="930"/>
                  </a:lnTo>
                  <a:lnTo>
                    <a:pt x="2245" y="906"/>
                  </a:lnTo>
                  <a:lnTo>
                    <a:pt x="2159" y="889"/>
                  </a:lnTo>
                  <a:lnTo>
                    <a:pt x="2072" y="878"/>
                  </a:lnTo>
                  <a:lnTo>
                    <a:pt x="1982" y="874"/>
                  </a:lnTo>
                  <a:close/>
                  <a:moveTo>
                    <a:pt x="1972" y="0"/>
                  </a:moveTo>
                  <a:lnTo>
                    <a:pt x="2064" y="1"/>
                  </a:lnTo>
                  <a:lnTo>
                    <a:pt x="2156" y="6"/>
                  </a:lnTo>
                  <a:lnTo>
                    <a:pt x="2246" y="17"/>
                  </a:lnTo>
                  <a:lnTo>
                    <a:pt x="2337" y="33"/>
                  </a:lnTo>
                  <a:lnTo>
                    <a:pt x="2357" y="184"/>
                  </a:lnTo>
                  <a:lnTo>
                    <a:pt x="2369" y="336"/>
                  </a:lnTo>
                  <a:lnTo>
                    <a:pt x="2373" y="488"/>
                  </a:lnTo>
                  <a:lnTo>
                    <a:pt x="2439" y="506"/>
                  </a:lnTo>
                  <a:lnTo>
                    <a:pt x="2506" y="528"/>
                  </a:lnTo>
                  <a:lnTo>
                    <a:pt x="2570" y="553"/>
                  </a:lnTo>
                  <a:lnTo>
                    <a:pt x="2618" y="572"/>
                  </a:lnTo>
                  <a:lnTo>
                    <a:pt x="2665" y="595"/>
                  </a:lnTo>
                  <a:lnTo>
                    <a:pt x="2757" y="644"/>
                  </a:lnTo>
                  <a:lnTo>
                    <a:pt x="2838" y="566"/>
                  </a:lnTo>
                  <a:lnTo>
                    <a:pt x="2924" y="492"/>
                  </a:lnTo>
                  <a:lnTo>
                    <a:pt x="3012" y="419"/>
                  </a:lnTo>
                  <a:lnTo>
                    <a:pt x="3104" y="348"/>
                  </a:lnTo>
                  <a:lnTo>
                    <a:pt x="3177" y="402"/>
                  </a:lnTo>
                  <a:lnTo>
                    <a:pt x="3250" y="460"/>
                  </a:lnTo>
                  <a:lnTo>
                    <a:pt x="3319" y="521"/>
                  </a:lnTo>
                  <a:lnTo>
                    <a:pt x="3386" y="583"/>
                  </a:lnTo>
                  <a:lnTo>
                    <a:pt x="3449" y="650"/>
                  </a:lnTo>
                  <a:lnTo>
                    <a:pt x="3508" y="720"/>
                  </a:lnTo>
                  <a:lnTo>
                    <a:pt x="3447" y="816"/>
                  </a:lnTo>
                  <a:lnTo>
                    <a:pt x="3383" y="911"/>
                  </a:lnTo>
                  <a:lnTo>
                    <a:pt x="3314" y="1004"/>
                  </a:lnTo>
                  <a:lnTo>
                    <a:pt x="3244" y="1092"/>
                  </a:lnTo>
                  <a:lnTo>
                    <a:pt x="3274" y="1134"/>
                  </a:lnTo>
                  <a:lnTo>
                    <a:pt x="3300" y="1178"/>
                  </a:lnTo>
                  <a:lnTo>
                    <a:pt x="3327" y="1223"/>
                  </a:lnTo>
                  <a:lnTo>
                    <a:pt x="3352" y="1268"/>
                  </a:lnTo>
                  <a:lnTo>
                    <a:pt x="3374" y="1315"/>
                  </a:lnTo>
                  <a:lnTo>
                    <a:pt x="3397" y="1362"/>
                  </a:lnTo>
                  <a:lnTo>
                    <a:pt x="3418" y="1409"/>
                  </a:lnTo>
                  <a:lnTo>
                    <a:pt x="3436" y="1458"/>
                  </a:lnTo>
                  <a:lnTo>
                    <a:pt x="3548" y="1450"/>
                  </a:lnTo>
                  <a:lnTo>
                    <a:pt x="3663" y="1448"/>
                  </a:lnTo>
                  <a:lnTo>
                    <a:pt x="3777" y="1449"/>
                  </a:lnTo>
                  <a:lnTo>
                    <a:pt x="3892" y="1454"/>
                  </a:lnTo>
                  <a:lnTo>
                    <a:pt x="3919" y="1562"/>
                  </a:lnTo>
                  <a:lnTo>
                    <a:pt x="3938" y="1669"/>
                  </a:lnTo>
                  <a:lnTo>
                    <a:pt x="3953" y="1779"/>
                  </a:lnTo>
                  <a:lnTo>
                    <a:pt x="3962" y="1889"/>
                  </a:lnTo>
                  <a:lnTo>
                    <a:pt x="3965" y="1999"/>
                  </a:lnTo>
                  <a:lnTo>
                    <a:pt x="3855" y="2034"/>
                  </a:lnTo>
                  <a:lnTo>
                    <a:pt x="3744" y="2065"/>
                  </a:lnTo>
                  <a:lnTo>
                    <a:pt x="3633" y="2092"/>
                  </a:lnTo>
                  <a:lnTo>
                    <a:pt x="3523" y="2113"/>
                  </a:lnTo>
                  <a:lnTo>
                    <a:pt x="3518" y="2165"/>
                  </a:lnTo>
                  <a:lnTo>
                    <a:pt x="3511" y="2216"/>
                  </a:lnTo>
                  <a:lnTo>
                    <a:pt x="3501" y="2268"/>
                  </a:lnTo>
                  <a:lnTo>
                    <a:pt x="3492" y="2319"/>
                  </a:lnTo>
                  <a:lnTo>
                    <a:pt x="3478" y="2369"/>
                  </a:lnTo>
                  <a:lnTo>
                    <a:pt x="3466" y="2419"/>
                  </a:lnTo>
                  <a:lnTo>
                    <a:pt x="3451" y="2470"/>
                  </a:lnTo>
                  <a:lnTo>
                    <a:pt x="3433" y="2518"/>
                  </a:lnTo>
                  <a:lnTo>
                    <a:pt x="3524" y="2584"/>
                  </a:lnTo>
                  <a:lnTo>
                    <a:pt x="3613" y="2656"/>
                  </a:lnTo>
                  <a:lnTo>
                    <a:pt x="3701" y="2731"/>
                  </a:lnTo>
                  <a:lnTo>
                    <a:pt x="3786" y="2808"/>
                  </a:lnTo>
                  <a:lnTo>
                    <a:pt x="3736" y="2907"/>
                  </a:lnTo>
                  <a:lnTo>
                    <a:pt x="3683" y="3002"/>
                  </a:lnTo>
                  <a:lnTo>
                    <a:pt x="3624" y="3096"/>
                  </a:lnTo>
                  <a:lnTo>
                    <a:pt x="3560" y="3186"/>
                  </a:lnTo>
                  <a:lnTo>
                    <a:pt x="3491" y="3273"/>
                  </a:lnTo>
                  <a:lnTo>
                    <a:pt x="3385" y="3229"/>
                  </a:lnTo>
                  <a:lnTo>
                    <a:pt x="3280" y="3181"/>
                  </a:lnTo>
                  <a:lnTo>
                    <a:pt x="3177" y="3130"/>
                  </a:lnTo>
                  <a:lnTo>
                    <a:pt x="3078" y="3076"/>
                  </a:lnTo>
                  <a:lnTo>
                    <a:pt x="3042" y="3112"/>
                  </a:lnTo>
                  <a:lnTo>
                    <a:pt x="3002" y="3147"/>
                  </a:lnTo>
                  <a:lnTo>
                    <a:pt x="2962" y="3180"/>
                  </a:lnTo>
                  <a:lnTo>
                    <a:pt x="2922" y="3214"/>
                  </a:lnTo>
                  <a:lnTo>
                    <a:pt x="2838" y="3274"/>
                  </a:lnTo>
                  <a:lnTo>
                    <a:pt x="2794" y="3302"/>
                  </a:lnTo>
                  <a:lnTo>
                    <a:pt x="2750" y="3327"/>
                  </a:lnTo>
                  <a:lnTo>
                    <a:pt x="2776" y="3438"/>
                  </a:lnTo>
                  <a:lnTo>
                    <a:pt x="2801" y="3551"/>
                  </a:lnTo>
                  <a:lnTo>
                    <a:pt x="2819" y="3663"/>
                  </a:lnTo>
                  <a:lnTo>
                    <a:pt x="2833" y="3776"/>
                  </a:lnTo>
                  <a:lnTo>
                    <a:pt x="2750" y="3815"/>
                  </a:lnTo>
                  <a:lnTo>
                    <a:pt x="2664" y="3849"/>
                  </a:lnTo>
                  <a:lnTo>
                    <a:pt x="2577" y="3878"/>
                  </a:lnTo>
                  <a:lnTo>
                    <a:pt x="2489" y="3903"/>
                  </a:lnTo>
                  <a:lnTo>
                    <a:pt x="2400" y="3925"/>
                  </a:lnTo>
                  <a:lnTo>
                    <a:pt x="2310" y="3943"/>
                  </a:lnTo>
                  <a:lnTo>
                    <a:pt x="2239" y="3807"/>
                  </a:lnTo>
                  <a:lnTo>
                    <a:pt x="2176" y="3668"/>
                  </a:lnTo>
                  <a:lnTo>
                    <a:pt x="2119" y="3529"/>
                  </a:lnTo>
                  <a:lnTo>
                    <a:pt x="2069" y="3531"/>
                  </a:lnTo>
                  <a:lnTo>
                    <a:pt x="2017" y="3534"/>
                  </a:lnTo>
                  <a:lnTo>
                    <a:pt x="1965" y="3535"/>
                  </a:lnTo>
                  <a:lnTo>
                    <a:pt x="1913" y="3532"/>
                  </a:lnTo>
                  <a:lnTo>
                    <a:pt x="1843" y="3529"/>
                  </a:lnTo>
                  <a:lnTo>
                    <a:pt x="1774" y="3520"/>
                  </a:lnTo>
                  <a:lnTo>
                    <a:pt x="1706" y="3509"/>
                  </a:lnTo>
                  <a:lnTo>
                    <a:pt x="1656" y="3612"/>
                  </a:lnTo>
                  <a:lnTo>
                    <a:pt x="1601" y="3712"/>
                  </a:lnTo>
                  <a:lnTo>
                    <a:pt x="1543" y="3810"/>
                  </a:lnTo>
                  <a:lnTo>
                    <a:pt x="1482" y="3907"/>
                  </a:lnTo>
                  <a:lnTo>
                    <a:pt x="1394" y="3883"/>
                  </a:lnTo>
                  <a:lnTo>
                    <a:pt x="1307" y="3854"/>
                  </a:lnTo>
                  <a:lnTo>
                    <a:pt x="1221" y="3820"/>
                  </a:lnTo>
                  <a:lnTo>
                    <a:pt x="1136" y="3782"/>
                  </a:lnTo>
                  <a:lnTo>
                    <a:pt x="1054" y="3741"/>
                  </a:lnTo>
                  <a:lnTo>
                    <a:pt x="973" y="3698"/>
                  </a:lnTo>
                  <a:lnTo>
                    <a:pt x="999" y="3584"/>
                  </a:lnTo>
                  <a:lnTo>
                    <a:pt x="1026" y="3474"/>
                  </a:lnTo>
                  <a:lnTo>
                    <a:pt x="1059" y="3366"/>
                  </a:lnTo>
                  <a:lnTo>
                    <a:pt x="1095" y="3258"/>
                  </a:lnTo>
                  <a:lnTo>
                    <a:pt x="1053" y="3227"/>
                  </a:lnTo>
                  <a:lnTo>
                    <a:pt x="1012" y="3195"/>
                  </a:lnTo>
                  <a:lnTo>
                    <a:pt x="972" y="3163"/>
                  </a:lnTo>
                  <a:lnTo>
                    <a:pt x="934" y="3128"/>
                  </a:lnTo>
                  <a:lnTo>
                    <a:pt x="883" y="3081"/>
                  </a:lnTo>
                  <a:lnTo>
                    <a:pt x="834" y="3031"/>
                  </a:lnTo>
                  <a:lnTo>
                    <a:pt x="790" y="2978"/>
                  </a:lnTo>
                  <a:lnTo>
                    <a:pt x="685" y="3024"/>
                  </a:lnTo>
                  <a:lnTo>
                    <a:pt x="580" y="3065"/>
                  </a:lnTo>
                  <a:lnTo>
                    <a:pt x="472" y="3104"/>
                  </a:lnTo>
                  <a:lnTo>
                    <a:pt x="362" y="3138"/>
                  </a:lnTo>
                  <a:lnTo>
                    <a:pt x="301" y="3047"/>
                  </a:lnTo>
                  <a:lnTo>
                    <a:pt x="244" y="2952"/>
                  </a:lnTo>
                  <a:lnTo>
                    <a:pt x="193" y="2854"/>
                  </a:lnTo>
                  <a:lnTo>
                    <a:pt x="149" y="2753"/>
                  </a:lnTo>
                  <a:lnTo>
                    <a:pt x="109" y="2651"/>
                  </a:lnTo>
                  <a:lnTo>
                    <a:pt x="200" y="2581"/>
                  </a:lnTo>
                  <a:lnTo>
                    <a:pt x="292" y="2514"/>
                  </a:lnTo>
                  <a:lnTo>
                    <a:pt x="386" y="2452"/>
                  </a:lnTo>
                  <a:lnTo>
                    <a:pt x="483" y="2392"/>
                  </a:lnTo>
                  <a:lnTo>
                    <a:pt x="459" y="2291"/>
                  </a:lnTo>
                  <a:lnTo>
                    <a:pt x="449" y="2240"/>
                  </a:lnTo>
                  <a:lnTo>
                    <a:pt x="443" y="2188"/>
                  </a:lnTo>
                  <a:lnTo>
                    <a:pt x="436" y="2138"/>
                  </a:lnTo>
                  <a:lnTo>
                    <a:pt x="432" y="2086"/>
                  </a:lnTo>
                  <a:lnTo>
                    <a:pt x="430" y="2034"/>
                  </a:lnTo>
                  <a:lnTo>
                    <a:pt x="429" y="1982"/>
                  </a:lnTo>
                  <a:lnTo>
                    <a:pt x="320" y="1949"/>
                  </a:lnTo>
                  <a:lnTo>
                    <a:pt x="213" y="1913"/>
                  </a:lnTo>
                  <a:lnTo>
                    <a:pt x="106" y="1873"/>
                  </a:lnTo>
                  <a:lnTo>
                    <a:pt x="0" y="1828"/>
                  </a:lnTo>
                  <a:lnTo>
                    <a:pt x="11" y="1720"/>
                  </a:lnTo>
                  <a:lnTo>
                    <a:pt x="29" y="1611"/>
                  </a:lnTo>
                  <a:lnTo>
                    <a:pt x="52" y="1504"/>
                  </a:lnTo>
                  <a:lnTo>
                    <a:pt x="82" y="1397"/>
                  </a:lnTo>
                  <a:lnTo>
                    <a:pt x="118" y="1293"/>
                  </a:lnTo>
                  <a:lnTo>
                    <a:pt x="233" y="1298"/>
                  </a:lnTo>
                  <a:lnTo>
                    <a:pt x="347" y="1307"/>
                  </a:lnTo>
                  <a:lnTo>
                    <a:pt x="459" y="1319"/>
                  </a:lnTo>
                  <a:lnTo>
                    <a:pt x="571" y="1336"/>
                  </a:lnTo>
                  <a:lnTo>
                    <a:pt x="594" y="1290"/>
                  </a:lnTo>
                  <a:lnTo>
                    <a:pt x="618" y="1243"/>
                  </a:lnTo>
                  <a:lnTo>
                    <a:pt x="644" y="1198"/>
                  </a:lnTo>
                  <a:lnTo>
                    <a:pt x="671" y="1153"/>
                  </a:lnTo>
                  <a:lnTo>
                    <a:pt x="699" y="1110"/>
                  </a:lnTo>
                  <a:lnTo>
                    <a:pt x="729" y="1068"/>
                  </a:lnTo>
                  <a:lnTo>
                    <a:pt x="762" y="1027"/>
                  </a:lnTo>
                  <a:lnTo>
                    <a:pt x="793" y="985"/>
                  </a:lnTo>
                  <a:lnTo>
                    <a:pt x="731" y="891"/>
                  </a:lnTo>
                  <a:lnTo>
                    <a:pt x="671" y="795"/>
                  </a:lnTo>
                  <a:lnTo>
                    <a:pt x="616" y="696"/>
                  </a:lnTo>
                  <a:lnTo>
                    <a:pt x="563" y="593"/>
                  </a:lnTo>
                  <a:lnTo>
                    <a:pt x="629" y="529"/>
                  </a:lnTo>
                  <a:lnTo>
                    <a:pt x="698" y="469"/>
                  </a:lnTo>
                  <a:lnTo>
                    <a:pt x="769" y="411"/>
                  </a:lnTo>
                  <a:lnTo>
                    <a:pt x="843" y="356"/>
                  </a:lnTo>
                  <a:lnTo>
                    <a:pt x="920" y="306"/>
                  </a:lnTo>
                  <a:lnTo>
                    <a:pt x="999" y="260"/>
                  </a:lnTo>
                  <a:lnTo>
                    <a:pt x="1083" y="336"/>
                  </a:lnTo>
                  <a:lnTo>
                    <a:pt x="1164" y="415"/>
                  </a:lnTo>
                  <a:lnTo>
                    <a:pt x="1243" y="498"/>
                  </a:lnTo>
                  <a:lnTo>
                    <a:pt x="1319" y="583"/>
                  </a:lnTo>
                  <a:lnTo>
                    <a:pt x="1382" y="556"/>
                  </a:lnTo>
                  <a:lnTo>
                    <a:pt x="1446" y="530"/>
                  </a:lnTo>
                  <a:lnTo>
                    <a:pt x="1512" y="507"/>
                  </a:lnTo>
                  <a:lnTo>
                    <a:pt x="1578" y="488"/>
                  </a:lnTo>
                  <a:lnTo>
                    <a:pt x="1645" y="472"/>
                  </a:lnTo>
                  <a:lnTo>
                    <a:pt x="1712" y="458"/>
                  </a:lnTo>
                  <a:lnTo>
                    <a:pt x="1731" y="309"/>
                  </a:lnTo>
                  <a:lnTo>
                    <a:pt x="1756" y="159"/>
                  </a:lnTo>
                  <a:lnTo>
                    <a:pt x="1789" y="9"/>
                  </a:lnTo>
                  <a:lnTo>
                    <a:pt x="1880" y="2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F2F2F2"/>
            </a:solidFill>
            <a:ln w="0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阿里巴巴普惠体 B" panose="00020600040101010101" charset="-122"/>
                <a:sym typeface="Calibri" panose="020F0502020204030204" charset="0"/>
              </a:endParaRPr>
            </a:p>
          </p:txBody>
        </p:sp>
        <p:grpSp>
          <p:nvGrpSpPr>
            <p:cNvPr id="40968" name="组合 40967"/>
            <p:cNvGrpSpPr/>
            <p:nvPr/>
          </p:nvGrpSpPr>
          <p:grpSpPr>
            <a:xfrm>
              <a:off x="201386" y="634073"/>
              <a:ext cx="2128838" cy="2516315"/>
              <a:chOff x="0" y="0"/>
              <a:chExt cx="2128838" cy="2516315"/>
            </a:xfrm>
          </p:grpSpPr>
          <p:sp>
            <p:nvSpPr>
              <p:cNvPr id="40969" name="Freeform 12"/>
              <p:cNvSpPr/>
              <p:nvPr/>
            </p:nvSpPr>
            <p:spPr>
              <a:xfrm rot="19694758">
                <a:off x="0" y="570040"/>
                <a:ext cx="2128838" cy="1946275"/>
              </a:xfrm>
              <a:custGeom>
                <a:avLst/>
                <a:gdLst>
                  <a:gd name="txL" fmla="*/ 0 w 4024"/>
                  <a:gd name="txT" fmla="*/ 0 h 3678"/>
                  <a:gd name="txR" fmla="*/ 4024 w 4024"/>
                  <a:gd name="txB" fmla="*/ 3678 h 3678"/>
                </a:gdLst>
                <a:ahLst/>
                <a:cxnLst>
                  <a:cxn ang="0">
                    <a:pos x="2513" y="45"/>
                  </a:cxn>
                  <a:cxn ang="0">
                    <a:pos x="2676" y="198"/>
                  </a:cxn>
                  <a:cxn ang="0">
                    <a:pos x="2936" y="441"/>
                  </a:cxn>
                  <a:cxn ang="0">
                    <a:pos x="3074" y="567"/>
                  </a:cxn>
                  <a:cxn ang="0">
                    <a:pos x="3158" y="629"/>
                  </a:cxn>
                  <a:cxn ang="0">
                    <a:pos x="3292" y="623"/>
                  </a:cxn>
                  <a:cxn ang="0">
                    <a:pos x="3424" y="583"/>
                  </a:cxn>
                  <a:cxn ang="0">
                    <a:pos x="3660" y="510"/>
                  </a:cxn>
                  <a:cxn ang="0">
                    <a:pos x="3856" y="493"/>
                  </a:cxn>
                  <a:cxn ang="0">
                    <a:pos x="3996" y="620"/>
                  </a:cxn>
                  <a:cxn ang="0">
                    <a:pos x="4015" y="804"/>
                  </a:cxn>
                  <a:cxn ang="0">
                    <a:pos x="3886" y="932"/>
                  </a:cxn>
                  <a:cxn ang="0">
                    <a:pos x="3054" y="1144"/>
                  </a:cxn>
                  <a:cxn ang="0">
                    <a:pos x="2972" y="1113"/>
                  </a:cxn>
                  <a:cxn ang="0">
                    <a:pos x="2710" y="858"/>
                  </a:cxn>
                  <a:cxn ang="0">
                    <a:pos x="2587" y="733"/>
                  </a:cxn>
                  <a:cxn ang="0">
                    <a:pos x="2548" y="730"/>
                  </a:cxn>
                  <a:cxn ang="0">
                    <a:pos x="2509" y="836"/>
                  </a:cxn>
                  <a:cxn ang="0">
                    <a:pos x="2413" y="1040"/>
                  </a:cxn>
                  <a:cxn ang="0">
                    <a:pos x="2259" y="1338"/>
                  </a:cxn>
                  <a:cxn ang="0">
                    <a:pos x="2151" y="1542"/>
                  </a:cxn>
                  <a:cxn ang="0">
                    <a:pos x="2109" y="1620"/>
                  </a:cxn>
                  <a:cxn ang="0">
                    <a:pos x="2119" y="1740"/>
                  </a:cxn>
                  <a:cxn ang="0">
                    <a:pos x="2238" y="1845"/>
                  </a:cxn>
                  <a:cxn ang="0">
                    <a:pos x="2529" y="2054"/>
                  </a:cxn>
                  <a:cxn ang="0">
                    <a:pos x="2609" y="2109"/>
                  </a:cxn>
                  <a:cxn ang="0">
                    <a:pos x="2645" y="2136"/>
                  </a:cxn>
                  <a:cxn ang="0">
                    <a:pos x="2686" y="2247"/>
                  </a:cxn>
                  <a:cxn ang="0">
                    <a:pos x="2511" y="3523"/>
                  </a:cxn>
                  <a:cxn ang="0">
                    <a:pos x="2383" y="3661"/>
                  </a:cxn>
                  <a:cxn ang="0">
                    <a:pos x="2219" y="3660"/>
                  </a:cxn>
                  <a:cxn ang="0">
                    <a:pos x="2108" y="3513"/>
                  </a:cxn>
                  <a:cxn ang="0">
                    <a:pos x="2205" y="2384"/>
                  </a:cxn>
                  <a:cxn ang="0">
                    <a:pos x="2134" y="2291"/>
                  </a:cxn>
                  <a:cxn ang="0">
                    <a:pos x="1999" y="2198"/>
                  </a:cxn>
                  <a:cxn ang="0">
                    <a:pos x="1813" y="2043"/>
                  </a:cxn>
                  <a:cxn ang="0">
                    <a:pos x="1739" y="1978"/>
                  </a:cxn>
                  <a:cxn ang="0">
                    <a:pos x="1326" y="2602"/>
                  </a:cxn>
                  <a:cxn ang="0">
                    <a:pos x="1062" y="2629"/>
                  </a:cxn>
                  <a:cxn ang="0">
                    <a:pos x="256" y="2630"/>
                  </a:cxn>
                  <a:cxn ang="0">
                    <a:pos x="59" y="2554"/>
                  </a:cxn>
                  <a:cxn ang="0">
                    <a:pos x="0" y="2383"/>
                  </a:cxn>
                  <a:cxn ang="0">
                    <a:pos x="87" y="2220"/>
                  </a:cxn>
                  <a:cxn ang="0">
                    <a:pos x="340" y="2167"/>
                  </a:cxn>
                  <a:cxn ang="0">
                    <a:pos x="1043" y="2166"/>
                  </a:cxn>
                  <a:cxn ang="0">
                    <a:pos x="1908" y="724"/>
                  </a:cxn>
                  <a:cxn ang="0">
                    <a:pos x="1863" y="693"/>
                  </a:cxn>
                  <a:cxn ang="0">
                    <a:pos x="1732" y="762"/>
                  </a:cxn>
                  <a:cxn ang="0">
                    <a:pos x="1481" y="903"/>
                  </a:cxn>
                  <a:cxn ang="0">
                    <a:pos x="1157" y="1081"/>
                  </a:cxn>
                  <a:cxn ang="0">
                    <a:pos x="951" y="1177"/>
                  </a:cxn>
                  <a:cxn ang="0">
                    <a:pos x="792" y="1109"/>
                  </a:cxn>
                  <a:cxn ang="0">
                    <a:pos x="720" y="936"/>
                  </a:cxn>
                  <a:cxn ang="0">
                    <a:pos x="805" y="760"/>
                  </a:cxn>
                  <a:cxn ang="0">
                    <a:pos x="2276" y="16"/>
                  </a:cxn>
                </a:cxnLst>
                <a:rect l="txL" t="txT" r="txR" b="txB"/>
                <a:pathLst>
                  <a:path w="4024" h="3678">
                    <a:moveTo>
                      <a:pt x="2351" y="0"/>
                    </a:moveTo>
                    <a:lnTo>
                      <a:pt x="2382" y="0"/>
                    </a:lnTo>
                    <a:lnTo>
                      <a:pt x="2414" y="2"/>
                    </a:lnTo>
                    <a:lnTo>
                      <a:pt x="2446" y="11"/>
                    </a:lnTo>
                    <a:lnTo>
                      <a:pt x="2480" y="24"/>
                    </a:lnTo>
                    <a:lnTo>
                      <a:pt x="2513" y="45"/>
                    </a:lnTo>
                    <a:lnTo>
                      <a:pt x="2547" y="73"/>
                    </a:lnTo>
                    <a:lnTo>
                      <a:pt x="2568" y="94"/>
                    </a:lnTo>
                    <a:lnTo>
                      <a:pt x="2591" y="116"/>
                    </a:lnTo>
                    <a:lnTo>
                      <a:pt x="2618" y="142"/>
                    </a:lnTo>
                    <a:lnTo>
                      <a:pt x="2646" y="169"/>
                    </a:lnTo>
                    <a:lnTo>
                      <a:pt x="2676" y="198"/>
                    </a:lnTo>
                    <a:lnTo>
                      <a:pt x="2708" y="227"/>
                    </a:lnTo>
                    <a:lnTo>
                      <a:pt x="2741" y="258"/>
                    </a:lnTo>
                    <a:lnTo>
                      <a:pt x="2774" y="290"/>
                    </a:lnTo>
                    <a:lnTo>
                      <a:pt x="2874" y="382"/>
                    </a:lnTo>
                    <a:lnTo>
                      <a:pt x="2906" y="412"/>
                    </a:lnTo>
                    <a:lnTo>
                      <a:pt x="2936" y="441"/>
                    </a:lnTo>
                    <a:lnTo>
                      <a:pt x="2966" y="467"/>
                    </a:lnTo>
                    <a:lnTo>
                      <a:pt x="2993" y="493"/>
                    </a:lnTo>
                    <a:lnTo>
                      <a:pt x="3017" y="515"/>
                    </a:lnTo>
                    <a:lnTo>
                      <a:pt x="3040" y="536"/>
                    </a:lnTo>
                    <a:lnTo>
                      <a:pt x="3058" y="553"/>
                    </a:lnTo>
                    <a:lnTo>
                      <a:pt x="3074" y="567"/>
                    </a:lnTo>
                    <a:lnTo>
                      <a:pt x="3085" y="578"/>
                    </a:lnTo>
                    <a:lnTo>
                      <a:pt x="3092" y="584"/>
                    </a:lnTo>
                    <a:lnTo>
                      <a:pt x="3111" y="602"/>
                    </a:lnTo>
                    <a:lnTo>
                      <a:pt x="3123" y="611"/>
                    </a:lnTo>
                    <a:lnTo>
                      <a:pt x="3139" y="621"/>
                    </a:lnTo>
                    <a:lnTo>
                      <a:pt x="3158" y="629"/>
                    </a:lnTo>
                    <a:lnTo>
                      <a:pt x="3178" y="637"/>
                    </a:lnTo>
                    <a:lnTo>
                      <a:pt x="3202" y="640"/>
                    </a:lnTo>
                    <a:lnTo>
                      <a:pt x="3229" y="640"/>
                    </a:lnTo>
                    <a:lnTo>
                      <a:pt x="3257" y="636"/>
                    </a:lnTo>
                    <a:lnTo>
                      <a:pt x="3288" y="624"/>
                    </a:lnTo>
                    <a:lnTo>
                      <a:pt x="3292" y="623"/>
                    </a:lnTo>
                    <a:lnTo>
                      <a:pt x="3301" y="621"/>
                    </a:lnTo>
                    <a:lnTo>
                      <a:pt x="3317" y="616"/>
                    </a:lnTo>
                    <a:lnTo>
                      <a:pt x="3338" y="609"/>
                    </a:lnTo>
                    <a:lnTo>
                      <a:pt x="3364" y="601"/>
                    </a:lnTo>
                    <a:lnTo>
                      <a:pt x="3394" y="593"/>
                    </a:lnTo>
                    <a:lnTo>
                      <a:pt x="3424" y="583"/>
                    </a:lnTo>
                    <a:lnTo>
                      <a:pt x="3459" y="573"/>
                    </a:lnTo>
                    <a:lnTo>
                      <a:pt x="3493" y="562"/>
                    </a:lnTo>
                    <a:lnTo>
                      <a:pt x="3564" y="540"/>
                    </a:lnTo>
                    <a:lnTo>
                      <a:pt x="3599" y="530"/>
                    </a:lnTo>
                    <a:lnTo>
                      <a:pt x="3631" y="520"/>
                    </a:lnTo>
                    <a:lnTo>
                      <a:pt x="3660" y="510"/>
                    </a:lnTo>
                    <a:lnTo>
                      <a:pt x="3687" y="503"/>
                    </a:lnTo>
                    <a:lnTo>
                      <a:pt x="3709" y="495"/>
                    </a:lnTo>
                    <a:lnTo>
                      <a:pt x="3749" y="485"/>
                    </a:lnTo>
                    <a:lnTo>
                      <a:pt x="3787" y="483"/>
                    </a:lnTo>
                    <a:lnTo>
                      <a:pt x="3822" y="485"/>
                    </a:lnTo>
                    <a:lnTo>
                      <a:pt x="3856" y="493"/>
                    </a:lnTo>
                    <a:lnTo>
                      <a:pt x="3886" y="505"/>
                    </a:lnTo>
                    <a:lnTo>
                      <a:pt x="3913" y="521"/>
                    </a:lnTo>
                    <a:lnTo>
                      <a:pt x="3938" y="542"/>
                    </a:lnTo>
                    <a:lnTo>
                      <a:pt x="3960" y="565"/>
                    </a:lnTo>
                    <a:lnTo>
                      <a:pt x="3980" y="591"/>
                    </a:lnTo>
                    <a:lnTo>
                      <a:pt x="3996" y="620"/>
                    </a:lnTo>
                    <a:lnTo>
                      <a:pt x="4008" y="649"/>
                    </a:lnTo>
                    <a:lnTo>
                      <a:pt x="4017" y="680"/>
                    </a:lnTo>
                    <a:lnTo>
                      <a:pt x="4022" y="712"/>
                    </a:lnTo>
                    <a:lnTo>
                      <a:pt x="4024" y="743"/>
                    </a:lnTo>
                    <a:lnTo>
                      <a:pt x="4022" y="775"/>
                    </a:lnTo>
                    <a:lnTo>
                      <a:pt x="4015" y="804"/>
                    </a:lnTo>
                    <a:lnTo>
                      <a:pt x="4004" y="832"/>
                    </a:lnTo>
                    <a:lnTo>
                      <a:pt x="3990" y="858"/>
                    </a:lnTo>
                    <a:lnTo>
                      <a:pt x="3971" y="882"/>
                    </a:lnTo>
                    <a:lnTo>
                      <a:pt x="3948" y="903"/>
                    </a:lnTo>
                    <a:lnTo>
                      <a:pt x="3920" y="920"/>
                    </a:lnTo>
                    <a:lnTo>
                      <a:pt x="3886" y="932"/>
                    </a:lnTo>
                    <a:lnTo>
                      <a:pt x="3204" y="1133"/>
                    </a:lnTo>
                    <a:lnTo>
                      <a:pt x="3171" y="1144"/>
                    </a:lnTo>
                    <a:lnTo>
                      <a:pt x="3139" y="1149"/>
                    </a:lnTo>
                    <a:lnTo>
                      <a:pt x="3108" y="1150"/>
                    </a:lnTo>
                    <a:lnTo>
                      <a:pt x="3080" y="1149"/>
                    </a:lnTo>
                    <a:lnTo>
                      <a:pt x="3054" y="1144"/>
                    </a:lnTo>
                    <a:lnTo>
                      <a:pt x="3031" y="1138"/>
                    </a:lnTo>
                    <a:lnTo>
                      <a:pt x="3011" y="1131"/>
                    </a:lnTo>
                    <a:lnTo>
                      <a:pt x="2994" y="1124"/>
                    </a:lnTo>
                    <a:lnTo>
                      <a:pt x="2982" y="1119"/>
                    </a:lnTo>
                    <a:lnTo>
                      <a:pt x="2974" y="1114"/>
                    </a:lnTo>
                    <a:lnTo>
                      <a:pt x="2972" y="1113"/>
                    </a:lnTo>
                    <a:lnTo>
                      <a:pt x="2944" y="1087"/>
                    </a:lnTo>
                    <a:lnTo>
                      <a:pt x="2885" y="1030"/>
                    </a:lnTo>
                    <a:lnTo>
                      <a:pt x="2823" y="971"/>
                    </a:lnTo>
                    <a:lnTo>
                      <a:pt x="2764" y="912"/>
                    </a:lnTo>
                    <a:lnTo>
                      <a:pt x="2736" y="885"/>
                    </a:lnTo>
                    <a:lnTo>
                      <a:pt x="2710" y="858"/>
                    </a:lnTo>
                    <a:lnTo>
                      <a:pt x="2684" y="834"/>
                    </a:lnTo>
                    <a:lnTo>
                      <a:pt x="2662" y="810"/>
                    </a:lnTo>
                    <a:lnTo>
                      <a:pt x="2624" y="772"/>
                    </a:lnTo>
                    <a:lnTo>
                      <a:pt x="2611" y="757"/>
                    </a:lnTo>
                    <a:lnTo>
                      <a:pt x="2590" y="736"/>
                    </a:lnTo>
                    <a:lnTo>
                      <a:pt x="2587" y="733"/>
                    </a:lnTo>
                    <a:lnTo>
                      <a:pt x="2582" y="729"/>
                    </a:lnTo>
                    <a:lnTo>
                      <a:pt x="2576" y="725"/>
                    </a:lnTo>
                    <a:lnTo>
                      <a:pt x="2570" y="723"/>
                    </a:lnTo>
                    <a:lnTo>
                      <a:pt x="2563" y="722"/>
                    </a:lnTo>
                    <a:lnTo>
                      <a:pt x="2555" y="724"/>
                    </a:lnTo>
                    <a:lnTo>
                      <a:pt x="2548" y="730"/>
                    </a:lnTo>
                    <a:lnTo>
                      <a:pt x="2541" y="740"/>
                    </a:lnTo>
                    <a:lnTo>
                      <a:pt x="2534" y="757"/>
                    </a:lnTo>
                    <a:lnTo>
                      <a:pt x="2528" y="781"/>
                    </a:lnTo>
                    <a:lnTo>
                      <a:pt x="2525" y="794"/>
                    </a:lnTo>
                    <a:lnTo>
                      <a:pt x="2518" y="813"/>
                    </a:lnTo>
                    <a:lnTo>
                      <a:pt x="2509" y="836"/>
                    </a:lnTo>
                    <a:lnTo>
                      <a:pt x="2498" y="862"/>
                    </a:lnTo>
                    <a:lnTo>
                      <a:pt x="2484" y="893"/>
                    </a:lnTo>
                    <a:lnTo>
                      <a:pt x="2468" y="926"/>
                    </a:lnTo>
                    <a:lnTo>
                      <a:pt x="2451" y="962"/>
                    </a:lnTo>
                    <a:lnTo>
                      <a:pt x="2432" y="1000"/>
                    </a:lnTo>
                    <a:lnTo>
                      <a:pt x="2413" y="1040"/>
                    </a:lnTo>
                    <a:lnTo>
                      <a:pt x="2392" y="1082"/>
                    </a:lnTo>
                    <a:lnTo>
                      <a:pt x="2370" y="1124"/>
                    </a:lnTo>
                    <a:lnTo>
                      <a:pt x="2348" y="1167"/>
                    </a:lnTo>
                    <a:lnTo>
                      <a:pt x="2325" y="1211"/>
                    </a:lnTo>
                    <a:lnTo>
                      <a:pt x="2303" y="1254"/>
                    </a:lnTo>
                    <a:lnTo>
                      <a:pt x="2259" y="1338"/>
                    </a:lnTo>
                    <a:lnTo>
                      <a:pt x="2238" y="1379"/>
                    </a:lnTo>
                    <a:lnTo>
                      <a:pt x="2219" y="1417"/>
                    </a:lnTo>
                    <a:lnTo>
                      <a:pt x="2199" y="1452"/>
                    </a:lnTo>
                    <a:lnTo>
                      <a:pt x="2182" y="1486"/>
                    </a:lnTo>
                    <a:lnTo>
                      <a:pt x="2166" y="1516"/>
                    </a:lnTo>
                    <a:lnTo>
                      <a:pt x="2151" y="1542"/>
                    </a:lnTo>
                    <a:lnTo>
                      <a:pt x="2139" y="1566"/>
                    </a:lnTo>
                    <a:lnTo>
                      <a:pt x="2129" y="1584"/>
                    </a:lnTo>
                    <a:lnTo>
                      <a:pt x="2121" y="1598"/>
                    </a:lnTo>
                    <a:lnTo>
                      <a:pt x="2116" y="1606"/>
                    </a:lnTo>
                    <a:lnTo>
                      <a:pt x="2114" y="1611"/>
                    </a:lnTo>
                    <a:lnTo>
                      <a:pt x="2109" y="1620"/>
                    </a:lnTo>
                    <a:lnTo>
                      <a:pt x="2105" y="1632"/>
                    </a:lnTo>
                    <a:lnTo>
                      <a:pt x="2101" y="1649"/>
                    </a:lnTo>
                    <a:lnTo>
                      <a:pt x="2099" y="1669"/>
                    </a:lnTo>
                    <a:lnTo>
                      <a:pt x="2101" y="1691"/>
                    </a:lnTo>
                    <a:lnTo>
                      <a:pt x="2107" y="1715"/>
                    </a:lnTo>
                    <a:lnTo>
                      <a:pt x="2119" y="1740"/>
                    </a:lnTo>
                    <a:lnTo>
                      <a:pt x="2140" y="1765"/>
                    </a:lnTo>
                    <a:lnTo>
                      <a:pt x="2152" y="1777"/>
                    </a:lnTo>
                    <a:lnTo>
                      <a:pt x="2169" y="1791"/>
                    </a:lnTo>
                    <a:lnTo>
                      <a:pt x="2189" y="1808"/>
                    </a:lnTo>
                    <a:lnTo>
                      <a:pt x="2212" y="1825"/>
                    </a:lnTo>
                    <a:lnTo>
                      <a:pt x="2238" y="1845"/>
                    </a:lnTo>
                    <a:lnTo>
                      <a:pt x="2265" y="1866"/>
                    </a:lnTo>
                    <a:lnTo>
                      <a:pt x="2295" y="1888"/>
                    </a:lnTo>
                    <a:lnTo>
                      <a:pt x="2418" y="1977"/>
                    </a:lnTo>
                    <a:lnTo>
                      <a:pt x="2448" y="1997"/>
                    </a:lnTo>
                    <a:lnTo>
                      <a:pt x="2505" y="2037"/>
                    </a:lnTo>
                    <a:lnTo>
                      <a:pt x="2529" y="2054"/>
                    </a:lnTo>
                    <a:lnTo>
                      <a:pt x="2552" y="2070"/>
                    </a:lnTo>
                    <a:lnTo>
                      <a:pt x="2571" y="2084"/>
                    </a:lnTo>
                    <a:lnTo>
                      <a:pt x="2587" y="2095"/>
                    </a:lnTo>
                    <a:lnTo>
                      <a:pt x="2600" y="2102"/>
                    </a:lnTo>
                    <a:lnTo>
                      <a:pt x="2607" y="2108"/>
                    </a:lnTo>
                    <a:lnTo>
                      <a:pt x="2609" y="2109"/>
                    </a:lnTo>
                    <a:lnTo>
                      <a:pt x="2611" y="2109"/>
                    </a:lnTo>
                    <a:lnTo>
                      <a:pt x="2614" y="2112"/>
                    </a:lnTo>
                    <a:lnTo>
                      <a:pt x="2620" y="2116"/>
                    </a:lnTo>
                    <a:lnTo>
                      <a:pt x="2628" y="2120"/>
                    </a:lnTo>
                    <a:lnTo>
                      <a:pt x="2636" y="2127"/>
                    </a:lnTo>
                    <a:lnTo>
                      <a:pt x="2645" y="2136"/>
                    </a:lnTo>
                    <a:lnTo>
                      <a:pt x="2655" y="2148"/>
                    </a:lnTo>
                    <a:lnTo>
                      <a:pt x="2663" y="2161"/>
                    </a:lnTo>
                    <a:lnTo>
                      <a:pt x="2672" y="2178"/>
                    </a:lnTo>
                    <a:lnTo>
                      <a:pt x="2678" y="2198"/>
                    </a:lnTo>
                    <a:lnTo>
                      <a:pt x="2683" y="2220"/>
                    </a:lnTo>
                    <a:lnTo>
                      <a:pt x="2686" y="2247"/>
                    </a:lnTo>
                    <a:lnTo>
                      <a:pt x="2687" y="2277"/>
                    </a:lnTo>
                    <a:lnTo>
                      <a:pt x="2683" y="2311"/>
                    </a:lnTo>
                    <a:lnTo>
                      <a:pt x="2677" y="2349"/>
                    </a:lnTo>
                    <a:lnTo>
                      <a:pt x="2666" y="2391"/>
                    </a:lnTo>
                    <a:lnTo>
                      <a:pt x="2522" y="3487"/>
                    </a:lnTo>
                    <a:lnTo>
                      <a:pt x="2511" y="3523"/>
                    </a:lnTo>
                    <a:lnTo>
                      <a:pt x="2496" y="3555"/>
                    </a:lnTo>
                    <a:lnTo>
                      <a:pt x="2478" y="3583"/>
                    </a:lnTo>
                    <a:lnTo>
                      <a:pt x="2457" y="3609"/>
                    </a:lnTo>
                    <a:lnTo>
                      <a:pt x="2435" y="3630"/>
                    </a:lnTo>
                    <a:lnTo>
                      <a:pt x="2409" y="3647"/>
                    </a:lnTo>
                    <a:lnTo>
                      <a:pt x="2383" y="3661"/>
                    </a:lnTo>
                    <a:lnTo>
                      <a:pt x="2356" y="3671"/>
                    </a:lnTo>
                    <a:lnTo>
                      <a:pt x="2328" y="3677"/>
                    </a:lnTo>
                    <a:lnTo>
                      <a:pt x="2300" y="3678"/>
                    </a:lnTo>
                    <a:lnTo>
                      <a:pt x="2273" y="3677"/>
                    </a:lnTo>
                    <a:lnTo>
                      <a:pt x="2246" y="3671"/>
                    </a:lnTo>
                    <a:lnTo>
                      <a:pt x="2219" y="3660"/>
                    </a:lnTo>
                    <a:lnTo>
                      <a:pt x="2194" y="3646"/>
                    </a:lnTo>
                    <a:lnTo>
                      <a:pt x="2172" y="3628"/>
                    </a:lnTo>
                    <a:lnTo>
                      <a:pt x="2151" y="3605"/>
                    </a:lnTo>
                    <a:lnTo>
                      <a:pt x="2134" y="3578"/>
                    </a:lnTo>
                    <a:lnTo>
                      <a:pt x="2119" y="3548"/>
                    </a:lnTo>
                    <a:lnTo>
                      <a:pt x="2108" y="3513"/>
                    </a:lnTo>
                    <a:lnTo>
                      <a:pt x="2102" y="3474"/>
                    </a:lnTo>
                    <a:lnTo>
                      <a:pt x="2099" y="3429"/>
                    </a:lnTo>
                    <a:lnTo>
                      <a:pt x="2102" y="3382"/>
                    </a:lnTo>
                    <a:lnTo>
                      <a:pt x="2203" y="2391"/>
                    </a:lnTo>
                    <a:lnTo>
                      <a:pt x="2204" y="2389"/>
                    </a:lnTo>
                    <a:lnTo>
                      <a:pt x="2205" y="2384"/>
                    </a:lnTo>
                    <a:lnTo>
                      <a:pt x="2205" y="2364"/>
                    </a:lnTo>
                    <a:lnTo>
                      <a:pt x="2201" y="2351"/>
                    </a:lnTo>
                    <a:lnTo>
                      <a:pt x="2193" y="2337"/>
                    </a:lnTo>
                    <a:lnTo>
                      <a:pt x="2180" y="2321"/>
                    </a:lnTo>
                    <a:lnTo>
                      <a:pt x="2161" y="2306"/>
                    </a:lnTo>
                    <a:lnTo>
                      <a:pt x="2134" y="2291"/>
                    </a:lnTo>
                    <a:lnTo>
                      <a:pt x="2118" y="2283"/>
                    </a:lnTo>
                    <a:lnTo>
                      <a:pt x="2098" y="2271"/>
                    </a:lnTo>
                    <a:lnTo>
                      <a:pt x="2076" y="2256"/>
                    </a:lnTo>
                    <a:lnTo>
                      <a:pt x="2051" y="2239"/>
                    </a:lnTo>
                    <a:lnTo>
                      <a:pt x="2026" y="2219"/>
                    </a:lnTo>
                    <a:lnTo>
                      <a:pt x="1999" y="2198"/>
                    </a:lnTo>
                    <a:lnTo>
                      <a:pt x="1971" y="2176"/>
                    </a:lnTo>
                    <a:lnTo>
                      <a:pt x="1915" y="2129"/>
                    </a:lnTo>
                    <a:lnTo>
                      <a:pt x="1888" y="2107"/>
                    </a:lnTo>
                    <a:lnTo>
                      <a:pt x="1861" y="2084"/>
                    </a:lnTo>
                    <a:lnTo>
                      <a:pt x="1836" y="2063"/>
                    </a:lnTo>
                    <a:lnTo>
                      <a:pt x="1813" y="2043"/>
                    </a:lnTo>
                    <a:lnTo>
                      <a:pt x="1792" y="2025"/>
                    </a:lnTo>
                    <a:lnTo>
                      <a:pt x="1775" y="2009"/>
                    </a:lnTo>
                    <a:lnTo>
                      <a:pt x="1760" y="1996"/>
                    </a:lnTo>
                    <a:lnTo>
                      <a:pt x="1749" y="1986"/>
                    </a:lnTo>
                    <a:lnTo>
                      <a:pt x="1742" y="1980"/>
                    </a:lnTo>
                    <a:lnTo>
                      <a:pt x="1739" y="1978"/>
                    </a:lnTo>
                    <a:lnTo>
                      <a:pt x="1364" y="2561"/>
                    </a:lnTo>
                    <a:lnTo>
                      <a:pt x="1363" y="2563"/>
                    </a:lnTo>
                    <a:lnTo>
                      <a:pt x="1358" y="2570"/>
                    </a:lnTo>
                    <a:lnTo>
                      <a:pt x="1351" y="2579"/>
                    </a:lnTo>
                    <a:lnTo>
                      <a:pt x="1340" y="2589"/>
                    </a:lnTo>
                    <a:lnTo>
                      <a:pt x="1326" y="2602"/>
                    </a:lnTo>
                    <a:lnTo>
                      <a:pt x="1309" y="2611"/>
                    </a:lnTo>
                    <a:lnTo>
                      <a:pt x="1287" y="2621"/>
                    </a:lnTo>
                    <a:lnTo>
                      <a:pt x="1262" y="2627"/>
                    </a:lnTo>
                    <a:lnTo>
                      <a:pt x="1233" y="2630"/>
                    </a:lnTo>
                    <a:lnTo>
                      <a:pt x="1110" y="2630"/>
                    </a:lnTo>
                    <a:lnTo>
                      <a:pt x="1062" y="2629"/>
                    </a:lnTo>
                    <a:lnTo>
                      <a:pt x="832" y="2629"/>
                    </a:lnTo>
                    <a:lnTo>
                      <a:pt x="768" y="2627"/>
                    </a:lnTo>
                    <a:lnTo>
                      <a:pt x="454" y="2627"/>
                    </a:lnTo>
                    <a:lnTo>
                      <a:pt x="397" y="2629"/>
                    </a:lnTo>
                    <a:lnTo>
                      <a:pt x="297" y="2629"/>
                    </a:lnTo>
                    <a:lnTo>
                      <a:pt x="256" y="2630"/>
                    </a:lnTo>
                    <a:lnTo>
                      <a:pt x="214" y="2627"/>
                    </a:lnTo>
                    <a:lnTo>
                      <a:pt x="175" y="2621"/>
                    </a:lnTo>
                    <a:lnTo>
                      <a:pt x="140" y="2610"/>
                    </a:lnTo>
                    <a:lnTo>
                      <a:pt x="109" y="2594"/>
                    </a:lnTo>
                    <a:lnTo>
                      <a:pt x="82" y="2576"/>
                    </a:lnTo>
                    <a:lnTo>
                      <a:pt x="59" y="2554"/>
                    </a:lnTo>
                    <a:lnTo>
                      <a:pt x="39" y="2529"/>
                    </a:lnTo>
                    <a:lnTo>
                      <a:pt x="23" y="2502"/>
                    </a:lnTo>
                    <a:lnTo>
                      <a:pt x="12" y="2474"/>
                    </a:lnTo>
                    <a:lnTo>
                      <a:pt x="4" y="2444"/>
                    </a:lnTo>
                    <a:lnTo>
                      <a:pt x="0" y="2413"/>
                    </a:lnTo>
                    <a:lnTo>
                      <a:pt x="0" y="2383"/>
                    </a:lnTo>
                    <a:lnTo>
                      <a:pt x="5" y="2352"/>
                    </a:lnTo>
                    <a:lnTo>
                      <a:pt x="14" y="2322"/>
                    </a:lnTo>
                    <a:lnTo>
                      <a:pt x="26" y="2294"/>
                    </a:lnTo>
                    <a:lnTo>
                      <a:pt x="42" y="2267"/>
                    </a:lnTo>
                    <a:lnTo>
                      <a:pt x="63" y="2242"/>
                    </a:lnTo>
                    <a:lnTo>
                      <a:pt x="87" y="2220"/>
                    </a:lnTo>
                    <a:lnTo>
                      <a:pt x="116" y="2202"/>
                    </a:lnTo>
                    <a:lnTo>
                      <a:pt x="149" y="2186"/>
                    </a:lnTo>
                    <a:lnTo>
                      <a:pt x="187" y="2175"/>
                    </a:lnTo>
                    <a:lnTo>
                      <a:pt x="229" y="2168"/>
                    </a:lnTo>
                    <a:lnTo>
                      <a:pt x="274" y="2166"/>
                    </a:lnTo>
                    <a:lnTo>
                      <a:pt x="340" y="2167"/>
                    </a:lnTo>
                    <a:lnTo>
                      <a:pt x="407" y="2167"/>
                    </a:lnTo>
                    <a:lnTo>
                      <a:pt x="473" y="2168"/>
                    </a:lnTo>
                    <a:lnTo>
                      <a:pt x="843" y="2168"/>
                    </a:lnTo>
                    <a:lnTo>
                      <a:pt x="895" y="2167"/>
                    </a:lnTo>
                    <a:lnTo>
                      <a:pt x="1015" y="2167"/>
                    </a:lnTo>
                    <a:lnTo>
                      <a:pt x="1043" y="2166"/>
                    </a:lnTo>
                    <a:lnTo>
                      <a:pt x="1082" y="2166"/>
                    </a:lnTo>
                    <a:lnTo>
                      <a:pt x="1909" y="756"/>
                    </a:lnTo>
                    <a:lnTo>
                      <a:pt x="1909" y="750"/>
                    </a:lnTo>
                    <a:lnTo>
                      <a:pt x="1910" y="743"/>
                    </a:lnTo>
                    <a:lnTo>
                      <a:pt x="1909" y="733"/>
                    </a:lnTo>
                    <a:lnTo>
                      <a:pt x="1908" y="724"/>
                    </a:lnTo>
                    <a:lnTo>
                      <a:pt x="1905" y="714"/>
                    </a:lnTo>
                    <a:lnTo>
                      <a:pt x="1901" y="706"/>
                    </a:lnTo>
                    <a:lnTo>
                      <a:pt x="1895" y="698"/>
                    </a:lnTo>
                    <a:lnTo>
                      <a:pt x="1888" y="693"/>
                    </a:lnTo>
                    <a:lnTo>
                      <a:pt x="1877" y="691"/>
                    </a:lnTo>
                    <a:lnTo>
                      <a:pt x="1863" y="693"/>
                    </a:lnTo>
                    <a:lnTo>
                      <a:pt x="1846" y="700"/>
                    </a:lnTo>
                    <a:lnTo>
                      <a:pt x="1833" y="707"/>
                    </a:lnTo>
                    <a:lnTo>
                      <a:pt x="1814" y="717"/>
                    </a:lnTo>
                    <a:lnTo>
                      <a:pt x="1791" y="729"/>
                    </a:lnTo>
                    <a:lnTo>
                      <a:pt x="1764" y="745"/>
                    </a:lnTo>
                    <a:lnTo>
                      <a:pt x="1732" y="762"/>
                    </a:lnTo>
                    <a:lnTo>
                      <a:pt x="1696" y="782"/>
                    </a:lnTo>
                    <a:lnTo>
                      <a:pt x="1657" y="804"/>
                    </a:lnTo>
                    <a:lnTo>
                      <a:pt x="1616" y="826"/>
                    </a:lnTo>
                    <a:lnTo>
                      <a:pt x="1572" y="851"/>
                    </a:lnTo>
                    <a:lnTo>
                      <a:pt x="1528" y="877"/>
                    </a:lnTo>
                    <a:lnTo>
                      <a:pt x="1481" y="903"/>
                    </a:lnTo>
                    <a:lnTo>
                      <a:pt x="1433" y="928"/>
                    </a:lnTo>
                    <a:lnTo>
                      <a:pt x="1385" y="955"/>
                    </a:lnTo>
                    <a:lnTo>
                      <a:pt x="1337" y="981"/>
                    </a:lnTo>
                    <a:lnTo>
                      <a:pt x="1244" y="1033"/>
                    </a:lnTo>
                    <a:lnTo>
                      <a:pt x="1200" y="1058"/>
                    </a:lnTo>
                    <a:lnTo>
                      <a:pt x="1157" y="1081"/>
                    </a:lnTo>
                    <a:lnTo>
                      <a:pt x="1116" y="1103"/>
                    </a:lnTo>
                    <a:lnTo>
                      <a:pt x="1078" y="1123"/>
                    </a:lnTo>
                    <a:lnTo>
                      <a:pt x="1043" y="1141"/>
                    </a:lnTo>
                    <a:lnTo>
                      <a:pt x="1013" y="1157"/>
                    </a:lnTo>
                    <a:lnTo>
                      <a:pt x="982" y="1170"/>
                    </a:lnTo>
                    <a:lnTo>
                      <a:pt x="951" y="1177"/>
                    </a:lnTo>
                    <a:lnTo>
                      <a:pt x="921" y="1177"/>
                    </a:lnTo>
                    <a:lnTo>
                      <a:pt x="891" y="1172"/>
                    </a:lnTo>
                    <a:lnTo>
                      <a:pt x="864" y="1163"/>
                    </a:lnTo>
                    <a:lnTo>
                      <a:pt x="837" y="1149"/>
                    </a:lnTo>
                    <a:lnTo>
                      <a:pt x="814" y="1130"/>
                    </a:lnTo>
                    <a:lnTo>
                      <a:pt x="792" y="1109"/>
                    </a:lnTo>
                    <a:lnTo>
                      <a:pt x="772" y="1085"/>
                    </a:lnTo>
                    <a:lnTo>
                      <a:pt x="755" y="1058"/>
                    </a:lnTo>
                    <a:lnTo>
                      <a:pt x="741" y="1029"/>
                    </a:lnTo>
                    <a:lnTo>
                      <a:pt x="730" y="998"/>
                    </a:lnTo>
                    <a:lnTo>
                      <a:pt x="724" y="968"/>
                    </a:lnTo>
                    <a:lnTo>
                      <a:pt x="720" y="936"/>
                    </a:lnTo>
                    <a:lnTo>
                      <a:pt x="723" y="904"/>
                    </a:lnTo>
                    <a:lnTo>
                      <a:pt x="729" y="872"/>
                    </a:lnTo>
                    <a:lnTo>
                      <a:pt x="740" y="841"/>
                    </a:lnTo>
                    <a:lnTo>
                      <a:pt x="756" y="813"/>
                    </a:lnTo>
                    <a:lnTo>
                      <a:pt x="777" y="784"/>
                    </a:lnTo>
                    <a:lnTo>
                      <a:pt x="805" y="760"/>
                    </a:lnTo>
                    <a:lnTo>
                      <a:pt x="838" y="738"/>
                    </a:lnTo>
                    <a:lnTo>
                      <a:pt x="2233" y="35"/>
                    </a:lnTo>
                    <a:lnTo>
                      <a:pt x="2236" y="34"/>
                    </a:lnTo>
                    <a:lnTo>
                      <a:pt x="2244" y="29"/>
                    </a:lnTo>
                    <a:lnTo>
                      <a:pt x="2258" y="23"/>
                    </a:lnTo>
                    <a:lnTo>
                      <a:pt x="2276" y="16"/>
                    </a:lnTo>
                    <a:lnTo>
                      <a:pt x="2298" y="9"/>
                    </a:lnTo>
                    <a:lnTo>
                      <a:pt x="2323" y="3"/>
                    </a:lnTo>
                    <a:lnTo>
                      <a:pt x="2351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</a:ln>
            </p:spPr>
            <p:txBody>
              <a:bodyPr vert="horz" wrap="square" anchor="t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阿里巴巴普惠体 B" panose="00020600040101010101" charset="-122"/>
                  <a:sym typeface="Calibri" panose="020F0502020204030204" charset="0"/>
                </a:endParaRPr>
              </a:p>
            </p:txBody>
          </p:sp>
          <p:sp>
            <p:nvSpPr>
              <p:cNvPr id="40970" name="Oval 79"/>
              <p:cNvSpPr/>
              <p:nvPr/>
            </p:nvSpPr>
            <p:spPr>
              <a:xfrm rot="19694758">
                <a:off x="413769" y="0"/>
                <a:ext cx="533428" cy="53342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FFFFFF"/>
                  </a:solidFill>
                  <a:latin typeface="Calibri" panose="020F0502020204030204" charset="0"/>
                  <a:ea typeface="Calibri" panose="020F0502020204030204" charset="0"/>
                  <a:cs typeface="阿里巴巴普惠体 B" panose="00020600040101010101" charset="-122"/>
                  <a:sym typeface="Calibri" panose="020F0502020204030204" charset="0"/>
                </a:endParaRPr>
              </a:p>
            </p:txBody>
          </p:sp>
        </p:grpSp>
      </p:grpSp>
      <p:pic>
        <p:nvPicPr>
          <p:cNvPr id="40971" name="图片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7300" y="3133725"/>
            <a:ext cx="9366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图片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2388" y="3173413"/>
            <a:ext cx="973137" cy="973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3" name="图片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12400" y="3135313"/>
            <a:ext cx="1050925" cy="105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74" name="矩形 1"/>
          <p:cNvSpPr/>
          <p:nvPr/>
        </p:nvSpPr>
        <p:spPr>
          <a:xfrm>
            <a:off x="7031038" y="4256088"/>
            <a:ext cx="4824412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sz="14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  <p:sp>
        <p:nvSpPr>
          <p:cNvPr id="4" name="文本框 31"/>
          <p:cNvSpPr/>
          <p:nvPr/>
        </p:nvSpPr>
        <p:spPr>
          <a:xfrm>
            <a:off x="872490" y="201295"/>
            <a:ext cx="2628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点击此处添加标题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56845"/>
            <a:ext cx="509905" cy="521335"/>
          </a:xfrm>
          <a:prstGeom prst="rect">
            <a:avLst/>
          </a:prstGeom>
        </p:spPr>
      </p:pic>
    </p:spTree>
  </p:cSld>
  <p:clrMapOvr>
    <a:masterClrMapping/>
  </p:clrMapOvr>
  <p:transition advClick="0" advTm="2667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图片 53" descr="C:\Users\Administrator\Desktop\灰.png灰"/>
          <p:cNvPicPr>
            <a:picLocks noChangeAspect="1"/>
          </p:cNvPicPr>
          <p:nvPr/>
        </p:nvPicPr>
        <p:blipFill>
          <a:blip r:embed="rId2"/>
          <a:srcRect l="1708" r="1708"/>
          <a:stretch>
            <a:fillRect/>
          </a:stretch>
        </p:blipFill>
        <p:spPr>
          <a:xfrm>
            <a:off x="5142230" y="1143000"/>
            <a:ext cx="6350000" cy="3698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矩形 54"/>
          <p:cNvSpPr/>
          <p:nvPr/>
        </p:nvSpPr>
        <p:spPr>
          <a:xfrm>
            <a:off x="606425" y="1143000"/>
            <a:ext cx="4535488" cy="3698875"/>
          </a:xfrm>
          <a:prstGeom prst="rect">
            <a:avLst/>
          </a:prstGeom>
          <a:solidFill>
            <a:srgbClr val="7F7F7F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B" panose="00020600040101010101" charset="-122"/>
              <a:sym typeface="宋体" panose="02010600030101010101" pitchFamily="2" charset="-122"/>
            </a:endParaRPr>
          </a:p>
        </p:txBody>
      </p:sp>
      <p:grpSp>
        <p:nvGrpSpPr>
          <p:cNvPr id="13320" name="组合 13319"/>
          <p:cNvGrpSpPr/>
          <p:nvPr/>
        </p:nvGrpSpPr>
        <p:grpSpPr>
          <a:xfrm>
            <a:off x="390525" y="1358900"/>
            <a:ext cx="4535488" cy="1177925"/>
            <a:chOff x="0" y="0"/>
            <a:chExt cx="4536506" cy="1178381"/>
          </a:xfrm>
        </p:grpSpPr>
        <p:sp>
          <p:nvSpPr>
            <p:cNvPr id="13321" name="矩形 56"/>
            <p:cNvSpPr/>
            <p:nvPr/>
          </p:nvSpPr>
          <p:spPr>
            <a:xfrm>
              <a:off x="2" y="0"/>
              <a:ext cx="4536504" cy="962357"/>
            </a:xfrm>
            <a:prstGeom prst="rect">
              <a:avLst/>
            </a:prstGeom>
            <a:solidFill>
              <a:srgbClr val="C00000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322" name="直角三角形 57"/>
            <p:cNvSpPr/>
            <p:nvPr/>
          </p:nvSpPr>
          <p:spPr>
            <a:xfrm rot="10800000">
              <a:off x="0" y="962356"/>
              <a:ext cx="216025" cy="216025"/>
            </a:xfrm>
            <a:prstGeom prst="rtTriangle">
              <a:avLst/>
            </a:prstGeom>
            <a:solidFill>
              <a:srgbClr val="7F7F7F"/>
            </a:solidFill>
            <a:ln w="12700">
              <a:noFill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B" panose="0002060004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323" name="矩形 58"/>
          <p:cNvSpPr/>
          <p:nvPr/>
        </p:nvSpPr>
        <p:spPr>
          <a:xfrm>
            <a:off x="384175" y="1508125"/>
            <a:ext cx="45608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3324" name="矩形 59"/>
          <p:cNvSpPr/>
          <p:nvPr/>
        </p:nvSpPr>
        <p:spPr>
          <a:xfrm>
            <a:off x="866775" y="2453005"/>
            <a:ext cx="400875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  <a:p>
            <a:pPr lvl="0">
              <a:lnSpc>
                <a:spcPct val="100000"/>
              </a:lnSpc>
            </a:pPr>
            <a:r>
              <a:rPr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3325" name="矩形 60"/>
          <p:cNvSpPr/>
          <p:nvPr/>
        </p:nvSpPr>
        <p:spPr>
          <a:xfrm>
            <a:off x="1165225" y="5102543"/>
            <a:ext cx="338455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3326" name="矩形 61"/>
          <p:cNvSpPr/>
          <p:nvPr/>
        </p:nvSpPr>
        <p:spPr>
          <a:xfrm>
            <a:off x="6718300" y="5146993"/>
            <a:ext cx="338455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sz="10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4" name="文本框 31"/>
          <p:cNvSpPr/>
          <p:nvPr/>
        </p:nvSpPr>
        <p:spPr>
          <a:xfrm>
            <a:off x="872490" y="201295"/>
            <a:ext cx="26282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微软雅黑" panose="020B0503020204020204" charset="-122"/>
              </a:rPr>
              <a:t>点击此处添加标题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56845"/>
            <a:ext cx="509905" cy="521335"/>
          </a:xfrm>
          <a:prstGeom prst="rect">
            <a:avLst/>
          </a:prstGeom>
        </p:spPr>
      </p:pic>
      <p:pic>
        <p:nvPicPr>
          <p:cNvPr id="15" name="图片 14" descr="图片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8255" y="5561965"/>
            <a:ext cx="11058525" cy="1293495"/>
          </a:xfrm>
          <a:prstGeom prst="rect">
            <a:avLst/>
          </a:prstGeom>
        </p:spPr>
      </p:pic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134745" y="5561965"/>
            <a:ext cx="11058525" cy="12934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53960" y="2044700"/>
            <a:ext cx="1473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添加图片</a:t>
            </a:r>
          </a:p>
        </p:txBody>
      </p:sp>
    </p:spTree>
  </p:cSld>
  <p:clrMapOvr>
    <a:masterClrMapping/>
  </p:clrMapOvr>
  <p:transition advClick="0" advTm="2387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3" grpId="0"/>
      <p:bldP spid="13324" grpId="0"/>
      <p:bldP spid="13325" grpId="0"/>
      <p:bldP spid="13326" grpId="0"/>
    </p:bldLst>
  </p:timing>
</p:sld>
</file>

<file path=ppt/theme/theme1.xml><?xml version="1.0" encoding="utf-8"?>
<a:theme xmlns:a="http://schemas.openxmlformats.org/drawingml/2006/main" name="办公资源网：www.bangongziyuan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1435</Words>
  <Application>Microsoft Office PowerPoint</Application>
  <PresentationFormat>宽屏</PresentationFormat>
  <Paragraphs>183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 Unicode MS</vt:lpstr>
      <vt:lpstr>阿里巴巴普惠体 B</vt:lpstr>
      <vt:lpstr>阿里巴巴普惠体 H</vt:lpstr>
      <vt:lpstr>阿里巴巴普惠体 R</vt:lpstr>
      <vt:lpstr>思源宋体</vt:lpstr>
      <vt:lpstr>宋体</vt:lpstr>
      <vt:lpstr>Arial</vt:lpstr>
      <vt:lpstr>Broadway</vt:lpstr>
      <vt:lpstr>Calibri</vt:lpstr>
      <vt:lpstr>Calibri Light</vt:lpstr>
      <vt:lpstr>Impact</vt:lpstr>
      <vt:lpstr>办公资源网：www.bangongziyuan.com​​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5</cp:revision>
  <dcterms:created xsi:type="dcterms:W3CDTF">2017-04-15T04:26:00Z</dcterms:created>
  <dcterms:modified xsi:type="dcterms:W3CDTF">2021-01-05T07:29:27Z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