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sldIdLst>
    <p:sldId id="256" r:id="rId2"/>
    <p:sldId id="258" r:id="rId3"/>
    <p:sldId id="300" r:id="rId4"/>
    <p:sldId id="350" r:id="rId5"/>
    <p:sldId id="324" r:id="rId6"/>
    <p:sldId id="346" r:id="rId7"/>
    <p:sldId id="347" r:id="rId8"/>
    <p:sldId id="351" r:id="rId9"/>
    <p:sldId id="327" r:id="rId10"/>
    <p:sldId id="328" r:id="rId11"/>
    <p:sldId id="331" r:id="rId12"/>
    <p:sldId id="344" r:id="rId13"/>
    <p:sldId id="352" r:id="rId14"/>
    <p:sldId id="304" r:id="rId15"/>
    <p:sldId id="348" r:id="rId16"/>
    <p:sldId id="308" r:id="rId17"/>
    <p:sldId id="343" r:id="rId18"/>
    <p:sldId id="313" r:id="rId19"/>
    <p:sldId id="353" r:id="rId20"/>
    <p:sldId id="314" r:id="rId21"/>
    <p:sldId id="349" r:id="rId22"/>
    <p:sldId id="354" r:id="rId23"/>
  </p:sldIdLst>
  <p:sldSz cx="12192000" cy="6858000"/>
  <p:notesSz cx="6858000" cy="9144000"/>
  <p:custDataLst>
    <p:tags r:id="rId2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10000"/>
    <a:srgbClr val="C00000"/>
    <a:srgbClr val="591300"/>
    <a:srgbClr val="FFFDFB"/>
    <a:srgbClr val="FF8427"/>
    <a:srgbClr val="949494"/>
    <a:srgbClr val="000000"/>
    <a:srgbClr val="FFFCF7"/>
    <a:srgbClr val="FFF9EF"/>
    <a:srgbClr val="C2C2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849" autoAdjust="0"/>
    <p:restoredTop sz="96078" autoAdjust="0"/>
  </p:normalViewPr>
  <p:slideViewPr>
    <p:cSldViewPr snapToGrid="0">
      <p:cViewPr varScale="1">
        <p:scale>
          <a:sx n="110" d="100"/>
          <a:sy n="110" d="100"/>
        </p:scale>
        <p:origin x="240" y="114"/>
      </p:cViewPr>
      <p:guideLst>
        <p:guide orient="horz" pos="2160"/>
        <p:guide pos="3840"/>
      </p:guideLst>
    </p:cSldViewPr>
  </p:slideViewPr>
  <p:notesTextViewPr>
    <p:cViewPr>
      <p:scale>
        <a:sx n="1" d="1"/>
        <a:sy n="1" d="1"/>
      </p:scale>
      <p:origin x="0" y="0"/>
    </p:cViewPr>
  </p:notesTextViewPr>
  <p:sorterViewPr>
    <p:cViewPr>
      <p:scale>
        <a:sx n="125" d="100"/>
        <a:sy n="125" d="100"/>
      </p:scale>
      <p:origin x="0" y="-11568"/>
    </p:cViewPr>
  </p:sorterViewPr>
  <p:notesViewPr>
    <p:cSldViewPr snapToGrid="0">
      <p:cViewPr varScale="1">
        <p:scale>
          <a:sx n="66" d="100"/>
          <a:sy n="66" d="100"/>
        </p:scale>
        <p:origin x="-3139"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ea typeface="阿里巴巴普惠体 R" pitchFamily="18"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ea typeface="阿里巴巴普惠体 R" pitchFamily="18" charset="-122"/>
              </a:defRPr>
            </a:lvl1pPr>
          </a:lstStyle>
          <a:p>
            <a:fld id="{4F868B4D-88EB-4D1B-8C05-E00D18859B04}" type="datetimeFigureOut">
              <a:rPr lang="zh-CN" altLang="en-US" smtClean="0"/>
              <a:t>2021/1/5</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ea typeface="阿里巴巴普惠体 R" pitchFamily="18"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ea typeface="阿里巴巴普惠体 R" pitchFamily="18" charset="-122"/>
              </a:defRPr>
            </a:lvl1pPr>
          </a:lstStyle>
          <a:p>
            <a:fld id="{D0C22898-45BB-4E96-99D7-729736ECC9C5}"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阿里巴巴普惠体 R" pitchFamily="18" charset="-122"/>
        <a:cs typeface="+mn-cs"/>
      </a:defRPr>
    </a:lvl1pPr>
    <a:lvl2pPr marL="457200" algn="l" defTabSz="914400" rtl="0" eaLnBrk="1" latinLnBrk="0" hangingPunct="1">
      <a:defRPr sz="1200" kern="1200">
        <a:solidFill>
          <a:schemeClr val="tx1"/>
        </a:solidFill>
        <a:latin typeface="+mn-lt"/>
        <a:ea typeface="阿里巴巴普惠体 R" pitchFamily="18" charset="-122"/>
        <a:cs typeface="+mn-cs"/>
      </a:defRPr>
    </a:lvl2pPr>
    <a:lvl3pPr marL="914400" algn="l" defTabSz="914400" rtl="0" eaLnBrk="1" latinLnBrk="0" hangingPunct="1">
      <a:defRPr sz="1200" kern="1200">
        <a:solidFill>
          <a:schemeClr val="tx1"/>
        </a:solidFill>
        <a:latin typeface="+mn-lt"/>
        <a:ea typeface="阿里巴巴普惠体 R" pitchFamily="18" charset="-122"/>
        <a:cs typeface="+mn-cs"/>
      </a:defRPr>
    </a:lvl3pPr>
    <a:lvl4pPr marL="1371600" algn="l" defTabSz="914400" rtl="0" eaLnBrk="1" latinLnBrk="0" hangingPunct="1">
      <a:defRPr sz="1200" kern="1200">
        <a:solidFill>
          <a:schemeClr val="tx1"/>
        </a:solidFill>
        <a:latin typeface="+mn-lt"/>
        <a:ea typeface="阿里巴巴普惠体 R" pitchFamily="18" charset="-122"/>
        <a:cs typeface="+mn-cs"/>
      </a:defRPr>
    </a:lvl4pPr>
    <a:lvl5pPr marL="1828800" algn="l" defTabSz="914400" rtl="0" eaLnBrk="1" latinLnBrk="0" hangingPunct="1">
      <a:defRPr sz="1200" kern="1200">
        <a:solidFill>
          <a:schemeClr val="tx1"/>
        </a:solidFill>
        <a:latin typeface="+mn-lt"/>
        <a:ea typeface="阿里巴巴普惠体 R" pitchFamily="18"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C22898-45BB-4E96-99D7-729736ECC9C5}"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C22898-45BB-4E96-99D7-729736ECC9C5}" type="slidenum">
              <a:rPr lang="zh-CN" altLang="en-US" smtClean="0"/>
              <a:t>12</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C22898-45BB-4E96-99D7-729736ECC9C5}" type="slidenum">
              <a:rPr lang="zh-CN" altLang="en-US" smtClean="0"/>
              <a:t>13</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C22898-45BB-4E96-99D7-729736ECC9C5}" type="slidenum">
              <a:rPr lang="zh-CN" altLang="en-US" smtClean="0"/>
              <a:t>14</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C22898-45BB-4E96-99D7-729736ECC9C5}" type="slidenum">
              <a:rPr lang="zh-CN" altLang="en-US" smtClean="0"/>
              <a:t>16</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C22898-45BB-4E96-99D7-729736ECC9C5}" type="slidenum">
              <a:rPr lang="zh-CN" altLang="en-US" smtClean="0"/>
              <a:t>17</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C22898-45BB-4E96-99D7-729736ECC9C5}" type="slidenum">
              <a:rPr lang="zh-CN" altLang="en-US" smtClean="0"/>
              <a:t>18</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C22898-45BB-4E96-99D7-729736ECC9C5}" type="slidenum">
              <a:rPr lang="zh-CN" altLang="en-US" smtClean="0"/>
              <a:t>19</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C22898-45BB-4E96-99D7-729736ECC9C5}" type="slidenum">
              <a:rPr lang="zh-CN" altLang="en-US" smtClean="0"/>
              <a:t>20</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0C22898-45BB-4E96-99D7-729736ECC9C5}" type="slidenum">
              <a:rPr lang="zh-CN" altLang="en-US" smtClean="0"/>
              <a:t>21</a:t>
            </a:fld>
            <a:endParaRPr lang="zh-CN"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C22898-45BB-4E96-99D7-729736ECC9C5}" type="slidenum">
              <a:rPr lang="zh-CN" altLang="en-US" smtClean="0"/>
              <a:t>22</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C22898-45BB-4E96-99D7-729736ECC9C5}"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0C22898-45BB-4E96-99D7-729736ECC9C5}"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C22898-45BB-4E96-99D7-729736ECC9C5}"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C22898-45BB-4E96-99D7-729736ECC9C5}"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C22898-45BB-4E96-99D7-729736ECC9C5}" type="slidenum">
              <a:rPr lang="zh-CN" altLang="en-US" smtClean="0"/>
              <a:t>8</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C22898-45BB-4E96-99D7-729736ECC9C5}" type="slidenum">
              <a:rPr lang="zh-CN" altLang="en-US" smtClean="0"/>
              <a:t>9</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C22898-45BB-4E96-99D7-729736ECC9C5}" type="slidenum">
              <a:rPr lang="zh-CN" altLang="en-US" smtClean="0"/>
              <a:t>10</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C22898-45BB-4E96-99D7-729736ECC9C5}" type="slidenum">
              <a:rPr lang="zh-CN" altLang="en-US" smtClean="0"/>
              <a:t>11</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02">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自定义版式">
    <p:bg>
      <p:bgPr>
        <a:solidFill>
          <a:schemeClr val="bg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01">
    <p:bg>
      <p:bgPr>
        <a:solidFill>
          <a:schemeClr val="bg1"/>
        </a:solidFill>
        <a:effectLst/>
      </p:bgPr>
    </p:bg>
    <p:spTree>
      <p:nvGrpSpPr>
        <p:cNvPr id="1" name=""/>
        <p:cNvGrpSpPr/>
        <p:nvPr/>
      </p:nvGrpSpPr>
      <p:grpSpPr>
        <a:xfrm>
          <a:off x="0" y="0"/>
          <a:ext cx="0" cy="0"/>
          <a:chOff x="0" y="0"/>
          <a:chExt cx="0" cy="0"/>
        </a:xfrm>
      </p:grpSpPr>
      <p:sp>
        <p:nvSpPr>
          <p:cNvPr id="11" name="标题 1"/>
          <p:cNvSpPr>
            <a:spLocks noGrp="1"/>
          </p:cNvSpPr>
          <p:nvPr userDrawn="1">
            <p:ph type="title" hasCustomPrompt="1"/>
          </p:nvPr>
        </p:nvSpPr>
        <p:spPr>
          <a:xfrm>
            <a:off x="1059129" y="370178"/>
            <a:ext cx="4942255" cy="506028"/>
          </a:xfrm>
          <a:prstGeom prst="rect">
            <a:avLst/>
          </a:prstGeom>
        </p:spPr>
        <p:txBody>
          <a:bodyPr anchor="ctr"/>
          <a:lstStyle>
            <a:lvl1pPr algn="l">
              <a:defRPr sz="2400" b="0" spc="-150">
                <a:solidFill>
                  <a:srgbClr val="C00000"/>
                </a:solidFill>
                <a:effectLst/>
                <a:latin typeface="阿里巴巴普惠体 B" panose="00020600040101010101" pitchFamily="18" charset="-122"/>
                <a:ea typeface="阿里巴巴普惠体 B" panose="00020600040101010101" pitchFamily="18" charset="-122"/>
                <a:cs typeface="阿里巴巴普惠体 B" panose="00020600040101010101" pitchFamily="18" charset="-122"/>
              </a:defRPr>
            </a:lvl1pPr>
          </a:lstStyle>
          <a:p>
            <a:r>
              <a:rPr lang="zh-CN" altLang="en-US" dirty="0"/>
              <a:t>标题标题标题标题标题</a:t>
            </a:r>
          </a:p>
        </p:txBody>
      </p:sp>
      <p:sp>
        <p:nvSpPr>
          <p:cNvPr id="4" name="Freeform 29"/>
          <p:cNvSpPr/>
          <p:nvPr userDrawn="1"/>
        </p:nvSpPr>
        <p:spPr bwMode="auto">
          <a:xfrm>
            <a:off x="435400" y="308852"/>
            <a:ext cx="564299" cy="506028"/>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solidFill>
              <a:srgbClr val="C00000"/>
            </a:solidFill>
          </a:ln>
        </p:spPr>
        <p:txBody>
          <a:bodyPr vert="horz" wrap="square" lIns="91440" tIns="45720" rIns="91440" bIns="45720" numCol="1" anchor="t" anchorCtr="0" compatLnSpc="1"/>
          <a:lstStyle/>
          <a:p>
            <a:endParaRPr lang="zh-CN" altLang="en-US" sz="1350" dirty="0">
              <a:ea typeface="阿里巴巴普惠体 R" pitchFamily="18" charset="-122"/>
            </a:endParaRPr>
          </a:p>
        </p:txBody>
      </p:sp>
      <p:sp>
        <p:nvSpPr>
          <p:cNvPr id="3" name="文本框 2"/>
          <p:cNvSpPr txBox="1"/>
          <p:nvPr userDrawn="1"/>
        </p:nvSpPr>
        <p:spPr>
          <a:xfrm>
            <a:off x="9448802" y="522577"/>
            <a:ext cx="2300630" cy="307777"/>
          </a:xfrm>
          <a:prstGeom prst="rect">
            <a:avLst/>
          </a:prstGeom>
          <a:noFill/>
        </p:spPr>
        <p:txBody>
          <a:bodyPr wrap="none" rtlCol="0">
            <a:spAutoFit/>
          </a:bodyPr>
          <a:lstStyle/>
          <a:p>
            <a:r>
              <a:rPr lang="zh-CN" altLang="en-US" sz="1400" dirty="0">
                <a:solidFill>
                  <a:schemeClr val="tx1">
                    <a:lumMod val="75000"/>
                    <a:lumOff val="25000"/>
                  </a:schemeClr>
                </a:solidFill>
                <a:latin typeface="阿里巴巴普惠体 R" pitchFamily="18" charset="-122"/>
                <a:ea typeface="阿里巴巴普惠体 R" pitchFamily="18" charset="-122"/>
                <a:cs typeface="阿里巴巴普惠体 R" pitchFamily="18" charset="-122"/>
              </a:rPr>
              <a:t>副标题副标题副标题副标题</a:t>
            </a:r>
          </a:p>
        </p:txBody>
      </p:sp>
      <p:cxnSp>
        <p:nvCxnSpPr>
          <p:cNvPr id="7" name="直接连接符 6"/>
          <p:cNvCxnSpPr/>
          <p:nvPr userDrawn="1"/>
        </p:nvCxnSpPr>
        <p:spPr>
          <a:xfrm>
            <a:off x="0" y="1061963"/>
            <a:ext cx="121920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自定义版式">
    <p:bg>
      <p:bgPr>
        <a:solidFill>
          <a:schemeClr val="bg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D997B5FA-0921-464F-AAE1-844C04324D75}" type="datetimeFigureOut">
              <a:rPr lang="zh-CN" altLang="en-US" smtClean="0"/>
              <a:t>2021/1/5</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3400" advTm="3000">
        <p14:reveal/>
      </p:transition>
    </mc:Choice>
    <mc:Fallback xmlns="">
      <p:transition spd="slow" advTm="3000">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图片 4"/>
          <p:cNvPicPr>
            <a:picLocks noChangeAspect="1"/>
          </p:cNvPicPr>
          <p:nvPr/>
        </p:nvPicPr>
        <p:blipFill rotWithShape="1">
          <a:blip r:embed="rId4">
            <a:extLst>
              <a:ext uri="{28A0092B-C50C-407E-A947-70E740481C1C}">
                <a14:useLocalDpi xmlns:a14="http://schemas.microsoft.com/office/drawing/2010/main" val="0"/>
              </a:ext>
            </a:extLst>
          </a:blip>
          <a:srcRect l="25417" t="5926" r="26464" b="48518"/>
          <a:stretch>
            <a:fillRect/>
          </a:stretch>
        </p:blipFill>
        <p:spPr>
          <a:xfrm>
            <a:off x="3098800" y="406400"/>
            <a:ext cx="5866740" cy="3124200"/>
          </a:xfrm>
          <a:prstGeom prst="rect">
            <a:avLst/>
          </a:prstGeom>
        </p:spPr>
      </p:pic>
      <p:sp>
        <p:nvSpPr>
          <p:cNvPr id="11" name="矩形 10"/>
          <p:cNvSpPr/>
          <p:nvPr/>
        </p:nvSpPr>
        <p:spPr>
          <a:xfrm>
            <a:off x="-1" y="3784494"/>
            <a:ext cx="12191999" cy="1200329"/>
          </a:xfrm>
          <a:prstGeom prst="rect">
            <a:avLst/>
          </a:prstGeom>
          <a:effectLst/>
        </p:spPr>
        <p:txBody>
          <a:bodyPr wrap="square">
            <a:spAutoFit/>
          </a:bodyPr>
          <a:lstStyle/>
          <a:p>
            <a:pPr algn="ctr"/>
            <a:r>
              <a:rPr lang="zh-CN" altLang="en-US" sz="7200" spc="-300" dirty="0">
                <a:solidFill>
                  <a:schemeClr val="accent3">
                    <a:lumMod val="60000"/>
                    <a:lumOff val="40000"/>
                  </a:schemeClr>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中国共产党建党纪念日</a:t>
            </a:r>
          </a:p>
        </p:txBody>
      </p:sp>
      <p:sp>
        <p:nvSpPr>
          <p:cNvPr id="12" name="矩形 11"/>
          <p:cNvSpPr/>
          <p:nvPr/>
        </p:nvSpPr>
        <p:spPr>
          <a:xfrm>
            <a:off x="3226468" y="5171190"/>
            <a:ext cx="5739072" cy="707886"/>
          </a:xfrm>
          <a:prstGeom prst="rect">
            <a:avLst/>
          </a:prstGeom>
        </p:spPr>
        <p:txBody>
          <a:bodyPr wrap="none">
            <a:spAutoFit/>
          </a:bodyPr>
          <a:lstStyle/>
          <a:p>
            <a:pPr algn="ctr"/>
            <a:r>
              <a:rPr lang="zh-CN" altLang="en-US" sz="4000" dirty="0">
                <a:solidFill>
                  <a:schemeClr val="bg1"/>
                </a:solidFill>
                <a:latin typeface="阿里巴巴普惠体 R" pitchFamily="18" charset="-122"/>
                <a:ea typeface="阿里巴巴普惠体 R" pitchFamily="18" charset="-122"/>
                <a:cs typeface="阿里巴巴普惠体 R" pitchFamily="18" charset="-122"/>
              </a:rPr>
              <a:t>热烈庆祝中国共产党成立</a:t>
            </a:r>
          </a:p>
        </p:txBody>
      </p:sp>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3" presetClass="entr" presetSubtype="32"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strVal val="4*#ppt_w"/>
                                          </p:val>
                                        </p:tav>
                                        <p:tav tm="100000">
                                          <p:val>
                                            <p:strVal val="#ppt_w"/>
                                          </p:val>
                                        </p:tav>
                                      </p:tavLst>
                                    </p:anim>
                                    <p:anim calcmode="lin" valueType="num">
                                      <p:cBhvr>
                                        <p:cTn id="14" dur="500" fill="hold"/>
                                        <p:tgtEl>
                                          <p:spTgt spid="5"/>
                                        </p:tgtEl>
                                        <p:attrNameLst>
                                          <p:attrName>ppt_h</p:attrName>
                                        </p:attrNameLst>
                                      </p:cBhvr>
                                      <p:tavLst>
                                        <p:tav tm="0">
                                          <p:val>
                                            <p:strVal val="4*#ppt_h"/>
                                          </p:val>
                                        </p:tav>
                                        <p:tav tm="100000">
                                          <p:val>
                                            <p:strVal val="#ppt_h"/>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1000" fill="hold"/>
                                        <p:tgtEl>
                                          <p:spTgt spid="11"/>
                                        </p:tgtEl>
                                        <p:attrNameLst>
                                          <p:attrName>ppt_w</p:attrName>
                                        </p:attrNameLst>
                                      </p:cBhvr>
                                      <p:tavLst>
                                        <p:tav tm="0">
                                          <p:val>
                                            <p:fltVal val="0"/>
                                          </p:val>
                                        </p:tav>
                                        <p:tav tm="100000">
                                          <p:val>
                                            <p:strVal val="#ppt_w"/>
                                          </p:val>
                                        </p:tav>
                                      </p:tavLst>
                                    </p:anim>
                                    <p:anim calcmode="lin" valueType="num">
                                      <p:cBhvr>
                                        <p:cTn id="19" dur="1000" fill="hold"/>
                                        <p:tgtEl>
                                          <p:spTgt spid="11"/>
                                        </p:tgtEl>
                                        <p:attrNameLst>
                                          <p:attrName>ppt_h</p:attrName>
                                        </p:attrNameLst>
                                      </p:cBhvr>
                                      <p:tavLst>
                                        <p:tav tm="0">
                                          <p:val>
                                            <p:fltVal val="0"/>
                                          </p:val>
                                        </p:tav>
                                        <p:tav tm="100000">
                                          <p:val>
                                            <p:strVal val="#ppt_h"/>
                                          </p:val>
                                        </p:tav>
                                      </p:tavLst>
                                    </p:anim>
                                    <p:animEffect transition="in" filter="fade">
                                      <p:cBhvr>
                                        <p:cTn id="20" dur="1000"/>
                                        <p:tgtEl>
                                          <p:spTgt spid="1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标题标题标题标题</a:t>
            </a:r>
          </a:p>
        </p:txBody>
      </p:sp>
      <p:sp>
        <p:nvSpPr>
          <p:cNvPr id="9" name="任意多边形 8"/>
          <p:cNvSpPr/>
          <p:nvPr/>
        </p:nvSpPr>
        <p:spPr>
          <a:xfrm>
            <a:off x="3957948" y="1659871"/>
            <a:ext cx="4276104" cy="664836"/>
          </a:xfrm>
          <a:custGeom>
            <a:avLst/>
            <a:gdLst>
              <a:gd name="connsiteX0" fmla="*/ 332418 w 4276104"/>
              <a:gd name="connsiteY0" fmla="*/ 0 h 664836"/>
              <a:gd name="connsiteX1" fmla="*/ 584200 w 4276104"/>
              <a:gd name="connsiteY1" fmla="*/ 0 h 664836"/>
              <a:gd name="connsiteX2" fmla="*/ 3691904 w 4276104"/>
              <a:gd name="connsiteY2" fmla="*/ 0 h 664836"/>
              <a:gd name="connsiteX3" fmla="*/ 3943686 w 4276104"/>
              <a:gd name="connsiteY3" fmla="*/ 0 h 664836"/>
              <a:gd name="connsiteX4" fmla="*/ 4276104 w 4276104"/>
              <a:gd name="connsiteY4" fmla="*/ 332418 h 664836"/>
              <a:gd name="connsiteX5" fmla="*/ 3943686 w 4276104"/>
              <a:gd name="connsiteY5" fmla="*/ 664836 h 664836"/>
              <a:gd name="connsiteX6" fmla="*/ 3691904 w 4276104"/>
              <a:gd name="connsiteY6" fmla="*/ 664836 h 664836"/>
              <a:gd name="connsiteX7" fmla="*/ 584200 w 4276104"/>
              <a:gd name="connsiteY7" fmla="*/ 664836 h 664836"/>
              <a:gd name="connsiteX8" fmla="*/ 332418 w 4276104"/>
              <a:gd name="connsiteY8" fmla="*/ 664836 h 664836"/>
              <a:gd name="connsiteX9" fmla="*/ 0 w 4276104"/>
              <a:gd name="connsiteY9" fmla="*/ 332418 h 664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104" h="664836">
                <a:moveTo>
                  <a:pt x="332418" y="0"/>
                </a:moveTo>
                <a:lnTo>
                  <a:pt x="584200" y="0"/>
                </a:lnTo>
                <a:lnTo>
                  <a:pt x="3691904" y="0"/>
                </a:lnTo>
                <a:lnTo>
                  <a:pt x="3943686" y="0"/>
                </a:lnTo>
                <a:lnTo>
                  <a:pt x="4276104" y="332418"/>
                </a:lnTo>
                <a:lnTo>
                  <a:pt x="3943686" y="664836"/>
                </a:lnTo>
                <a:lnTo>
                  <a:pt x="3691904" y="664836"/>
                </a:lnTo>
                <a:lnTo>
                  <a:pt x="584200" y="664836"/>
                </a:lnTo>
                <a:lnTo>
                  <a:pt x="332418" y="664836"/>
                </a:lnTo>
                <a:lnTo>
                  <a:pt x="0" y="332418"/>
                </a:lnTo>
                <a:close/>
              </a:path>
            </a:pathLst>
          </a:custGeom>
          <a:solidFill>
            <a:srgbClr val="C00000"/>
          </a:solidFill>
          <a:ln>
            <a:noFill/>
          </a:ln>
        </p:spPr>
        <p:txBody>
          <a:bodyPr wrap="square" anchor="ctr">
            <a:noAutofit/>
          </a:bodyPr>
          <a:lstStyle/>
          <a:p>
            <a:pPr algn="ctr"/>
            <a:r>
              <a:rPr lang="zh-CN" altLang="en-US" sz="3400" b="1"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标题内容</a:t>
            </a:r>
          </a:p>
        </p:txBody>
      </p:sp>
      <p:sp>
        <p:nvSpPr>
          <p:cNvPr id="10" name="圆角矩形 9"/>
          <p:cNvSpPr/>
          <p:nvPr/>
        </p:nvSpPr>
        <p:spPr>
          <a:xfrm>
            <a:off x="1173456" y="2766580"/>
            <a:ext cx="4667584" cy="531588"/>
          </a:xfrm>
          <a:prstGeom prst="roundRect">
            <a:avLst>
              <a:gd name="adj" fmla="val 50000"/>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432000" tIns="0" rIns="0" bIns="0" rtlCol="0" anchor="ctr"/>
          <a:lstStyle/>
          <a:p>
            <a:r>
              <a:rPr lang="zh-CN" altLang="en-US" sz="2000" b="1" dirty="0">
                <a:solidFill>
                  <a:schemeClr val="tx1">
                    <a:lumMod val="85000"/>
                    <a:lumOff val="15000"/>
                  </a:schemeClr>
                </a:solidFill>
                <a:latin typeface="阿里巴巴普惠体 R" pitchFamily="18" charset="-122"/>
                <a:ea typeface="阿里巴巴普惠体 R" pitchFamily="18" charset="-122"/>
                <a:cs typeface="阿里巴巴普惠体 R" pitchFamily="18" charset="-122"/>
              </a:rPr>
              <a:t>输入内容输入内容输入内容</a:t>
            </a:r>
          </a:p>
        </p:txBody>
      </p:sp>
      <p:sp>
        <p:nvSpPr>
          <p:cNvPr id="12" name="圆角矩形 11"/>
          <p:cNvSpPr/>
          <p:nvPr/>
        </p:nvSpPr>
        <p:spPr>
          <a:xfrm>
            <a:off x="1173456" y="3561919"/>
            <a:ext cx="4667584" cy="531588"/>
          </a:xfrm>
          <a:prstGeom prst="roundRect">
            <a:avLst>
              <a:gd name="adj" fmla="val 50000"/>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432000" tIns="0" rIns="0" bIns="0" rtlCol="0" anchor="ctr"/>
          <a:lstStyle/>
          <a:p>
            <a:r>
              <a:rPr lang="zh-CN" altLang="en-US" sz="2000" b="1" dirty="0">
                <a:solidFill>
                  <a:schemeClr val="tx1">
                    <a:lumMod val="85000"/>
                    <a:lumOff val="15000"/>
                  </a:schemeClr>
                </a:solidFill>
                <a:latin typeface="阿里巴巴普惠体 R" pitchFamily="18" charset="-122"/>
                <a:ea typeface="阿里巴巴普惠体 R" pitchFamily="18" charset="-122"/>
                <a:cs typeface="阿里巴巴普惠体 R" pitchFamily="18" charset="-122"/>
              </a:rPr>
              <a:t>输入内容输入内容输入内容</a:t>
            </a:r>
          </a:p>
        </p:txBody>
      </p:sp>
      <p:sp>
        <p:nvSpPr>
          <p:cNvPr id="14" name="圆角矩形 13"/>
          <p:cNvSpPr/>
          <p:nvPr/>
        </p:nvSpPr>
        <p:spPr>
          <a:xfrm>
            <a:off x="1173456" y="4357256"/>
            <a:ext cx="4667584" cy="531588"/>
          </a:xfrm>
          <a:prstGeom prst="roundRect">
            <a:avLst>
              <a:gd name="adj" fmla="val 50000"/>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432000" tIns="0" rIns="0" bIns="0" rtlCol="0" anchor="ctr"/>
          <a:lstStyle/>
          <a:p>
            <a:r>
              <a:rPr lang="zh-CN" altLang="en-US" sz="2000" b="1" dirty="0">
                <a:solidFill>
                  <a:schemeClr val="tx1">
                    <a:lumMod val="85000"/>
                    <a:lumOff val="15000"/>
                  </a:schemeClr>
                </a:solidFill>
                <a:latin typeface="阿里巴巴普惠体 R" pitchFamily="18" charset="-122"/>
                <a:ea typeface="阿里巴巴普惠体 R" pitchFamily="18" charset="-122"/>
                <a:cs typeface="阿里巴巴普惠体 R" pitchFamily="18" charset="-122"/>
              </a:rPr>
              <a:t>输入内容输入内容输入内容</a:t>
            </a:r>
          </a:p>
        </p:txBody>
      </p:sp>
      <p:sp>
        <p:nvSpPr>
          <p:cNvPr id="16" name="圆角矩形 15"/>
          <p:cNvSpPr/>
          <p:nvPr/>
        </p:nvSpPr>
        <p:spPr>
          <a:xfrm>
            <a:off x="1173456" y="5152595"/>
            <a:ext cx="4667584" cy="531588"/>
          </a:xfrm>
          <a:prstGeom prst="roundRect">
            <a:avLst>
              <a:gd name="adj" fmla="val 50000"/>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432000" tIns="0" rIns="0" bIns="0" rtlCol="0" anchor="ctr"/>
          <a:lstStyle/>
          <a:p>
            <a:r>
              <a:rPr lang="zh-CN" altLang="en-US" sz="2000" b="1" dirty="0">
                <a:solidFill>
                  <a:schemeClr val="tx1">
                    <a:lumMod val="85000"/>
                    <a:lumOff val="15000"/>
                  </a:schemeClr>
                </a:solidFill>
                <a:latin typeface="阿里巴巴普惠体 R" pitchFamily="18" charset="-122"/>
                <a:ea typeface="阿里巴巴普惠体 R" pitchFamily="18" charset="-122"/>
                <a:cs typeface="阿里巴巴普惠体 R" pitchFamily="18" charset="-122"/>
              </a:rPr>
              <a:t>输入内容输入内容输入内容</a:t>
            </a:r>
          </a:p>
        </p:txBody>
      </p:sp>
      <p:sp>
        <p:nvSpPr>
          <p:cNvPr id="20" name="圆角矩形 19"/>
          <p:cNvSpPr/>
          <p:nvPr/>
        </p:nvSpPr>
        <p:spPr>
          <a:xfrm>
            <a:off x="6354906" y="2766580"/>
            <a:ext cx="4667584" cy="531588"/>
          </a:xfrm>
          <a:prstGeom prst="roundRect">
            <a:avLst>
              <a:gd name="adj" fmla="val 50000"/>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432000" tIns="0" rIns="468000" bIns="0" rtlCol="0" anchor="ctr"/>
          <a:lstStyle/>
          <a:p>
            <a:pPr algn="r"/>
            <a:r>
              <a:rPr lang="zh-CN" altLang="en-US" sz="2000" b="1" dirty="0">
                <a:solidFill>
                  <a:schemeClr val="tx1">
                    <a:lumMod val="85000"/>
                    <a:lumOff val="15000"/>
                  </a:schemeClr>
                </a:solidFill>
                <a:latin typeface="阿里巴巴普惠体 R" pitchFamily="18" charset="-122"/>
                <a:ea typeface="阿里巴巴普惠体 R" pitchFamily="18" charset="-122"/>
                <a:cs typeface="阿里巴巴普惠体 R" pitchFamily="18" charset="-122"/>
              </a:rPr>
              <a:t>输入内容输入内容输入内容</a:t>
            </a:r>
          </a:p>
        </p:txBody>
      </p:sp>
      <p:sp>
        <p:nvSpPr>
          <p:cNvPr id="22" name="圆角矩形 21"/>
          <p:cNvSpPr/>
          <p:nvPr/>
        </p:nvSpPr>
        <p:spPr>
          <a:xfrm>
            <a:off x="6354906" y="3561919"/>
            <a:ext cx="4667584" cy="531588"/>
          </a:xfrm>
          <a:prstGeom prst="roundRect">
            <a:avLst>
              <a:gd name="adj" fmla="val 50000"/>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432000" tIns="0" rIns="468000" bIns="0" rtlCol="0" anchor="ctr"/>
          <a:lstStyle/>
          <a:p>
            <a:pPr algn="r"/>
            <a:r>
              <a:rPr lang="zh-CN" altLang="en-US" sz="2000" b="1" dirty="0">
                <a:solidFill>
                  <a:schemeClr val="tx1">
                    <a:lumMod val="85000"/>
                    <a:lumOff val="15000"/>
                  </a:schemeClr>
                </a:solidFill>
                <a:latin typeface="阿里巴巴普惠体 R" pitchFamily="18" charset="-122"/>
                <a:ea typeface="阿里巴巴普惠体 R" pitchFamily="18" charset="-122"/>
                <a:cs typeface="阿里巴巴普惠体 R" pitchFamily="18" charset="-122"/>
              </a:rPr>
              <a:t>输入内容输入内容输入内容</a:t>
            </a:r>
          </a:p>
        </p:txBody>
      </p:sp>
      <p:sp>
        <p:nvSpPr>
          <p:cNvPr id="24" name="圆角矩形 23"/>
          <p:cNvSpPr/>
          <p:nvPr/>
        </p:nvSpPr>
        <p:spPr>
          <a:xfrm>
            <a:off x="6354906" y="4362843"/>
            <a:ext cx="4667584" cy="531588"/>
          </a:xfrm>
          <a:prstGeom prst="roundRect">
            <a:avLst>
              <a:gd name="adj" fmla="val 50000"/>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432000" tIns="0" rIns="468000" bIns="0" rtlCol="0" anchor="ctr"/>
          <a:lstStyle/>
          <a:p>
            <a:pPr algn="r"/>
            <a:r>
              <a:rPr lang="zh-CN" altLang="en-US" sz="2000" b="1" dirty="0">
                <a:solidFill>
                  <a:schemeClr val="tx1">
                    <a:lumMod val="85000"/>
                    <a:lumOff val="15000"/>
                  </a:schemeClr>
                </a:solidFill>
                <a:latin typeface="阿里巴巴普惠体 R" pitchFamily="18" charset="-122"/>
                <a:ea typeface="阿里巴巴普惠体 R" pitchFamily="18" charset="-122"/>
                <a:cs typeface="阿里巴巴普惠体 R" pitchFamily="18" charset="-122"/>
              </a:rPr>
              <a:t>输入内容输入内容输入内容</a:t>
            </a:r>
          </a:p>
        </p:txBody>
      </p:sp>
      <p:sp>
        <p:nvSpPr>
          <p:cNvPr id="26" name="圆角矩形 25"/>
          <p:cNvSpPr/>
          <p:nvPr/>
        </p:nvSpPr>
        <p:spPr>
          <a:xfrm>
            <a:off x="6354906" y="5152591"/>
            <a:ext cx="4667584" cy="531588"/>
          </a:xfrm>
          <a:prstGeom prst="roundRect">
            <a:avLst>
              <a:gd name="adj" fmla="val 50000"/>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432000" tIns="0" rIns="468000" bIns="0" rtlCol="0" anchor="ctr"/>
          <a:lstStyle/>
          <a:p>
            <a:pPr algn="r"/>
            <a:r>
              <a:rPr lang="zh-CN" altLang="en-US" sz="2000" b="1" dirty="0">
                <a:solidFill>
                  <a:schemeClr val="tx1">
                    <a:lumMod val="85000"/>
                    <a:lumOff val="15000"/>
                  </a:schemeClr>
                </a:solidFill>
                <a:latin typeface="阿里巴巴普惠体 R" pitchFamily="18" charset="-122"/>
                <a:ea typeface="阿里巴巴普惠体 R" pitchFamily="18" charset="-122"/>
                <a:cs typeface="阿里巴巴普惠体 R" pitchFamily="18" charset="-122"/>
              </a:rPr>
              <a:t>输入内容输入内容输入内容</a:t>
            </a:r>
          </a:p>
        </p:txBody>
      </p:sp>
      <p:sp>
        <p:nvSpPr>
          <p:cNvPr id="30" name="椭圆 29"/>
          <p:cNvSpPr/>
          <p:nvPr/>
        </p:nvSpPr>
        <p:spPr>
          <a:xfrm>
            <a:off x="5284495" y="2670797"/>
            <a:ext cx="723155" cy="72315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chemeClr val="bg1"/>
                </a:solidFill>
                <a:latin typeface="Arial" panose="020B0604020202020204" pitchFamily="34" charset="0"/>
                <a:ea typeface="阿里巴巴普惠体 R" pitchFamily="18" charset="-122"/>
                <a:cs typeface="Arial" panose="020B0604020202020204" pitchFamily="34" charset="0"/>
              </a:rPr>
              <a:t>1</a:t>
            </a:r>
            <a:endParaRPr lang="zh-CN" altLang="en-US" sz="2800" dirty="0">
              <a:solidFill>
                <a:schemeClr val="bg1"/>
              </a:solidFill>
              <a:latin typeface="Arial" panose="020B0604020202020204" pitchFamily="34" charset="0"/>
              <a:ea typeface="阿里巴巴普惠体 R" pitchFamily="18" charset="-122"/>
              <a:cs typeface="Arial" panose="020B0604020202020204" pitchFamily="34" charset="0"/>
            </a:endParaRPr>
          </a:p>
        </p:txBody>
      </p:sp>
      <p:sp>
        <p:nvSpPr>
          <p:cNvPr id="31" name="椭圆 30"/>
          <p:cNvSpPr/>
          <p:nvPr/>
        </p:nvSpPr>
        <p:spPr>
          <a:xfrm>
            <a:off x="5284495" y="3466134"/>
            <a:ext cx="723155" cy="72315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chemeClr val="bg1"/>
                </a:solidFill>
                <a:latin typeface="Arial" panose="020B0604020202020204" pitchFamily="34" charset="0"/>
                <a:ea typeface="阿里巴巴普惠体 R" pitchFamily="18" charset="-122"/>
                <a:cs typeface="Arial" panose="020B0604020202020204" pitchFamily="34" charset="0"/>
              </a:rPr>
              <a:t>2</a:t>
            </a:r>
            <a:endParaRPr lang="zh-CN" altLang="en-US" sz="2800" dirty="0">
              <a:solidFill>
                <a:schemeClr val="bg1"/>
              </a:solidFill>
              <a:latin typeface="Arial" panose="020B0604020202020204" pitchFamily="34" charset="0"/>
              <a:ea typeface="阿里巴巴普惠体 R" pitchFamily="18" charset="-122"/>
              <a:cs typeface="Arial" panose="020B0604020202020204" pitchFamily="34" charset="0"/>
            </a:endParaRPr>
          </a:p>
        </p:txBody>
      </p:sp>
      <p:sp>
        <p:nvSpPr>
          <p:cNvPr id="32" name="椭圆 31"/>
          <p:cNvSpPr/>
          <p:nvPr/>
        </p:nvSpPr>
        <p:spPr>
          <a:xfrm>
            <a:off x="5284495" y="4261470"/>
            <a:ext cx="723155" cy="72315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chemeClr val="bg1"/>
                </a:solidFill>
                <a:latin typeface="Arial" panose="020B0604020202020204" pitchFamily="34" charset="0"/>
                <a:ea typeface="阿里巴巴普惠体 R" pitchFamily="18" charset="-122"/>
                <a:cs typeface="Arial" panose="020B0604020202020204" pitchFamily="34" charset="0"/>
              </a:rPr>
              <a:t>3</a:t>
            </a:r>
            <a:endParaRPr lang="zh-CN" altLang="en-US" sz="2800" dirty="0">
              <a:solidFill>
                <a:schemeClr val="bg1"/>
              </a:solidFill>
              <a:latin typeface="Arial" panose="020B0604020202020204" pitchFamily="34" charset="0"/>
              <a:ea typeface="阿里巴巴普惠体 R" pitchFamily="18" charset="-122"/>
              <a:cs typeface="Arial" panose="020B0604020202020204" pitchFamily="34" charset="0"/>
            </a:endParaRPr>
          </a:p>
        </p:txBody>
      </p:sp>
      <p:sp>
        <p:nvSpPr>
          <p:cNvPr id="33" name="椭圆 32"/>
          <p:cNvSpPr/>
          <p:nvPr/>
        </p:nvSpPr>
        <p:spPr>
          <a:xfrm>
            <a:off x="5284495" y="5056808"/>
            <a:ext cx="723155" cy="72315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chemeClr val="bg1"/>
                </a:solidFill>
                <a:latin typeface="Arial" panose="020B0604020202020204" pitchFamily="34" charset="0"/>
                <a:ea typeface="阿里巴巴普惠体 R" pitchFamily="18" charset="-122"/>
                <a:cs typeface="Arial" panose="020B0604020202020204" pitchFamily="34" charset="0"/>
              </a:rPr>
              <a:t>4</a:t>
            </a:r>
            <a:endParaRPr lang="zh-CN" altLang="en-US" sz="2800" dirty="0">
              <a:solidFill>
                <a:schemeClr val="bg1"/>
              </a:solidFill>
              <a:latin typeface="Arial" panose="020B0604020202020204" pitchFamily="34" charset="0"/>
              <a:ea typeface="阿里巴巴普惠体 R" pitchFamily="18" charset="-122"/>
              <a:cs typeface="Arial" panose="020B0604020202020204" pitchFamily="34" charset="0"/>
            </a:endParaRPr>
          </a:p>
        </p:txBody>
      </p:sp>
      <p:sp>
        <p:nvSpPr>
          <p:cNvPr id="38" name="椭圆 37"/>
          <p:cNvSpPr/>
          <p:nvPr/>
        </p:nvSpPr>
        <p:spPr>
          <a:xfrm>
            <a:off x="6179730" y="2670797"/>
            <a:ext cx="723155" cy="72315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chemeClr val="bg1"/>
                </a:solidFill>
                <a:latin typeface="Arial" panose="020B0604020202020204" pitchFamily="34" charset="0"/>
                <a:ea typeface="阿里巴巴普惠体 R" pitchFamily="18" charset="-122"/>
                <a:cs typeface="Arial" panose="020B0604020202020204" pitchFamily="34" charset="0"/>
              </a:rPr>
              <a:t>5</a:t>
            </a:r>
            <a:endParaRPr lang="zh-CN" altLang="en-US" sz="2800" dirty="0">
              <a:solidFill>
                <a:schemeClr val="bg1"/>
              </a:solidFill>
              <a:latin typeface="Arial" panose="020B0604020202020204" pitchFamily="34" charset="0"/>
              <a:ea typeface="阿里巴巴普惠体 R" pitchFamily="18" charset="-122"/>
              <a:cs typeface="Arial" panose="020B0604020202020204" pitchFamily="34" charset="0"/>
            </a:endParaRPr>
          </a:p>
        </p:txBody>
      </p:sp>
      <p:sp>
        <p:nvSpPr>
          <p:cNvPr id="39" name="椭圆 38"/>
          <p:cNvSpPr/>
          <p:nvPr/>
        </p:nvSpPr>
        <p:spPr>
          <a:xfrm>
            <a:off x="6179730" y="3466134"/>
            <a:ext cx="723155" cy="72315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chemeClr val="bg1"/>
                </a:solidFill>
                <a:latin typeface="Arial" panose="020B0604020202020204" pitchFamily="34" charset="0"/>
                <a:ea typeface="阿里巴巴普惠体 R" pitchFamily="18" charset="-122"/>
                <a:cs typeface="Arial" panose="020B0604020202020204" pitchFamily="34" charset="0"/>
              </a:rPr>
              <a:t>6</a:t>
            </a:r>
            <a:endParaRPr lang="zh-CN" altLang="en-US" sz="2800" dirty="0">
              <a:solidFill>
                <a:schemeClr val="bg1"/>
              </a:solidFill>
              <a:latin typeface="Arial" panose="020B0604020202020204" pitchFamily="34" charset="0"/>
              <a:ea typeface="阿里巴巴普惠体 R" pitchFamily="18" charset="-122"/>
              <a:cs typeface="Arial" panose="020B0604020202020204" pitchFamily="34" charset="0"/>
            </a:endParaRPr>
          </a:p>
        </p:txBody>
      </p:sp>
      <p:sp>
        <p:nvSpPr>
          <p:cNvPr id="40" name="椭圆 39"/>
          <p:cNvSpPr/>
          <p:nvPr/>
        </p:nvSpPr>
        <p:spPr>
          <a:xfrm>
            <a:off x="6179730" y="4261470"/>
            <a:ext cx="723155" cy="72315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chemeClr val="bg1"/>
                </a:solidFill>
                <a:latin typeface="Arial" panose="020B0604020202020204" pitchFamily="34" charset="0"/>
                <a:ea typeface="阿里巴巴普惠体 R" pitchFamily="18" charset="-122"/>
                <a:cs typeface="Arial" panose="020B0604020202020204" pitchFamily="34" charset="0"/>
              </a:rPr>
              <a:t>7</a:t>
            </a:r>
            <a:endParaRPr lang="zh-CN" altLang="en-US" sz="2800" dirty="0">
              <a:solidFill>
                <a:schemeClr val="bg1"/>
              </a:solidFill>
              <a:latin typeface="Arial" panose="020B0604020202020204" pitchFamily="34" charset="0"/>
              <a:ea typeface="阿里巴巴普惠体 R" pitchFamily="18" charset="-122"/>
              <a:cs typeface="Arial" panose="020B0604020202020204" pitchFamily="34" charset="0"/>
            </a:endParaRPr>
          </a:p>
        </p:txBody>
      </p:sp>
      <p:sp>
        <p:nvSpPr>
          <p:cNvPr id="41" name="椭圆 40"/>
          <p:cNvSpPr/>
          <p:nvPr/>
        </p:nvSpPr>
        <p:spPr>
          <a:xfrm>
            <a:off x="6179730" y="5056808"/>
            <a:ext cx="723155" cy="72315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chemeClr val="bg1"/>
                </a:solidFill>
                <a:latin typeface="Arial" panose="020B0604020202020204" pitchFamily="34" charset="0"/>
                <a:ea typeface="阿里巴巴普惠体 R" pitchFamily="18" charset="-122"/>
                <a:cs typeface="Arial" panose="020B0604020202020204" pitchFamily="34" charset="0"/>
              </a:rPr>
              <a:t>8</a:t>
            </a:r>
            <a:endParaRPr lang="zh-CN" altLang="en-US" sz="2800" dirty="0">
              <a:solidFill>
                <a:schemeClr val="bg1"/>
              </a:solidFill>
              <a:latin typeface="Arial" panose="020B0604020202020204" pitchFamily="34" charset="0"/>
              <a:ea typeface="阿里巴巴普惠体 R" pitchFamily="18"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0-#ppt_w/2"/>
                                          </p:val>
                                        </p:tav>
                                        <p:tav tm="100000">
                                          <p:val>
                                            <p:strVal val="#ppt_x"/>
                                          </p:val>
                                        </p:tav>
                                      </p:tavLst>
                                    </p:anim>
                                    <p:anim calcmode="lin" valueType="num">
                                      <p:cBhvr additive="base">
                                        <p:cTn id="8" dur="500" fill="hold"/>
                                        <p:tgtEl>
                                          <p:spTgt spid="3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20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0-#ppt_w/2"/>
                                          </p:val>
                                        </p:tav>
                                        <p:tav tm="100000">
                                          <p:val>
                                            <p:strVal val="#ppt_x"/>
                                          </p:val>
                                        </p:tav>
                                      </p:tavLst>
                                    </p:anim>
                                    <p:anim calcmode="lin" valueType="num">
                                      <p:cBhvr additive="base">
                                        <p:cTn id="12" dur="500" fill="hold"/>
                                        <p:tgtEl>
                                          <p:spTgt spid="3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400"/>
                                  </p:stCondLst>
                                  <p:childTnLst>
                                    <p:set>
                                      <p:cBhvr>
                                        <p:cTn id="14" dur="1" fill="hold">
                                          <p:stCondLst>
                                            <p:cond delay="0"/>
                                          </p:stCondLst>
                                        </p:cTn>
                                        <p:tgtEl>
                                          <p:spTgt spid="32"/>
                                        </p:tgtEl>
                                        <p:attrNameLst>
                                          <p:attrName>style.visibility</p:attrName>
                                        </p:attrNameLst>
                                      </p:cBhvr>
                                      <p:to>
                                        <p:strVal val="visible"/>
                                      </p:to>
                                    </p:set>
                                    <p:anim calcmode="lin" valueType="num">
                                      <p:cBhvr additive="base">
                                        <p:cTn id="15" dur="500" fill="hold"/>
                                        <p:tgtEl>
                                          <p:spTgt spid="32"/>
                                        </p:tgtEl>
                                        <p:attrNameLst>
                                          <p:attrName>ppt_x</p:attrName>
                                        </p:attrNameLst>
                                      </p:cBhvr>
                                      <p:tavLst>
                                        <p:tav tm="0">
                                          <p:val>
                                            <p:strVal val="0-#ppt_w/2"/>
                                          </p:val>
                                        </p:tav>
                                        <p:tav tm="100000">
                                          <p:val>
                                            <p:strVal val="#ppt_x"/>
                                          </p:val>
                                        </p:tav>
                                      </p:tavLst>
                                    </p:anim>
                                    <p:anim calcmode="lin" valueType="num">
                                      <p:cBhvr additive="base">
                                        <p:cTn id="16" dur="500" fill="hold"/>
                                        <p:tgtEl>
                                          <p:spTgt spid="3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60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500" fill="hold"/>
                                        <p:tgtEl>
                                          <p:spTgt spid="33"/>
                                        </p:tgtEl>
                                        <p:attrNameLst>
                                          <p:attrName>ppt_x</p:attrName>
                                        </p:attrNameLst>
                                      </p:cBhvr>
                                      <p:tavLst>
                                        <p:tav tm="0">
                                          <p:val>
                                            <p:strVal val="0-#ppt_w/2"/>
                                          </p:val>
                                        </p:tav>
                                        <p:tav tm="100000">
                                          <p:val>
                                            <p:strVal val="#ppt_x"/>
                                          </p:val>
                                        </p:tav>
                                      </p:tavLst>
                                    </p:anim>
                                    <p:anim calcmode="lin" valueType="num">
                                      <p:cBhvr additive="base">
                                        <p:cTn id="20" dur="5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additive="base">
                                        <p:cTn id="23" dur="500" fill="hold"/>
                                        <p:tgtEl>
                                          <p:spTgt spid="38"/>
                                        </p:tgtEl>
                                        <p:attrNameLst>
                                          <p:attrName>ppt_x</p:attrName>
                                        </p:attrNameLst>
                                      </p:cBhvr>
                                      <p:tavLst>
                                        <p:tav tm="0">
                                          <p:val>
                                            <p:strVal val="1+#ppt_w/2"/>
                                          </p:val>
                                        </p:tav>
                                        <p:tav tm="100000">
                                          <p:val>
                                            <p:strVal val="#ppt_x"/>
                                          </p:val>
                                        </p:tav>
                                      </p:tavLst>
                                    </p:anim>
                                    <p:anim calcmode="lin" valueType="num">
                                      <p:cBhvr additive="base">
                                        <p:cTn id="24" dur="500" fill="hold"/>
                                        <p:tgtEl>
                                          <p:spTgt spid="38"/>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200"/>
                                  </p:stCondLst>
                                  <p:childTnLst>
                                    <p:set>
                                      <p:cBhvr>
                                        <p:cTn id="26" dur="1" fill="hold">
                                          <p:stCondLst>
                                            <p:cond delay="0"/>
                                          </p:stCondLst>
                                        </p:cTn>
                                        <p:tgtEl>
                                          <p:spTgt spid="39"/>
                                        </p:tgtEl>
                                        <p:attrNameLst>
                                          <p:attrName>style.visibility</p:attrName>
                                        </p:attrNameLst>
                                      </p:cBhvr>
                                      <p:to>
                                        <p:strVal val="visible"/>
                                      </p:to>
                                    </p:set>
                                    <p:anim calcmode="lin" valueType="num">
                                      <p:cBhvr additive="base">
                                        <p:cTn id="27" dur="500" fill="hold"/>
                                        <p:tgtEl>
                                          <p:spTgt spid="39"/>
                                        </p:tgtEl>
                                        <p:attrNameLst>
                                          <p:attrName>ppt_x</p:attrName>
                                        </p:attrNameLst>
                                      </p:cBhvr>
                                      <p:tavLst>
                                        <p:tav tm="0">
                                          <p:val>
                                            <p:strVal val="1+#ppt_w/2"/>
                                          </p:val>
                                        </p:tav>
                                        <p:tav tm="100000">
                                          <p:val>
                                            <p:strVal val="#ppt_x"/>
                                          </p:val>
                                        </p:tav>
                                      </p:tavLst>
                                    </p:anim>
                                    <p:anim calcmode="lin" valueType="num">
                                      <p:cBhvr additive="base">
                                        <p:cTn id="28" dur="500" fill="hold"/>
                                        <p:tgtEl>
                                          <p:spTgt spid="39"/>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400"/>
                                  </p:stCondLst>
                                  <p:childTnLst>
                                    <p:set>
                                      <p:cBhvr>
                                        <p:cTn id="30" dur="1" fill="hold">
                                          <p:stCondLst>
                                            <p:cond delay="0"/>
                                          </p:stCondLst>
                                        </p:cTn>
                                        <p:tgtEl>
                                          <p:spTgt spid="40"/>
                                        </p:tgtEl>
                                        <p:attrNameLst>
                                          <p:attrName>style.visibility</p:attrName>
                                        </p:attrNameLst>
                                      </p:cBhvr>
                                      <p:to>
                                        <p:strVal val="visible"/>
                                      </p:to>
                                    </p:set>
                                    <p:anim calcmode="lin" valueType="num">
                                      <p:cBhvr additive="base">
                                        <p:cTn id="31" dur="500" fill="hold"/>
                                        <p:tgtEl>
                                          <p:spTgt spid="40"/>
                                        </p:tgtEl>
                                        <p:attrNameLst>
                                          <p:attrName>ppt_x</p:attrName>
                                        </p:attrNameLst>
                                      </p:cBhvr>
                                      <p:tavLst>
                                        <p:tav tm="0">
                                          <p:val>
                                            <p:strVal val="1+#ppt_w/2"/>
                                          </p:val>
                                        </p:tav>
                                        <p:tav tm="100000">
                                          <p:val>
                                            <p:strVal val="#ppt_x"/>
                                          </p:val>
                                        </p:tav>
                                      </p:tavLst>
                                    </p:anim>
                                    <p:anim calcmode="lin" valueType="num">
                                      <p:cBhvr additive="base">
                                        <p:cTn id="32" dur="500" fill="hold"/>
                                        <p:tgtEl>
                                          <p:spTgt spid="40"/>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600"/>
                                  </p:stCondLst>
                                  <p:childTnLst>
                                    <p:set>
                                      <p:cBhvr>
                                        <p:cTn id="34" dur="1" fill="hold">
                                          <p:stCondLst>
                                            <p:cond delay="0"/>
                                          </p:stCondLst>
                                        </p:cTn>
                                        <p:tgtEl>
                                          <p:spTgt spid="41"/>
                                        </p:tgtEl>
                                        <p:attrNameLst>
                                          <p:attrName>style.visibility</p:attrName>
                                        </p:attrNameLst>
                                      </p:cBhvr>
                                      <p:to>
                                        <p:strVal val="visible"/>
                                      </p:to>
                                    </p:set>
                                    <p:anim calcmode="lin" valueType="num">
                                      <p:cBhvr additive="base">
                                        <p:cTn id="35" dur="500" fill="hold"/>
                                        <p:tgtEl>
                                          <p:spTgt spid="41"/>
                                        </p:tgtEl>
                                        <p:attrNameLst>
                                          <p:attrName>ppt_x</p:attrName>
                                        </p:attrNameLst>
                                      </p:cBhvr>
                                      <p:tavLst>
                                        <p:tav tm="0">
                                          <p:val>
                                            <p:strVal val="1+#ppt_w/2"/>
                                          </p:val>
                                        </p:tav>
                                        <p:tav tm="100000">
                                          <p:val>
                                            <p:strVal val="#ppt_x"/>
                                          </p:val>
                                        </p:tav>
                                      </p:tavLst>
                                    </p:anim>
                                    <p:anim calcmode="lin" valueType="num">
                                      <p:cBhvr additive="base">
                                        <p:cTn id="36" dur="500" fill="hold"/>
                                        <p:tgtEl>
                                          <p:spTgt spid="41"/>
                                        </p:tgtEl>
                                        <p:attrNameLst>
                                          <p:attrName>ppt_y</p:attrName>
                                        </p:attrNameLst>
                                      </p:cBhvr>
                                      <p:tavLst>
                                        <p:tav tm="0">
                                          <p:val>
                                            <p:strVal val="#ppt_y"/>
                                          </p:val>
                                        </p:tav>
                                        <p:tav tm="100000">
                                          <p:val>
                                            <p:strVal val="#ppt_y"/>
                                          </p:val>
                                        </p:tav>
                                      </p:tavLst>
                                    </p:anim>
                                  </p:childTnLst>
                                </p:cTn>
                              </p:par>
                            </p:childTnLst>
                          </p:cTn>
                        </p:par>
                        <p:par>
                          <p:cTn id="37" fill="hold">
                            <p:stCondLst>
                              <p:cond delay="500"/>
                            </p:stCondLst>
                            <p:childTnLst>
                              <p:par>
                                <p:cTn id="38" presetID="22" presetClass="entr" presetSubtype="2" fill="hold" grpId="0" nodeType="after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right)">
                                      <p:cBhvr>
                                        <p:cTn id="40" dur="500"/>
                                        <p:tgtEl>
                                          <p:spTgt spid="10"/>
                                        </p:tgtEl>
                                      </p:cBhvr>
                                    </p:animEffect>
                                  </p:childTnLst>
                                </p:cTn>
                              </p:par>
                              <p:par>
                                <p:cTn id="41" presetID="22" presetClass="entr" presetSubtype="2" fill="hold" grpId="0" nodeType="withEffect">
                                  <p:stCondLst>
                                    <p:cond delay="200"/>
                                  </p:stCondLst>
                                  <p:childTnLst>
                                    <p:set>
                                      <p:cBhvr>
                                        <p:cTn id="42" dur="1" fill="hold">
                                          <p:stCondLst>
                                            <p:cond delay="0"/>
                                          </p:stCondLst>
                                        </p:cTn>
                                        <p:tgtEl>
                                          <p:spTgt spid="12"/>
                                        </p:tgtEl>
                                        <p:attrNameLst>
                                          <p:attrName>style.visibility</p:attrName>
                                        </p:attrNameLst>
                                      </p:cBhvr>
                                      <p:to>
                                        <p:strVal val="visible"/>
                                      </p:to>
                                    </p:set>
                                    <p:animEffect transition="in" filter="wipe(right)">
                                      <p:cBhvr>
                                        <p:cTn id="43" dur="500"/>
                                        <p:tgtEl>
                                          <p:spTgt spid="12"/>
                                        </p:tgtEl>
                                      </p:cBhvr>
                                    </p:animEffect>
                                  </p:childTnLst>
                                </p:cTn>
                              </p:par>
                              <p:par>
                                <p:cTn id="44" presetID="22" presetClass="entr" presetSubtype="2" fill="hold" grpId="0" nodeType="withEffect">
                                  <p:stCondLst>
                                    <p:cond delay="400"/>
                                  </p:stCondLst>
                                  <p:childTnLst>
                                    <p:set>
                                      <p:cBhvr>
                                        <p:cTn id="45" dur="1" fill="hold">
                                          <p:stCondLst>
                                            <p:cond delay="0"/>
                                          </p:stCondLst>
                                        </p:cTn>
                                        <p:tgtEl>
                                          <p:spTgt spid="14"/>
                                        </p:tgtEl>
                                        <p:attrNameLst>
                                          <p:attrName>style.visibility</p:attrName>
                                        </p:attrNameLst>
                                      </p:cBhvr>
                                      <p:to>
                                        <p:strVal val="visible"/>
                                      </p:to>
                                    </p:set>
                                    <p:animEffect transition="in" filter="wipe(right)">
                                      <p:cBhvr>
                                        <p:cTn id="46" dur="500"/>
                                        <p:tgtEl>
                                          <p:spTgt spid="14"/>
                                        </p:tgtEl>
                                      </p:cBhvr>
                                    </p:animEffect>
                                  </p:childTnLst>
                                </p:cTn>
                              </p:par>
                              <p:par>
                                <p:cTn id="47" presetID="22" presetClass="entr" presetSubtype="2" fill="hold" grpId="0" nodeType="withEffect">
                                  <p:stCondLst>
                                    <p:cond delay="600"/>
                                  </p:stCondLst>
                                  <p:childTnLst>
                                    <p:set>
                                      <p:cBhvr>
                                        <p:cTn id="48" dur="1" fill="hold">
                                          <p:stCondLst>
                                            <p:cond delay="0"/>
                                          </p:stCondLst>
                                        </p:cTn>
                                        <p:tgtEl>
                                          <p:spTgt spid="16"/>
                                        </p:tgtEl>
                                        <p:attrNameLst>
                                          <p:attrName>style.visibility</p:attrName>
                                        </p:attrNameLst>
                                      </p:cBhvr>
                                      <p:to>
                                        <p:strVal val="visible"/>
                                      </p:to>
                                    </p:set>
                                    <p:animEffect transition="in" filter="wipe(right)">
                                      <p:cBhvr>
                                        <p:cTn id="49" dur="500"/>
                                        <p:tgtEl>
                                          <p:spTgt spid="16"/>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ipe(left)">
                                      <p:cBhvr>
                                        <p:cTn id="52" dur="500"/>
                                        <p:tgtEl>
                                          <p:spTgt spid="20"/>
                                        </p:tgtEl>
                                      </p:cBhvr>
                                    </p:animEffect>
                                  </p:childTnLst>
                                </p:cTn>
                              </p:par>
                              <p:par>
                                <p:cTn id="53" presetID="22" presetClass="entr" presetSubtype="8" fill="hold" grpId="0" nodeType="withEffect">
                                  <p:stCondLst>
                                    <p:cond delay="200"/>
                                  </p:stCondLst>
                                  <p:childTnLst>
                                    <p:set>
                                      <p:cBhvr>
                                        <p:cTn id="54" dur="1" fill="hold">
                                          <p:stCondLst>
                                            <p:cond delay="0"/>
                                          </p:stCondLst>
                                        </p:cTn>
                                        <p:tgtEl>
                                          <p:spTgt spid="22"/>
                                        </p:tgtEl>
                                        <p:attrNameLst>
                                          <p:attrName>style.visibility</p:attrName>
                                        </p:attrNameLst>
                                      </p:cBhvr>
                                      <p:to>
                                        <p:strVal val="visible"/>
                                      </p:to>
                                    </p:set>
                                    <p:animEffect transition="in" filter="wipe(left)">
                                      <p:cBhvr>
                                        <p:cTn id="55" dur="500"/>
                                        <p:tgtEl>
                                          <p:spTgt spid="22"/>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4"/>
                                        </p:tgtEl>
                                        <p:attrNameLst>
                                          <p:attrName>style.visibility</p:attrName>
                                        </p:attrNameLst>
                                      </p:cBhvr>
                                      <p:to>
                                        <p:strVal val="visible"/>
                                      </p:to>
                                    </p:set>
                                    <p:animEffect transition="in" filter="wipe(left)">
                                      <p:cBhvr>
                                        <p:cTn id="58" dur="500"/>
                                        <p:tgtEl>
                                          <p:spTgt spid="24"/>
                                        </p:tgtEl>
                                      </p:cBhvr>
                                    </p:animEffect>
                                  </p:childTnLst>
                                </p:cTn>
                              </p:par>
                              <p:par>
                                <p:cTn id="59" presetID="22" presetClass="entr" presetSubtype="8" fill="hold" grpId="0" nodeType="withEffect">
                                  <p:stCondLst>
                                    <p:cond delay="60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4" grpId="0" animBg="1"/>
      <p:bldP spid="16" grpId="0" animBg="1"/>
      <p:bldP spid="20" grpId="0" animBg="1"/>
      <p:bldP spid="22" grpId="0" animBg="1"/>
      <p:bldP spid="24" grpId="0" animBg="1"/>
      <p:bldP spid="26" grpId="0" animBg="1"/>
      <p:bldP spid="30" grpId="0" animBg="1"/>
      <p:bldP spid="31" grpId="0" animBg="1"/>
      <p:bldP spid="32" grpId="0" animBg="1"/>
      <p:bldP spid="33" grpId="0" animBg="1"/>
      <p:bldP spid="38" grpId="0" animBg="1"/>
      <p:bldP spid="39" grpId="0" animBg="1"/>
      <p:bldP spid="40" grpId="0" animBg="1"/>
      <p:bldP spid="4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标题标题标题标题</a:t>
            </a:r>
          </a:p>
        </p:txBody>
      </p:sp>
      <p:sp>
        <p:nvSpPr>
          <p:cNvPr id="4" name="矩形 3"/>
          <p:cNvSpPr/>
          <p:nvPr/>
        </p:nvSpPr>
        <p:spPr>
          <a:xfrm>
            <a:off x="1915887" y="1339164"/>
            <a:ext cx="8360228" cy="707886"/>
          </a:xfrm>
          <a:prstGeom prst="rect">
            <a:avLst/>
          </a:prstGeom>
          <a:noFill/>
        </p:spPr>
        <p:txBody>
          <a:bodyPr wrap="square" rtlCol="0">
            <a:spAutoFit/>
          </a:bodyPr>
          <a:lstStyle/>
          <a:p>
            <a:pPr algn="ctr"/>
            <a:r>
              <a:rPr lang="zh-CN" altLang="en-US" sz="4000" spc="-300" dirty="0">
                <a:solidFill>
                  <a:srgbClr val="C00000"/>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标题内容标题内容标题内容标题</a:t>
            </a:r>
          </a:p>
        </p:txBody>
      </p:sp>
      <p:sp>
        <p:nvSpPr>
          <p:cNvPr id="18" name="圆角矩形 17"/>
          <p:cNvSpPr/>
          <p:nvPr/>
        </p:nvSpPr>
        <p:spPr>
          <a:xfrm>
            <a:off x="1799279" y="2374092"/>
            <a:ext cx="883180" cy="833024"/>
          </a:xfrm>
          <a:prstGeom prst="roundRect">
            <a:avLst/>
          </a:prstGeom>
          <a:solidFill>
            <a:srgbClr val="C00000"/>
          </a:solidFill>
        </p:spPr>
        <p:txBody>
          <a:bodyPr wrap="none" anchor="ctr">
            <a:noAutofit/>
          </a:bodyPr>
          <a:lstStyle/>
          <a:p>
            <a:pPr algn="ctr"/>
            <a:r>
              <a:rPr lang="zh-CN" altLang="en-US" sz="2400" b="1"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标题</a:t>
            </a:r>
          </a:p>
        </p:txBody>
      </p:sp>
      <p:sp>
        <p:nvSpPr>
          <p:cNvPr id="19" name="圆角矩形 18"/>
          <p:cNvSpPr/>
          <p:nvPr/>
        </p:nvSpPr>
        <p:spPr>
          <a:xfrm>
            <a:off x="4372825" y="2396704"/>
            <a:ext cx="883180" cy="833024"/>
          </a:xfrm>
          <a:prstGeom prst="roundRect">
            <a:avLst/>
          </a:prstGeom>
          <a:solidFill>
            <a:srgbClr val="C00000"/>
          </a:solidFill>
        </p:spPr>
        <p:txBody>
          <a:bodyPr wrap="none" anchor="ctr">
            <a:noAutofit/>
          </a:bodyPr>
          <a:lstStyle/>
          <a:p>
            <a:pPr algn="ctr"/>
            <a:r>
              <a:rPr lang="zh-CN" altLang="en-US" sz="2400" b="1"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标题</a:t>
            </a:r>
          </a:p>
        </p:txBody>
      </p:sp>
      <p:sp>
        <p:nvSpPr>
          <p:cNvPr id="20" name="圆角矩形 19"/>
          <p:cNvSpPr/>
          <p:nvPr/>
        </p:nvSpPr>
        <p:spPr>
          <a:xfrm>
            <a:off x="6946371" y="2396704"/>
            <a:ext cx="883180" cy="833024"/>
          </a:xfrm>
          <a:prstGeom prst="roundRect">
            <a:avLst/>
          </a:prstGeom>
          <a:solidFill>
            <a:srgbClr val="C00000"/>
          </a:solidFill>
        </p:spPr>
        <p:txBody>
          <a:bodyPr wrap="none" anchor="ctr">
            <a:noAutofit/>
          </a:bodyPr>
          <a:lstStyle/>
          <a:p>
            <a:pPr algn="ctr"/>
            <a:r>
              <a:rPr lang="zh-CN" altLang="en-US" sz="2400" b="1"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标题</a:t>
            </a:r>
          </a:p>
        </p:txBody>
      </p:sp>
      <p:sp>
        <p:nvSpPr>
          <p:cNvPr id="21" name="圆角矩形 20"/>
          <p:cNvSpPr/>
          <p:nvPr/>
        </p:nvSpPr>
        <p:spPr>
          <a:xfrm>
            <a:off x="9538949" y="2374092"/>
            <a:ext cx="883180" cy="833024"/>
          </a:xfrm>
          <a:prstGeom prst="roundRect">
            <a:avLst/>
          </a:prstGeom>
          <a:solidFill>
            <a:srgbClr val="C00000"/>
          </a:solidFill>
        </p:spPr>
        <p:txBody>
          <a:bodyPr wrap="none" anchor="ctr">
            <a:noAutofit/>
          </a:bodyPr>
          <a:lstStyle/>
          <a:p>
            <a:pPr algn="ctr"/>
            <a:r>
              <a:rPr lang="zh-CN" altLang="en-US" sz="2400" b="1"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标题</a:t>
            </a:r>
          </a:p>
        </p:txBody>
      </p:sp>
      <p:sp>
        <p:nvSpPr>
          <p:cNvPr id="25" name="矩形 24"/>
          <p:cNvSpPr/>
          <p:nvPr/>
        </p:nvSpPr>
        <p:spPr>
          <a:xfrm>
            <a:off x="1056326" y="3406253"/>
            <a:ext cx="2407151" cy="646331"/>
          </a:xfrm>
          <a:prstGeom prst="rect">
            <a:avLst/>
          </a:prstGeom>
          <a:effectLst/>
        </p:spPr>
        <p:txBody>
          <a:bodyPr vert="horz" wrap="square">
            <a:spAutoFit/>
          </a:bodyPr>
          <a:lstStyle/>
          <a:p>
            <a:pPr algn="ctr"/>
            <a:r>
              <a:rPr lang="zh-CN" altLang="en-US" dirty="0">
                <a:solidFill>
                  <a:schemeClr val="tx1">
                    <a:lumMod val="85000"/>
                    <a:lumOff val="15000"/>
                  </a:schemeClr>
                </a:solidFill>
                <a:latin typeface="阿里巴巴普惠体 R" pitchFamily="18" charset="-122"/>
                <a:ea typeface="阿里巴巴普惠体 R" pitchFamily="18" charset="-122"/>
                <a:cs typeface="阿里巴巴普惠体 R" pitchFamily="18" charset="-122"/>
              </a:rPr>
              <a:t>输入具体内容输入具体内容输入具体内容</a:t>
            </a:r>
            <a:endParaRPr lang="zh-CN" altLang="zh-CN" kern="0" dirty="0">
              <a:solidFill>
                <a:schemeClr val="tx1">
                  <a:lumMod val="85000"/>
                  <a:lumOff val="15000"/>
                </a:schemeClr>
              </a:solidFill>
              <a:latin typeface="阿里巴巴普惠体 R" pitchFamily="18" charset="-122"/>
              <a:ea typeface="阿里巴巴普惠体 R" pitchFamily="18" charset="-122"/>
            </a:endParaRPr>
          </a:p>
        </p:txBody>
      </p:sp>
      <p:sp>
        <p:nvSpPr>
          <p:cNvPr id="29" name="矩形 28"/>
          <p:cNvSpPr/>
          <p:nvPr/>
        </p:nvSpPr>
        <p:spPr>
          <a:xfrm>
            <a:off x="6306205" y="3406253"/>
            <a:ext cx="2252968" cy="646331"/>
          </a:xfrm>
          <a:prstGeom prst="rect">
            <a:avLst/>
          </a:prstGeom>
          <a:effectLst/>
        </p:spPr>
        <p:txBody>
          <a:bodyPr vert="horz" wrap="square">
            <a:spAutoFit/>
          </a:bodyPr>
          <a:lstStyle/>
          <a:p>
            <a:pPr algn="ctr"/>
            <a:r>
              <a:rPr lang="zh-CN" altLang="en-US" dirty="0">
                <a:solidFill>
                  <a:schemeClr val="tx1">
                    <a:lumMod val="85000"/>
                    <a:lumOff val="15000"/>
                  </a:schemeClr>
                </a:solidFill>
                <a:latin typeface="阿里巴巴普惠体 R" pitchFamily="18" charset="-122"/>
                <a:ea typeface="阿里巴巴普惠体 R" pitchFamily="18" charset="-122"/>
                <a:cs typeface="阿里巴巴普惠体 R" pitchFamily="18" charset="-122"/>
              </a:rPr>
              <a:t>输入具体内容输入具体内容输入具体内容</a:t>
            </a:r>
            <a:endParaRPr lang="zh-CN" altLang="zh-CN" kern="0" dirty="0">
              <a:solidFill>
                <a:schemeClr val="tx1">
                  <a:lumMod val="85000"/>
                  <a:lumOff val="15000"/>
                </a:schemeClr>
              </a:solidFill>
              <a:latin typeface="阿里巴巴普惠体 R" pitchFamily="18" charset="-122"/>
              <a:ea typeface="阿里巴巴普惠体 R" pitchFamily="18" charset="-122"/>
            </a:endParaRPr>
          </a:p>
        </p:txBody>
      </p:sp>
      <p:sp>
        <p:nvSpPr>
          <p:cNvPr id="33" name="矩形 32"/>
          <p:cNvSpPr/>
          <p:nvPr/>
        </p:nvSpPr>
        <p:spPr>
          <a:xfrm>
            <a:off x="3758356" y="3406253"/>
            <a:ext cx="2252968" cy="646331"/>
          </a:xfrm>
          <a:prstGeom prst="rect">
            <a:avLst/>
          </a:prstGeom>
          <a:effectLst/>
        </p:spPr>
        <p:txBody>
          <a:bodyPr vert="horz" wrap="square">
            <a:spAutoFit/>
          </a:bodyPr>
          <a:lstStyle/>
          <a:p>
            <a:pPr algn="ctr"/>
            <a:r>
              <a:rPr lang="zh-CN" altLang="en-US" dirty="0">
                <a:solidFill>
                  <a:schemeClr val="tx1">
                    <a:lumMod val="85000"/>
                    <a:lumOff val="15000"/>
                  </a:schemeClr>
                </a:solidFill>
                <a:latin typeface="阿里巴巴普惠体 R" pitchFamily="18" charset="-122"/>
                <a:ea typeface="阿里巴巴普惠体 R" pitchFamily="18" charset="-122"/>
                <a:cs typeface="阿里巴巴普惠体 R" pitchFamily="18" charset="-122"/>
              </a:rPr>
              <a:t>输入具体内容输入具体内容输入具体内容</a:t>
            </a:r>
            <a:endParaRPr lang="zh-CN" altLang="zh-CN" kern="0" dirty="0">
              <a:solidFill>
                <a:schemeClr val="tx1">
                  <a:lumMod val="85000"/>
                  <a:lumOff val="15000"/>
                </a:schemeClr>
              </a:solidFill>
              <a:latin typeface="阿里巴巴普惠体 R" pitchFamily="18" charset="-122"/>
              <a:ea typeface="阿里巴巴普惠体 R" pitchFamily="18" charset="-122"/>
            </a:endParaRPr>
          </a:p>
        </p:txBody>
      </p:sp>
      <p:sp>
        <p:nvSpPr>
          <p:cNvPr id="37" name="矩形 36"/>
          <p:cNvSpPr/>
          <p:nvPr/>
        </p:nvSpPr>
        <p:spPr>
          <a:xfrm>
            <a:off x="8854055" y="3406253"/>
            <a:ext cx="2252968" cy="646331"/>
          </a:xfrm>
          <a:prstGeom prst="rect">
            <a:avLst/>
          </a:prstGeom>
          <a:effectLst/>
        </p:spPr>
        <p:txBody>
          <a:bodyPr vert="horz" wrap="square">
            <a:spAutoFit/>
          </a:bodyPr>
          <a:lstStyle/>
          <a:p>
            <a:pPr algn="ctr"/>
            <a:r>
              <a:rPr lang="zh-CN" altLang="en-US" dirty="0">
                <a:solidFill>
                  <a:schemeClr val="tx1">
                    <a:lumMod val="85000"/>
                    <a:lumOff val="15000"/>
                  </a:schemeClr>
                </a:solidFill>
                <a:latin typeface="阿里巴巴普惠体 R" pitchFamily="18" charset="-122"/>
                <a:ea typeface="阿里巴巴普惠体 R" pitchFamily="18" charset="-122"/>
                <a:cs typeface="阿里巴巴普惠体 R" pitchFamily="18" charset="-122"/>
              </a:rPr>
              <a:t>输入具体内容输入具体内容输入具体内容</a:t>
            </a:r>
            <a:endParaRPr lang="zh-CN" altLang="zh-CN" kern="0" dirty="0">
              <a:solidFill>
                <a:schemeClr val="tx1">
                  <a:lumMod val="85000"/>
                  <a:lumOff val="15000"/>
                </a:schemeClr>
              </a:solidFill>
              <a:latin typeface="阿里巴巴普惠体 R" pitchFamily="18" charset="-122"/>
              <a:ea typeface="阿里巴巴普惠体 R" pitchFamily="18" charset="-122"/>
            </a:endParaRPr>
          </a:p>
        </p:txBody>
      </p:sp>
      <p:sp>
        <p:nvSpPr>
          <p:cNvPr id="39" name="圆角矩形 38"/>
          <p:cNvSpPr/>
          <p:nvPr/>
        </p:nvSpPr>
        <p:spPr>
          <a:xfrm>
            <a:off x="1818311" y="4464148"/>
            <a:ext cx="883180" cy="833024"/>
          </a:xfrm>
          <a:prstGeom prst="roundRect">
            <a:avLst/>
          </a:prstGeom>
          <a:solidFill>
            <a:srgbClr val="C00000"/>
          </a:solidFill>
        </p:spPr>
        <p:txBody>
          <a:bodyPr wrap="none" anchor="ctr">
            <a:noAutofit/>
          </a:bodyPr>
          <a:lstStyle/>
          <a:p>
            <a:pPr algn="ctr"/>
            <a:r>
              <a:rPr lang="zh-CN" altLang="en-US" sz="2400" b="1"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标题</a:t>
            </a:r>
          </a:p>
        </p:txBody>
      </p:sp>
      <p:sp>
        <p:nvSpPr>
          <p:cNvPr id="40" name="圆角矩形 39"/>
          <p:cNvSpPr/>
          <p:nvPr/>
        </p:nvSpPr>
        <p:spPr>
          <a:xfrm>
            <a:off x="4391857" y="4486761"/>
            <a:ext cx="883180" cy="833024"/>
          </a:xfrm>
          <a:prstGeom prst="roundRect">
            <a:avLst/>
          </a:prstGeom>
          <a:solidFill>
            <a:srgbClr val="C00000"/>
          </a:solidFill>
        </p:spPr>
        <p:txBody>
          <a:bodyPr wrap="none" anchor="ctr">
            <a:noAutofit/>
          </a:bodyPr>
          <a:lstStyle/>
          <a:p>
            <a:pPr algn="ctr"/>
            <a:r>
              <a:rPr lang="zh-CN" altLang="en-US" sz="2400" b="1"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标题</a:t>
            </a:r>
          </a:p>
        </p:txBody>
      </p:sp>
      <p:sp>
        <p:nvSpPr>
          <p:cNvPr id="41" name="圆角矩形 40"/>
          <p:cNvSpPr/>
          <p:nvPr/>
        </p:nvSpPr>
        <p:spPr>
          <a:xfrm>
            <a:off x="6946371" y="4486761"/>
            <a:ext cx="883180" cy="833024"/>
          </a:xfrm>
          <a:prstGeom prst="roundRect">
            <a:avLst/>
          </a:prstGeom>
          <a:solidFill>
            <a:srgbClr val="C00000"/>
          </a:solidFill>
        </p:spPr>
        <p:txBody>
          <a:bodyPr wrap="none" anchor="ctr">
            <a:noAutofit/>
          </a:bodyPr>
          <a:lstStyle/>
          <a:p>
            <a:pPr algn="ctr"/>
            <a:r>
              <a:rPr lang="zh-CN" altLang="en-US" sz="2400" b="1"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标题</a:t>
            </a:r>
          </a:p>
        </p:txBody>
      </p:sp>
      <p:sp>
        <p:nvSpPr>
          <p:cNvPr id="42" name="圆角矩形 41"/>
          <p:cNvSpPr/>
          <p:nvPr/>
        </p:nvSpPr>
        <p:spPr>
          <a:xfrm>
            <a:off x="9519917" y="4464148"/>
            <a:ext cx="883180" cy="833024"/>
          </a:xfrm>
          <a:prstGeom prst="roundRect">
            <a:avLst/>
          </a:prstGeom>
          <a:solidFill>
            <a:srgbClr val="C00000"/>
          </a:solidFill>
        </p:spPr>
        <p:txBody>
          <a:bodyPr wrap="none" anchor="ctr">
            <a:noAutofit/>
          </a:bodyPr>
          <a:lstStyle/>
          <a:p>
            <a:pPr algn="ctr"/>
            <a:r>
              <a:rPr lang="zh-CN" altLang="en-US" sz="2400" b="1"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标题</a:t>
            </a:r>
          </a:p>
        </p:txBody>
      </p:sp>
      <p:sp>
        <p:nvSpPr>
          <p:cNvPr id="43" name="矩形 42"/>
          <p:cNvSpPr/>
          <p:nvPr/>
        </p:nvSpPr>
        <p:spPr>
          <a:xfrm>
            <a:off x="1153211" y="5449303"/>
            <a:ext cx="2213380" cy="646331"/>
          </a:xfrm>
          <a:prstGeom prst="rect">
            <a:avLst/>
          </a:prstGeom>
          <a:effectLst/>
        </p:spPr>
        <p:txBody>
          <a:bodyPr vert="horz" wrap="square">
            <a:spAutoFit/>
          </a:bodyPr>
          <a:lstStyle/>
          <a:p>
            <a:pPr algn="ctr"/>
            <a:r>
              <a:rPr lang="zh-CN" altLang="en-US" dirty="0">
                <a:solidFill>
                  <a:schemeClr val="tx1">
                    <a:lumMod val="85000"/>
                    <a:lumOff val="15000"/>
                  </a:schemeClr>
                </a:solidFill>
                <a:latin typeface="阿里巴巴普惠体 R" pitchFamily="18" charset="-122"/>
                <a:ea typeface="阿里巴巴普惠体 R" pitchFamily="18" charset="-122"/>
                <a:cs typeface="阿里巴巴普惠体 R" pitchFamily="18" charset="-122"/>
              </a:rPr>
              <a:t>输入具体内容输入具体内容输入具体内容</a:t>
            </a:r>
            <a:endParaRPr lang="zh-CN" altLang="zh-CN" kern="0" dirty="0">
              <a:solidFill>
                <a:schemeClr val="tx1">
                  <a:lumMod val="85000"/>
                  <a:lumOff val="15000"/>
                </a:schemeClr>
              </a:solidFill>
              <a:latin typeface="阿里巴巴普惠体 R" pitchFamily="18" charset="-122"/>
              <a:ea typeface="阿里巴巴普惠体 R" pitchFamily="18" charset="-122"/>
            </a:endParaRPr>
          </a:p>
        </p:txBody>
      </p:sp>
      <p:sp>
        <p:nvSpPr>
          <p:cNvPr id="44" name="矩形 43"/>
          <p:cNvSpPr/>
          <p:nvPr/>
        </p:nvSpPr>
        <p:spPr>
          <a:xfrm>
            <a:off x="6268785" y="5449304"/>
            <a:ext cx="2323672" cy="646331"/>
          </a:xfrm>
          <a:prstGeom prst="rect">
            <a:avLst/>
          </a:prstGeom>
          <a:effectLst/>
        </p:spPr>
        <p:txBody>
          <a:bodyPr vert="horz" wrap="square">
            <a:spAutoFit/>
          </a:bodyPr>
          <a:lstStyle/>
          <a:p>
            <a:pPr algn="ctr"/>
            <a:r>
              <a:rPr lang="zh-CN" altLang="en-US" dirty="0">
                <a:solidFill>
                  <a:schemeClr val="tx1">
                    <a:lumMod val="85000"/>
                    <a:lumOff val="15000"/>
                  </a:schemeClr>
                </a:solidFill>
                <a:latin typeface="阿里巴巴普惠体 R" pitchFamily="18" charset="-122"/>
                <a:ea typeface="阿里巴巴普惠体 R" pitchFamily="18" charset="-122"/>
                <a:cs typeface="阿里巴巴普惠体 R" pitchFamily="18" charset="-122"/>
              </a:rPr>
              <a:t>输入具体内容输入具体内容输入具体内容</a:t>
            </a:r>
            <a:endParaRPr lang="zh-CN" altLang="zh-CN" kern="0" dirty="0">
              <a:solidFill>
                <a:schemeClr val="tx1">
                  <a:lumMod val="85000"/>
                  <a:lumOff val="15000"/>
                </a:schemeClr>
              </a:solidFill>
              <a:latin typeface="阿里巴巴普惠体 R" pitchFamily="18" charset="-122"/>
              <a:ea typeface="阿里巴巴普惠体 R" pitchFamily="18" charset="-122"/>
            </a:endParaRPr>
          </a:p>
        </p:txBody>
      </p:sp>
      <p:sp>
        <p:nvSpPr>
          <p:cNvPr id="45" name="矩形 44"/>
          <p:cNvSpPr/>
          <p:nvPr/>
        </p:nvSpPr>
        <p:spPr>
          <a:xfrm>
            <a:off x="3758356" y="5449302"/>
            <a:ext cx="2337643" cy="646331"/>
          </a:xfrm>
          <a:prstGeom prst="rect">
            <a:avLst/>
          </a:prstGeom>
          <a:effectLst/>
        </p:spPr>
        <p:txBody>
          <a:bodyPr vert="horz" wrap="square">
            <a:spAutoFit/>
          </a:bodyPr>
          <a:lstStyle/>
          <a:p>
            <a:pPr algn="ctr"/>
            <a:r>
              <a:rPr lang="zh-CN" altLang="en-US" dirty="0">
                <a:solidFill>
                  <a:schemeClr val="tx1">
                    <a:lumMod val="85000"/>
                    <a:lumOff val="15000"/>
                  </a:schemeClr>
                </a:solidFill>
                <a:latin typeface="阿里巴巴普惠体 R" pitchFamily="18" charset="-122"/>
                <a:ea typeface="阿里巴巴普惠体 R" pitchFamily="18" charset="-122"/>
                <a:cs typeface="阿里巴巴普惠体 R" pitchFamily="18" charset="-122"/>
              </a:rPr>
              <a:t>输入具体内容输入具体内容输入具体内容</a:t>
            </a:r>
            <a:endParaRPr lang="zh-CN" altLang="zh-CN" kern="0" dirty="0">
              <a:solidFill>
                <a:schemeClr val="tx1">
                  <a:lumMod val="85000"/>
                  <a:lumOff val="15000"/>
                </a:schemeClr>
              </a:solidFill>
              <a:latin typeface="阿里巴巴普惠体 R" pitchFamily="18" charset="-122"/>
              <a:ea typeface="阿里巴巴普惠体 R" pitchFamily="18" charset="-122"/>
            </a:endParaRPr>
          </a:p>
        </p:txBody>
      </p:sp>
      <p:sp>
        <p:nvSpPr>
          <p:cNvPr id="46" name="矩形 45"/>
          <p:cNvSpPr/>
          <p:nvPr/>
        </p:nvSpPr>
        <p:spPr>
          <a:xfrm>
            <a:off x="8802964" y="5449303"/>
            <a:ext cx="2337643" cy="646331"/>
          </a:xfrm>
          <a:prstGeom prst="rect">
            <a:avLst/>
          </a:prstGeom>
          <a:effectLst/>
        </p:spPr>
        <p:txBody>
          <a:bodyPr vert="horz" wrap="square">
            <a:spAutoFit/>
          </a:bodyPr>
          <a:lstStyle/>
          <a:p>
            <a:pPr algn="ctr"/>
            <a:r>
              <a:rPr lang="zh-CN" altLang="en-US" dirty="0">
                <a:solidFill>
                  <a:schemeClr val="tx1">
                    <a:lumMod val="85000"/>
                    <a:lumOff val="15000"/>
                  </a:schemeClr>
                </a:solidFill>
                <a:latin typeface="阿里巴巴普惠体 R" pitchFamily="18" charset="-122"/>
                <a:ea typeface="阿里巴巴普惠体 R" pitchFamily="18" charset="-122"/>
                <a:cs typeface="阿里巴巴普惠体 R" pitchFamily="18" charset="-122"/>
              </a:rPr>
              <a:t>输入具体内容输入具体内容输入具体内容</a:t>
            </a:r>
            <a:endParaRPr lang="zh-CN" altLang="zh-CN" kern="0" dirty="0">
              <a:solidFill>
                <a:schemeClr val="tx1">
                  <a:lumMod val="85000"/>
                  <a:lumOff val="15000"/>
                </a:schemeClr>
              </a:solidFill>
              <a:latin typeface="阿里巴巴普惠体 R" pitchFamily="18" charset="-122"/>
              <a:ea typeface="阿里巴巴普惠体 R" pitchFamily="18"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childTnLst>
                          </p:cTn>
                        </p:par>
                        <p:par>
                          <p:cTn id="14" fill="hold">
                            <p:stCondLst>
                              <p:cond delay="1000"/>
                            </p:stCondLst>
                            <p:childTnLst>
                              <p:par>
                                <p:cTn id="15" presetID="16" presetClass="entr" presetSubtype="21"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barn(inVertical)">
                                      <p:cBhvr>
                                        <p:cTn id="17" dur="350"/>
                                        <p:tgtEl>
                                          <p:spTgt spid="2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p:cTn id="21" dur="500" fill="hold"/>
                                        <p:tgtEl>
                                          <p:spTgt spid="19"/>
                                        </p:tgtEl>
                                        <p:attrNameLst>
                                          <p:attrName>ppt_w</p:attrName>
                                        </p:attrNameLst>
                                      </p:cBhvr>
                                      <p:tavLst>
                                        <p:tav tm="0">
                                          <p:val>
                                            <p:fltVal val="0"/>
                                          </p:val>
                                        </p:tav>
                                        <p:tav tm="100000">
                                          <p:val>
                                            <p:strVal val="#ppt_w"/>
                                          </p:val>
                                        </p:tav>
                                      </p:tavLst>
                                    </p:anim>
                                    <p:anim calcmode="lin" valueType="num">
                                      <p:cBhvr>
                                        <p:cTn id="22" dur="500" fill="hold"/>
                                        <p:tgtEl>
                                          <p:spTgt spid="19"/>
                                        </p:tgtEl>
                                        <p:attrNameLst>
                                          <p:attrName>ppt_h</p:attrName>
                                        </p:attrNameLst>
                                      </p:cBhvr>
                                      <p:tavLst>
                                        <p:tav tm="0">
                                          <p:val>
                                            <p:fltVal val="0"/>
                                          </p:val>
                                        </p:tav>
                                        <p:tav tm="100000">
                                          <p:val>
                                            <p:strVal val="#ppt_h"/>
                                          </p:val>
                                        </p:tav>
                                      </p:tavLst>
                                    </p:anim>
                                    <p:animEffect transition="in" filter="fade">
                                      <p:cBhvr>
                                        <p:cTn id="23" dur="500"/>
                                        <p:tgtEl>
                                          <p:spTgt spid="19"/>
                                        </p:tgtEl>
                                      </p:cBhvr>
                                    </p:animEffect>
                                  </p:childTnLst>
                                </p:cTn>
                              </p:par>
                            </p:childTnLst>
                          </p:cTn>
                        </p:par>
                        <p:par>
                          <p:cTn id="24" fill="hold">
                            <p:stCondLst>
                              <p:cond delay="2000"/>
                            </p:stCondLst>
                            <p:childTnLst>
                              <p:par>
                                <p:cTn id="25" presetID="16" presetClass="entr" presetSubtype="2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barn(inVertical)">
                                      <p:cBhvr>
                                        <p:cTn id="27" dur="350"/>
                                        <p:tgtEl>
                                          <p:spTgt spid="33"/>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3000"/>
                            </p:stCondLst>
                            <p:childTnLst>
                              <p:par>
                                <p:cTn id="35" presetID="16" presetClass="entr" presetSubtype="21" fill="hold" grpId="0" nodeType="after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barn(inVertical)">
                                      <p:cBhvr>
                                        <p:cTn id="37" dur="350"/>
                                        <p:tgtEl>
                                          <p:spTgt spid="29"/>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 calcmode="lin" valueType="num">
                                      <p:cBhvr>
                                        <p:cTn id="41" dur="500" fill="hold"/>
                                        <p:tgtEl>
                                          <p:spTgt spid="21"/>
                                        </p:tgtEl>
                                        <p:attrNameLst>
                                          <p:attrName>ppt_w</p:attrName>
                                        </p:attrNameLst>
                                      </p:cBhvr>
                                      <p:tavLst>
                                        <p:tav tm="0">
                                          <p:val>
                                            <p:fltVal val="0"/>
                                          </p:val>
                                        </p:tav>
                                        <p:tav tm="100000">
                                          <p:val>
                                            <p:strVal val="#ppt_w"/>
                                          </p:val>
                                        </p:tav>
                                      </p:tavLst>
                                    </p:anim>
                                    <p:anim calcmode="lin" valueType="num">
                                      <p:cBhvr>
                                        <p:cTn id="42" dur="500" fill="hold"/>
                                        <p:tgtEl>
                                          <p:spTgt spid="21"/>
                                        </p:tgtEl>
                                        <p:attrNameLst>
                                          <p:attrName>ppt_h</p:attrName>
                                        </p:attrNameLst>
                                      </p:cBhvr>
                                      <p:tavLst>
                                        <p:tav tm="0">
                                          <p:val>
                                            <p:fltVal val="0"/>
                                          </p:val>
                                        </p:tav>
                                        <p:tav tm="100000">
                                          <p:val>
                                            <p:strVal val="#ppt_h"/>
                                          </p:val>
                                        </p:tav>
                                      </p:tavLst>
                                    </p:anim>
                                    <p:animEffect transition="in" filter="fade">
                                      <p:cBhvr>
                                        <p:cTn id="43" dur="500"/>
                                        <p:tgtEl>
                                          <p:spTgt spid="21"/>
                                        </p:tgtEl>
                                      </p:cBhvr>
                                    </p:animEffect>
                                  </p:childTnLst>
                                </p:cTn>
                              </p:par>
                            </p:childTnLst>
                          </p:cTn>
                        </p:par>
                        <p:par>
                          <p:cTn id="44" fill="hold">
                            <p:stCondLst>
                              <p:cond delay="4000"/>
                            </p:stCondLst>
                            <p:childTnLst>
                              <p:par>
                                <p:cTn id="45" presetID="16" presetClass="entr" presetSubtype="21"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barn(inVertical)">
                                      <p:cBhvr>
                                        <p:cTn id="47" dur="35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 calcmode="lin" valueType="num">
                                      <p:cBhvr>
                                        <p:cTn id="51" dur="500" fill="hold"/>
                                        <p:tgtEl>
                                          <p:spTgt spid="39"/>
                                        </p:tgtEl>
                                        <p:attrNameLst>
                                          <p:attrName>ppt_w</p:attrName>
                                        </p:attrNameLst>
                                      </p:cBhvr>
                                      <p:tavLst>
                                        <p:tav tm="0">
                                          <p:val>
                                            <p:fltVal val="0"/>
                                          </p:val>
                                        </p:tav>
                                        <p:tav tm="100000">
                                          <p:val>
                                            <p:strVal val="#ppt_w"/>
                                          </p:val>
                                        </p:tav>
                                      </p:tavLst>
                                    </p:anim>
                                    <p:anim calcmode="lin" valueType="num">
                                      <p:cBhvr>
                                        <p:cTn id="52" dur="500" fill="hold"/>
                                        <p:tgtEl>
                                          <p:spTgt spid="39"/>
                                        </p:tgtEl>
                                        <p:attrNameLst>
                                          <p:attrName>ppt_h</p:attrName>
                                        </p:attrNameLst>
                                      </p:cBhvr>
                                      <p:tavLst>
                                        <p:tav tm="0">
                                          <p:val>
                                            <p:fltVal val="0"/>
                                          </p:val>
                                        </p:tav>
                                        <p:tav tm="100000">
                                          <p:val>
                                            <p:strVal val="#ppt_h"/>
                                          </p:val>
                                        </p:tav>
                                      </p:tavLst>
                                    </p:anim>
                                    <p:animEffect transition="in" filter="fade">
                                      <p:cBhvr>
                                        <p:cTn id="53" dur="500"/>
                                        <p:tgtEl>
                                          <p:spTgt spid="39"/>
                                        </p:tgtEl>
                                      </p:cBhvr>
                                    </p:animEffect>
                                  </p:childTnLst>
                                </p:cTn>
                              </p:par>
                            </p:childTnLst>
                          </p:cTn>
                        </p:par>
                        <p:par>
                          <p:cTn id="54" fill="hold">
                            <p:stCondLst>
                              <p:cond delay="5000"/>
                            </p:stCondLst>
                            <p:childTnLst>
                              <p:par>
                                <p:cTn id="55" presetID="16" presetClass="entr" presetSubtype="21"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barn(inVertical)">
                                      <p:cBhvr>
                                        <p:cTn id="57" dur="350"/>
                                        <p:tgtEl>
                                          <p:spTgt spid="43"/>
                                        </p:tgtEl>
                                      </p:cBhvr>
                                    </p:animEffect>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p:cTn id="61" dur="500" fill="hold"/>
                                        <p:tgtEl>
                                          <p:spTgt spid="40"/>
                                        </p:tgtEl>
                                        <p:attrNameLst>
                                          <p:attrName>ppt_w</p:attrName>
                                        </p:attrNameLst>
                                      </p:cBhvr>
                                      <p:tavLst>
                                        <p:tav tm="0">
                                          <p:val>
                                            <p:fltVal val="0"/>
                                          </p:val>
                                        </p:tav>
                                        <p:tav tm="100000">
                                          <p:val>
                                            <p:strVal val="#ppt_w"/>
                                          </p:val>
                                        </p:tav>
                                      </p:tavLst>
                                    </p:anim>
                                    <p:anim calcmode="lin" valueType="num">
                                      <p:cBhvr>
                                        <p:cTn id="62" dur="500" fill="hold"/>
                                        <p:tgtEl>
                                          <p:spTgt spid="40"/>
                                        </p:tgtEl>
                                        <p:attrNameLst>
                                          <p:attrName>ppt_h</p:attrName>
                                        </p:attrNameLst>
                                      </p:cBhvr>
                                      <p:tavLst>
                                        <p:tav tm="0">
                                          <p:val>
                                            <p:fltVal val="0"/>
                                          </p:val>
                                        </p:tav>
                                        <p:tav tm="100000">
                                          <p:val>
                                            <p:strVal val="#ppt_h"/>
                                          </p:val>
                                        </p:tav>
                                      </p:tavLst>
                                    </p:anim>
                                    <p:animEffect transition="in" filter="fade">
                                      <p:cBhvr>
                                        <p:cTn id="63" dur="500"/>
                                        <p:tgtEl>
                                          <p:spTgt spid="40"/>
                                        </p:tgtEl>
                                      </p:cBhvr>
                                    </p:animEffect>
                                  </p:childTnLst>
                                </p:cTn>
                              </p:par>
                            </p:childTnLst>
                          </p:cTn>
                        </p:par>
                        <p:par>
                          <p:cTn id="64" fill="hold">
                            <p:stCondLst>
                              <p:cond delay="6000"/>
                            </p:stCondLst>
                            <p:childTnLst>
                              <p:par>
                                <p:cTn id="65" presetID="16" presetClass="entr" presetSubtype="2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barn(inVertical)">
                                      <p:cBhvr>
                                        <p:cTn id="67" dur="350"/>
                                        <p:tgtEl>
                                          <p:spTgt spid="45"/>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 calcmode="lin" valueType="num">
                                      <p:cBhvr>
                                        <p:cTn id="71" dur="500" fill="hold"/>
                                        <p:tgtEl>
                                          <p:spTgt spid="41"/>
                                        </p:tgtEl>
                                        <p:attrNameLst>
                                          <p:attrName>ppt_w</p:attrName>
                                        </p:attrNameLst>
                                      </p:cBhvr>
                                      <p:tavLst>
                                        <p:tav tm="0">
                                          <p:val>
                                            <p:fltVal val="0"/>
                                          </p:val>
                                        </p:tav>
                                        <p:tav tm="100000">
                                          <p:val>
                                            <p:strVal val="#ppt_w"/>
                                          </p:val>
                                        </p:tav>
                                      </p:tavLst>
                                    </p:anim>
                                    <p:anim calcmode="lin" valueType="num">
                                      <p:cBhvr>
                                        <p:cTn id="72" dur="500" fill="hold"/>
                                        <p:tgtEl>
                                          <p:spTgt spid="41"/>
                                        </p:tgtEl>
                                        <p:attrNameLst>
                                          <p:attrName>ppt_h</p:attrName>
                                        </p:attrNameLst>
                                      </p:cBhvr>
                                      <p:tavLst>
                                        <p:tav tm="0">
                                          <p:val>
                                            <p:fltVal val="0"/>
                                          </p:val>
                                        </p:tav>
                                        <p:tav tm="100000">
                                          <p:val>
                                            <p:strVal val="#ppt_h"/>
                                          </p:val>
                                        </p:tav>
                                      </p:tavLst>
                                    </p:anim>
                                    <p:animEffect transition="in" filter="fade">
                                      <p:cBhvr>
                                        <p:cTn id="73" dur="500"/>
                                        <p:tgtEl>
                                          <p:spTgt spid="41"/>
                                        </p:tgtEl>
                                      </p:cBhvr>
                                    </p:animEffect>
                                  </p:childTnLst>
                                </p:cTn>
                              </p:par>
                            </p:childTnLst>
                          </p:cTn>
                        </p:par>
                        <p:par>
                          <p:cTn id="74" fill="hold">
                            <p:stCondLst>
                              <p:cond delay="7000"/>
                            </p:stCondLst>
                            <p:childTnLst>
                              <p:par>
                                <p:cTn id="75" presetID="16" presetClass="entr" presetSubtype="21"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barn(inVertical)">
                                      <p:cBhvr>
                                        <p:cTn id="77" dur="350"/>
                                        <p:tgtEl>
                                          <p:spTgt spid="44"/>
                                        </p:tgtEl>
                                      </p:cBhvr>
                                    </p:animEffect>
                                  </p:childTnLst>
                                </p:cTn>
                              </p:par>
                            </p:childTnLst>
                          </p:cTn>
                        </p:par>
                        <p:par>
                          <p:cTn id="78" fill="hold">
                            <p:stCondLst>
                              <p:cond delay="7500"/>
                            </p:stCondLst>
                            <p:childTnLst>
                              <p:par>
                                <p:cTn id="79" presetID="53" presetClass="entr" presetSubtype="16"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 calcmode="lin" valueType="num">
                                      <p:cBhvr>
                                        <p:cTn id="81" dur="500" fill="hold"/>
                                        <p:tgtEl>
                                          <p:spTgt spid="42"/>
                                        </p:tgtEl>
                                        <p:attrNameLst>
                                          <p:attrName>ppt_w</p:attrName>
                                        </p:attrNameLst>
                                      </p:cBhvr>
                                      <p:tavLst>
                                        <p:tav tm="0">
                                          <p:val>
                                            <p:fltVal val="0"/>
                                          </p:val>
                                        </p:tav>
                                        <p:tav tm="100000">
                                          <p:val>
                                            <p:strVal val="#ppt_w"/>
                                          </p:val>
                                        </p:tav>
                                      </p:tavLst>
                                    </p:anim>
                                    <p:anim calcmode="lin" valueType="num">
                                      <p:cBhvr>
                                        <p:cTn id="82" dur="500" fill="hold"/>
                                        <p:tgtEl>
                                          <p:spTgt spid="42"/>
                                        </p:tgtEl>
                                        <p:attrNameLst>
                                          <p:attrName>ppt_h</p:attrName>
                                        </p:attrNameLst>
                                      </p:cBhvr>
                                      <p:tavLst>
                                        <p:tav tm="0">
                                          <p:val>
                                            <p:fltVal val="0"/>
                                          </p:val>
                                        </p:tav>
                                        <p:tav tm="100000">
                                          <p:val>
                                            <p:strVal val="#ppt_h"/>
                                          </p:val>
                                        </p:tav>
                                      </p:tavLst>
                                    </p:anim>
                                    <p:animEffect transition="in" filter="fade">
                                      <p:cBhvr>
                                        <p:cTn id="83" dur="500"/>
                                        <p:tgtEl>
                                          <p:spTgt spid="42"/>
                                        </p:tgtEl>
                                      </p:cBhvr>
                                    </p:animEffect>
                                  </p:childTnLst>
                                </p:cTn>
                              </p:par>
                            </p:childTnLst>
                          </p:cTn>
                        </p:par>
                        <p:par>
                          <p:cTn id="84" fill="hold">
                            <p:stCondLst>
                              <p:cond delay="8000"/>
                            </p:stCondLst>
                            <p:childTnLst>
                              <p:par>
                                <p:cTn id="85" presetID="16" presetClass="entr" presetSubtype="21"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Effect transition="in" filter="barn(inVertical)">
                                      <p:cBhvr>
                                        <p:cTn id="87" dur="3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8" grpId="0" animBg="1"/>
      <p:bldP spid="19" grpId="0" animBg="1"/>
      <p:bldP spid="20" grpId="0" animBg="1"/>
      <p:bldP spid="21" grpId="0" animBg="1"/>
      <p:bldP spid="25" grpId="0"/>
      <p:bldP spid="29" grpId="0"/>
      <p:bldP spid="33" grpId="0"/>
      <p:bldP spid="37" grpId="0"/>
      <p:bldP spid="39" grpId="0" animBg="1"/>
      <p:bldP spid="40" grpId="0" animBg="1"/>
      <p:bldP spid="41" grpId="0" animBg="1"/>
      <p:bldP spid="42" grpId="0" animBg="1"/>
      <p:bldP spid="43" grpId="0"/>
      <p:bldP spid="44" grpId="0"/>
      <p:bldP spid="45" grpId="0"/>
      <p:bldP spid="4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标题标题标题标题</a:t>
            </a:r>
          </a:p>
        </p:txBody>
      </p:sp>
      <p:sp>
        <p:nvSpPr>
          <p:cNvPr id="16" name="矩形 15"/>
          <p:cNvSpPr/>
          <p:nvPr/>
        </p:nvSpPr>
        <p:spPr bwMode="auto">
          <a:xfrm>
            <a:off x="3029308" y="1760712"/>
            <a:ext cx="8331200" cy="5040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dirty="0">
              <a:solidFill>
                <a:schemeClr val="tx1">
                  <a:lumMod val="85000"/>
                  <a:lumOff val="15000"/>
                </a:schemeClr>
              </a:solidFill>
              <a:ea typeface="阿里巴巴普惠体 R" pitchFamily="18" charset="-122"/>
            </a:endParaRPr>
          </a:p>
        </p:txBody>
      </p:sp>
      <p:sp>
        <p:nvSpPr>
          <p:cNvPr id="19" name="TextBox 22"/>
          <p:cNvSpPr txBox="1"/>
          <p:nvPr/>
        </p:nvSpPr>
        <p:spPr>
          <a:xfrm>
            <a:off x="822762" y="1760712"/>
            <a:ext cx="2605799" cy="504000"/>
          </a:xfrm>
          <a:prstGeom prst="homePlate">
            <a:avLst/>
          </a:prstGeom>
          <a:solidFill>
            <a:srgbClr val="C00000"/>
          </a:solidFill>
          <a:ln w="12700">
            <a:solidFill>
              <a:schemeClr val="accent1"/>
            </a:solidFill>
          </a:ln>
        </p:spPr>
        <p:txBody>
          <a:bodyPr wrap="square" rtlCol="0" anchor="ctr">
            <a:noAutofit/>
          </a:bodyPr>
          <a:lstStyle>
            <a:defPPr>
              <a:defRPr lang="zh-CN"/>
            </a:defPPr>
            <a:lvl1pPr algn="ctr">
              <a:defRPr sz="2400">
                <a:solidFill>
                  <a:schemeClr val="bg2"/>
                </a:solidFill>
                <a:latin typeface="+mj-ea"/>
                <a:ea typeface="+mj-ea"/>
              </a:defRPr>
            </a:lvl1pPr>
          </a:lstStyle>
          <a:p>
            <a:r>
              <a:rPr lang="zh-CN" altLang="en-US" sz="2000" b="1"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标题内容</a:t>
            </a:r>
          </a:p>
        </p:txBody>
      </p:sp>
      <p:sp>
        <p:nvSpPr>
          <p:cNvPr id="20" name="TextBox 23"/>
          <p:cNvSpPr txBox="1"/>
          <p:nvPr/>
        </p:nvSpPr>
        <p:spPr>
          <a:xfrm>
            <a:off x="3733141" y="1822772"/>
            <a:ext cx="7106667" cy="369332"/>
          </a:xfrm>
          <a:prstGeom prst="rect">
            <a:avLst/>
          </a:prstGeom>
          <a:noFill/>
        </p:spPr>
        <p:txBody>
          <a:bodyPr wrap="square" rtlCol="0">
            <a:spAutoFit/>
          </a:bodyPr>
          <a:lstStyle>
            <a:defPPr>
              <a:defRPr lang="zh-CN"/>
            </a:defPPr>
            <a:lvl1pPr>
              <a:defRPr>
                <a:solidFill>
                  <a:schemeClr val="accent1"/>
                </a:solidFill>
                <a:latin typeface="+mn-ea"/>
                <a:ea typeface="+mn-ea"/>
              </a:defRPr>
            </a:lvl1pPr>
          </a:lstStyle>
          <a:p>
            <a:pPr algn="ctr">
              <a:spcAft>
                <a:spcPts val="500"/>
              </a:spcAft>
            </a:pPr>
            <a:r>
              <a:rPr lang="zh-CN" altLang="en-US" dirty="0">
                <a:solidFill>
                  <a:schemeClr val="tx1">
                    <a:lumMod val="85000"/>
                    <a:lumOff val="15000"/>
                  </a:schemeClr>
                </a:solidFill>
                <a:latin typeface="阿里巴巴普惠体 R" pitchFamily="18" charset="-122"/>
                <a:ea typeface="阿里巴巴普惠体 R" pitchFamily="18" charset="-122"/>
                <a:cs typeface="阿里巴巴普惠体 R" pitchFamily="18" charset="-122"/>
              </a:rPr>
              <a:t>输入具体内容输入具体内容输入具体内容输入具体内容输入具体内容</a:t>
            </a:r>
          </a:p>
        </p:txBody>
      </p:sp>
      <p:sp>
        <p:nvSpPr>
          <p:cNvPr id="21" name="矩形 20"/>
          <p:cNvSpPr/>
          <p:nvPr/>
        </p:nvSpPr>
        <p:spPr bwMode="auto">
          <a:xfrm>
            <a:off x="3029308" y="2401561"/>
            <a:ext cx="8331200" cy="5040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dirty="0">
              <a:solidFill>
                <a:schemeClr val="tx1">
                  <a:lumMod val="85000"/>
                  <a:lumOff val="15000"/>
                </a:schemeClr>
              </a:solidFill>
              <a:ea typeface="阿里巴巴普惠体 R" pitchFamily="18" charset="-122"/>
            </a:endParaRPr>
          </a:p>
        </p:txBody>
      </p:sp>
      <p:sp>
        <p:nvSpPr>
          <p:cNvPr id="24" name="TextBox 22"/>
          <p:cNvSpPr txBox="1"/>
          <p:nvPr/>
        </p:nvSpPr>
        <p:spPr>
          <a:xfrm>
            <a:off x="822762" y="2401561"/>
            <a:ext cx="2605799" cy="504000"/>
          </a:xfrm>
          <a:prstGeom prst="homePlate">
            <a:avLst/>
          </a:prstGeom>
          <a:solidFill>
            <a:srgbClr val="C00000"/>
          </a:solidFill>
          <a:ln w="12700">
            <a:solidFill>
              <a:schemeClr val="accent1"/>
            </a:solidFill>
          </a:ln>
        </p:spPr>
        <p:txBody>
          <a:bodyPr wrap="square" rtlCol="0" anchor="ctr">
            <a:noAutofit/>
          </a:bodyPr>
          <a:lstStyle>
            <a:defPPr>
              <a:defRPr lang="zh-CN"/>
            </a:defPPr>
            <a:lvl1pPr algn="ctr">
              <a:defRPr sz="2400">
                <a:solidFill>
                  <a:schemeClr val="bg2"/>
                </a:solidFill>
                <a:latin typeface="+mj-ea"/>
                <a:ea typeface="+mj-ea"/>
              </a:defRPr>
            </a:lvl1pPr>
          </a:lstStyle>
          <a:p>
            <a:r>
              <a:rPr lang="zh-CN" altLang="en-US" sz="2000" b="1"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标题内容</a:t>
            </a:r>
          </a:p>
        </p:txBody>
      </p:sp>
      <p:sp>
        <p:nvSpPr>
          <p:cNvPr id="25" name="TextBox 23"/>
          <p:cNvSpPr txBox="1"/>
          <p:nvPr/>
        </p:nvSpPr>
        <p:spPr>
          <a:xfrm>
            <a:off x="3733141" y="2454990"/>
            <a:ext cx="7106667" cy="369332"/>
          </a:xfrm>
          <a:prstGeom prst="rect">
            <a:avLst/>
          </a:prstGeom>
          <a:noFill/>
        </p:spPr>
        <p:txBody>
          <a:bodyPr wrap="square" rtlCol="0">
            <a:spAutoFit/>
          </a:bodyPr>
          <a:lstStyle>
            <a:defPPr>
              <a:defRPr lang="zh-CN"/>
            </a:defPPr>
            <a:lvl1pPr>
              <a:defRPr>
                <a:solidFill>
                  <a:schemeClr val="accent1"/>
                </a:solidFill>
                <a:latin typeface="+mn-ea"/>
                <a:ea typeface="+mn-ea"/>
              </a:defRPr>
            </a:lvl1pPr>
          </a:lstStyle>
          <a:p>
            <a:pPr algn="ctr">
              <a:spcAft>
                <a:spcPts val="500"/>
              </a:spcAft>
            </a:pPr>
            <a:r>
              <a:rPr lang="zh-CN" altLang="en-US" dirty="0">
                <a:solidFill>
                  <a:schemeClr val="tx1">
                    <a:lumMod val="85000"/>
                    <a:lumOff val="15000"/>
                  </a:schemeClr>
                </a:solidFill>
                <a:latin typeface="阿里巴巴普惠体 R" pitchFamily="18" charset="-122"/>
                <a:ea typeface="阿里巴巴普惠体 R" pitchFamily="18" charset="-122"/>
                <a:cs typeface="阿里巴巴普惠体 R" pitchFamily="18" charset="-122"/>
              </a:rPr>
              <a:t>输入具体内容输入具体内容输入具体内容输入具体内容输入具体内容</a:t>
            </a:r>
          </a:p>
        </p:txBody>
      </p:sp>
      <p:sp>
        <p:nvSpPr>
          <p:cNvPr id="26" name="矩形 25"/>
          <p:cNvSpPr/>
          <p:nvPr/>
        </p:nvSpPr>
        <p:spPr bwMode="auto">
          <a:xfrm>
            <a:off x="3029308" y="3050633"/>
            <a:ext cx="8331200" cy="5040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dirty="0">
              <a:solidFill>
                <a:schemeClr val="tx1">
                  <a:lumMod val="85000"/>
                  <a:lumOff val="15000"/>
                </a:schemeClr>
              </a:solidFill>
              <a:ea typeface="阿里巴巴普惠体 R" pitchFamily="18" charset="-122"/>
            </a:endParaRPr>
          </a:p>
        </p:txBody>
      </p:sp>
      <p:sp>
        <p:nvSpPr>
          <p:cNvPr id="29" name="TextBox 22"/>
          <p:cNvSpPr txBox="1"/>
          <p:nvPr/>
        </p:nvSpPr>
        <p:spPr>
          <a:xfrm>
            <a:off x="822762" y="3050633"/>
            <a:ext cx="2605799" cy="504000"/>
          </a:xfrm>
          <a:prstGeom prst="homePlate">
            <a:avLst/>
          </a:prstGeom>
          <a:solidFill>
            <a:srgbClr val="C00000"/>
          </a:solidFill>
          <a:ln w="12700">
            <a:solidFill>
              <a:schemeClr val="accent1"/>
            </a:solidFill>
          </a:ln>
        </p:spPr>
        <p:txBody>
          <a:bodyPr wrap="square" rtlCol="0" anchor="ctr">
            <a:noAutofit/>
          </a:bodyPr>
          <a:lstStyle>
            <a:defPPr>
              <a:defRPr lang="zh-CN"/>
            </a:defPPr>
            <a:lvl1pPr algn="ctr">
              <a:defRPr sz="2400">
                <a:solidFill>
                  <a:schemeClr val="bg2"/>
                </a:solidFill>
                <a:latin typeface="+mj-ea"/>
                <a:ea typeface="+mj-ea"/>
              </a:defRPr>
            </a:lvl1pPr>
          </a:lstStyle>
          <a:p>
            <a:r>
              <a:rPr lang="zh-CN" altLang="en-US" sz="2000" b="1"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标题内容</a:t>
            </a:r>
          </a:p>
        </p:txBody>
      </p:sp>
      <p:sp>
        <p:nvSpPr>
          <p:cNvPr id="30" name="TextBox 23"/>
          <p:cNvSpPr txBox="1"/>
          <p:nvPr/>
        </p:nvSpPr>
        <p:spPr>
          <a:xfrm>
            <a:off x="3733141" y="3110108"/>
            <a:ext cx="7106667" cy="369332"/>
          </a:xfrm>
          <a:prstGeom prst="rect">
            <a:avLst/>
          </a:prstGeom>
          <a:noFill/>
        </p:spPr>
        <p:txBody>
          <a:bodyPr wrap="square" rtlCol="0">
            <a:spAutoFit/>
          </a:bodyPr>
          <a:lstStyle>
            <a:defPPr>
              <a:defRPr lang="zh-CN"/>
            </a:defPPr>
            <a:lvl1pPr>
              <a:defRPr>
                <a:solidFill>
                  <a:schemeClr val="accent1"/>
                </a:solidFill>
                <a:latin typeface="+mn-ea"/>
                <a:ea typeface="+mn-ea"/>
              </a:defRPr>
            </a:lvl1pPr>
          </a:lstStyle>
          <a:p>
            <a:pPr algn="ctr">
              <a:spcAft>
                <a:spcPts val="500"/>
              </a:spcAft>
            </a:pPr>
            <a:r>
              <a:rPr lang="zh-CN" altLang="en-US" dirty="0">
                <a:solidFill>
                  <a:schemeClr val="tx1">
                    <a:lumMod val="85000"/>
                    <a:lumOff val="15000"/>
                  </a:schemeClr>
                </a:solidFill>
                <a:latin typeface="阿里巴巴普惠体 R" pitchFamily="18" charset="-122"/>
                <a:ea typeface="阿里巴巴普惠体 R" pitchFamily="18" charset="-122"/>
                <a:cs typeface="阿里巴巴普惠体 R" pitchFamily="18" charset="-122"/>
              </a:rPr>
              <a:t>输入具体内容输入具体内容输入具体内容输入具体内容输入具体内容</a:t>
            </a:r>
          </a:p>
        </p:txBody>
      </p:sp>
      <p:sp>
        <p:nvSpPr>
          <p:cNvPr id="31" name="矩形 30"/>
          <p:cNvSpPr/>
          <p:nvPr/>
        </p:nvSpPr>
        <p:spPr bwMode="auto">
          <a:xfrm>
            <a:off x="3029308" y="3696554"/>
            <a:ext cx="8331200" cy="5040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dirty="0">
              <a:solidFill>
                <a:schemeClr val="tx1">
                  <a:lumMod val="85000"/>
                  <a:lumOff val="15000"/>
                </a:schemeClr>
              </a:solidFill>
              <a:ea typeface="阿里巴巴普惠体 R" pitchFamily="18" charset="-122"/>
            </a:endParaRPr>
          </a:p>
        </p:txBody>
      </p:sp>
      <p:sp>
        <p:nvSpPr>
          <p:cNvPr id="34" name="TextBox 22"/>
          <p:cNvSpPr txBox="1"/>
          <p:nvPr/>
        </p:nvSpPr>
        <p:spPr>
          <a:xfrm>
            <a:off x="822762" y="3696554"/>
            <a:ext cx="2605799" cy="504000"/>
          </a:xfrm>
          <a:prstGeom prst="homePlate">
            <a:avLst/>
          </a:prstGeom>
          <a:solidFill>
            <a:srgbClr val="C00000"/>
          </a:solidFill>
          <a:ln w="12700">
            <a:solidFill>
              <a:schemeClr val="accent1"/>
            </a:solidFill>
          </a:ln>
        </p:spPr>
        <p:txBody>
          <a:bodyPr wrap="square" rtlCol="0" anchor="ctr">
            <a:noAutofit/>
          </a:bodyPr>
          <a:lstStyle>
            <a:defPPr>
              <a:defRPr lang="zh-CN"/>
            </a:defPPr>
            <a:lvl1pPr algn="ctr">
              <a:defRPr sz="2400">
                <a:solidFill>
                  <a:schemeClr val="bg2"/>
                </a:solidFill>
                <a:latin typeface="+mj-ea"/>
                <a:ea typeface="+mj-ea"/>
              </a:defRPr>
            </a:lvl1pPr>
          </a:lstStyle>
          <a:p>
            <a:r>
              <a:rPr lang="zh-CN" altLang="en-US" sz="2000" b="1"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标题内容</a:t>
            </a:r>
          </a:p>
        </p:txBody>
      </p:sp>
      <p:sp>
        <p:nvSpPr>
          <p:cNvPr id="35" name="TextBox 23"/>
          <p:cNvSpPr txBox="1"/>
          <p:nvPr/>
        </p:nvSpPr>
        <p:spPr>
          <a:xfrm>
            <a:off x="3733141" y="3769432"/>
            <a:ext cx="7106667" cy="369332"/>
          </a:xfrm>
          <a:prstGeom prst="rect">
            <a:avLst/>
          </a:prstGeom>
          <a:noFill/>
        </p:spPr>
        <p:txBody>
          <a:bodyPr wrap="square" rtlCol="0">
            <a:spAutoFit/>
          </a:bodyPr>
          <a:lstStyle>
            <a:defPPr>
              <a:defRPr lang="zh-CN"/>
            </a:defPPr>
            <a:lvl1pPr>
              <a:defRPr>
                <a:solidFill>
                  <a:schemeClr val="accent1"/>
                </a:solidFill>
                <a:latin typeface="+mn-ea"/>
                <a:ea typeface="+mn-ea"/>
              </a:defRPr>
            </a:lvl1pPr>
          </a:lstStyle>
          <a:p>
            <a:pPr algn="ctr">
              <a:spcAft>
                <a:spcPts val="500"/>
              </a:spcAft>
            </a:pPr>
            <a:r>
              <a:rPr lang="zh-CN" altLang="en-US" dirty="0">
                <a:solidFill>
                  <a:schemeClr val="tx1">
                    <a:lumMod val="85000"/>
                    <a:lumOff val="15000"/>
                  </a:schemeClr>
                </a:solidFill>
                <a:latin typeface="阿里巴巴普惠体 R" pitchFamily="18" charset="-122"/>
                <a:ea typeface="阿里巴巴普惠体 R" pitchFamily="18" charset="-122"/>
                <a:cs typeface="阿里巴巴普惠体 R" pitchFamily="18" charset="-122"/>
              </a:rPr>
              <a:t>输入具体内容输入具体内容输入具体内容输入具体内容输入具体内容</a:t>
            </a:r>
          </a:p>
        </p:txBody>
      </p:sp>
      <p:sp>
        <p:nvSpPr>
          <p:cNvPr id="36" name="矩形 35"/>
          <p:cNvSpPr/>
          <p:nvPr/>
        </p:nvSpPr>
        <p:spPr bwMode="auto">
          <a:xfrm>
            <a:off x="3029308" y="4332201"/>
            <a:ext cx="8331200" cy="5040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dirty="0">
              <a:solidFill>
                <a:schemeClr val="tx1">
                  <a:lumMod val="85000"/>
                  <a:lumOff val="15000"/>
                </a:schemeClr>
              </a:solidFill>
              <a:ea typeface="阿里巴巴普惠体 R" pitchFamily="18" charset="-122"/>
            </a:endParaRPr>
          </a:p>
        </p:txBody>
      </p:sp>
      <p:sp>
        <p:nvSpPr>
          <p:cNvPr id="39" name="TextBox 22"/>
          <p:cNvSpPr txBox="1"/>
          <p:nvPr/>
        </p:nvSpPr>
        <p:spPr>
          <a:xfrm>
            <a:off x="822762" y="4332201"/>
            <a:ext cx="2605799" cy="504000"/>
          </a:xfrm>
          <a:prstGeom prst="homePlate">
            <a:avLst/>
          </a:prstGeom>
          <a:solidFill>
            <a:srgbClr val="C00000"/>
          </a:solidFill>
          <a:ln w="12700">
            <a:solidFill>
              <a:schemeClr val="accent1"/>
            </a:solidFill>
          </a:ln>
        </p:spPr>
        <p:txBody>
          <a:bodyPr wrap="square" rtlCol="0" anchor="ctr">
            <a:noAutofit/>
          </a:bodyPr>
          <a:lstStyle>
            <a:defPPr>
              <a:defRPr lang="zh-CN"/>
            </a:defPPr>
            <a:lvl1pPr algn="ctr">
              <a:defRPr sz="2400">
                <a:solidFill>
                  <a:schemeClr val="bg2"/>
                </a:solidFill>
                <a:latin typeface="+mj-ea"/>
                <a:ea typeface="+mj-ea"/>
              </a:defRPr>
            </a:lvl1pPr>
          </a:lstStyle>
          <a:p>
            <a:r>
              <a:rPr lang="zh-CN" altLang="en-US" sz="2000" b="1"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标题内容</a:t>
            </a:r>
          </a:p>
        </p:txBody>
      </p:sp>
      <p:sp>
        <p:nvSpPr>
          <p:cNvPr id="40" name="TextBox 23"/>
          <p:cNvSpPr txBox="1"/>
          <p:nvPr/>
        </p:nvSpPr>
        <p:spPr>
          <a:xfrm>
            <a:off x="3733141" y="4400106"/>
            <a:ext cx="7106667" cy="369332"/>
          </a:xfrm>
          <a:prstGeom prst="rect">
            <a:avLst/>
          </a:prstGeom>
          <a:noFill/>
        </p:spPr>
        <p:txBody>
          <a:bodyPr wrap="square" rtlCol="0">
            <a:spAutoFit/>
          </a:bodyPr>
          <a:lstStyle>
            <a:defPPr>
              <a:defRPr lang="zh-CN"/>
            </a:defPPr>
            <a:lvl1pPr>
              <a:defRPr>
                <a:solidFill>
                  <a:schemeClr val="accent1"/>
                </a:solidFill>
                <a:latin typeface="+mn-ea"/>
                <a:ea typeface="+mn-ea"/>
              </a:defRPr>
            </a:lvl1pPr>
          </a:lstStyle>
          <a:p>
            <a:pPr algn="ctr">
              <a:spcAft>
                <a:spcPts val="500"/>
              </a:spcAft>
            </a:pPr>
            <a:r>
              <a:rPr lang="zh-CN" altLang="en-US" dirty="0">
                <a:solidFill>
                  <a:schemeClr val="tx1">
                    <a:lumMod val="85000"/>
                    <a:lumOff val="15000"/>
                  </a:schemeClr>
                </a:solidFill>
                <a:latin typeface="阿里巴巴普惠体 R" pitchFamily="18" charset="-122"/>
                <a:ea typeface="阿里巴巴普惠体 R" pitchFamily="18" charset="-122"/>
                <a:cs typeface="阿里巴巴普惠体 R" pitchFamily="18" charset="-122"/>
              </a:rPr>
              <a:t>输入具体内容输入具体内容输入具体内容输入具体内容输入具体内容</a:t>
            </a:r>
          </a:p>
        </p:txBody>
      </p:sp>
      <p:sp>
        <p:nvSpPr>
          <p:cNvPr id="41" name="矩形 40"/>
          <p:cNvSpPr/>
          <p:nvPr/>
        </p:nvSpPr>
        <p:spPr bwMode="auto">
          <a:xfrm>
            <a:off x="3029308" y="4957575"/>
            <a:ext cx="8331200" cy="5040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dirty="0">
              <a:solidFill>
                <a:schemeClr val="tx1">
                  <a:lumMod val="85000"/>
                  <a:lumOff val="15000"/>
                </a:schemeClr>
              </a:solidFill>
              <a:ea typeface="阿里巴巴普惠体 R" pitchFamily="18" charset="-122"/>
            </a:endParaRPr>
          </a:p>
        </p:txBody>
      </p:sp>
      <p:sp>
        <p:nvSpPr>
          <p:cNvPr id="44" name="TextBox 22"/>
          <p:cNvSpPr txBox="1"/>
          <p:nvPr/>
        </p:nvSpPr>
        <p:spPr>
          <a:xfrm>
            <a:off x="822762" y="4957575"/>
            <a:ext cx="2605799" cy="504000"/>
          </a:xfrm>
          <a:prstGeom prst="homePlate">
            <a:avLst/>
          </a:prstGeom>
          <a:solidFill>
            <a:srgbClr val="C00000"/>
          </a:solidFill>
          <a:ln w="12700">
            <a:solidFill>
              <a:schemeClr val="accent1"/>
            </a:solidFill>
          </a:ln>
        </p:spPr>
        <p:txBody>
          <a:bodyPr wrap="square" rtlCol="0" anchor="ctr">
            <a:noAutofit/>
          </a:bodyPr>
          <a:lstStyle>
            <a:defPPr>
              <a:defRPr lang="zh-CN"/>
            </a:defPPr>
            <a:lvl1pPr algn="ctr">
              <a:defRPr sz="2400">
                <a:solidFill>
                  <a:schemeClr val="bg2"/>
                </a:solidFill>
                <a:latin typeface="+mj-ea"/>
                <a:ea typeface="+mj-ea"/>
              </a:defRPr>
            </a:lvl1pPr>
          </a:lstStyle>
          <a:p>
            <a:r>
              <a:rPr lang="zh-CN" altLang="en-US" sz="2000" b="1"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标题内容</a:t>
            </a:r>
          </a:p>
        </p:txBody>
      </p:sp>
      <p:sp>
        <p:nvSpPr>
          <p:cNvPr id="45" name="TextBox 23"/>
          <p:cNvSpPr txBox="1"/>
          <p:nvPr/>
        </p:nvSpPr>
        <p:spPr>
          <a:xfrm>
            <a:off x="3733141" y="5038882"/>
            <a:ext cx="7106667" cy="369332"/>
          </a:xfrm>
          <a:prstGeom prst="rect">
            <a:avLst/>
          </a:prstGeom>
          <a:noFill/>
        </p:spPr>
        <p:txBody>
          <a:bodyPr wrap="square" rtlCol="0">
            <a:spAutoFit/>
          </a:bodyPr>
          <a:lstStyle>
            <a:defPPr>
              <a:defRPr lang="zh-CN"/>
            </a:defPPr>
            <a:lvl1pPr>
              <a:defRPr>
                <a:solidFill>
                  <a:schemeClr val="accent1"/>
                </a:solidFill>
                <a:latin typeface="+mn-ea"/>
                <a:ea typeface="+mn-ea"/>
              </a:defRPr>
            </a:lvl1pPr>
          </a:lstStyle>
          <a:p>
            <a:pPr algn="ctr">
              <a:spcAft>
                <a:spcPts val="500"/>
              </a:spcAft>
            </a:pPr>
            <a:r>
              <a:rPr lang="zh-CN" altLang="en-US" dirty="0">
                <a:solidFill>
                  <a:schemeClr val="tx1">
                    <a:lumMod val="85000"/>
                    <a:lumOff val="15000"/>
                  </a:schemeClr>
                </a:solidFill>
                <a:latin typeface="阿里巴巴普惠体 R" pitchFamily="18" charset="-122"/>
                <a:ea typeface="阿里巴巴普惠体 R" pitchFamily="18" charset="-122"/>
                <a:cs typeface="阿里巴巴普惠体 R" pitchFamily="18" charset="-122"/>
              </a:rPr>
              <a:t>输入具体内容输入具体内容输入具体内容输入具体内容输入具体内容</a:t>
            </a: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14:presetBounceEnd="68000">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14:bounceEnd="68000">
                                          <p:cBhvr additive="base">
                                            <p:cTn id="7" dur="2000" fill="hold"/>
                                            <p:tgtEl>
                                              <p:spTgt spid="16"/>
                                            </p:tgtEl>
                                            <p:attrNameLst>
                                              <p:attrName>ppt_x</p:attrName>
                                            </p:attrNameLst>
                                          </p:cBhvr>
                                          <p:tavLst>
                                            <p:tav tm="0">
                                              <p:val>
                                                <p:strVal val="1+#ppt_w/2"/>
                                              </p:val>
                                            </p:tav>
                                            <p:tav tm="100000">
                                              <p:val>
                                                <p:strVal val="#ppt_x"/>
                                              </p:val>
                                            </p:tav>
                                          </p:tavLst>
                                        </p:anim>
                                        <p:anim calcmode="lin" valueType="num" p14:bounceEnd="68000">
                                          <p:cBhvr additive="base">
                                            <p:cTn id="8" dur="2000" fill="hold"/>
                                            <p:tgtEl>
                                              <p:spTgt spid="1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14:presetBounceEnd="68000">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14:bounceEnd="68000">
                                          <p:cBhvr additive="base">
                                            <p:cTn id="11" dur="2000" fill="hold"/>
                                            <p:tgtEl>
                                              <p:spTgt spid="19"/>
                                            </p:tgtEl>
                                            <p:attrNameLst>
                                              <p:attrName>ppt_x</p:attrName>
                                            </p:attrNameLst>
                                          </p:cBhvr>
                                          <p:tavLst>
                                            <p:tav tm="0">
                                              <p:val>
                                                <p:strVal val="0-#ppt_w/2"/>
                                              </p:val>
                                            </p:tav>
                                            <p:tav tm="100000">
                                              <p:val>
                                                <p:strVal val="#ppt_x"/>
                                              </p:val>
                                            </p:tav>
                                          </p:tavLst>
                                        </p:anim>
                                        <p:anim calcmode="lin" valueType="num" p14:bounceEnd="68000">
                                          <p:cBhvr additive="base">
                                            <p:cTn id="12" dur="2000" fill="hold"/>
                                            <p:tgtEl>
                                              <p:spTgt spid="1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14:presetBounceEnd="68000">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14:bounceEnd="68000">
                                          <p:cBhvr additive="base">
                                            <p:cTn id="15" dur="2000" fill="hold"/>
                                            <p:tgtEl>
                                              <p:spTgt spid="20"/>
                                            </p:tgtEl>
                                            <p:attrNameLst>
                                              <p:attrName>ppt_x</p:attrName>
                                            </p:attrNameLst>
                                          </p:cBhvr>
                                          <p:tavLst>
                                            <p:tav tm="0">
                                              <p:val>
                                                <p:strVal val="1+#ppt_w/2"/>
                                              </p:val>
                                            </p:tav>
                                            <p:tav tm="100000">
                                              <p:val>
                                                <p:strVal val="#ppt_x"/>
                                              </p:val>
                                            </p:tav>
                                          </p:tavLst>
                                        </p:anim>
                                        <p:anim calcmode="lin" valueType="num" p14:bounceEnd="68000">
                                          <p:cBhvr additive="base">
                                            <p:cTn id="16" dur="2000" fill="hold"/>
                                            <p:tgtEl>
                                              <p:spTgt spid="20"/>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14:presetBounceEnd="68000">
                                      <p:stCondLst>
                                        <p:cond delay="200"/>
                                      </p:stCondLst>
                                      <p:childTnLst>
                                        <p:set>
                                          <p:cBhvr>
                                            <p:cTn id="18" dur="1" fill="hold">
                                              <p:stCondLst>
                                                <p:cond delay="0"/>
                                              </p:stCondLst>
                                            </p:cTn>
                                            <p:tgtEl>
                                              <p:spTgt spid="21"/>
                                            </p:tgtEl>
                                            <p:attrNameLst>
                                              <p:attrName>style.visibility</p:attrName>
                                            </p:attrNameLst>
                                          </p:cBhvr>
                                          <p:to>
                                            <p:strVal val="visible"/>
                                          </p:to>
                                        </p:set>
                                        <p:anim calcmode="lin" valueType="num" p14:bounceEnd="68000">
                                          <p:cBhvr additive="base">
                                            <p:cTn id="19" dur="2000" fill="hold"/>
                                            <p:tgtEl>
                                              <p:spTgt spid="21"/>
                                            </p:tgtEl>
                                            <p:attrNameLst>
                                              <p:attrName>ppt_x</p:attrName>
                                            </p:attrNameLst>
                                          </p:cBhvr>
                                          <p:tavLst>
                                            <p:tav tm="0">
                                              <p:val>
                                                <p:strVal val="1+#ppt_w/2"/>
                                              </p:val>
                                            </p:tav>
                                            <p:tav tm="100000">
                                              <p:val>
                                                <p:strVal val="#ppt_x"/>
                                              </p:val>
                                            </p:tav>
                                          </p:tavLst>
                                        </p:anim>
                                        <p:anim calcmode="lin" valueType="num" p14:bounceEnd="68000">
                                          <p:cBhvr additive="base">
                                            <p:cTn id="20" dur="2000" fill="hold"/>
                                            <p:tgtEl>
                                              <p:spTgt spid="21"/>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14:presetBounceEnd="68000">
                                      <p:stCondLst>
                                        <p:cond delay="200"/>
                                      </p:stCondLst>
                                      <p:childTnLst>
                                        <p:set>
                                          <p:cBhvr>
                                            <p:cTn id="22" dur="1" fill="hold">
                                              <p:stCondLst>
                                                <p:cond delay="0"/>
                                              </p:stCondLst>
                                            </p:cTn>
                                            <p:tgtEl>
                                              <p:spTgt spid="24"/>
                                            </p:tgtEl>
                                            <p:attrNameLst>
                                              <p:attrName>style.visibility</p:attrName>
                                            </p:attrNameLst>
                                          </p:cBhvr>
                                          <p:to>
                                            <p:strVal val="visible"/>
                                          </p:to>
                                        </p:set>
                                        <p:anim calcmode="lin" valueType="num" p14:bounceEnd="68000">
                                          <p:cBhvr additive="base">
                                            <p:cTn id="23" dur="2000" fill="hold"/>
                                            <p:tgtEl>
                                              <p:spTgt spid="24"/>
                                            </p:tgtEl>
                                            <p:attrNameLst>
                                              <p:attrName>ppt_x</p:attrName>
                                            </p:attrNameLst>
                                          </p:cBhvr>
                                          <p:tavLst>
                                            <p:tav tm="0">
                                              <p:val>
                                                <p:strVal val="0-#ppt_w/2"/>
                                              </p:val>
                                            </p:tav>
                                            <p:tav tm="100000">
                                              <p:val>
                                                <p:strVal val="#ppt_x"/>
                                              </p:val>
                                            </p:tav>
                                          </p:tavLst>
                                        </p:anim>
                                        <p:anim calcmode="lin" valueType="num" p14:bounceEnd="68000">
                                          <p:cBhvr additive="base">
                                            <p:cTn id="24" dur="2000" fill="hold"/>
                                            <p:tgtEl>
                                              <p:spTgt spid="24"/>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14:presetBounceEnd="68000">
                                      <p:stCondLst>
                                        <p:cond delay="200"/>
                                      </p:stCondLst>
                                      <p:childTnLst>
                                        <p:set>
                                          <p:cBhvr>
                                            <p:cTn id="26" dur="1" fill="hold">
                                              <p:stCondLst>
                                                <p:cond delay="0"/>
                                              </p:stCondLst>
                                            </p:cTn>
                                            <p:tgtEl>
                                              <p:spTgt spid="25"/>
                                            </p:tgtEl>
                                            <p:attrNameLst>
                                              <p:attrName>style.visibility</p:attrName>
                                            </p:attrNameLst>
                                          </p:cBhvr>
                                          <p:to>
                                            <p:strVal val="visible"/>
                                          </p:to>
                                        </p:set>
                                        <p:anim calcmode="lin" valueType="num" p14:bounceEnd="68000">
                                          <p:cBhvr additive="base">
                                            <p:cTn id="27" dur="2000" fill="hold"/>
                                            <p:tgtEl>
                                              <p:spTgt spid="25"/>
                                            </p:tgtEl>
                                            <p:attrNameLst>
                                              <p:attrName>ppt_x</p:attrName>
                                            </p:attrNameLst>
                                          </p:cBhvr>
                                          <p:tavLst>
                                            <p:tav tm="0">
                                              <p:val>
                                                <p:strVal val="1+#ppt_w/2"/>
                                              </p:val>
                                            </p:tav>
                                            <p:tav tm="100000">
                                              <p:val>
                                                <p:strVal val="#ppt_x"/>
                                              </p:val>
                                            </p:tav>
                                          </p:tavLst>
                                        </p:anim>
                                        <p:anim calcmode="lin" valueType="num" p14:bounceEnd="68000">
                                          <p:cBhvr additive="base">
                                            <p:cTn id="28" dur="2000" fill="hold"/>
                                            <p:tgtEl>
                                              <p:spTgt spid="25"/>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14:presetBounceEnd="68000">
                                      <p:stCondLst>
                                        <p:cond delay="400"/>
                                      </p:stCondLst>
                                      <p:childTnLst>
                                        <p:set>
                                          <p:cBhvr>
                                            <p:cTn id="30" dur="1" fill="hold">
                                              <p:stCondLst>
                                                <p:cond delay="0"/>
                                              </p:stCondLst>
                                            </p:cTn>
                                            <p:tgtEl>
                                              <p:spTgt spid="26"/>
                                            </p:tgtEl>
                                            <p:attrNameLst>
                                              <p:attrName>style.visibility</p:attrName>
                                            </p:attrNameLst>
                                          </p:cBhvr>
                                          <p:to>
                                            <p:strVal val="visible"/>
                                          </p:to>
                                        </p:set>
                                        <p:anim calcmode="lin" valueType="num" p14:bounceEnd="68000">
                                          <p:cBhvr additive="base">
                                            <p:cTn id="31" dur="2000" fill="hold"/>
                                            <p:tgtEl>
                                              <p:spTgt spid="26"/>
                                            </p:tgtEl>
                                            <p:attrNameLst>
                                              <p:attrName>ppt_x</p:attrName>
                                            </p:attrNameLst>
                                          </p:cBhvr>
                                          <p:tavLst>
                                            <p:tav tm="0">
                                              <p:val>
                                                <p:strVal val="1+#ppt_w/2"/>
                                              </p:val>
                                            </p:tav>
                                            <p:tav tm="100000">
                                              <p:val>
                                                <p:strVal val="#ppt_x"/>
                                              </p:val>
                                            </p:tav>
                                          </p:tavLst>
                                        </p:anim>
                                        <p:anim calcmode="lin" valueType="num" p14:bounceEnd="68000">
                                          <p:cBhvr additive="base">
                                            <p:cTn id="32" dur="2000" fill="hold"/>
                                            <p:tgtEl>
                                              <p:spTgt spid="26"/>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14:presetBounceEnd="68000">
                                      <p:stCondLst>
                                        <p:cond delay="400"/>
                                      </p:stCondLst>
                                      <p:childTnLst>
                                        <p:set>
                                          <p:cBhvr>
                                            <p:cTn id="34" dur="1" fill="hold">
                                              <p:stCondLst>
                                                <p:cond delay="0"/>
                                              </p:stCondLst>
                                            </p:cTn>
                                            <p:tgtEl>
                                              <p:spTgt spid="29"/>
                                            </p:tgtEl>
                                            <p:attrNameLst>
                                              <p:attrName>style.visibility</p:attrName>
                                            </p:attrNameLst>
                                          </p:cBhvr>
                                          <p:to>
                                            <p:strVal val="visible"/>
                                          </p:to>
                                        </p:set>
                                        <p:anim calcmode="lin" valueType="num" p14:bounceEnd="68000">
                                          <p:cBhvr additive="base">
                                            <p:cTn id="35" dur="2000" fill="hold"/>
                                            <p:tgtEl>
                                              <p:spTgt spid="29"/>
                                            </p:tgtEl>
                                            <p:attrNameLst>
                                              <p:attrName>ppt_x</p:attrName>
                                            </p:attrNameLst>
                                          </p:cBhvr>
                                          <p:tavLst>
                                            <p:tav tm="0">
                                              <p:val>
                                                <p:strVal val="0-#ppt_w/2"/>
                                              </p:val>
                                            </p:tav>
                                            <p:tav tm="100000">
                                              <p:val>
                                                <p:strVal val="#ppt_x"/>
                                              </p:val>
                                            </p:tav>
                                          </p:tavLst>
                                        </p:anim>
                                        <p:anim calcmode="lin" valueType="num" p14:bounceEnd="68000">
                                          <p:cBhvr additive="base">
                                            <p:cTn id="36" dur="2000" fill="hold"/>
                                            <p:tgtEl>
                                              <p:spTgt spid="29"/>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14:presetBounceEnd="68000">
                                      <p:stCondLst>
                                        <p:cond delay="400"/>
                                      </p:stCondLst>
                                      <p:childTnLst>
                                        <p:set>
                                          <p:cBhvr>
                                            <p:cTn id="38" dur="1" fill="hold">
                                              <p:stCondLst>
                                                <p:cond delay="0"/>
                                              </p:stCondLst>
                                            </p:cTn>
                                            <p:tgtEl>
                                              <p:spTgt spid="30"/>
                                            </p:tgtEl>
                                            <p:attrNameLst>
                                              <p:attrName>style.visibility</p:attrName>
                                            </p:attrNameLst>
                                          </p:cBhvr>
                                          <p:to>
                                            <p:strVal val="visible"/>
                                          </p:to>
                                        </p:set>
                                        <p:anim calcmode="lin" valueType="num" p14:bounceEnd="68000">
                                          <p:cBhvr additive="base">
                                            <p:cTn id="39" dur="2000" fill="hold"/>
                                            <p:tgtEl>
                                              <p:spTgt spid="30"/>
                                            </p:tgtEl>
                                            <p:attrNameLst>
                                              <p:attrName>ppt_x</p:attrName>
                                            </p:attrNameLst>
                                          </p:cBhvr>
                                          <p:tavLst>
                                            <p:tav tm="0">
                                              <p:val>
                                                <p:strVal val="1+#ppt_w/2"/>
                                              </p:val>
                                            </p:tav>
                                            <p:tav tm="100000">
                                              <p:val>
                                                <p:strVal val="#ppt_x"/>
                                              </p:val>
                                            </p:tav>
                                          </p:tavLst>
                                        </p:anim>
                                        <p:anim calcmode="lin" valueType="num" p14:bounceEnd="68000">
                                          <p:cBhvr additive="base">
                                            <p:cTn id="40" dur="2000" fill="hold"/>
                                            <p:tgtEl>
                                              <p:spTgt spid="30"/>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14:presetBounceEnd="68000">
                                      <p:stCondLst>
                                        <p:cond delay="600"/>
                                      </p:stCondLst>
                                      <p:childTnLst>
                                        <p:set>
                                          <p:cBhvr>
                                            <p:cTn id="42" dur="1" fill="hold">
                                              <p:stCondLst>
                                                <p:cond delay="0"/>
                                              </p:stCondLst>
                                            </p:cTn>
                                            <p:tgtEl>
                                              <p:spTgt spid="31"/>
                                            </p:tgtEl>
                                            <p:attrNameLst>
                                              <p:attrName>style.visibility</p:attrName>
                                            </p:attrNameLst>
                                          </p:cBhvr>
                                          <p:to>
                                            <p:strVal val="visible"/>
                                          </p:to>
                                        </p:set>
                                        <p:anim calcmode="lin" valueType="num" p14:bounceEnd="68000">
                                          <p:cBhvr additive="base">
                                            <p:cTn id="43" dur="2000" fill="hold"/>
                                            <p:tgtEl>
                                              <p:spTgt spid="31"/>
                                            </p:tgtEl>
                                            <p:attrNameLst>
                                              <p:attrName>ppt_x</p:attrName>
                                            </p:attrNameLst>
                                          </p:cBhvr>
                                          <p:tavLst>
                                            <p:tav tm="0">
                                              <p:val>
                                                <p:strVal val="1+#ppt_w/2"/>
                                              </p:val>
                                            </p:tav>
                                            <p:tav tm="100000">
                                              <p:val>
                                                <p:strVal val="#ppt_x"/>
                                              </p:val>
                                            </p:tav>
                                          </p:tavLst>
                                        </p:anim>
                                        <p:anim calcmode="lin" valueType="num" p14:bounceEnd="68000">
                                          <p:cBhvr additive="base">
                                            <p:cTn id="44" dur="2000" fill="hold"/>
                                            <p:tgtEl>
                                              <p:spTgt spid="31"/>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14:presetBounceEnd="68000">
                                      <p:stCondLst>
                                        <p:cond delay="600"/>
                                      </p:stCondLst>
                                      <p:childTnLst>
                                        <p:set>
                                          <p:cBhvr>
                                            <p:cTn id="46" dur="1" fill="hold">
                                              <p:stCondLst>
                                                <p:cond delay="0"/>
                                              </p:stCondLst>
                                            </p:cTn>
                                            <p:tgtEl>
                                              <p:spTgt spid="34"/>
                                            </p:tgtEl>
                                            <p:attrNameLst>
                                              <p:attrName>style.visibility</p:attrName>
                                            </p:attrNameLst>
                                          </p:cBhvr>
                                          <p:to>
                                            <p:strVal val="visible"/>
                                          </p:to>
                                        </p:set>
                                        <p:anim calcmode="lin" valueType="num" p14:bounceEnd="68000">
                                          <p:cBhvr additive="base">
                                            <p:cTn id="47" dur="2000" fill="hold"/>
                                            <p:tgtEl>
                                              <p:spTgt spid="34"/>
                                            </p:tgtEl>
                                            <p:attrNameLst>
                                              <p:attrName>ppt_x</p:attrName>
                                            </p:attrNameLst>
                                          </p:cBhvr>
                                          <p:tavLst>
                                            <p:tav tm="0">
                                              <p:val>
                                                <p:strVal val="0-#ppt_w/2"/>
                                              </p:val>
                                            </p:tav>
                                            <p:tav tm="100000">
                                              <p:val>
                                                <p:strVal val="#ppt_x"/>
                                              </p:val>
                                            </p:tav>
                                          </p:tavLst>
                                        </p:anim>
                                        <p:anim calcmode="lin" valueType="num" p14:bounceEnd="68000">
                                          <p:cBhvr additive="base">
                                            <p:cTn id="48" dur="2000" fill="hold"/>
                                            <p:tgtEl>
                                              <p:spTgt spid="34"/>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14:presetBounceEnd="68000">
                                      <p:stCondLst>
                                        <p:cond delay="600"/>
                                      </p:stCondLst>
                                      <p:childTnLst>
                                        <p:set>
                                          <p:cBhvr>
                                            <p:cTn id="50" dur="1" fill="hold">
                                              <p:stCondLst>
                                                <p:cond delay="0"/>
                                              </p:stCondLst>
                                            </p:cTn>
                                            <p:tgtEl>
                                              <p:spTgt spid="35"/>
                                            </p:tgtEl>
                                            <p:attrNameLst>
                                              <p:attrName>style.visibility</p:attrName>
                                            </p:attrNameLst>
                                          </p:cBhvr>
                                          <p:to>
                                            <p:strVal val="visible"/>
                                          </p:to>
                                        </p:set>
                                        <p:anim calcmode="lin" valueType="num" p14:bounceEnd="68000">
                                          <p:cBhvr additive="base">
                                            <p:cTn id="51" dur="2000" fill="hold"/>
                                            <p:tgtEl>
                                              <p:spTgt spid="35"/>
                                            </p:tgtEl>
                                            <p:attrNameLst>
                                              <p:attrName>ppt_x</p:attrName>
                                            </p:attrNameLst>
                                          </p:cBhvr>
                                          <p:tavLst>
                                            <p:tav tm="0">
                                              <p:val>
                                                <p:strVal val="1+#ppt_w/2"/>
                                              </p:val>
                                            </p:tav>
                                            <p:tav tm="100000">
                                              <p:val>
                                                <p:strVal val="#ppt_x"/>
                                              </p:val>
                                            </p:tav>
                                          </p:tavLst>
                                        </p:anim>
                                        <p:anim calcmode="lin" valueType="num" p14:bounceEnd="68000">
                                          <p:cBhvr additive="base">
                                            <p:cTn id="52" dur="2000" fill="hold"/>
                                            <p:tgtEl>
                                              <p:spTgt spid="35"/>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14:presetBounceEnd="68000">
                                      <p:stCondLst>
                                        <p:cond delay="800"/>
                                      </p:stCondLst>
                                      <p:childTnLst>
                                        <p:set>
                                          <p:cBhvr>
                                            <p:cTn id="54" dur="1" fill="hold">
                                              <p:stCondLst>
                                                <p:cond delay="0"/>
                                              </p:stCondLst>
                                            </p:cTn>
                                            <p:tgtEl>
                                              <p:spTgt spid="36"/>
                                            </p:tgtEl>
                                            <p:attrNameLst>
                                              <p:attrName>style.visibility</p:attrName>
                                            </p:attrNameLst>
                                          </p:cBhvr>
                                          <p:to>
                                            <p:strVal val="visible"/>
                                          </p:to>
                                        </p:set>
                                        <p:anim calcmode="lin" valueType="num" p14:bounceEnd="68000">
                                          <p:cBhvr additive="base">
                                            <p:cTn id="55" dur="2000" fill="hold"/>
                                            <p:tgtEl>
                                              <p:spTgt spid="36"/>
                                            </p:tgtEl>
                                            <p:attrNameLst>
                                              <p:attrName>ppt_x</p:attrName>
                                            </p:attrNameLst>
                                          </p:cBhvr>
                                          <p:tavLst>
                                            <p:tav tm="0">
                                              <p:val>
                                                <p:strVal val="1+#ppt_w/2"/>
                                              </p:val>
                                            </p:tav>
                                            <p:tav tm="100000">
                                              <p:val>
                                                <p:strVal val="#ppt_x"/>
                                              </p:val>
                                            </p:tav>
                                          </p:tavLst>
                                        </p:anim>
                                        <p:anim calcmode="lin" valueType="num" p14:bounceEnd="68000">
                                          <p:cBhvr additive="base">
                                            <p:cTn id="56" dur="2000" fill="hold"/>
                                            <p:tgtEl>
                                              <p:spTgt spid="36"/>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14:presetBounceEnd="68000">
                                      <p:stCondLst>
                                        <p:cond delay="800"/>
                                      </p:stCondLst>
                                      <p:childTnLst>
                                        <p:set>
                                          <p:cBhvr>
                                            <p:cTn id="58" dur="1" fill="hold">
                                              <p:stCondLst>
                                                <p:cond delay="0"/>
                                              </p:stCondLst>
                                            </p:cTn>
                                            <p:tgtEl>
                                              <p:spTgt spid="39"/>
                                            </p:tgtEl>
                                            <p:attrNameLst>
                                              <p:attrName>style.visibility</p:attrName>
                                            </p:attrNameLst>
                                          </p:cBhvr>
                                          <p:to>
                                            <p:strVal val="visible"/>
                                          </p:to>
                                        </p:set>
                                        <p:anim calcmode="lin" valueType="num" p14:bounceEnd="68000">
                                          <p:cBhvr additive="base">
                                            <p:cTn id="59" dur="2000" fill="hold"/>
                                            <p:tgtEl>
                                              <p:spTgt spid="39"/>
                                            </p:tgtEl>
                                            <p:attrNameLst>
                                              <p:attrName>ppt_x</p:attrName>
                                            </p:attrNameLst>
                                          </p:cBhvr>
                                          <p:tavLst>
                                            <p:tav tm="0">
                                              <p:val>
                                                <p:strVal val="0-#ppt_w/2"/>
                                              </p:val>
                                            </p:tav>
                                            <p:tav tm="100000">
                                              <p:val>
                                                <p:strVal val="#ppt_x"/>
                                              </p:val>
                                            </p:tav>
                                          </p:tavLst>
                                        </p:anim>
                                        <p:anim calcmode="lin" valueType="num" p14:bounceEnd="68000">
                                          <p:cBhvr additive="base">
                                            <p:cTn id="60" dur="2000" fill="hold"/>
                                            <p:tgtEl>
                                              <p:spTgt spid="3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14:presetBounceEnd="68000">
                                      <p:stCondLst>
                                        <p:cond delay="800"/>
                                      </p:stCondLst>
                                      <p:childTnLst>
                                        <p:set>
                                          <p:cBhvr>
                                            <p:cTn id="62" dur="1" fill="hold">
                                              <p:stCondLst>
                                                <p:cond delay="0"/>
                                              </p:stCondLst>
                                            </p:cTn>
                                            <p:tgtEl>
                                              <p:spTgt spid="40"/>
                                            </p:tgtEl>
                                            <p:attrNameLst>
                                              <p:attrName>style.visibility</p:attrName>
                                            </p:attrNameLst>
                                          </p:cBhvr>
                                          <p:to>
                                            <p:strVal val="visible"/>
                                          </p:to>
                                        </p:set>
                                        <p:anim calcmode="lin" valueType="num" p14:bounceEnd="68000">
                                          <p:cBhvr additive="base">
                                            <p:cTn id="63" dur="2000" fill="hold"/>
                                            <p:tgtEl>
                                              <p:spTgt spid="40"/>
                                            </p:tgtEl>
                                            <p:attrNameLst>
                                              <p:attrName>ppt_x</p:attrName>
                                            </p:attrNameLst>
                                          </p:cBhvr>
                                          <p:tavLst>
                                            <p:tav tm="0">
                                              <p:val>
                                                <p:strVal val="1+#ppt_w/2"/>
                                              </p:val>
                                            </p:tav>
                                            <p:tav tm="100000">
                                              <p:val>
                                                <p:strVal val="#ppt_x"/>
                                              </p:val>
                                            </p:tav>
                                          </p:tavLst>
                                        </p:anim>
                                        <p:anim calcmode="lin" valueType="num" p14:bounceEnd="68000">
                                          <p:cBhvr additive="base">
                                            <p:cTn id="64" dur="2000" fill="hold"/>
                                            <p:tgtEl>
                                              <p:spTgt spid="4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14:presetBounceEnd="68000">
                                      <p:stCondLst>
                                        <p:cond delay="1200"/>
                                      </p:stCondLst>
                                      <p:childTnLst>
                                        <p:set>
                                          <p:cBhvr>
                                            <p:cTn id="66" dur="1" fill="hold">
                                              <p:stCondLst>
                                                <p:cond delay="0"/>
                                              </p:stCondLst>
                                            </p:cTn>
                                            <p:tgtEl>
                                              <p:spTgt spid="41"/>
                                            </p:tgtEl>
                                            <p:attrNameLst>
                                              <p:attrName>style.visibility</p:attrName>
                                            </p:attrNameLst>
                                          </p:cBhvr>
                                          <p:to>
                                            <p:strVal val="visible"/>
                                          </p:to>
                                        </p:set>
                                        <p:anim calcmode="lin" valueType="num" p14:bounceEnd="68000">
                                          <p:cBhvr additive="base">
                                            <p:cTn id="67" dur="2000" fill="hold"/>
                                            <p:tgtEl>
                                              <p:spTgt spid="41"/>
                                            </p:tgtEl>
                                            <p:attrNameLst>
                                              <p:attrName>ppt_x</p:attrName>
                                            </p:attrNameLst>
                                          </p:cBhvr>
                                          <p:tavLst>
                                            <p:tav tm="0">
                                              <p:val>
                                                <p:strVal val="1+#ppt_w/2"/>
                                              </p:val>
                                            </p:tav>
                                            <p:tav tm="100000">
                                              <p:val>
                                                <p:strVal val="#ppt_x"/>
                                              </p:val>
                                            </p:tav>
                                          </p:tavLst>
                                        </p:anim>
                                        <p:anim calcmode="lin" valueType="num" p14:bounceEnd="68000">
                                          <p:cBhvr additive="base">
                                            <p:cTn id="68" dur="2000" fill="hold"/>
                                            <p:tgtEl>
                                              <p:spTgt spid="41"/>
                                            </p:tgtEl>
                                            <p:attrNameLst>
                                              <p:attrName>ppt_y</p:attrName>
                                            </p:attrNameLst>
                                          </p:cBhvr>
                                          <p:tavLst>
                                            <p:tav tm="0">
                                              <p:val>
                                                <p:strVal val="#ppt_y"/>
                                              </p:val>
                                            </p:tav>
                                            <p:tav tm="100000">
                                              <p:val>
                                                <p:strVal val="#ppt_y"/>
                                              </p:val>
                                            </p:tav>
                                          </p:tavLst>
                                        </p:anim>
                                      </p:childTnLst>
                                    </p:cTn>
                                  </p:par>
                                  <p:par>
                                    <p:cTn id="69" presetID="2" presetClass="entr" presetSubtype="8" fill="hold" grpId="0" nodeType="withEffect" p14:presetBounceEnd="68000">
                                      <p:stCondLst>
                                        <p:cond delay="1200"/>
                                      </p:stCondLst>
                                      <p:childTnLst>
                                        <p:set>
                                          <p:cBhvr>
                                            <p:cTn id="70" dur="1" fill="hold">
                                              <p:stCondLst>
                                                <p:cond delay="0"/>
                                              </p:stCondLst>
                                            </p:cTn>
                                            <p:tgtEl>
                                              <p:spTgt spid="44"/>
                                            </p:tgtEl>
                                            <p:attrNameLst>
                                              <p:attrName>style.visibility</p:attrName>
                                            </p:attrNameLst>
                                          </p:cBhvr>
                                          <p:to>
                                            <p:strVal val="visible"/>
                                          </p:to>
                                        </p:set>
                                        <p:anim calcmode="lin" valueType="num" p14:bounceEnd="68000">
                                          <p:cBhvr additive="base">
                                            <p:cTn id="71" dur="2000" fill="hold"/>
                                            <p:tgtEl>
                                              <p:spTgt spid="44"/>
                                            </p:tgtEl>
                                            <p:attrNameLst>
                                              <p:attrName>ppt_x</p:attrName>
                                            </p:attrNameLst>
                                          </p:cBhvr>
                                          <p:tavLst>
                                            <p:tav tm="0">
                                              <p:val>
                                                <p:strVal val="0-#ppt_w/2"/>
                                              </p:val>
                                            </p:tav>
                                            <p:tav tm="100000">
                                              <p:val>
                                                <p:strVal val="#ppt_x"/>
                                              </p:val>
                                            </p:tav>
                                          </p:tavLst>
                                        </p:anim>
                                        <p:anim calcmode="lin" valueType="num" p14:bounceEnd="68000">
                                          <p:cBhvr additive="base">
                                            <p:cTn id="72" dur="2000" fill="hold"/>
                                            <p:tgtEl>
                                              <p:spTgt spid="44"/>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14:presetBounceEnd="68000">
                                      <p:stCondLst>
                                        <p:cond delay="1200"/>
                                      </p:stCondLst>
                                      <p:childTnLst>
                                        <p:set>
                                          <p:cBhvr>
                                            <p:cTn id="74" dur="1" fill="hold">
                                              <p:stCondLst>
                                                <p:cond delay="0"/>
                                              </p:stCondLst>
                                            </p:cTn>
                                            <p:tgtEl>
                                              <p:spTgt spid="45"/>
                                            </p:tgtEl>
                                            <p:attrNameLst>
                                              <p:attrName>style.visibility</p:attrName>
                                            </p:attrNameLst>
                                          </p:cBhvr>
                                          <p:to>
                                            <p:strVal val="visible"/>
                                          </p:to>
                                        </p:set>
                                        <p:anim calcmode="lin" valueType="num" p14:bounceEnd="68000">
                                          <p:cBhvr additive="base">
                                            <p:cTn id="75" dur="2000" fill="hold"/>
                                            <p:tgtEl>
                                              <p:spTgt spid="45"/>
                                            </p:tgtEl>
                                            <p:attrNameLst>
                                              <p:attrName>ppt_x</p:attrName>
                                            </p:attrNameLst>
                                          </p:cBhvr>
                                          <p:tavLst>
                                            <p:tav tm="0">
                                              <p:val>
                                                <p:strVal val="1+#ppt_w/2"/>
                                              </p:val>
                                            </p:tav>
                                            <p:tav tm="100000">
                                              <p:val>
                                                <p:strVal val="#ppt_x"/>
                                              </p:val>
                                            </p:tav>
                                          </p:tavLst>
                                        </p:anim>
                                        <p:anim calcmode="lin" valueType="num" p14:bounceEnd="68000">
                                          <p:cBhvr additive="base">
                                            <p:cTn id="76" dur="2000" fill="hold"/>
                                            <p:tgtEl>
                                              <p:spTgt spid="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animBg="1"/>
          <p:bldP spid="20" grpId="0"/>
          <p:bldP spid="21"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44" grpId="0" animBg="1"/>
          <p:bldP spid="4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2000" fill="hold"/>
                                            <p:tgtEl>
                                              <p:spTgt spid="16"/>
                                            </p:tgtEl>
                                            <p:attrNameLst>
                                              <p:attrName>ppt_x</p:attrName>
                                            </p:attrNameLst>
                                          </p:cBhvr>
                                          <p:tavLst>
                                            <p:tav tm="0">
                                              <p:val>
                                                <p:strVal val="1+#ppt_w/2"/>
                                              </p:val>
                                            </p:tav>
                                            <p:tav tm="100000">
                                              <p:val>
                                                <p:strVal val="#ppt_x"/>
                                              </p:val>
                                            </p:tav>
                                          </p:tavLst>
                                        </p:anim>
                                        <p:anim calcmode="lin" valueType="num">
                                          <p:cBhvr additive="base">
                                            <p:cTn id="8" dur="2000" fill="hold"/>
                                            <p:tgtEl>
                                              <p:spTgt spid="1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000" fill="hold"/>
                                            <p:tgtEl>
                                              <p:spTgt spid="19"/>
                                            </p:tgtEl>
                                            <p:attrNameLst>
                                              <p:attrName>ppt_x</p:attrName>
                                            </p:attrNameLst>
                                          </p:cBhvr>
                                          <p:tavLst>
                                            <p:tav tm="0">
                                              <p:val>
                                                <p:strVal val="0-#ppt_w/2"/>
                                              </p:val>
                                            </p:tav>
                                            <p:tav tm="100000">
                                              <p:val>
                                                <p:strVal val="#ppt_x"/>
                                              </p:val>
                                            </p:tav>
                                          </p:tavLst>
                                        </p:anim>
                                        <p:anim calcmode="lin" valueType="num">
                                          <p:cBhvr additive="base">
                                            <p:cTn id="12" dur="2000" fill="hold"/>
                                            <p:tgtEl>
                                              <p:spTgt spid="1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2000" fill="hold"/>
                                            <p:tgtEl>
                                              <p:spTgt spid="20"/>
                                            </p:tgtEl>
                                            <p:attrNameLst>
                                              <p:attrName>ppt_x</p:attrName>
                                            </p:attrNameLst>
                                          </p:cBhvr>
                                          <p:tavLst>
                                            <p:tav tm="0">
                                              <p:val>
                                                <p:strVal val="1+#ppt_w/2"/>
                                              </p:val>
                                            </p:tav>
                                            <p:tav tm="100000">
                                              <p:val>
                                                <p:strVal val="#ppt_x"/>
                                              </p:val>
                                            </p:tav>
                                          </p:tavLst>
                                        </p:anim>
                                        <p:anim calcmode="lin" valueType="num">
                                          <p:cBhvr additive="base">
                                            <p:cTn id="16" dur="2000" fill="hold"/>
                                            <p:tgtEl>
                                              <p:spTgt spid="20"/>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20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2000" fill="hold"/>
                                            <p:tgtEl>
                                              <p:spTgt spid="21"/>
                                            </p:tgtEl>
                                            <p:attrNameLst>
                                              <p:attrName>ppt_x</p:attrName>
                                            </p:attrNameLst>
                                          </p:cBhvr>
                                          <p:tavLst>
                                            <p:tav tm="0">
                                              <p:val>
                                                <p:strVal val="1+#ppt_w/2"/>
                                              </p:val>
                                            </p:tav>
                                            <p:tav tm="100000">
                                              <p:val>
                                                <p:strVal val="#ppt_x"/>
                                              </p:val>
                                            </p:tav>
                                          </p:tavLst>
                                        </p:anim>
                                        <p:anim calcmode="lin" valueType="num">
                                          <p:cBhvr additive="base">
                                            <p:cTn id="20" dur="2000" fill="hold"/>
                                            <p:tgtEl>
                                              <p:spTgt spid="21"/>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20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2000" fill="hold"/>
                                            <p:tgtEl>
                                              <p:spTgt spid="24"/>
                                            </p:tgtEl>
                                            <p:attrNameLst>
                                              <p:attrName>ppt_x</p:attrName>
                                            </p:attrNameLst>
                                          </p:cBhvr>
                                          <p:tavLst>
                                            <p:tav tm="0">
                                              <p:val>
                                                <p:strVal val="0-#ppt_w/2"/>
                                              </p:val>
                                            </p:tav>
                                            <p:tav tm="100000">
                                              <p:val>
                                                <p:strVal val="#ppt_x"/>
                                              </p:val>
                                            </p:tav>
                                          </p:tavLst>
                                        </p:anim>
                                        <p:anim calcmode="lin" valueType="num">
                                          <p:cBhvr additive="base">
                                            <p:cTn id="24" dur="2000" fill="hold"/>
                                            <p:tgtEl>
                                              <p:spTgt spid="24"/>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200"/>
                                      </p:stCondLst>
                                      <p:childTnLst>
                                        <p:set>
                                          <p:cBhvr>
                                            <p:cTn id="26" dur="1" fill="hold">
                                              <p:stCondLst>
                                                <p:cond delay="0"/>
                                              </p:stCondLst>
                                            </p:cTn>
                                            <p:tgtEl>
                                              <p:spTgt spid="25"/>
                                            </p:tgtEl>
                                            <p:attrNameLst>
                                              <p:attrName>style.visibility</p:attrName>
                                            </p:attrNameLst>
                                          </p:cBhvr>
                                          <p:to>
                                            <p:strVal val="visible"/>
                                          </p:to>
                                        </p:set>
                                        <p:anim calcmode="lin" valueType="num">
                                          <p:cBhvr additive="base">
                                            <p:cTn id="27" dur="2000" fill="hold"/>
                                            <p:tgtEl>
                                              <p:spTgt spid="25"/>
                                            </p:tgtEl>
                                            <p:attrNameLst>
                                              <p:attrName>ppt_x</p:attrName>
                                            </p:attrNameLst>
                                          </p:cBhvr>
                                          <p:tavLst>
                                            <p:tav tm="0">
                                              <p:val>
                                                <p:strVal val="1+#ppt_w/2"/>
                                              </p:val>
                                            </p:tav>
                                            <p:tav tm="100000">
                                              <p:val>
                                                <p:strVal val="#ppt_x"/>
                                              </p:val>
                                            </p:tav>
                                          </p:tavLst>
                                        </p:anim>
                                        <p:anim calcmode="lin" valueType="num">
                                          <p:cBhvr additive="base">
                                            <p:cTn id="28" dur="2000" fill="hold"/>
                                            <p:tgtEl>
                                              <p:spTgt spid="25"/>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40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2000" fill="hold"/>
                                            <p:tgtEl>
                                              <p:spTgt spid="26"/>
                                            </p:tgtEl>
                                            <p:attrNameLst>
                                              <p:attrName>ppt_x</p:attrName>
                                            </p:attrNameLst>
                                          </p:cBhvr>
                                          <p:tavLst>
                                            <p:tav tm="0">
                                              <p:val>
                                                <p:strVal val="1+#ppt_w/2"/>
                                              </p:val>
                                            </p:tav>
                                            <p:tav tm="100000">
                                              <p:val>
                                                <p:strVal val="#ppt_x"/>
                                              </p:val>
                                            </p:tav>
                                          </p:tavLst>
                                        </p:anim>
                                        <p:anim calcmode="lin" valueType="num">
                                          <p:cBhvr additive="base">
                                            <p:cTn id="32" dur="2000" fill="hold"/>
                                            <p:tgtEl>
                                              <p:spTgt spid="26"/>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400"/>
                                      </p:stCondLst>
                                      <p:childTnLst>
                                        <p:set>
                                          <p:cBhvr>
                                            <p:cTn id="34" dur="1" fill="hold">
                                              <p:stCondLst>
                                                <p:cond delay="0"/>
                                              </p:stCondLst>
                                            </p:cTn>
                                            <p:tgtEl>
                                              <p:spTgt spid="29"/>
                                            </p:tgtEl>
                                            <p:attrNameLst>
                                              <p:attrName>style.visibility</p:attrName>
                                            </p:attrNameLst>
                                          </p:cBhvr>
                                          <p:to>
                                            <p:strVal val="visible"/>
                                          </p:to>
                                        </p:set>
                                        <p:anim calcmode="lin" valueType="num">
                                          <p:cBhvr additive="base">
                                            <p:cTn id="35" dur="2000" fill="hold"/>
                                            <p:tgtEl>
                                              <p:spTgt spid="29"/>
                                            </p:tgtEl>
                                            <p:attrNameLst>
                                              <p:attrName>ppt_x</p:attrName>
                                            </p:attrNameLst>
                                          </p:cBhvr>
                                          <p:tavLst>
                                            <p:tav tm="0">
                                              <p:val>
                                                <p:strVal val="0-#ppt_w/2"/>
                                              </p:val>
                                            </p:tav>
                                            <p:tav tm="100000">
                                              <p:val>
                                                <p:strVal val="#ppt_x"/>
                                              </p:val>
                                            </p:tav>
                                          </p:tavLst>
                                        </p:anim>
                                        <p:anim calcmode="lin" valueType="num">
                                          <p:cBhvr additive="base">
                                            <p:cTn id="36" dur="2000" fill="hold"/>
                                            <p:tgtEl>
                                              <p:spTgt spid="29"/>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400"/>
                                      </p:stCondLst>
                                      <p:childTnLst>
                                        <p:set>
                                          <p:cBhvr>
                                            <p:cTn id="38" dur="1" fill="hold">
                                              <p:stCondLst>
                                                <p:cond delay="0"/>
                                              </p:stCondLst>
                                            </p:cTn>
                                            <p:tgtEl>
                                              <p:spTgt spid="30"/>
                                            </p:tgtEl>
                                            <p:attrNameLst>
                                              <p:attrName>style.visibility</p:attrName>
                                            </p:attrNameLst>
                                          </p:cBhvr>
                                          <p:to>
                                            <p:strVal val="visible"/>
                                          </p:to>
                                        </p:set>
                                        <p:anim calcmode="lin" valueType="num">
                                          <p:cBhvr additive="base">
                                            <p:cTn id="39" dur="2000" fill="hold"/>
                                            <p:tgtEl>
                                              <p:spTgt spid="30"/>
                                            </p:tgtEl>
                                            <p:attrNameLst>
                                              <p:attrName>ppt_x</p:attrName>
                                            </p:attrNameLst>
                                          </p:cBhvr>
                                          <p:tavLst>
                                            <p:tav tm="0">
                                              <p:val>
                                                <p:strVal val="1+#ppt_w/2"/>
                                              </p:val>
                                            </p:tav>
                                            <p:tav tm="100000">
                                              <p:val>
                                                <p:strVal val="#ppt_x"/>
                                              </p:val>
                                            </p:tav>
                                          </p:tavLst>
                                        </p:anim>
                                        <p:anim calcmode="lin" valueType="num">
                                          <p:cBhvr additive="base">
                                            <p:cTn id="40" dur="2000" fill="hold"/>
                                            <p:tgtEl>
                                              <p:spTgt spid="30"/>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60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2000" fill="hold"/>
                                            <p:tgtEl>
                                              <p:spTgt spid="31"/>
                                            </p:tgtEl>
                                            <p:attrNameLst>
                                              <p:attrName>ppt_x</p:attrName>
                                            </p:attrNameLst>
                                          </p:cBhvr>
                                          <p:tavLst>
                                            <p:tav tm="0">
                                              <p:val>
                                                <p:strVal val="1+#ppt_w/2"/>
                                              </p:val>
                                            </p:tav>
                                            <p:tav tm="100000">
                                              <p:val>
                                                <p:strVal val="#ppt_x"/>
                                              </p:val>
                                            </p:tav>
                                          </p:tavLst>
                                        </p:anim>
                                        <p:anim calcmode="lin" valueType="num">
                                          <p:cBhvr additive="base">
                                            <p:cTn id="44" dur="2000" fill="hold"/>
                                            <p:tgtEl>
                                              <p:spTgt spid="31"/>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600"/>
                                      </p:stCondLst>
                                      <p:childTnLst>
                                        <p:set>
                                          <p:cBhvr>
                                            <p:cTn id="46" dur="1" fill="hold">
                                              <p:stCondLst>
                                                <p:cond delay="0"/>
                                              </p:stCondLst>
                                            </p:cTn>
                                            <p:tgtEl>
                                              <p:spTgt spid="34"/>
                                            </p:tgtEl>
                                            <p:attrNameLst>
                                              <p:attrName>style.visibility</p:attrName>
                                            </p:attrNameLst>
                                          </p:cBhvr>
                                          <p:to>
                                            <p:strVal val="visible"/>
                                          </p:to>
                                        </p:set>
                                        <p:anim calcmode="lin" valueType="num">
                                          <p:cBhvr additive="base">
                                            <p:cTn id="47" dur="2000" fill="hold"/>
                                            <p:tgtEl>
                                              <p:spTgt spid="34"/>
                                            </p:tgtEl>
                                            <p:attrNameLst>
                                              <p:attrName>ppt_x</p:attrName>
                                            </p:attrNameLst>
                                          </p:cBhvr>
                                          <p:tavLst>
                                            <p:tav tm="0">
                                              <p:val>
                                                <p:strVal val="0-#ppt_w/2"/>
                                              </p:val>
                                            </p:tav>
                                            <p:tav tm="100000">
                                              <p:val>
                                                <p:strVal val="#ppt_x"/>
                                              </p:val>
                                            </p:tav>
                                          </p:tavLst>
                                        </p:anim>
                                        <p:anim calcmode="lin" valueType="num">
                                          <p:cBhvr additive="base">
                                            <p:cTn id="48" dur="2000" fill="hold"/>
                                            <p:tgtEl>
                                              <p:spTgt spid="34"/>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60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2000" fill="hold"/>
                                            <p:tgtEl>
                                              <p:spTgt spid="35"/>
                                            </p:tgtEl>
                                            <p:attrNameLst>
                                              <p:attrName>ppt_x</p:attrName>
                                            </p:attrNameLst>
                                          </p:cBhvr>
                                          <p:tavLst>
                                            <p:tav tm="0">
                                              <p:val>
                                                <p:strVal val="1+#ppt_w/2"/>
                                              </p:val>
                                            </p:tav>
                                            <p:tav tm="100000">
                                              <p:val>
                                                <p:strVal val="#ppt_x"/>
                                              </p:val>
                                            </p:tav>
                                          </p:tavLst>
                                        </p:anim>
                                        <p:anim calcmode="lin" valueType="num">
                                          <p:cBhvr additive="base">
                                            <p:cTn id="52" dur="2000" fill="hold"/>
                                            <p:tgtEl>
                                              <p:spTgt spid="35"/>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800"/>
                                      </p:stCondLst>
                                      <p:childTnLst>
                                        <p:set>
                                          <p:cBhvr>
                                            <p:cTn id="54" dur="1" fill="hold">
                                              <p:stCondLst>
                                                <p:cond delay="0"/>
                                              </p:stCondLst>
                                            </p:cTn>
                                            <p:tgtEl>
                                              <p:spTgt spid="36"/>
                                            </p:tgtEl>
                                            <p:attrNameLst>
                                              <p:attrName>style.visibility</p:attrName>
                                            </p:attrNameLst>
                                          </p:cBhvr>
                                          <p:to>
                                            <p:strVal val="visible"/>
                                          </p:to>
                                        </p:set>
                                        <p:anim calcmode="lin" valueType="num">
                                          <p:cBhvr additive="base">
                                            <p:cTn id="55" dur="2000" fill="hold"/>
                                            <p:tgtEl>
                                              <p:spTgt spid="36"/>
                                            </p:tgtEl>
                                            <p:attrNameLst>
                                              <p:attrName>ppt_x</p:attrName>
                                            </p:attrNameLst>
                                          </p:cBhvr>
                                          <p:tavLst>
                                            <p:tav tm="0">
                                              <p:val>
                                                <p:strVal val="1+#ppt_w/2"/>
                                              </p:val>
                                            </p:tav>
                                            <p:tav tm="100000">
                                              <p:val>
                                                <p:strVal val="#ppt_x"/>
                                              </p:val>
                                            </p:tav>
                                          </p:tavLst>
                                        </p:anim>
                                        <p:anim calcmode="lin" valueType="num">
                                          <p:cBhvr additive="base">
                                            <p:cTn id="56" dur="2000" fill="hold"/>
                                            <p:tgtEl>
                                              <p:spTgt spid="36"/>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80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2000" fill="hold"/>
                                            <p:tgtEl>
                                              <p:spTgt spid="39"/>
                                            </p:tgtEl>
                                            <p:attrNameLst>
                                              <p:attrName>ppt_x</p:attrName>
                                            </p:attrNameLst>
                                          </p:cBhvr>
                                          <p:tavLst>
                                            <p:tav tm="0">
                                              <p:val>
                                                <p:strVal val="0-#ppt_w/2"/>
                                              </p:val>
                                            </p:tav>
                                            <p:tav tm="100000">
                                              <p:val>
                                                <p:strVal val="#ppt_x"/>
                                              </p:val>
                                            </p:tav>
                                          </p:tavLst>
                                        </p:anim>
                                        <p:anim calcmode="lin" valueType="num">
                                          <p:cBhvr additive="base">
                                            <p:cTn id="60" dur="2000" fill="hold"/>
                                            <p:tgtEl>
                                              <p:spTgt spid="3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800"/>
                                      </p:stCondLst>
                                      <p:childTnLst>
                                        <p:set>
                                          <p:cBhvr>
                                            <p:cTn id="62" dur="1" fill="hold">
                                              <p:stCondLst>
                                                <p:cond delay="0"/>
                                              </p:stCondLst>
                                            </p:cTn>
                                            <p:tgtEl>
                                              <p:spTgt spid="40"/>
                                            </p:tgtEl>
                                            <p:attrNameLst>
                                              <p:attrName>style.visibility</p:attrName>
                                            </p:attrNameLst>
                                          </p:cBhvr>
                                          <p:to>
                                            <p:strVal val="visible"/>
                                          </p:to>
                                        </p:set>
                                        <p:anim calcmode="lin" valueType="num">
                                          <p:cBhvr additive="base">
                                            <p:cTn id="63" dur="2000" fill="hold"/>
                                            <p:tgtEl>
                                              <p:spTgt spid="40"/>
                                            </p:tgtEl>
                                            <p:attrNameLst>
                                              <p:attrName>ppt_x</p:attrName>
                                            </p:attrNameLst>
                                          </p:cBhvr>
                                          <p:tavLst>
                                            <p:tav tm="0">
                                              <p:val>
                                                <p:strVal val="1+#ppt_w/2"/>
                                              </p:val>
                                            </p:tav>
                                            <p:tav tm="100000">
                                              <p:val>
                                                <p:strVal val="#ppt_x"/>
                                              </p:val>
                                            </p:tav>
                                          </p:tavLst>
                                        </p:anim>
                                        <p:anim calcmode="lin" valueType="num">
                                          <p:cBhvr additive="base">
                                            <p:cTn id="64" dur="2000" fill="hold"/>
                                            <p:tgtEl>
                                              <p:spTgt spid="4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120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2000" fill="hold"/>
                                            <p:tgtEl>
                                              <p:spTgt spid="41"/>
                                            </p:tgtEl>
                                            <p:attrNameLst>
                                              <p:attrName>ppt_x</p:attrName>
                                            </p:attrNameLst>
                                          </p:cBhvr>
                                          <p:tavLst>
                                            <p:tav tm="0">
                                              <p:val>
                                                <p:strVal val="1+#ppt_w/2"/>
                                              </p:val>
                                            </p:tav>
                                            <p:tav tm="100000">
                                              <p:val>
                                                <p:strVal val="#ppt_x"/>
                                              </p:val>
                                            </p:tav>
                                          </p:tavLst>
                                        </p:anim>
                                        <p:anim calcmode="lin" valueType="num">
                                          <p:cBhvr additive="base">
                                            <p:cTn id="68" dur="2000" fill="hold"/>
                                            <p:tgtEl>
                                              <p:spTgt spid="41"/>
                                            </p:tgtEl>
                                            <p:attrNameLst>
                                              <p:attrName>ppt_y</p:attrName>
                                            </p:attrNameLst>
                                          </p:cBhvr>
                                          <p:tavLst>
                                            <p:tav tm="0">
                                              <p:val>
                                                <p:strVal val="#ppt_y"/>
                                              </p:val>
                                            </p:tav>
                                            <p:tav tm="100000">
                                              <p:val>
                                                <p:strVal val="#ppt_y"/>
                                              </p:val>
                                            </p:tav>
                                          </p:tavLst>
                                        </p:anim>
                                      </p:childTnLst>
                                    </p:cTn>
                                  </p:par>
                                  <p:par>
                                    <p:cTn id="69" presetID="2" presetClass="entr" presetSubtype="8" fill="hold" grpId="0" nodeType="withEffect">
                                      <p:stCondLst>
                                        <p:cond delay="120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000" fill="hold"/>
                                            <p:tgtEl>
                                              <p:spTgt spid="44"/>
                                            </p:tgtEl>
                                            <p:attrNameLst>
                                              <p:attrName>ppt_x</p:attrName>
                                            </p:attrNameLst>
                                          </p:cBhvr>
                                          <p:tavLst>
                                            <p:tav tm="0">
                                              <p:val>
                                                <p:strVal val="0-#ppt_w/2"/>
                                              </p:val>
                                            </p:tav>
                                            <p:tav tm="100000">
                                              <p:val>
                                                <p:strVal val="#ppt_x"/>
                                              </p:val>
                                            </p:tav>
                                          </p:tavLst>
                                        </p:anim>
                                        <p:anim calcmode="lin" valueType="num">
                                          <p:cBhvr additive="base">
                                            <p:cTn id="72" dur="2000" fill="hold"/>
                                            <p:tgtEl>
                                              <p:spTgt spid="44"/>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1200"/>
                                      </p:stCondLst>
                                      <p:childTnLst>
                                        <p:set>
                                          <p:cBhvr>
                                            <p:cTn id="74" dur="1" fill="hold">
                                              <p:stCondLst>
                                                <p:cond delay="0"/>
                                              </p:stCondLst>
                                            </p:cTn>
                                            <p:tgtEl>
                                              <p:spTgt spid="45"/>
                                            </p:tgtEl>
                                            <p:attrNameLst>
                                              <p:attrName>style.visibility</p:attrName>
                                            </p:attrNameLst>
                                          </p:cBhvr>
                                          <p:to>
                                            <p:strVal val="visible"/>
                                          </p:to>
                                        </p:set>
                                        <p:anim calcmode="lin" valueType="num">
                                          <p:cBhvr additive="base">
                                            <p:cTn id="75" dur="2000" fill="hold"/>
                                            <p:tgtEl>
                                              <p:spTgt spid="45"/>
                                            </p:tgtEl>
                                            <p:attrNameLst>
                                              <p:attrName>ppt_x</p:attrName>
                                            </p:attrNameLst>
                                          </p:cBhvr>
                                          <p:tavLst>
                                            <p:tav tm="0">
                                              <p:val>
                                                <p:strVal val="1+#ppt_w/2"/>
                                              </p:val>
                                            </p:tav>
                                            <p:tav tm="100000">
                                              <p:val>
                                                <p:strVal val="#ppt_x"/>
                                              </p:val>
                                            </p:tav>
                                          </p:tavLst>
                                        </p:anim>
                                        <p:anim calcmode="lin" valueType="num">
                                          <p:cBhvr additive="base">
                                            <p:cTn id="76" dur="2000" fill="hold"/>
                                            <p:tgtEl>
                                              <p:spTgt spid="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animBg="1"/>
          <p:bldP spid="20" grpId="0"/>
          <p:bldP spid="21"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44" grpId="0" animBg="1"/>
          <p:bldP spid="45"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文本框 5"/>
          <p:cNvSpPr txBox="1"/>
          <p:nvPr/>
        </p:nvSpPr>
        <p:spPr>
          <a:xfrm>
            <a:off x="5304162" y="2018417"/>
            <a:ext cx="563600" cy="563600"/>
          </a:xfrm>
          <a:prstGeom prst="ellipse">
            <a:avLst/>
          </a:prstGeom>
          <a:solidFill>
            <a:schemeClr val="bg1"/>
          </a:solidFill>
          <a:ln w="6350">
            <a:solidFill>
              <a:schemeClr val="accent1"/>
            </a:solidFill>
          </a:ln>
        </p:spPr>
        <p:txBody>
          <a:bodyPr wrap="none" lIns="0" tIns="0" rIns="0" bIns="0" rtlCol="0" anchor="ctr">
            <a:noAutofit/>
          </a:bodyPr>
          <a:lstStyle/>
          <a:p>
            <a:pPr algn="ctr"/>
            <a:r>
              <a:rPr lang="zh-CN" altLang="en-US" sz="2400" dirty="0">
                <a:solidFill>
                  <a:schemeClr val="accent1"/>
                </a:solidFill>
                <a:latin typeface="阿里巴巴普惠体 R" pitchFamily="18" charset="-122"/>
                <a:ea typeface="阿里巴巴普惠体 R" pitchFamily="18" charset="-122"/>
                <a:cs typeface="阿里巴巴普惠体 R" pitchFamily="18" charset="-122"/>
              </a:rPr>
              <a:t>第</a:t>
            </a:r>
          </a:p>
        </p:txBody>
      </p:sp>
      <p:sp>
        <p:nvSpPr>
          <p:cNvPr id="7" name="矩形 6"/>
          <p:cNvSpPr/>
          <p:nvPr/>
        </p:nvSpPr>
        <p:spPr>
          <a:xfrm>
            <a:off x="5189517" y="3230138"/>
            <a:ext cx="7002483" cy="1569660"/>
          </a:xfrm>
          <a:prstGeom prst="rect">
            <a:avLst/>
          </a:prstGeom>
        </p:spPr>
        <p:txBody>
          <a:bodyPr wrap="square">
            <a:spAutoFit/>
          </a:bodyPr>
          <a:lstStyle/>
          <a:p>
            <a:r>
              <a:rPr lang="zh-CN" altLang="en-US" sz="4800" b="1" spc="-150"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标题内容标题内容标题内容标题内容</a:t>
            </a:r>
          </a:p>
        </p:txBody>
      </p:sp>
      <p:sp>
        <p:nvSpPr>
          <p:cNvPr id="8" name="文本框 7"/>
          <p:cNvSpPr txBox="1"/>
          <p:nvPr/>
        </p:nvSpPr>
        <p:spPr>
          <a:xfrm>
            <a:off x="5891384" y="2018417"/>
            <a:ext cx="563600" cy="563600"/>
          </a:xfrm>
          <a:prstGeom prst="ellipse">
            <a:avLst/>
          </a:prstGeom>
          <a:solidFill>
            <a:schemeClr val="bg1"/>
          </a:solidFill>
          <a:ln w="6350">
            <a:solidFill>
              <a:schemeClr val="accent1"/>
            </a:solidFill>
          </a:ln>
        </p:spPr>
        <p:txBody>
          <a:bodyPr wrap="none" lIns="0" tIns="0" rIns="0" bIns="0" rtlCol="0" anchor="ctr">
            <a:noAutofit/>
          </a:bodyPr>
          <a:lstStyle/>
          <a:p>
            <a:pPr algn="ctr"/>
            <a:r>
              <a:rPr lang="zh-CN" altLang="en-US" sz="2400" dirty="0">
                <a:solidFill>
                  <a:schemeClr val="accent1"/>
                </a:solidFill>
                <a:latin typeface="阿里巴巴普惠体 R" pitchFamily="18" charset="-122"/>
                <a:ea typeface="阿里巴巴普惠体 R" pitchFamily="18" charset="-122"/>
                <a:cs typeface="阿里巴巴普惠体 R" pitchFamily="18" charset="-122"/>
              </a:rPr>
              <a:t>三</a:t>
            </a:r>
          </a:p>
        </p:txBody>
      </p:sp>
      <p:sp>
        <p:nvSpPr>
          <p:cNvPr id="9" name="文本框 8"/>
          <p:cNvSpPr txBox="1"/>
          <p:nvPr/>
        </p:nvSpPr>
        <p:spPr>
          <a:xfrm>
            <a:off x="6478607" y="2018417"/>
            <a:ext cx="563600" cy="563600"/>
          </a:xfrm>
          <a:prstGeom prst="ellipse">
            <a:avLst/>
          </a:prstGeom>
          <a:solidFill>
            <a:schemeClr val="bg1"/>
          </a:solidFill>
          <a:ln w="6350">
            <a:solidFill>
              <a:schemeClr val="accent1"/>
            </a:solidFill>
          </a:ln>
        </p:spPr>
        <p:txBody>
          <a:bodyPr wrap="none" lIns="0" tIns="0" rIns="0" bIns="0" rtlCol="0" anchor="ctr">
            <a:noAutofit/>
          </a:bodyPr>
          <a:lstStyle/>
          <a:p>
            <a:pPr algn="ctr"/>
            <a:r>
              <a:rPr lang="zh-CN" altLang="en-US" sz="2400" dirty="0">
                <a:solidFill>
                  <a:schemeClr val="accent1"/>
                </a:solidFill>
                <a:latin typeface="阿里巴巴普惠体 R" pitchFamily="18" charset="-122"/>
                <a:ea typeface="阿里巴巴普惠体 R" pitchFamily="18" charset="-122"/>
                <a:cs typeface="阿里巴巴普惠体 R" pitchFamily="18" charset="-122"/>
              </a:rPr>
              <a:t>部</a:t>
            </a:r>
          </a:p>
        </p:txBody>
      </p:sp>
      <p:sp>
        <p:nvSpPr>
          <p:cNvPr id="10" name="文本框 9"/>
          <p:cNvSpPr txBox="1"/>
          <p:nvPr/>
        </p:nvSpPr>
        <p:spPr>
          <a:xfrm>
            <a:off x="7065831" y="2018417"/>
            <a:ext cx="563600" cy="563600"/>
          </a:xfrm>
          <a:prstGeom prst="ellipse">
            <a:avLst/>
          </a:prstGeom>
          <a:solidFill>
            <a:schemeClr val="bg1"/>
          </a:solidFill>
          <a:ln w="6350">
            <a:solidFill>
              <a:schemeClr val="accent1"/>
            </a:solidFill>
          </a:ln>
        </p:spPr>
        <p:txBody>
          <a:bodyPr wrap="none" lIns="0" tIns="0" rIns="0" bIns="0" rtlCol="0" anchor="ctr">
            <a:noAutofit/>
          </a:bodyPr>
          <a:lstStyle/>
          <a:p>
            <a:pPr algn="ctr"/>
            <a:r>
              <a:rPr lang="zh-CN" altLang="en-US" sz="2400" dirty="0">
                <a:solidFill>
                  <a:schemeClr val="accent1"/>
                </a:solidFill>
                <a:latin typeface="阿里巴巴普惠体 R" pitchFamily="18" charset="-122"/>
                <a:ea typeface="阿里巴巴普惠体 R" pitchFamily="18" charset="-122"/>
                <a:cs typeface="阿里巴巴普惠体 R" pitchFamily="18" charset="-122"/>
              </a:rPr>
              <a:t>分</a:t>
            </a:r>
          </a:p>
        </p:txBody>
      </p:sp>
      <p:sp>
        <p:nvSpPr>
          <p:cNvPr id="13" name="Freeform 29"/>
          <p:cNvSpPr/>
          <p:nvPr/>
        </p:nvSpPr>
        <p:spPr bwMode="auto">
          <a:xfrm>
            <a:off x="1188573" y="2018417"/>
            <a:ext cx="3016829" cy="2695823"/>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3">
              <a:lumMod val="60000"/>
              <a:lumOff val="40000"/>
            </a:schemeClr>
          </a:solidFill>
          <a:ln>
            <a:noFill/>
          </a:ln>
        </p:spPr>
        <p:txBody>
          <a:bodyPr vert="horz" wrap="square" lIns="91440" tIns="45720" rIns="91440" bIns="45720" numCol="1" anchor="t" anchorCtr="0" compatLnSpc="1"/>
          <a:lstStyle/>
          <a:p>
            <a:endParaRPr lang="zh-CN" altLang="en-US" sz="1350" dirty="0">
              <a:ea typeface="阿里巴巴普惠体 R" pitchFamily="18" charset="-122"/>
            </a:endParaRPr>
          </a:p>
        </p:txBody>
      </p:sp>
      <p:cxnSp>
        <p:nvCxnSpPr>
          <p:cNvPr id="4" name="直接连接符 3"/>
          <p:cNvCxnSpPr/>
          <p:nvPr/>
        </p:nvCxnSpPr>
        <p:spPr>
          <a:xfrm>
            <a:off x="5304162" y="2945080"/>
            <a:ext cx="6887838" cy="0"/>
          </a:xfrm>
          <a:prstGeom prst="line">
            <a:avLst/>
          </a:prstGeom>
          <a:ln w="19050">
            <a:solidFill>
              <a:schemeClr val="accent3">
                <a:lumMod val="60000"/>
                <a:lumOff val="40000"/>
              </a:schemeClr>
            </a:solidFill>
          </a:ln>
        </p:spPr>
        <p:style>
          <a:lnRef idx="1">
            <a:schemeClr val="accent2"/>
          </a:lnRef>
          <a:fillRef idx="0">
            <a:schemeClr val="accent2"/>
          </a:fillRef>
          <a:effectRef idx="0">
            <a:schemeClr val="accent2"/>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53" presetClass="entr" presetSubtype="16"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childTnLst>
                          </p:cTn>
                        </p:par>
                        <p:par>
                          <p:cTn id="15" fill="hold">
                            <p:stCondLst>
                              <p:cond delay="1000"/>
                            </p:stCondLst>
                            <p:childTnLst>
                              <p:par>
                                <p:cTn id="16" presetID="2" presetClass="entr" presetSubtype="8"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700" fill="hold"/>
                                        <p:tgtEl>
                                          <p:spTgt spid="6"/>
                                        </p:tgtEl>
                                        <p:attrNameLst>
                                          <p:attrName>ppt_x</p:attrName>
                                        </p:attrNameLst>
                                      </p:cBhvr>
                                      <p:tavLst>
                                        <p:tav tm="0">
                                          <p:val>
                                            <p:strVal val="0-#ppt_w/2"/>
                                          </p:val>
                                        </p:tav>
                                        <p:tav tm="100000">
                                          <p:val>
                                            <p:strVal val="#ppt_x"/>
                                          </p:val>
                                        </p:tav>
                                      </p:tavLst>
                                    </p:anim>
                                    <p:anim calcmode="lin" valueType="num">
                                      <p:cBhvr additive="base">
                                        <p:cTn id="19" dur="700" fill="hold"/>
                                        <p:tgtEl>
                                          <p:spTgt spid="6"/>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stCondLst>
                                    <p:cond delay="20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700" fill="hold"/>
                                        <p:tgtEl>
                                          <p:spTgt spid="8"/>
                                        </p:tgtEl>
                                        <p:attrNameLst>
                                          <p:attrName>ppt_x</p:attrName>
                                        </p:attrNameLst>
                                      </p:cBhvr>
                                      <p:tavLst>
                                        <p:tav tm="0">
                                          <p:val>
                                            <p:strVal val="0-#ppt_w/2"/>
                                          </p:val>
                                        </p:tav>
                                        <p:tav tm="100000">
                                          <p:val>
                                            <p:strVal val="#ppt_x"/>
                                          </p:val>
                                        </p:tav>
                                      </p:tavLst>
                                    </p:anim>
                                    <p:anim calcmode="lin" valueType="num">
                                      <p:cBhvr additive="base">
                                        <p:cTn id="23" dur="700" fill="hold"/>
                                        <p:tgtEl>
                                          <p:spTgt spid="8"/>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40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700" fill="hold"/>
                                        <p:tgtEl>
                                          <p:spTgt spid="9"/>
                                        </p:tgtEl>
                                        <p:attrNameLst>
                                          <p:attrName>ppt_x</p:attrName>
                                        </p:attrNameLst>
                                      </p:cBhvr>
                                      <p:tavLst>
                                        <p:tav tm="0">
                                          <p:val>
                                            <p:strVal val="0-#ppt_w/2"/>
                                          </p:val>
                                        </p:tav>
                                        <p:tav tm="100000">
                                          <p:val>
                                            <p:strVal val="#ppt_x"/>
                                          </p:val>
                                        </p:tav>
                                      </p:tavLst>
                                    </p:anim>
                                    <p:anim calcmode="lin" valueType="num">
                                      <p:cBhvr additive="base">
                                        <p:cTn id="27" dur="700" fill="hold"/>
                                        <p:tgtEl>
                                          <p:spTgt spid="9"/>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60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700" fill="hold"/>
                                        <p:tgtEl>
                                          <p:spTgt spid="10"/>
                                        </p:tgtEl>
                                        <p:attrNameLst>
                                          <p:attrName>ppt_x</p:attrName>
                                        </p:attrNameLst>
                                      </p:cBhvr>
                                      <p:tavLst>
                                        <p:tav tm="0">
                                          <p:val>
                                            <p:strVal val="0-#ppt_w/2"/>
                                          </p:val>
                                        </p:tav>
                                        <p:tav tm="100000">
                                          <p:val>
                                            <p:strVal val="#ppt_x"/>
                                          </p:val>
                                        </p:tav>
                                      </p:tavLst>
                                    </p:anim>
                                    <p:anim calcmode="lin" valueType="num">
                                      <p:cBhvr additive="base">
                                        <p:cTn id="31" dur="700" fill="hold"/>
                                        <p:tgtEl>
                                          <p:spTgt spid="10"/>
                                        </p:tgtEl>
                                        <p:attrNameLst>
                                          <p:attrName>ppt_y</p:attrName>
                                        </p:attrNameLst>
                                      </p:cBhvr>
                                      <p:tavLst>
                                        <p:tav tm="0">
                                          <p:val>
                                            <p:strVal val="#ppt_y"/>
                                          </p:val>
                                        </p:tav>
                                        <p:tav tm="100000">
                                          <p:val>
                                            <p:strVal val="#ppt_y"/>
                                          </p:val>
                                        </p:tav>
                                      </p:tavLst>
                                    </p:anim>
                                  </p:childTnLst>
                                </p:cTn>
                              </p:par>
                            </p:childTnLst>
                          </p:cTn>
                        </p:par>
                        <p:par>
                          <p:cTn id="32" fill="hold">
                            <p:stCondLst>
                              <p:cond delay="2000"/>
                            </p:stCondLst>
                            <p:childTnLst>
                              <p:par>
                                <p:cTn id="33" presetID="2" presetClass="entr" presetSubtype="2" fill="hold" nodeType="after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additive="base">
                                        <p:cTn id="35" dur="500" fill="hold"/>
                                        <p:tgtEl>
                                          <p:spTgt spid="4"/>
                                        </p:tgtEl>
                                        <p:attrNameLst>
                                          <p:attrName>ppt_x</p:attrName>
                                        </p:attrNameLst>
                                      </p:cBhvr>
                                      <p:tavLst>
                                        <p:tav tm="0">
                                          <p:val>
                                            <p:strVal val="1+#ppt_w/2"/>
                                          </p:val>
                                        </p:tav>
                                        <p:tav tm="100000">
                                          <p:val>
                                            <p:strVal val="#ppt_x"/>
                                          </p:val>
                                        </p:tav>
                                      </p:tavLst>
                                    </p:anim>
                                    <p:anim calcmode="lin" valueType="num">
                                      <p:cBhvr additive="base">
                                        <p:cTn id="36" dur="500" fill="hold"/>
                                        <p:tgtEl>
                                          <p:spTgt spid="4"/>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53" presetClass="entr" presetSubtype="16" fill="hold" grpId="0" nodeType="afterEffect">
                                  <p:stCondLst>
                                    <p:cond delay="0"/>
                                  </p:stCondLst>
                                  <p:iterate type="lt">
                                    <p:tmPct val="10000"/>
                                  </p:iterate>
                                  <p:childTnLst>
                                    <p:set>
                                      <p:cBhvr>
                                        <p:cTn id="39" dur="1" fill="hold">
                                          <p:stCondLst>
                                            <p:cond delay="0"/>
                                          </p:stCondLst>
                                        </p:cTn>
                                        <p:tgtEl>
                                          <p:spTgt spid="7"/>
                                        </p:tgtEl>
                                        <p:attrNameLst>
                                          <p:attrName>style.visibility</p:attrName>
                                        </p:attrNameLst>
                                      </p:cBhvr>
                                      <p:to>
                                        <p:strVal val="visible"/>
                                      </p:to>
                                    </p:set>
                                    <p:anim calcmode="lin" valueType="num">
                                      <p:cBhvr>
                                        <p:cTn id="40" dur="1000" fill="hold"/>
                                        <p:tgtEl>
                                          <p:spTgt spid="7"/>
                                        </p:tgtEl>
                                        <p:attrNameLst>
                                          <p:attrName>ppt_w</p:attrName>
                                        </p:attrNameLst>
                                      </p:cBhvr>
                                      <p:tavLst>
                                        <p:tav tm="0">
                                          <p:val>
                                            <p:fltVal val="0"/>
                                          </p:val>
                                        </p:tav>
                                        <p:tav tm="100000">
                                          <p:val>
                                            <p:strVal val="#ppt_w"/>
                                          </p:val>
                                        </p:tav>
                                      </p:tavLst>
                                    </p:anim>
                                    <p:anim calcmode="lin" valueType="num">
                                      <p:cBhvr>
                                        <p:cTn id="41" dur="1000" fill="hold"/>
                                        <p:tgtEl>
                                          <p:spTgt spid="7"/>
                                        </p:tgtEl>
                                        <p:attrNameLst>
                                          <p:attrName>ppt_h</p:attrName>
                                        </p:attrNameLst>
                                      </p:cBhvr>
                                      <p:tavLst>
                                        <p:tav tm="0">
                                          <p:val>
                                            <p:fltVal val="0"/>
                                          </p:val>
                                        </p:tav>
                                        <p:tav tm="100000">
                                          <p:val>
                                            <p:strVal val="#ppt_h"/>
                                          </p:val>
                                        </p:tav>
                                      </p:tavLst>
                                    </p:anim>
                                    <p:animEffect transition="in" filter="fade">
                                      <p:cBhvr>
                                        <p:cTn id="42" dur="1000"/>
                                        <p:tgtEl>
                                          <p:spTgt spid="7"/>
                                        </p:tgtEl>
                                      </p:cBhvr>
                                    </p:animEffect>
                                  </p:childTnLst>
                                </p:cTn>
                              </p:par>
                            </p:childTnLst>
                          </p:cTn>
                        </p:par>
                        <p:par>
                          <p:cTn id="43" fill="hold">
                            <p:stCondLst>
                              <p:cond delay="5300"/>
                            </p:stCondLst>
                            <p:childTnLst>
                              <p:par>
                                <p:cTn id="44" presetID="26" presetClass="emph" presetSubtype="0" fill="hold" grpId="1" nodeType="afterEffect">
                                  <p:stCondLst>
                                    <p:cond delay="0"/>
                                  </p:stCondLst>
                                  <p:iterate type="lt">
                                    <p:tmPct val="10000"/>
                                  </p:iterate>
                                  <p:childTnLst>
                                    <p:animEffect transition="out" filter="fade">
                                      <p:cBhvr>
                                        <p:cTn id="45" dur="750" tmFilter="0, 0; .2, .5; .8, .5; 1, 0"/>
                                        <p:tgtEl>
                                          <p:spTgt spid="7"/>
                                        </p:tgtEl>
                                      </p:cBhvr>
                                    </p:animEffect>
                                    <p:animScale>
                                      <p:cBhvr>
                                        <p:cTn id="46" dur="375"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7" grpId="1"/>
      <p:bldP spid="8" grpId="0" animBg="1"/>
      <p:bldP spid="9" grpId="0" animBg="1"/>
      <p:bldP spid="10"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6" name="组合 75"/>
          <p:cNvGrpSpPr/>
          <p:nvPr/>
        </p:nvGrpSpPr>
        <p:grpSpPr>
          <a:xfrm>
            <a:off x="786001" y="3980361"/>
            <a:ext cx="4914513" cy="1855836"/>
            <a:chOff x="786000" y="4052279"/>
            <a:chExt cx="4914513" cy="1855836"/>
          </a:xfrm>
        </p:grpSpPr>
        <p:cxnSp>
          <p:nvCxnSpPr>
            <p:cNvPr id="68" name="直接连接符 67"/>
            <p:cNvCxnSpPr/>
            <p:nvPr/>
          </p:nvCxnSpPr>
          <p:spPr>
            <a:xfrm>
              <a:off x="5700513" y="4052279"/>
              <a:ext cx="0" cy="1855836"/>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a:off x="786000" y="4052279"/>
              <a:ext cx="0" cy="1855836"/>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77" name="组合 76"/>
          <p:cNvGrpSpPr/>
          <p:nvPr/>
        </p:nvGrpSpPr>
        <p:grpSpPr>
          <a:xfrm>
            <a:off x="6500613" y="3980361"/>
            <a:ext cx="4905387" cy="1855836"/>
            <a:chOff x="6500613" y="4052279"/>
            <a:chExt cx="4905387" cy="1855836"/>
          </a:xfrm>
        </p:grpSpPr>
        <p:cxnSp>
          <p:nvCxnSpPr>
            <p:cNvPr id="69" name="直接连接符 68"/>
            <p:cNvCxnSpPr/>
            <p:nvPr/>
          </p:nvCxnSpPr>
          <p:spPr>
            <a:xfrm>
              <a:off x="6500613" y="4052279"/>
              <a:ext cx="0" cy="1855836"/>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a:off x="11406000" y="4052279"/>
              <a:ext cx="0" cy="1855836"/>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74" name="组合 73"/>
          <p:cNvGrpSpPr/>
          <p:nvPr/>
        </p:nvGrpSpPr>
        <p:grpSpPr>
          <a:xfrm>
            <a:off x="786001" y="1643561"/>
            <a:ext cx="4914513" cy="1855836"/>
            <a:chOff x="786000" y="1715479"/>
            <a:chExt cx="4914513" cy="1855836"/>
          </a:xfrm>
        </p:grpSpPr>
        <p:cxnSp>
          <p:nvCxnSpPr>
            <p:cNvPr id="66" name="直接连接符 65"/>
            <p:cNvCxnSpPr/>
            <p:nvPr/>
          </p:nvCxnSpPr>
          <p:spPr>
            <a:xfrm>
              <a:off x="5700513" y="1715479"/>
              <a:ext cx="0" cy="1855836"/>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786000" y="1715479"/>
              <a:ext cx="0" cy="1855836"/>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75" name="组合 74"/>
          <p:cNvGrpSpPr/>
          <p:nvPr/>
        </p:nvGrpSpPr>
        <p:grpSpPr>
          <a:xfrm>
            <a:off x="6500613" y="1643561"/>
            <a:ext cx="4905387" cy="1855836"/>
            <a:chOff x="6500613" y="1715479"/>
            <a:chExt cx="4905387" cy="1855836"/>
          </a:xfrm>
        </p:grpSpPr>
        <p:cxnSp>
          <p:nvCxnSpPr>
            <p:cNvPr id="67" name="直接连接符 66"/>
            <p:cNvCxnSpPr/>
            <p:nvPr/>
          </p:nvCxnSpPr>
          <p:spPr>
            <a:xfrm>
              <a:off x="6500613" y="1715479"/>
              <a:ext cx="0" cy="1855836"/>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a:off x="11406000" y="1715479"/>
              <a:ext cx="0" cy="1855836"/>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 name="标题 1"/>
          <p:cNvSpPr>
            <a:spLocks noGrp="1"/>
          </p:cNvSpPr>
          <p:nvPr>
            <p:ph type="title"/>
          </p:nvPr>
        </p:nvSpPr>
        <p:spPr/>
        <p:txBody>
          <a:bodyPr anchor="ctr"/>
          <a:lstStyle/>
          <a:p>
            <a:r>
              <a:rPr lang="zh-CN" altLang="en-US" dirty="0"/>
              <a:t>标题标题标题标题</a:t>
            </a:r>
          </a:p>
        </p:txBody>
      </p:sp>
      <p:sp>
        <p:nvSpPr>
          <p:cNvPr id="11" name="矩形 10"/>
          <p:cNvSpPr/>
          <p:nvPr/>
        </p:nvSpPr>
        <p:spPr>
          <a:xfrm>
            <a:off x="1427270" y="1643563"/>
            <a:ext cx="3631975" cy="461665"/>
          </a:xfrm>
          <a:prstGeom prst="rect">
            <a:avLst/>
          </a:prstGeom>
        </p:spPr>
        <p:txBody>
          <a:bodyPr wrap="square">
            <a:spAutoFit/>
          </a:bodyPr>
          <a:lstStyle/>
          <a:p>
            <a:pPr algn="ctr"/>
            <a:r>
              <a:rPr lang="zh-CN" altLang="en-US" sz="2400" b="1" dirty="0">
                <a:solidFill>
                  <a:srgbClr val="C00000"/>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标题内容标题内容</a:t>
            </a:r>
          </a:p>
        </p:txBody>
      </p:sp>
      <p:sp>
        <p:nvSpPr>
          <p:cNvPr id="15" name="文本框 14"/>
          <p:cNvSpPr txBox="1"/>
          <p:nvPr/>
        </p:nvSpPr>
        <p:spPr>
          <a:xfrm>
            <a:off x="1160651" y="2130790"/>
            <a:ext cx="4165212" cy="1258101"/>
          </a:xfrm>
          <a:prstGeom prst="rect">
            <a:avLst/>
          </a:prstGeom>
          <a:noFill/>
        </p:spPr>
        <p:txBody>
          <a:bodyPr wrap="square" rtlCol="0">
            <a:spAutoFit/>
          </a:bodyPr>
          <a:lstStyle/>
          <a:p>
            <a:pPr algn="ctr">
              <a:lnSpc>
                <a:spcPct val="120000"/>
              </a:lnSpc>
              <a:spcAft>
                <a:spcPts val="500"/>
              </a:spcAft>
            </a:pPr>
            <a:r>
              <a:rPr lang="zh-CN" altLang="en-US" sz="1600" dirty="0">
                <a:solidFill>
                  <a:schemeClr val="tx1">
                    <a:lumMod val="85000"/>
                    <a:lumOff val="15000"/>
                  </a:schemeClr>
                </a:solidFill>
                <a:latin typeface="阿里巴巴普惠体 R" pitchFamily="18" charset="-122"/>
                <a:ea typeface="阿里巴巴普惠体 R" pitchFamily="18" charset="-122"/>
                <a:cs typeface="阿里巴巴普惠体 R" pitchFamily="18" charset="-122"/>
              </a:rPr>
              <a:t>输入具体内容输入具体内容输入具体内容输入具体内容输入具体内容输入具体内容输入具体内容输入具体内容输入具体内容输入具体内容输入具体内容输入具体内容</a:t>
            </a:r>
          </a:p>
        </p:txBody>
      </p:sp>
      <p:sp>
        <p:nvSpPr>
          <p:cNvPr id="16" name="文本框 15"/>
          <p:cNvSpPr txBox="1"/>
          <p:nvPr/>
        </p:nvSpPr>
        <p:spPr>
          <a:xfrm>
            <a:off x="6858913" y="2120517"/>
            <a:ext cx="4188787" cy="1274195"/>
          </a:xfrm>
          <a:prstGeom prst="rect">
            <a:avLst/>
          </a:prstGeom>
          <a:noFill/>
        </p:spPr>
        <p:txBody>
          <a:bodyPr wrap="square" rtlCol="0">
            <a:spAutoFit/>
          </a:bodyPr>
          <a:lstStyle>
            <a:defPPr>
              <a:defRPr lang="zh-CN"/>
            </a:defPPr>
            <a:lvl1pPr algn="just">
              <a:spcAft>
                <a:spcPts val="500"/>
              </a:spcAft>
              <a:defRPr sz="1600">
                <a:solidFill>
                  <a:schemeClr val="tx1">
                    <a:lumMod val="75000"/>
                    <a:lumOff val="25000"/>
                  </a:schemeClr>
                </a:solidFill>
                <a:latin typeface="微软雅黑" panose="020B0503020204020204" pitchFamily="34" charset="-122"/>
                <a:ea typeface="微软雅黑" panose="020B0503020204020204" pitchFamily="34" charset="-122"/>
              </a:defRPr>
            </a:lvl1pPr>
          </a:lstStyle>
          <a:p>
            <a:pPr algn="ctr">
              <a:lnSpc>
                <a:spcPct val="120000"/>
              </a:lnSpc>
            </a:pPr>
            <a:r>
              <a:rPr lang="zh-CN" altLang="en-US" dirty="0">
                <a:solidFill>
                  <a:schemeClr val="tx1">
                    <a:lumMod val="85000"/>
                    <a:lumOff val="15000"/>
                  </a:schemeClr>
                </a:solidFill>
                <a:latin typeface="阿里巴巴普惠体 R" pitchFamily="18" charset="-122"/>
                <a:ea typeface="阿里巴巴普惠体 R" pitchFamily="18" charset="-122"/>
                <a:cs typeface="阿里巴巴普惠体 R" pitchFamily="18" charset="-122"/>
              </a:rPr>
              <a:t>输入具体内容输入具体内容输入具体内容输入具体内容输入具体内容输入具体内容输入具体内容输入具体内容输入具体内容输入具体内容输入具体内容输入具体内容</a:t>
            </a:r>
          </a:p>
        </p:txBody>
      </p:sp>
      <p:sp>
        <p:nvSpPr>
          <p:cNvPr id="17" name="文本框 16"/>
          <p:cNvSpPr txBox="1"/>
          <p:nvPr/>
        </p:nvSpPr>
        <p:spPr>
          <a:xfrm>
            <a:off x="1198979" y="4488680"/>
            <a:ext cx="4088556" cy="1274195"/>
          </a:xfrm>
          <a:prstGeom prst="rect">
            <a:avLst/>
          </a:prstGeom>
          <a:noFill/>
        </p:spPr>
        <p:txBody>
          <a:bodyPr wrap="square" rtlCol="0">
            <a:spAutoFit/>
          </a:bodyPr>
          <a:lstStyle>
            <a:defPPr>
              <a:defRPr lang="zh-CN"/>
            </a:defPPr>
            <a:lvl1pPr algn="just">
              <a:spcAft>
                <a:spcPts val="500"/>
              </a:spcAft>
              <a:defRPr sz="1600">
                <a:solidFill>
                  <a:schemeClr val="tx1">
                    <a:lumMod val="75000"/>
                    <a:lumOff val="25000"/>
                  </a:schemeClr>
                </a:solidFill>
                <a:latin typeface="微软雅黑" panose="020B0503020204020204" pitchFamily="34" charset="-122"/>
                <a:ea typeface="微软雅黑" panose="020B0503020204020204" pitchFamily="34" charset="-122"/>
              </a:defRPr>
            </a:lvl1pPr>
          </a:lstStyle>
          <a:p>
            <a:pPr algn="ctr">
              <a:lnSpc>
                <a:spcPct val="120000"/>
              </a:lnSpc>
            </a:pPr>
            <a:r>
              <a:rPr lang="zh-CN" altLang="en-US" dirty="0">
                <a:solidFill>
                  <a:schemeClr val="tx1">
                    <a:lumMod val="85000"/>
                    <a:lumOff val="15000"/>
                  </a:schemeClr>
                </a:solidFill>
                <a:latin typeface="阿里巴巴普惠体 R" pitchFamily="18" charset="-122"/>
                <a:ea typeface="阿里巴巴普惠体 R" pitchFamily="18" charset="-122"/>
                <a:cs typeface="阿里巴巴普惠体 R" pitchFamily="18" charset="-122"/>
              </a:rPr>
              <a:t>输入具体内容输入具体内容输入具体内容输入具体内容输入具体内容输入具体内容输入具体内容输入具体内容输入具体内容输入具体内容输入具体内容输入具体内容</a:t>
            </a:r>
          </a:p>
        </p:txBody>
      </p:sp>
      <p:grpSp>
        <p:nvGrpSpPr>
          <p:cNvPr id="18" name="组合 17"/>
          <p:cNvGrpSpPr/>
          <p:nvPr/>
        </p:nvGrpSpPr>
        <p:grpSpPr>
          <a:xfrm>
            <a:off x="513669" y="4587853"/>
            <a:ext cx="623888" cy="623888"/>
            <a:chOff x="1288256" y="3396456"/>
            <a:chExt cx="623888" cy="623888"/>
          </a:xfrm>
        </p:grpSpPr>
        <p:sp>
          <p:nvSpPr>
            <p:cNvPr id="19" name="椭圆 18"/>
            <p:cNvSpPr/>
            <p:nvPr/>
          </p:nvSpPr>
          <p:spPr>
            <a:xfrm>
              <a:off x="1288256" y="3396456"/>
              <a:ext cx="623888" cy="62388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lumMod val="85000"/>
                    <a:lumOff val="15000"/>
                  </a:schemeClr>
                </a:solidFill>
                <a:ea typeface="阿里巴巴普惠体 R" pitchFamily="18" charset="-122"/>
              </a:endParaRPr>
            </a:p>
          </p:txBody>
        </p:sp>
        <p:sp>
          <p:nvSpPr>
            <p:cNvPr id="20" name="Freeform 29"/>
            <p:cNvSpPr/>
            <p:nvPr/>
          </p:nvSpPr>
          <p:spPr bwMode="auto">
            <a:xfrm>
              <a:off x="1412081" y="3509241"/>
              <a:ext cx="419100" cy="374506"/>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3">
                <a:lumMod val="60000"/>
                <a:lumOff val="40000"/>
              </a:schemeClr>
            </a:solidFill>
            <a:ln>
              <a:noFill/>
            </a:ln>
          </p:spPr>
          <p:txBody>
            <a:bodyPr vert="horz" wrap="square" lIns="91440" tIns="45720" rIns="91440" bIns="45720" numCol="1" anchor="t" anchorCtr="0" compatLnSpc="1"/>
            <a:lstStyle/>
            <a:p>
              <a:endParaRPr lang="zh-CN" altLang="en-US" sz="1350" dirty="0">
                <a:solidFill>
                  <a:schemeClr val="tx1">
                    <a:lumMod val="85000"/>
                    <a:lumOff val="15000"/>
                  </a:schemeClr>
                </a:solidFill>
                <a:ea typeface="阿里巴巴普惠体 R" pitchFamily="18" charset="-122"/>
              </a:endParaRPr>
            </a:p>
          </p:txBody>
        </p:sp>
      </p:grpSp>
      <p:cxnSp>
        <p:nvCxnSpPr>
          <p:cNvPr id="7" name="直接连接符 6"/>
          <p:cNvCxnSpPr/>
          <p:nvPr/>
        </p:nvCxnSpPr>
        <p:spPr>
          <a:xfrm>
            <a:off x="786000" y="3761254"/>
            <a:ext cx="10620000" cy="0"/>
          </a:xfrm>
          <a:prstGeom prst="line">
            <a:avLst/>
          </a:prstGeom>
          <a:ln w="12700">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786000" y="6056325"/>
            <a:ext cx="10620000" cy="0"/>
          </a:xfrm>
          <a:prstGeom prst="line">
            <a:avLst/>
          </a:prstGeom>
          <a:ln w="12700">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786000" y="1466182"/>
            <a:ext cx="10620000" cy="0"/>
          </a:xfrm>
          <a:prstGeom prst="line">
            <a:avLst/>
          </a:prstGeom>
          <a:ln w="12700">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25" name="椭圆 24"/>
          <p:cNvSpPr/>
          <p:nvPr/>
        </p:nvSpPr>
        <p:spPr>
          <a:xfrm>
            <a:off x="5383079" y="2309563"/>
            <a:ext cx="622800" cy="6228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bg1"/>
                </a:solidFill>
                <a:latin typeface="Arial" panose="020B0604020202020204" pitchFamily="34" charset="0"/>
                <a:ea typeface="阿里巴巴普惠体 R" pitchFamily="18" charset="-122"/>
                <a:cs typeface="Arial" panose="020B0604020202020204" pitchFamily="34" charset="0"/>
              </a:rPr>
              <a:t>1</a:t>
            </a:r>
            <a:endParaRPr lang="zh-CN" altLang="en-US" sz="2400" b="1" dirty="0">
              <a:solidFill>
                <a:schemeClr val="bg1"/>
              </a:solidFill>
              <a:latin typeface="Arial" panose="020B0604020202020204" pitchFamily="34" charset="0"/>
              <a:ea typeface="阿里巴巴普惠体 R" pitchFamily="18" charset="-122"/>
              <a:cs typeface="Arial" panose="020B0604020202020204" pitchFamily="34" charset="0"/>
            </a:endParaRPr>
          </a:p>
        </p:txBody>
      </p:sp>
      <p:sp>
        <p:nvSpPr>
          <p:cNvPr id="26" name="椭圆 25"/>
          <p:cNvSpPr/>
          <p:nvPr/>
        </p:nvSpPr>
        <p:spPr>
          <a:xfrm>
            <a:off x="6189413" y="2309563"/>
            <a:ext cx="622800" cy="6228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bg1"/>
                </a:solidFill>
                <a:latin typeface="Arial" panose="020B0604020202020204" pitchFamily="34" charset="0"/>
                <a:ea typeface="阿里巴巴普惠体 R" pitchFamily="18" charset="-122"/>
                <a:cs typeface="Arial" panose="020B0604020202020204" pitchFamily="34" charset="0"/>
              </a:rPr>
              <a:t>2</a:t>
            </a:r>
            <a:endParaRPr lang="zh-CN" altLang="en-US" sz="2400" b="1" dirty="0">
              <a:solidFill>
                <a:schemeClr val="bg1"/>
              </a:solidFill>
              <a:latin typeface="Arial" panose="020B0604020202020204" pitchFamily="34" charset="0"/>
              <a:ea typeface="阿里巴巴普惠体 R" pitchFamily="18" charset="-122"/>
              <a:cs typeface="Arial" panose="020B0604020202020204" pitchFamily="34" charset="0"/>
            </a:endParaRPr>
          </a:p>
        </p:txBody>
      </p:sp>
      <p:sp>
        <p:nvSpPr>
          <p:cNvPr id="34" name="椭圆 33"/>
          <p:cNvSpPr/>
          <p:nvPr/>
        </p:nvSpPr>
        <p:spPr>
          <a:xfrm>
            <a:off x="5383079" y="4588397"/>
            <a:ext cx="622800" cy="6228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bg1"/>
                </a:solidFill>
                <a:latin typeface="Arial" panose="020B0604020202020204" pitchFamily="34" charset="0"/>
                <a:ea typeface="阿里巴巴普惠体 R" pitchFamily="18" charset="-122"/>
                <a:cs typeface="Arial" panose="020B0604020202020204" pitchFamily="34" charset="0"/>
              </a:rPr>
              <a:t>3</a:t>
            </a:r>
            <a:endParaRPr lang="zh-CN" altLang="en-US" sz="2400" b="1" dirty="0">
              <a:solidFill>
                <a:schemeClr val="bg1"/>
              </a:solidFill>
              <a:latin typeface="Arial" panose="020B0604020202020204" pitchFamily="34" charset="0"/>
              <a:ea typeface="阿里巴巴普惠体 R" pitchFamily="18" charset="-122"/>
              <a:cs typeface="Arial" panose="020B0604020202020204" pitchFamily="34" charset="0"/>
            </a:endParaRPr>
          </a:p>
        </p:txBody>
      </p:sp>
      <p:sp>
        <p:nvSpPr>
          <p:cNvPr id="35" name="椭圆 34"/>
          <p:cNvSpPr/>
          <p:nvPr/>
        </p:nvSpPr>
        <p:spPr>
          <a:xfrm>
            <a:off x="6189413" y="4588397"/>
            <a:ext cx="622800" cy="6228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bg1"/>
                </a:solidFill>
                <a:latin typeface="Arial" panose="020B0604020202020204" pitchFamily="34" charset="0"/>
                <a:ea typeface="阿里巴巴普惠体 R" pitchFamily="18" charset="-122"/>
                <a:cs typeface="Arial" panose="020B0604020202020204" pitchFamily="34" charset="0"/>
              </a:rPr>
              <a:t>4</a:t>
            </a:r>
            <a:endParaRPr lang="zh-CN" altLang="en-US" sz="2400" b="1" dirty="0">
              <a:solidFill>
                <a:schemeClr val="bg1"/>
              </a:solidFill>
              <a:latin typeface="Arial" panose="020B0604020202020204" pitchFamily="34" charset="0"/>
              <a:ea typeface="阿里巴巴普惠体 R" pitchFamily="18" charset="-122"/>
              <a:cs typeface="Arial" panose="020B0604020202020204" pitchFamily="34" charset="0"/>
            </a:endParaRPr>
          </a:p>
        </p:txBody>
      </p:sp>
      <p:sp>
        <p:nvSpPr>
          <p:cNvPr id="38" name="矩形 37"/>
          <p:cNvSpPr/>
          <p:nvPr/>
        </p:nvSpPr>
        <p:spPr>
          <a:xfrm>
            <a:off x="6939519" y="1643563"/>
            <a:ext cx="4027575" cy="461665"/>
          </a:xfrm>
          <a:prstGeom prst="rect">
            <a:avLst/>
          </a:prstGeom>
        </p:spPr>
        <p:txBody>
          <a:bodyPr wrap="square">
            <a:spAutoFit/>
          </a:bodyPr>
          <a:lstStyle/>
          <a:p>
            <a:pPr algn="ctr"/>
            <a:r>
              <a:rPr lang="zh-CN" altLang="en-US" sz="2400" b="1" dirty="0">
                <a:solidFill>
                  <a:srgbClr val="C00000"/>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标题内容标题内容</a:t>
            </a:r>
          </a:p>
        </p:txBody>
      </p:sp>
      <p:sp>
        <p:nvSpPr>
          <p:cNvPr id="39" name="矩形 38"/>
          <p:cNvSpPr/>
          <p:nvPr/>
        </p:nvSpPr>
        <p:spPr>
          <a:xfrm>
            <a:off x="1229470" y="3964625"/>
            <a:ext cx="4027575" cy="461665"/>
          </a:xfrm>
          <a:prstGeom prst="rect">
            <a:avLst/>
          </a:prstGeom>
        </p:spPr>
        <p:txBody>
          <a:bodyPr wrap="square">
            <a:spAutoFit/>
          </a:bodyPr>
          <a:lstStyle/>
          <a:p>
            <a:pPr algn="ctr"/>
            <a:r>
              <a:rPr lang="zh-CN" altLang="en-US" sz="2400" b="1" dirty="0">
                <a:solidFill>
                  <a:srgbClr val="C00000"/>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标题内容标题内容</a:t>
            </a:r>
          </a:p>
        </p:txBody>
      </p:sp>
      <p:grpSp>
        <p:nvGrpSpPr>
          <p:cNvPr id="47" name="组合 46"/>
          <p:cNvGrpSpPr/>
          <p:nvPr/>
        </p:nvGrpSpPr>
        <p:grpSpPr>
          <a:xfrm>
            <a:off x="11113304" y="4587853"/>
            <a:ext cx="623888" cy="623888"/>
            <a:chOff x="1288256" y="3396456"/>
            <a:chExt cx="623888" cy="623888"/>
          </a:xfrm>
        </p:grpSpPr>
        <p:sp>
          <p:nvSpPr>
            <p:cNvPr id="48" name="椭圆 47"/>
            <p:cNvSpPr/>
            <p:nvPr/>
          </p:nvSpPr>
          <p:spPr>
            <a:xfrm>
              <a:off x="1288256" y="3396456"/>
              <a:ext cx="623888" cy="62388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lumMod val="85000"/>
                    <a:lumOff val="15000"/>
                  </a:schemeClr>
                </a:solidFill>
                <a:ea typeface="阿里巴巴普惠体 R" pitchFamily="18" charset="-122"/>
              </a:endParaRPr>
            </a:p>
          </p:txBody>
        </p:sp>
        <p:sp>
          <p:nvSpPr>
            <p:cNvPr id="49" name="Freeform 29"/>
            <p:cNvSpPr/>
            <p:nvPr/>
          </p:nvSpPr>
          <p:spPr bwMode="auto">
            <a:xfrm>
              <a:off x="1412081" y="3509241"/>
              <a:ext cx="419100" cy="374506"/>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3">
                <a:lumMod val="60000"/>
                <a:lumOff val="40000"/>
              </a:schemeClr>
            </a:solidFill>
            <a:ln>
              <a:noFill/>
            </a:ln>
          </p:spPr>
          <p:txBody>
            <a:bodyPr vert="horz" wrap="square" lIns="91440" tIns="45720" rIns="91440" bIns="45720" numCol="1" anchor="t" anchorCtr="0" compatLnSpc="1"/>
            <a:lstStyle/>
            <a:p>
              <a:endParaRPr lang="zh-CN" altLang="en-US" sz="1350" dirty="0">
                <a:solidFill>
                  <a:schemeClr val="tx1">
                    <a:lumMod val="85000"/>
                    <a:lumOff val="15000"/>
                  </a:schemeClr>
                </a:solidFill>
                <a:ea typeface="阿里巴巴普惠体 R" pitchFamily="18" charset="-122"/>
              </a:endParaRPr>
            </a:p>
          </p:txBody>
        </p:sp>
      </p:grpSp>
      <p:sp>
        <p:nvSpPr>
          <p:cNvPr id="57" name="矩形 56"/>
          <p:cNvSpPr/>
          <p:nvPr/>
        </p:nvSpPr>
        <p:spPr>
          <a:xfrm>
            <a:off x="7041119" y="3964626"/>
            <a:ext cx="3824375" cy="461665"/>
          </a:xfrm>
          <a:prstGeom prst="rect">
            <a:avLst/>
          </a:prstGeom>
        </p:spPr>
        <p:txBody>
          <a:bodyPr wrap="square">
            <a:spAutoFit/>
          </a:bodyPr>
          <a:lstStyle/>
          <a:p>
            <a:pPr algn="ctr"/>
            <a:r>
              <a:rPr lang="zh-CN" altLang="en-US" sz="2400" b="1" dirty="0">
                <a:solidFill>
                  <a:srgbClr val="C00000"/>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标题内容标题内容</a:t>
            </a:r>
          </a:p>
        </p:txBody>
      </p:sp>
      <p:sp>
        <p:nvSpPr>
          <p:cNvPr id="58" name="文本框 57"/>
          <p:cNvSpPr txBox="1"/>
          <p:nvPr/>
        </p:nvSpPr>
        <p:spPr>
          <a:xfrm>
            <a:off x="6870701" y="4488678"/>
            <a:ext cx="4165212" cy="1258101"/>
          </a:xfrm>
          <a:prstGeom prst="rect">
            <a:avLst/>
          </a:prstGeom>
          <a:noFill/>
        </p:spPr>
        <p:txBody>
          <a:bodyPr wrap="square" rtlCol="0">
            <a:spAutoFit/>
          </a:bodyPr>
          <a:lstStyle/>
          <a:p>
            <a:pPr algn="ctr">
              <a:lnSpc>
                <a:spcPct val="120000"/>
              </a:lnSpc>
              <a:spcAft>
                <a:spcPts val="500"/>
              </a:spcAft>
            </a:pPr>
            <a:r>
              <a:rPr lang="zh-CN" altLang="en-US" sz="1600" dirty="0">
                <a:solidFill>
                  <a:schemeClr val="tx1">
                    <a:lumMod val="85000"/>
                    <a:lumOff val="15000"/>
                  </a:schemeClr>
                </a:solidFill>
                <a:latin typeface="阿里巴巴普惠体 R" pitchFamily="18" charset="-122"/>
                <a:ea typeface="阿里巴巴普惠体 R" pitchFamily="18" charset="-122"/>
                <a:cs typeface="阿里巴巴普惠体 R" pitchFamily="18" charset="-122"/>
              </a:rPr>
              <a:t>输入具体内容输入具体内容输入具体内容输入具体内容输入具体内容输入具体内容输入具体内容输入具体内容输入具体内容输入具体内容输入具体内容输入具体内容</a:t>
            </a:r>
          </a:p>
        </p:txBody>
      </p:sp>
      <p:cxnSp>
        <p:nvCxnSpPr>
          <p:cNvPr id="63" name="直接连接符 62"/>
          <p:cNvCxnSpPr/>
          <p:nvPr/>
        </p:nvCxnSpPr>
        <p:spPr>
          <a:xfrm>
            <a:off x="786000" y="3659654"/>
            <a:ext cx="10620000" cy="0"/>
          </a:xfrm>
          <a:prstGeom prst="line">
            <a:avLst/>
          </a:prstGeom>
          <a:ln w="12700">
            <a:solidFill>
              <a:schemeClr val="accent1"/>
            </a:solidFill>
            <a:prstDash val="dash"/>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513669" y="2259535"/>
            <a:ext cx="623888" cy="623888"/>
            <a:chOff x="1288256" y="3396456"/>
            <a:chExt cx="623888" cy="623888"/>
          </a:xfrm>
        </p:grpSpPr>
        <p:sp>
          <p:nvSpPr>
            <p:cNvPr id="3" name="椭圆 2"/>
            <p:cNvSpPr/>
            <p:nvPr/>
          </p:nvSpPr>
          <p:spPr>
            <a:xfrm>
              <a:off x="1288256" y="3396456"/>
              <a:ext cx="623888" cy="62388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lumMod val="85000"/>
                    <a:lumOff val="15000"/>
                  </a:schemeClr>
                </a:solidFill>
                <a:ea typeface="阿里巴巴普惠体 R" pitchFamily="18" charset="-122"/>
              </a:endParaRPr>
            </a:p>
          </p:txBody>
        </p:sp>
        <p:sp>
          <p:nvSpPr>
            <p:cNvPr id="13" name="Freeform 29"/>
            <p:cNvSpPr/>
            <p:nvPr/>
          </p:nvSpPr>
          <p:spPr bwMode="auto">
            <a:xfrm>
              <a:off x="1412081" y="3509241"/>
              <a:ext cx="419100" cy="374506"/>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3">
                <a:lumMod val="60000"/>
                <a:lumOff val="40000"/>
              </a:schemeClr>
            </a:solidFill>
            <a:ln>
              <a:noFill/>
            </a:ln>
          </p:spPr>
          <p:txBody>
            <a:bodyPr vert="horz" wrap="square" lIns="91440" tIns="45720" rIns="91440" bIns="45720" numCol="1" anchor="t" anchorCtr="0" compatLnSpc="1"/>
            <a:lstStyle/>
            <a:p>
              <a:endParaRPr lang="zh-CN" altLang="en-US" sz="1350" dirty="0">
                <a:solidFill>
                  <a:schemeClr val="tx1">
                    <a:lumMod val="85000"/>
                    <a:lumOff val="15000"/>
                  </a:schemeClr>
                </a:solidFill>
                <a:ea typeface="阿里巴巴普惠体 R" pitchFamily="18" charset="-122"/>
              </a:endParaRPr>
            </a:p>
          </p:txBody>
        </p:sp>
      </p:grpSp>
      <p:grpSp>
        <p:nvGrpSpPr>
          <p:cNvPr id="44" name="组合 43"/>
          <p:cNvGrpSpPr/>
          <p:nvPr/>
        </p:nvGrpSpPr>
        <p:grpSpPr>
          <a:xfrm>
            <a:off x="11104260" y="2309019"/>
            <a:ext cx="623888" cy="623888"/>
            <a:chOff x="1288256" y="3396456"/>
            <a:chExt cx="623888" cy="623888"/>
          </a:xfrm>
        </p:grpSpPr>
        <p:sp>
          <p:nvSpPr>
            <p:cNvPr id="45" name="椭圆 44"/>
            <p:cNvSpPr/>
            <p:nvPr/>
          </p:nvSpPr>
          <p:spPr>
            <a:xfrm>
              <a:off x="1288256" y="3396456"/>
              <a:ext cx="623888" cy="62388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lumMod val="85000"/>
                    <a:lumOff val="15000"/>
                  </a:schemeClr>
                </a:solidFill>
                <a:ea typeface="阿里巴巴普惠体 R" pitchFamily="18" charset="-122"/>
              </a:endParaRPr>
            </a:p>
          </p:txBody>
        </p:sp>
        <p:sp>
          <p:nvSpPr>
            <p:cNvPr id="46" name="Freeform 29"/>
            <p:cNvSpPr/>
            <p:nvPr/>
          </p:nvSpPr>
          <p:spPr bwMode="auto">
            <a:xfrm>
              <a:off x="1412081" y="3509241"/>
              <a:ext cx="419100" cy="374506"/>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3">
                <a:lumMod val="60000"/>
                <a:lumOff val="40000"/>
              </a:schemeClr>
            </a:solidFill>
            <a:ln>
              <a:noFill/>
            </a:ln>
          </p:spPr>
          <p:txBody>
            <a:bodyPr vert="horz" wrap="square" lIns="91440" tIns="45720" rIns="91440" bIns="45720" numCol="1" anchor="t" anchorCtr="0" compatLnSpc="1"/>
            <a:lstStyle/>
            <a:p>
              <a:endParaRPr lang="zh-CN" altLang="en-US" sz="1350" dirty="0">
                <a:solidFill>
                  <a:schemeClr val="tx1">
                    <a:lumMod val="85000"/>
                    <a:lumOff val="15000"/>
                  </a:schemeClr>
                </a:solidFill>
                <a:ea typeface="阿里巴巴普惠体 R" pitchFamily="18"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par>
                                <p:cTn id="8" presetID="22" presetClass="entr" presetSubtype="8"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par>
                                <p:cTn id="11" presetID="22" presetClass="entr" presetSubtype="8"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wipe(left)">
                                      <p:cBhvr>
                                        <p:cTn id="13" dur="500"/>
                                        <p:tgtEl>
                                          <p:spTgt spid="27"/>
                                        </p:tgtEl>
                                      </p:cBhvr>
                                    </p:animEffect>
                                  </p:childTnLst>
                                </p:cTn>
                              </p:par>
                              <p:par>
                                <p:cTn id="14" presetID="22" presetClass="entr" presetSubtype="8" fill="hold" nodeType="with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500"/>
                            </p:stCondLst>
                            <p:childTnLst>
                              <p:par>
                                <p:cTn id="18" presetID="16" presetClass="entr" presetSubtype="26" fill="hold" nodeType="afterEffect">
                                  <p:stCondLst>
                                    <p:cond delay="0"/>
                                  </p:stCondLst>
                                  <p:childTnLst>
                                    <p:set>
                                      <p:cBhvr>
                                        <p:cTn id="19" dur="1" fill="hold">
                                          <p:stCondLst>
                                            <p:cond delay="0"/>
                                          </p:stCondLst>
                                        </p:cTn>
                                        <p:tgtEl>
                                          <p:spTgt spid="74"/>
                                        </p:tgtEl>
                                        <p:attrNameLst>
                                          <p:attrName>style.visibility</p:attrName>
                                        </p:attrNameLst>
                                      </p:cBhvr>
                                      <p:to>
                                        <p:strVal val="visible"/>
                                      </p:to>
                                    </p:set>
                                    <p:animEffect transition="in" filter="barn(inHorizontal)">
                                      <p:cBhvr>
                                        <p:cTn id="20" dur="500"/>
                                        <p:tgtEl>
                                          <p:spTgt spid="74"/>
                                        </p:tgtEl>
                                      </p:cBhvr>
                                    </p:animEffect>
                                  </p:childTnLst>
                                </p:cTn>
                              </p:par>
                              <p:par>
                                <p:cTn id="21" presetID="16" presetClass="entr" presetSubtype="26" fill="hold" nodeType="with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barn(inHorizontal)">
                                      <p:cBhvr>
                                        <p:cTn id="23" dur="500"/>
                                        <p:tgtEl>
                                          <p:spTgt spid="75"/>
                                        </p:tgtEl>
                                      </p:cBhvr>
                                    </p:animEffect>
                                  </p:childTnLst>
                                </p:cTn>
                              </p:par>
                              <p:par>
                                <p:cTn id="24" presetID="16" presetClass="entr" presetSubtype="26" fill="hold" nodeType="with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barn(inHorizontal)">
                                      <p:cBhvr>
                                        <p:cTn id="26" dur="500"/>
                                        <p:tgtEl>
                                          <p:spTgt spid="77"/>
                                        </p:tgtEl>
                                      </p:cBhvr>
                                    </p:animEffect>
                                  </p:childTnLst>
                                </p:cTn>
                              </p:par>
                              <p:par>
                                <p:cTn id="27" presetID="16" presetClass="entr" presetSubtype="26" fill="hold" nodeType="with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barn(inHorizontal)">
                                      <p:cBhvr>
                                        <p:cTn id="29" dur="500"/>
                                        <p:tgtEl>
                                          <p:spTgt spid="76"/>
                                        </p:tgtEl>
                                      </p:cBhvr>
                                    </p:animEffect>
                                  </p:childTnLst>
                                </p:cTn>
                              </p:par>
                            </p:childTnLst>
                          </p:cTn>
                        </p:par>
                        <p:par>
                          <p:cTn id="30" fill="hold">
                            <p:stCondLst>
                              <p:cond delay="1000"/>
                            </p:stCondLst>
                            <p:childTnLst>
                              <p:par>
                                <p:cTn id="31" presetID="2" presetClass="entr" presetSubtype="8"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 calcmode="lin" valueType="num">
                                      <p:cBhvr additive="base">
                                        <p:cTn id="33" dur="500" fill="hold"/>
                                        <p:tgtEl>
                                          <p:spTgt spid="25"/>
                                        </p:tgtEl>
                                        <p:attrNameLst>
                                          <p:attrName>ppt_x</p:attrName>
                                        </p:attrNameLst>
                                      </p:cBhvr>
                                      <p:tavLst>
                                        <p:tav tm="0">
                                          <p:val>
                                            <p:strVal val="0-#ppt_w/2"/>
                                          </p:val>
                                        </p:tav>
                                        <p:tav tm="100000">
                                          <p:val>
                                            <p:strVal val="#ppt_x"/>
                                          </p:val>
                                        </p:tav>
                                      </p:tavLst>
                                    </p:anim>
                                    <p:anim calcmode="lin" valueType="num">
                                      <p:cBhvr additive="base">
                                        <p:cTn id="34" dur="500" fill="hold"/>
                                        <p:tgtEl>
                                          <p:spTgt spid="25"/>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additive="base">
                                        <p:cTn id="37" dur="500" fill="hold"/>
                                        <p:tgtEl>
                                          <p:spTgt spid="26"/>
                                        </p:tgtEl>
                                        <p:attrNameLst>
                                          <p:attrName>ppt_x</p:attrName>
                                        </p:attrNameLst>
                                      </p:cBhvr>
                                      <p:tavLst>
                                        <p:tav tm="0">
                                          <p:val>
                                            <p:strVal val="1+#ppt_w/2"/>
                                          </p:val>
                                        </p:tav>
                                        <p:tav tm="100000">
                                          <p:val>
                                            <p:strVal val="#ppt_x"/>
                                          </p:val>
                                        </p:tav>
                                      </p:tavLst>
                                    </p:anim>
                                    <p:anim calcmode="lin" valueType="num">
                                      <p:cBhvr additive="base">
                                        <p:cTn id="38" dur="500" fill="hold"/>
                                        <p:tgtEl>
                                          <p:spTgt spid="26"/>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250"/>
                                  </p:stCondLst>
                                  <p:childTnLst>
                                    <p:set>
                                      <p:cBhvr>
                                        <p:cTn id="40" dur="1" fill="hold">
                                          <p:stCondLst>
                                            <p:cond delay="0"/>
                                          </p:stCondLst>
                                        </p:cTn>
                                        <p:tgtEl>
                                          <p:spTgt spid="34"/>
                                        </p:tgtEl>
                                        <p:attrNameLst>
                                          <p:attrName>style.visibility</p:attrName>
                                        </p:attrNameLst>
                                      </p:cBhvr>
                                      <p:to>
                                        <p:strVal val="visible"/>
                                      </p:to>
                                    </p:set>
                                    <p:anim calcmode="lin" valueType="num">
                                      <p:cBhvr additive="base">
                                        <p:cTn id="41" dur="500" fill="hold"/>
                                        <p:tgtEl>
                                          <p:spTgt spid="34"/>
                                        </p:tgtEl>
                                        <p:attrNameLst>
                                          <p:attrName>ppt_x</p:attrName>
                                        </p:attrNameLst>
                                      </p:cBhvr>
                                      <p:tavLst>
                                        <p:tav tm="0">
                                          <p:val>
                                            <p:strVal val="0-#ppt_w/2"/>
                                          </p:val>
                                        </p:tav>
                                        <p:tav tm="100000">
                                          <p:val>
                                            <p:strVal val="#ppt_x"/>
                                          </p:val>
                                        </p:tav>
                                      </p:tavLst>
                                    </p:anim>
                                    <p:anim calcmode="lin" valueType="num">
                                      <p:cBhvr additive="base">
                                        <p:cTn id="42" dur="500" fill="hold"/>
                                        <p:tgtEl>
                                          <p:spTgt spid="3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250"/>
                                  </p:stCondLst>
                                  <p:childTnLst>
                                    <p:set>
                                      <p:cBhvr>
                                        <p:cTn id="44" dur="1" fill="hold">
                                          <p:stCondLst>
                                            <p:cond delay="0"/>
                                          </p:stCondLst>
                                        </p:cTn>
                                        <p:tgtEl>
                                          <p:spTgt spid="35"/>
                                        </p:tgtEl>
                                        <p:attrNameLst>
                                          <p:attrName>style.visibility</p:attrName>
                                        </p:attrNameLst>
                                      </p:cBhvr>
                                      <p:to>
                                        <p:strVal val="visible"/>
                                      </p:to>
                                    </p:set>
                                    <p:anim calcmode="lin" valueType="num">
                                      <p:cBhvr additive="base">
                                        <p:cTn id="45" dur="500" fill="hold"/>
                                        <p:tgtEl>
                                          <p:spTgt spid="35"/>
                                        </p:tgtEl>
                                        <p:attrNameLst>
                                          <p:attrName>ppt_x</p:attrName>
                                        </p:attrNameLst>
                                      </p:cBhvr>
                                      <p:tavLst>
                                        <p:tav tm="0">
                                          <p:val>
                                            <p:strVal val="1+#ppt_w/2"/>
                                          </p:val>
                                        </p:tav>
                                        <p:tav tm="100000">
                                          <p:val>
                                            <p:strVal val="#ppt_x"/>
                                          </p:val>
                                        </p:tav>
                                      </p:tavLst>
                                    </p:anim>
                                    <p:anim calcmode="lin" valueType="num">
                                      <p:cBhvr additive="base">
                                        <p:cTn id="46" dur="500" fill="hold"/>
                                        <p:tgtEl>
                                          <p:spTgt spid="35"/>
                                        </p:tgtEl>
                                        <p:attrNameLst>
                                          <p:attrName>ppt_y</p:attrName>
                                        </p:attrNameLst>
                                      </p:cBhvr>
                                      <p:tavLst>
                                        <p:tav tm="0">
                                          <p:val>
                                            <p:strVal val="#ppt_y"/>
                                          </p:val>
                                        </p:tav>
                                        <p:tav tm="100000">
                                          <p:val>
                                            <p:strVal val="#ppt_y"/>
                                          </p:val>
                                        </p:tav>
                                      </p:tavLst>
                                    </p:anim>
                                  </p:childTnLst>
                                </p:cTn>
                              </p:par>
                            </p:childTnLst>
                          </p:cTn>
                        </p:par>
                        <p:par>
                          <p:cTn id="47" fill="hold">
                            <p:stCondLst>
                              <p:cond delay="1500"/>
                            </p:stCondLst>
                            <p:childTnLst>
                              <p:par>
                                <p:cTn id="48" presetID="16" presetClass="entr" presetSubtype="21" fill="hold" grpId="0" nodeType="after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barn(inVertical)">
                                      <p:cBhvr>
                                        <p:cTn id="50" dur="400"/>
                                        <p:tgtEl>
                                          <p:spTgt spid="11"/>
                                        </p:tgtEl>
                                      </p:cBhvr>
                                    </p:animEffect>
                                  </p:childTnLst>
                                </p:cTn>
                              </p:par>
                            </p:childTnLst>
                          </p:cTn>
                        </p:par>
                        <p:par>
                          <p:cTn id="51" fill="hold">
                            <p:stCondLst>
                              <p:cond delay="2000"/>
                            </p:stCondLst>
                            <p:childTnLst>
                              <p:par>
                                <p:cTn id="52" presetID="18" presetClass="entr" presetSubtype="6" fill="hold" grpId="0" nodeType="after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strips(downRight)">
                                      <p:cBhvr>
                                        <p:cTn id="54" dur="800"/>
                                        <p:tgtEl>
                                          <p:spTgt spid="15"/>
                                        </p:tgtEl>
                                      </p:cBhvr>
                                    </p:animEffect>
                                  </p:childTnLst>
                                </p:cTn>
                              </p:par>
                            </p:childTnLst>
                          </p:cTn>
                        </p:par>
                        <p:par>
                          <p:cTn id="55" fill="hold">
                            <p:stCondLst>
                              <p:cond delay="3000"/>
                            </p:stCondLst>
                            <p:childTnLst>
                              <p:par>
                                <p:cTn id="56" presetID="16" presetClass="entr" presetSubtype="21" fill="hold" grpId="0"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barn(inVertical)">
                                      <p:cBhvr>
                                        <p:cTn id="58" dur="400"/>
                                        <p:tgtEl>
                                          <p:spTgt spid="38"/>
                                        </p:tgtEl>
                                      </p:cBhvr>
                                    </p:animEffect>
                                  </p:childTnLst>
                                </p:cTn>
                              </p:par>
                            </p:childTnLst>
                          </p:cTn>
                        </p:par>
                        <p:par>
                          <p:cTn id="59" fill="hold">
                            <p:stCondLst>
                              <p:cond delay="3500"/>
                            </p:stCondLst>
                            <p:childTnLst>
                              <p:par>
                                <p:cTn id="60" presetID="18" presetClass="entr" presetSubtype="6"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strips(downRight)">
                                      <p:cBhvr>
                                        <p:cTn id="62" dur="800"/>
                                        <p:tgtEl>
                                          <p:spTgt spid="16"/>
                                        </p:tgtEl>
                                      </p:cBhvr>
                                    </p:animEffect>
                                  </p:childTnLst>
                                </p:cTn>
                              </p:par>
                            </p:childTnLst>
                          </p:cTn>
                        </p:par>
                        <p:par>
                          <p:cTn id="63" fill="hold">
                            <p:stCondLst>
                              <p:cond delay="4500"/>
                            </p:stCondLst>
                            <p:childTnLst>
                              <p:par>
                                <p:cTn id="64" presetID="16" presetClass="entr" presetSubtype="21"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Effect transition="in" filter="barn(inVertical)">
                                      <p:cBhvr>
                                        <p:cTn id="66" dur="400"/>
                                        <p:tgtEl>
                                          <p:spTgt spid="39"/>
                                        </p:tgtEl>
                                      </p:cBhvr>
                                    </p:animEffect>
                                  </p:childTnLst>
                                </p:cTn>
                              </p:par>
                            </p:childTnLst>
                          </p:cTn>
                        </p:par>
                        <p:par>
                          <p:cTn id="67" fill="hold">
                            <p:stCondLst>
                              <p:cond delay="5000"/>
                            </p:stCondLst>
                            <p:childTnLst>
                              <p:par>
                                <p:cTn id="68" presetID="18" presetClass="entr" presetSubtype="6"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strips(downRight)">
                                      <p:cBhvr>
                                        <p:cTn id="70" dur="800"/>
                                        <p:tgtEl>
                                          <p:spTgt spid="17"/>
                                        </p:tgtEl>
                                      </p:cBhvr>
                                    </p:animEffect>
                                  </p:childTnLst>
                                </p:cTn>
                              </p:par>
                            </p:childTnLst>
                          </p:cTn>
                        </p:par>
                        <p:par>
                          <p:cTn id="71" fill="hold">
                            <p:stCondLst>
                              <p:cond delay="6000"/>
                            </p:stCondLst>
                            <p:childTnLst>
                              <p:par>
                                <p:cTn id="72" presetID="16" presetClass="entr" presetSubtype="2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barn(inVertical)">
                                      <p:cBhvr>
                                        <p:cTn id="74" dur="400"/>
                                        <p:tgtEl>
                                          <p:spTgt spid="57"/>
                                        </p:tgtEl>
                                      </p:cBhvr>
                                    </p:animEffect>
                                  </p:childTnLst>
                                </p:cTn>
                              </p:par>
                            </p:childTnLst>
                          </p:cTn>
                        </p:par>
                        <p:par>
                          <p:cTn id="75" fill="hold">
                            <p:stCondLst>
                              <p:cond delay="6500"/>
                            </p:stCondLst>
                            <p:childTnLst>
                              <p:par>
                                <p:cTn id="76" presetID="18" presetClass="entr" presetSubtype="6"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strips(downRight)">
                                      <p:cBhvr>
                                        <p:cTn id="78" dur="800"/>
                                        <p:tgtEl>
                                          <p:spTgt spid="58"/>
                                        </p:tgtEl>
                                      </p:cBhvr>
                                    </p:animEffect>
                                  </p:childTnLst>
                                </p:cTn>
                              </p:par>
                            </p:childTnLst>
                          </p:cTn>
                        </p:par>
                        <p:par>
                          <p:cTn id="79" fill="hold">
                            <p:stCondLst>
                              <p:cond delay="7500"/>
                            </p:stCondLst>
                            <p:childTnLst>
                              <p:par>
                                <p:cTn id="80" presetID="23" presetClass="entr" presetSubtype="288" fill="hold" nodeType="afterEffect">
                                  <p:stCondLst>
                                    <p:cond delay="0"/>
                                  </p:stCondLst>
                                  <p:childTnLst>
                                    <p:set>
                                      <p:cBhvr>
                                        <p:cTn id="81" dur="1" fill="hold">
                                          <p:stCondLst>
                                            <p:cond delay="0"/>
                                          </p:stCondLst>
                                        </p:cTn>
                                        <p:tgtEl>
                                          <p:spTgt spid="4"/>
                                        </p:tgtEl>
                                        <p:attrNameLst>
                                          <p:attrName>style.visibility</p:attrName>
                                        </p:attrNameLst>
                                      </p:cBhvr>
                                      <p:to>
                                        <p:strVal val="visible"/>
                                      </p:to>
                                    </p:set>
                                    <p:anim calcmode="lin" valueType="num">
                                      <p:cBhvr>
                                        <p:cTn id="82" dur="500" fill="hold"/>
                                        <p:tgtEl>
                                          <p:spTgt spid="4"/>
                                        </p:tgtEl>
                                        <p:attrNameLst>
                                          <p:attrName>ppt_w</p:attrName>
                                        </p:attrNameLst>
                                      </p:cBhvr>
                                      <p:tavLst>
                                        <p:tav tm="0">
                                          <p:val>
                                            <p:strVal val="4/3*#ppt_w"/>
                                          </p:val>
                                        </p:tav>
                                        <p:tav tm="100000">
                                          <p:val>
                                            <p:strVal val="#ppt_w"/>
                                          </p:val>
                                        </p:tav>
                                      </p:tavLst>
                                    </p:anim>
                                    <p:anim calcmode="lin" valueType="num">
                                      <p:cBhvr>
                                        <p:cTn id="83" dur="500" fill="hold"/>
                                        <p:tgtEl>
                                          <p:spTgt spid="4"/>
                                        </p:tgtEl>
                                        <p:attrNameLst>
                                          <p:attrName>ppt_h</p:attrName>
                                        </p:attrNameLst>
                                      </p:cBhvr>
                                      <p:tavLst>
                                        <p:tav tm="0">
                                          <p:val>
                                            <p:strVal val="4/3*#ppt_h"/>
                                          </p:val>
                                        </p:tav>
                                        <p:tav tm="100000">
                                          <p:val>
                                            <p:strVal val="#ppt_h"/>
                                          </p:val>
                                        </p:tav>
                                      </p:tavLst>
                                    </p:anim>
                                  </p:childTnLst>
                                </p:cTn>
                              </p:par>
                              <p:par>
                                <p:cTn id="84" presetID="23" presetClass="entr" presetSubtype="288" fill="hold" nodeType="withEffect">
                                  <p:stCondLst>
                                    <p:cond delay="200"/>
                                  </p:stCondLst>
                                  <p:childTnLst>
                                    <p:set>
                                      <p:cBhvr>
                                        <p:cTn id="85" dur="1" fill="hold">
                                          <p:stCondLst>
                                            <p:cond delay="0"/>
                                          </p:stCondLst>
                                        </p:cTn>
                                        <p:tgtEl>
                                          <p:spTgt spid="18"/>
                                        </p:tgtEl>
                                        <p:attrNameLst>
                                          <p:attrName>style.visibility</p:attrName>
                                        </p:attrNameLst>
                                      </p:cBhvr>
                                      <p:to>
                                        <p:strVal val="visible"/>
                                      </p:to>
                                    </p:set>
                                    <p:anim calcmode="lin" valueType="num">
                                      <p:cBhvr>
                                        <p:cTn id="86" dur="500" fill="hold"/>
                                        <p:tgtEl>
                                          <p:spTgt spid="18"/>
                                        </p:tgtEl>
                                        <p:attrNameLst>
                                          <p:attrName>ppt_w</p:attrName>
                                        </p:attrNameLst>
                                      </p:cBhvr>
                                      <p:tavLst>
                                        <p:tav tm="0">
                                          <p:val>
                                            <p:strVal val="4/3*#ppt_w"/>
                                          </p:val>
                                        </p:tav>
                                        <p:tav tm="100000">
                                          <p:val>
                                            <p:strVal val="#ppt_w"/>
                                          </p:val>
                                        </p:tav>
                                      </p:tavLst>
                                    </p:anim>
                                    <p:anim calcmode="lin" valueType="num">
                                      <p:cBhvr>
                                        <p:cTn id="87" dur="500" fill="hold"/>
                                        <p:tgtEl>
                                          <p:spTgt spid="18"/>
                                        </p:tgtEl>
                                        <p:attrNameLst>
                                          <p:attrName>ppt_h</p:attrName>
                                        </p:attrNameLst>
                                      </p:cBhvr>
                                      <p:tavLst>
                                        <p:tav tm="0">
                                          <p:val>
                                            <p:strVal val="4/3*#ppt_h"/>
                                          </p:val>
                                        </p:tav>
                                        <p:tav tm="100000">
                                          <p:val>
                                            <p:strVal val="#ppt_h"/>
                                          </p:val>
                                        </p:tav>
                                      </p:tavLst>
                                    </p:anim>
                                  </p:childTnLst>
                                </p:cTn>
                              </p:par>
                              <p:par>
                                <p:cTn id="88" presetID="23" presetClass="entr" presetSubtype="288" fill="hold" nodeType="withEffect">
                                  <p:stCondLst>
                                    <p:cond delay="400"/>
                                  </p:stCondLst>
                                  <p:childTnLst>
                                    <p:set>
                                      <p:cBhvr>
                                        <p:cTn id="89" dur="1" fill="hold">
                                          <p:stCondLst>
                                            <p:cond delay="0"/>
                                          </p:stCondLst>
                                        </p:cTn>
                                        <p:tgtEl>
                                          <p:spTgt spid="44"/>
                                        </p:tgtEl>
                                        <p:attrNameLst>
                                          <p:attrName>style.visibility</p:attrName>
                                        </p:attrNameLst>
                                      </p:cBhvr>
                                      <p:to>
                                        <p:strVal val="visible"/>
                                      </p:to>
                                    </p:set>
                                    <p:anim calcmode="lin" valueType="num">
                                      <p:cBhvr>
                                        <p:cTn id="90" dur="500" fill="hold"/>
                                        <p:tgtEl>
                                          <p:spTgt spid="44"/>
                                        </p:tgtEl>
                                        <p:attrNameLst>
                                          <p:attrName>ppt_w</p:attrName>
                                        </p:attrNameLst>
                                      </p:cBhvr>
                                      <p:tavLst>
                                        <p:tav tm="0">
                                          <p:val>
                                            <p:strVal val="4/3*#ppt_w"/>
                                          </p:val>
                                        </p:tav>
                                        <p:tav tm="100000">
                                          <p:val>
                                            <p:strVal val="#ppt_w"/>
                                          </p:val>
                                        </p:tav>
                                      </p:tavLst>
                                    </p:anim>
                                    <p:anim calcmode="lin" valueType="num">
                                      <p:cBhvr>
                                        <p:cTn id="91" dur="500" fill="hold"/>
                                        <p:tgtEl>
                                          <p:spTgt spid="44"/>
                                        </p:tgtEl>
                                        <p:attrNameLst>
                                          <p:attrName>ppt_h</p:attrName>
                                        </p:attrNameLst>
                                      </p:cBhvr>
                                      <p:tavLst>
                                        <p:tav tm="0">
                                          <p:val>
                                            <p:strVal val="4/3*#ppt_h"/>
                                          </p:val>
                                        </p:tav>
                                        <p:tav tm="100000">
                                          <p:val>
                                            <p:strVal val="#ppt_h"/>
                                          </p:val>
                                        </p:tav>
                                      </p:tavLst>
                                    </p:anim>
                                  </p:childTnLst>
                                </p:cTn>
                              </p:par>
                              <p:par>
                                <p:cTn id="92" presetID="23" presetClass="entr" presetSubtype="288" fill="hold" nodeType="withEffect">
                                  <p:stCondLst>
                                    <p:cond delay="60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strVal val="4/3*#ppt_w"/>
                                          </p:val>
                                        </p:tav>
                                        <p:tav tm="100000">
                                          <p:val>
                                            <p:strVal val="#ppt_w"/>
                                          </p:val>
                                        </p:tav>
                                      </p:tavLst>
                                    </p:anim>
                                    <p:anim calcmode="lin" valueType="num">
                                      <p:cBhvr>
                                        <p:cTn id="95" dur="500" fill="hold"/>
                                        <p:tgtEl>
                                          <p:spTgt spid="47"/>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P spid="16" grpId="0"/>
      <p:bldP spid="17" grpId="0"/>
      <p:bldP spid="25" grpId="0" animBg="1"/>
      <p:bldP spid="26" grpId="0" animBg="1"/>
      <p:bldP spid="34" grpId="0" animBg="1"/>
      <p:bldP spid="35" grpId="0" animBg="1"/>
      <p:bldP spid="38" grpId="0"/>
      <p:bldP spid="39" grpId="0"/>
      <p:bldP spid="57" grpId="0"/>
      <p:bldP spid="5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标题标题标题标题</a:t>
            </a:r>
          </a:p>
        </p:txBody>
      </p:sp>
      <p:sp>
        <p:nvSpPr>
          <p:cNvPr id="3" name="矩形 2"/>
          <p:cNvSpPr/>
          <p:nvPr/>
        </p:nvSpPr>
        <p:spPr>
          <a:xfrm>
            <a:off x="1528424" y="1417284"/>
            <a:ext cx="9135155" cy="707886"/>
          </a:xfrm>
          <a:prstGeom prst="rect">
            <a:avLst/>
          </a:prstGeom>
        </p:spPr>
        <p:txBody>
          <a:bodyPr wrap="square">
            <a:spAutoFit/>
          </a:bodyPr>
          <a:lstStyle/>
          <a:p>
            <a:pPr algn="ctr"/>
            <a:r>
              <a:rPr lang="zh-CN" altLang="en-US" sz="4000" spc="-300" dirty="0">
                <a:solidFill>
                  <a:srgbClr val="C00000"/>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标题内容标题内容标题内容标题</a:t>
            </a:r>
          </a:p>
        </p:txBody>
      </p:sp>
      <p:sp>
        <p:nvSpPr>
          <p:cNvPr id="4" name="文本框 3"/>
          <p:cNvSpPr txBox="1"/>
          <p:nvPr/>
        </p:nvSpPr>
        <p:spPr>
          <a:xfrm>
            <a:off x="1702355" y="2680385"/>
            <a:ext cx="8787291" cy="3460371"/>
          </a:xfrm>
          <a:prstGeom prst="rect">
            <a:avLst/>
          </a:prstGeom>
          <a:noFill/>
        </p:spPr>
        <p:txBody>
          <a:bodyPr wrap="square" rtlCol="0">
            <a:spAutoFit/>
          </a:bodyPr>
          <a:lstStyle>
            <a:defPPr>
              <a:defRPr lang="zh-CN"/>
            </a:defPPr>
            <a:lvl1pPr algn="just">
              <a:lnSpc>
                <a:spcPts val="2800"/>
              </a:lnSpc>
              <a:spcAft>
                <a:spcPts val="500"/>
              </a:spcAft>
              <a:defRPr sz="2000" b="1">
                <a:solidFill>
                  <a:schemeClr val="accent1"/>
                </a:solidFill>
                <a:latin typeface="微软雅黑" panose="020B0503020204020204" pitchFamily="34" charset="-122"/>
                <a:ea typeface="微软雅黑" panose="020B0503020204020204" pitchFamily="34" charset="-122"/>
              </a:defRPr>
            </a:lvl1pPr>
          </a:lstStyle>
          <a:p>
            <a:pPr algn="ctr">
              <a:lnSpc>
                <a:spcPct val="120000"/>
              </a:lnSpc>
            </a:pPr>
            <a:r>
              <a:rPr lang="zh-CN" altLang="en-US" b="0" dirty="0">
                <a:solidFill>
                  <a:schemeClr val="tx1">
                    <a:lumMod val="85000"/>
                    <a:lumOff val="15000"/>
                  </a:schemeClr>
                </a:solidFill>
                <a:latin typeface="阿里巴巴普惠体 R" pitchFamily="18" charset="-122"/>
                <a:ea typeface="阿里巴巴普惠体 R" pitchFamily="18" charset="-122"/>
                <a:cs typeface="阿里巴巴普惠体 R" pitchFamily="18" charset="-122"/>
              </a:rPr>
              <a:t>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a:t>
            </a:r>
          </a:p>
          <a:p>
            <a:pPr algn="ctr">
              <a:lnSpc>
                <a:spcPct val="120000"/>
              </a:lnSpc>
            </a:pPr>
            <a:endParaRPr lang="zh-CN" altLang="en-US" dirty="0">
              <a:solidFill>
                <a:schemeClr val="tx1">
                  <a:lumMod val="85000"/>
                  <a:lumOff val="15000"/>
                </a:schemeClr>
              </a:solidFill>
              <a:latin typeface="阿里巴巴普惠体 R" pitchFamily="18" charset="-122"/>
              <a:ea typeface="阿里巴巴普惠体 R" pitchFamily="18" charset="-122"/>
              <a:cs typeface="阿里巴巴普惠体 R" pitchFamily="18" charset="-122"/>
            </a:endParaRPr>
          </a:p>
        </p:txBody>
      </p:sp>
      <p:sp>
        <p:nvSpPr>
          <p:cNvPr id="5" name="矩形 4"/>
          <p:cNvSpPr/>
          <p:nvPr/>
        </p:nvSpPr>
        <p:spPr>
          <a:xfrm>
            <a:off x="1752792" y="2358739"/>
            <a:ext cx="8686416" cy="118331"/>
          </a:xfrm>
          <a:prstGeom prst="rect">
            <a:avLst/>
          </a:prstGeom>
          <a:pattFill prst="dkUpDiag">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665" dirty="0">
              <a:solidFill>
                <a:schemeClr val="tx1">
                  <a:lumMod val="85000"/>
                  <a:lumOff val="15000"/>
                </a:schemeClr>
              </a:solidFill>
              <a:ea typeface="阿里巴巴普惠体 R" pitchFamily="18"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400"/>
                                        <p:tgtEl>
                                          <p:spTgt spid="3"/>
                                        </p:tgtEl>
                                      </p:cBhvr>
                                    </p:animEffect>
                                  </p:childTnLst>
                                </p:cTn>
                              </p:par>
                            </p:childTnLst>
                          </p:cTn>
                        </p:par>
                        <p:par>
                          <p:cTn id="8" fill="hold">
                            <p:stCondLst>
                              <p:cond delay="500"/>
                            </p:stCondLst>
                            <p:childTnLst>
                              <p:par>
                                <p:cTn id="9" presetID="22" presetClass="entr" presetSubtype="1" fill="hold" grpId="0" nodeType="afterEffect">
                                  <p:stCondLst>
                                    <p:cond delay="0"/>
                                  </p:stCondLst>
                                  <p:iterate type="lt">
                                    <p:tmPct val="10000"/>
                                  </p:iterate>
                                  <p:childTnLst>
                                    <p:set>
                                      <p:cBhvr>
                                        <p:cTn id="10" dur="1" fill="hold">
                                          <p:stCondLst>
                                            <p:cond delay="0"/>
                                          </p:stCondLst>
                                        </p:cTn>
                                        <p:tgtEl>
                                          <p:spTgt spid="4"/>
                                        </p:tgtEl>
                                        <p:attrNameLst>
                                          <p:attrName>style.visibility</p:attrName>
                                        </p:attrNameLst>
                                      </p:cBhvr>
                                      <p:to>
                                        <p:strVal val="visible"/>
                                      </p:to>
                                    </p:set>
                                    <p:animEffect transition="in" filter="wipe(up)">
                                      <p:cBhvr>
                                        <p:cTn id="11" dur="250"/>
                                        <p:tgtEl>
                                          <p:spTgt spid="4"/>
                                        </p:tgtEl>
                                      </p:cBhvr>
                                    </p:animEffect>
                                  </p:childTnLst>
                                </p:cTn>
                              </p:par>
                            </p:childTnLst>
                          </p:cTn>
                        </p:par>
                        <p:par>
                          <p:cTn id="12" fill="hold">
                            <p:stCondLst>
                              <p:cond delay="7075"/>
                            </p:stCondLst>
                            <p:childTnLst>
                              <p:par>
                                <p:cTn id="13" presetID="22" presetClass="entr" presetSubtype="8"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右箭头 1"/>
          <p:cNvSpPr/>
          <p:nvPr/>
        </p:nvSpPr>
        <p:spPr>
          <a:xfrm>
            <a:off x="4343040" y="3366109"/>
            <a:ext cx="727587" cy="678427"/>
          </a:xfrm>
          <a:prstGeom prst="rightArrow">
            <a:avLst>
              <a:gd name="adj1" fmla="val 60296"/>
              <a:gd name="adj2"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lumMod val="85000"/>
                  <a:lumOff val="15000"/>
                </a:schemeClr>
              </a:solidFill>
              <a:ea typeface="阿里巴巴普惠体 R" pitchFamily="18" charset="-122"/>
            </a:endParaRPr>
          </a:p>
        </p:txBody>
      </p:sp>
      <p:sp>
        <p:nvSpPr>
          <p:cNvPr id="17" name="右箭头 16"/>
          <p:cNvSpPr/>
          <p:nvPr/>
        </p:nvSpPr>
        <p:spPr>
          <a:xfrm>
            <a:off x="4343040" y="5176185"/>
            <a:ext cx="727587" cy="678427"/>
          </a:xfrm>
          <a:prstGeom prst="rightArrow">
            <a:avLst>
              <a:gd name="adj1" fmla="val 60296"/>
              <a:gd name="adj2"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lumMod val="85000"/>
                  <a:lumOff val="15000"/>
                </a:schemeClr>
              </a:solidFill>
              <a:ea typeface="阿里巴巴普惠体 R" pitchFamily="18" charset="-122"/>
            </a:endParaRPr>
          </a:p>
        </p:txBody>
      </p:sp>
      <p:sp>
        <p:nvSpPr>
          <p:cNvPr id="22" name="标题 21"/>
          <p:cNvSpPr>
            <a:spLocks noGrp="1"/>
          </p:cNvSpPr>
          <p:nvPr>
            <p:ph type="title"/>
          </p:nvPr>
        </p:nvSpPr>
        <p:spPr/>
        <p:txBody>
          <a:bodyPr/>
          <a:lstStyle/>
          <a:p>
            <a:r>
              <a:rPr lang="zh-CN" altLang="en-US" dirty="0"/>
              <a:t>标题标题标题标题</a:t>
            </a:r>
          </a:p>
        </p:txBody>
      </p:sp>
      <p:sp>
        <p:nvSpPr>
          <p:cNvPr id="14" name="椭圆 13"/>
          <p:cNvSpPr/>
          <p:nvPr/>
        </p:nvSpPr>
        <p:spPr>
          <a:xfrm>
            <a:off x="3058005" y="2921101"/>
            <a:ext cx="1568447" cy="1568447"/>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b="1"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标题内容标题</a:t>
            </a:r>
          </a:p>
        </p:txBody>
      </p:sp>
      <p:sp>
        <p:nvSpPr>
          <p:cNvPr id="15" name="矩形 14"/>
          <p:cNvSpPr/>
          <p:nvPr/>
        </p:nvSpPr>
        <p:spPr>
          <a:xfrm>
            <a:off x="5218749" y="2981465"/>
            <a:ext cx="6236651" cy="1561507"/>
          </a:xfrm>
          <a:prstGeom prst="rect">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72000" rtlCol="0" anchor="ctr"/>
          <a:lstStyle/>
          <a:p>
            <a:pPr algn="ctr"/>
            <a:endParaRPr lang="zh-CN" altLang="en-US" sz="1350" dirty="0">
              <a:solidFill>
                <a:schemeClr val="tx1">
                  <a:lumMod val="85000"/>
                  <a:lumOff val="15000"/>
                </a:schemeClr>
              </a:solidFill>
              <a:ea typeface="阿里巴巴普惠体 R" pitchFamily="18" charset="-122"/>
            </a:endParaRPr>
          </a:p>
        </p:txBody>
      </p:sp>
      <p:sp>
        <p:nvSpPr>
          <p:cNvPr id="16" name="矩形 15"/>
          <p:cNvSpPr/>
          <p:nvPr/>
        </p:nvSpPr>
        <p:spPr>
          <a:xfrm>
            <a:off x="5452692" y="3217284"/>
            <a:ext cx="5736008" cy="1077218"/>
          </a:xfrm>
          <a:prstGeom prst="rect">
            <a:avLst/>
          </a:prstGeom>
          <a:ln>
            <a:noFill/>
          </a:ln>
        </p:spPr>
        <p:txBody>
          <a:bodyPr wrap="square">
            <a:spAutoFit/>
          </a:bodyPr>
          <a:lstStyle/>
          <a:p>
            <a:pPr algn="just">
              <a:spcAft>
                <a:spcPts val="2000"/>
              </a:spcAft>
            </a:pPr>
            <a:r>
              <a:rPr lang="zh-CN" altLang="en-US" sz="1600" dirty="0">
                <a:solidFill>
                  <a:schemeClr val="tx1">
                    <a:lumMod val="85000"/>
                    <a:lumOff val="15000"/>
                  </a:schemeClr>
                </a:solidFill>
                <a:latin typeface="阿里巴巴普惠体 R" pitchFamily="18" charset="-122"/>
                <a:ea typeface="阿里巴巴普惠体 R" pitchFamily="18" charset="-122"/>
                <a:cs typeface="阿里巴巴普惠体 R" pitchFamily="18" charset="-122"/>
              </a:rPr>
              <a:t>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a:t>
            </a:r>
            <a:endParaRPr lang="zh-CN" altLang="en-US" sz="1400" dirty="0">
              <a:solidFill>
                <a:schemeClr val="tx1">
                  <a:lumMod val="85000"/>
                  <a:lumOff val="15000"/>
                </a:schemeClr>
              </a:solidFill>
              <a:latin typeface="阿里巴巴普惠体 R" pitchFamily="18" charset="-122"/>
              <a:ea typeface="阿里巴巴普惠体 R" pitchFamily="18" charset="-122"/>
              <a:sym typeface="+mn-lt"/>
            </a:endParaRPr>
          </a:p>
        </p:txBody>
      </p:sp>
      <p:sp>
        <p:nvSpPr>
          <p:cNvPr id="20" name="椭圆 19"/>
          <p:cNvSpPr/>
          <p:nvPr/>
        </p:nvSpPr>
        <p:spPr>
          <a:xfrm>
            <a:off x="3058005" y="4731177"/>
            <a:ext cx="1568447" cy="1568447"/>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b="1"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标题内容标题</a:t>
            </a:r>
          </a:p>
        </p:txBody>
      </p:sp>
      <p:sp>
        <p:nvSpPr>
          <p:cNvPr id="21" name="矩形 20"/>
          <p:cNvSpPr/>
          <p:nvPr/>
        </p:nvSpPr>
        <p:spPr>
          <a:xfrm>
            <a:off x="5218749" y="4763093"/>
            <a:ext cx="6236651" cy="1561507"/>
          </a:xfrm>
          <a:prstGeom prst="rect">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72000" rtlCol="0" anchor="ctr"/>
          <a:lstStyle/>
          <a:p>
            <a:pPr algn="ctr"/>
            <a:endParaRPr lang="zh-CN" altLang="en-US" sz="1350" dirty="0">
              <a:solidFill>
                <a:schemeClr val="tx1">
                  <a:lumMod val="85000"/>
                  <a:lumOff val="15000"/>
                </a:schemeClr>
              </a:solidFill>
              <a:ea typeface="阿里巴巴普惠体 R" pitchFamily="18" charset="-122"/>
            </a:endParaRPr>
          </a:p>
        </p:txBody>
      </p:sp>
      <p:sp>
        <p:nvSpPr>
          <p:cNvPr id="23" name="矩形 22"/>
          <p:cNvSpPr/>
          <p:nvPr/>
        </p:nvSpPr>
        <p:spPr>
          <a:xfrm>
            <a:off x="5452692" y="4989001"/>
            <a:ext cx="5736008" cy="1077218"/>
          </a:xfrm>
          <a:prstGeom prst="rect">
            <a:avLst/>
          </a:prstGeom>
          <a:ln>
            <a:noFill/>
          </a:ln>
        </p:spPr>
        <p:txBody>
          <a:bodyPr wrap="square">
            <a:spAutoFit/>
          </a:bodyPr>
          <a:lstStyle/>
          <a:p>
            <a:pPr algn="just">
              <a:spcAft>
                <a:spcPts val="2000"/>
              </a:spcAft>
            </a:pPr>
            <a:r>
              <a:rPr lang="zh-CN" altLang="en-US" sz="1600" dirty="0">
                <a:solidFill>
                  <a:schemeClr val="tx1">
                    <a:lumMod val="85000"/>
                    <a:lumOff val="15000"/>
                  </a:schemeClr>
                </a:solidFill>
                <a:latin typeface="阿里巴巴普惠体 R" pitchFamily="18" charset="-122"/>
                <a:ea typeface="阿里巴巴普惠体 R" pitchFamily="18" charset="-122"/>
                <a:cs typeface="阿里巴巴普惠体 R" pitchFamily="18" charset="-122"/>
              </a:rPr>
              <a:t>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a:t>
            </a:r>
            <a:endParaRPr lang="zh-CN" altLang="en-US" sz="1400" dirty="0">
              <a:solidFill>
                <a:schemeClr val="tx1">
                  <a:lumMod val="85000"/>
                  <a:lumOff val="15000"/>
                </a:schemeClr>
              </a:solidFill>
              <a:latin typeface="阿里巴巴普惠体 R" pitchFamily="18" charset="-122"/>
              <a:ea typeface="阿里巴巴普惠体 R" pitchFamily="18" charset="-122"/>
              <a:sym typeface="+mn-lt"/>
            </a:endParaRPr>
          </a:p>
        </p:txBody>
      </p:sp>
      <p:sp>
        <p:nvSpPr>
          <p:cNvPr id="12" name="矩形 11"/>
          <p:cNvSpPr/>
          <p:nvPr/>
        </p:nvSpPr>
        <p:spPr>
          <a:xfrm>
            <a:off x="906048" y="3870855"/>
            <a:ext cx="1824453" cy="13478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zh-CN" altLang="en-US" sz="3200" spc="-150" dirty="0">
                <a:solidFill>
                  <a:srgbClr val="C00000"/>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标题内容标题内容</a:t>
            </a:r>
            <a:endParaRPr lang="en-US" altLang="zh-CN" sz="3200" b="1" spc="-150" dirty="0">
              <a:solidFill>
                <a:srgbClr val="C00000"/>
              </a:solidFill>
              <a:latin typeface="阿里巴巴普惠体 R" pitchFamily="18" charset="-122"/>
              <a:ea typeface="阿里巴巴普惠体 R" pitchFamily="18" charset="-122"/>
            </a:endParaRPr>
          </a:p>
        </p:txBody>
      </p:sp>
      <p:sp>
        <p:nvSpPr>
          <p:cNvPr id="19" name="矩形 18"/>
          <p:cNvSpPr/>
          <p:nvPr/>
        </p:nvSpPr>
        <p:spPr>
          <a:xfrm>
            <a:off x="880884" y="1343496"/>
            <a:ext cx="10549115" cy="1069139"/>
          </a:xfrm>
          <a:prstGeom prst="rect">
            <a:avLst/>
          </a:prstGeom>
          <a:noFill/>
        </p:spPr>
        <p:txBody>
          <a:bodyPr wrap="square" rtlCol="0">
            <a:spAutoFit/>
          </a:bodyPr>
          <a:lstStyle/>
          <a:p>
            <a:pPr algn="just">
              <a:lnSpc>
                <a:spcPct val="120000"/>
              </a:lnSpc>
            </a:pPr>
            <a:r>
              <a:rPr lang="zh-CN" altLang="en-US" dirty="0">
                <a:solidFill>
                  <a:srgbClr val="C00000"/>
                </a:solidFill>
                <a:latin typeface="阿里巴巴普惠体 R" pitchFamily="18" charset="-122"/>
                <a:ea typeface="阿里巴巴普惠体 R" pitchFamily="18" charset="-122"/>
                <a:cs typeface="阿里巴巴普惠体 R" pitchFamily="18" charset="-122"/>
              </a:rPr>
              <a:t>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a:t>
            </a:r>
            <a:endParaRPr lang="zh-CN" altLang="en-US" dirty="0">
              <a:solidFill>
                <a:srgbClr val="C00000"/>
              </a:solidFill>
              <a:latin typeface="阿里巴巴普惠体 R" pitchFamily="18" charset="-122"/>
              <a:ea typeface="阿里巴巴普惠体 R" pitchFamily="18" charset="-122"/>
            </a:endParaRPr>
          </a:p>
        </p:txBody>
      </p:sp>
      <p:sp>
        <p:nvSpPr>
          <p:cNvPr id="24" name="矩形 23"/>
          <p:cNvSpPr/>
          <p:nvPr/>
        </p:nvSpPr>
        <p:spPr>
          <a:xfrm>
            <a:off x="880885" y="2636570"/>
            <a:ext cx="10549116" cy="77343"/>
          </a:xfrm>
          <a:prstGeom prst="rect">
            <a:avLst/>
          </a:prstGeom>
          <a:pattFill prst="dkUpDiag">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665" dirty="0">
              <a:solidFill>
                <a:schemeClr val="tx1">
                  <a:lumMod val="85000"/>
                  <a:lumOff val="15000"/>
                </a:schemeClr>
              </a:solidFill>
              <a:ea typeface="阿里巴巴普惠体 R" pitchFamily="18"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1+#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1500"/>
                                        <p:tgtEl>
                                          <p:spTgt spid="24"/>
                                        </p:tgtEl>
                                      </p:cBhvr>
                                    </p:animEffect>
                                  </p:childTnLst>
                                </p:cTn>
                              </p:par>
                            </p:childTnLst>
                          </p:cTn>
                        </p:par>
                        <p:par>
                          <p:cTn id="13" fill="hold">
                            <p:stCondLst>
                              <p:cond delay="2000"/>
                            </p:stCondLst>
                            <p:childTnLst>
                              <p:par>
                                <p:cTn id="14" presetID="53" presetClass="entr" presetSubtype="528"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800" fill="hold"/>
                                        <p:tgtEl>
                                          <p:spTgt spid="12"/>
                                        </p:tgtEl>
                                        <p:attrNameLst>
                                          <p:attrName>ppt_w</p:attrName>
                                        </p:attrNameLst>
                                      </p:cBhvr>
                                      <p:tavLst>
                                        <p:tav tm="0">
                                          <p:val>
                                            <p:fltVal val="0"/>
                                          </p:val>
                                        </p:tav>
                                        <p:tav tm="100000">
                                          <p:val>
                                            <p:strVal val="#ppt_w"/>
                                          </p:val>
                                        </p:tav>
                                      </p:tavLst>
                                    </p:anim>
                                    <p:anim calcmode="lin" valueType="num">
                                      <p:cBhvr>
                                        <p:cTn id="17" dur="800" fill="hold"/>
                                        <p:tgtEl>
                                          <p:spTgt spid="12"/>
                                        </p:tgtEl>
                                        <p:attrNameLst>
                                          <p:attrName>ppt_h</p:attrName>
                                        </p:attrNameLst>
                                      </p:cBhvr>
                                      <p:tavLst>
                                        <p:tav tm="0">
                                          <p:val>
                                            <p:fltVal val="0"/>
                                          </p:val>
                                        </p:tav>
                                        <p:tav tm="100000">
                                          <p:val>
                                            <p:strVal val="#ppt_h"/>
                                          </p:val>
                                        </p:tav>
                                      </p:tavLst>
                                    </p:anim>
                                    <p:animEffect transition="in" filter="fade">
                                      <p:cBhvr>
                                        <p:cTn id="18" dur="800"/>
                                        <p:tgtEl>
                                          <p:spTgt spid="12"/>
                                        </p:tgtEl>
                                      </p:cBhvr>
                                    </p:animEffect>
                                    <p:anim calcmode="lin" valueType="num">
                                      <p:cBhvr>
                                        <p:cTn id="19" dur="800" fill="hold"/>
                                        <p:tgtEl>
                                          <p:spTgt spid="12"/>
                                        </p:tgtEl>
                                        <p:attrNameLst>
                                          <p:attrName>ppt_x</p:attrName>
                                        </p:attrNameLst>
                                      </p:cBhvr>
                                      <p:tavLst>
                                        <p:tav tm="0">
                                          <p:val>
                                            <p:fltVal val="0.5"/>
                                          </p:val>
                                        </p:tav>
                                        <p:tav tm="100000">
                                          <p:val>
                                            <p:strVal val="#ppt_x"/>
                                          </p:val>
                                        </p:tav>
                                      </p:tavLst>
                                    </p:anim>
                                    <p:anim calcmode="lin" valueType="num">
                                      <p:cBhvr>
                                        <p:cTn id="20" dur="800" fill="hold"/>
                                        <p:tgtEl>
                                          <p:spTgt spid="12"/>
                                        </p:tgtEl>
                                        <p:attrNameLst>
                                          <p:attrName>ppt_y</p:attrName>
                                        </p:attrNameLst>
                                      </p:cBhvr>
                                      <p:tavLst>
                                        <p:tav tm="0">
                                          <p:val>
                                            <p:fltVal val="0.5"/>
                                          </p:val>
                                        </p:tav>
                                        <p:tav tm="100000">
                                          <p:val>
                                            <p:strVal val="#ppt_y"/>
                                          </p:val>
                                        </p:tav>
                                      </p:tavLst>
                                    </p:anim>
                                  </p:childTnLst>
                                </p:cTn>
                              </p:par>
                            </p:childTnLst>
                          </p:cTn>
                        </p:par>
                        <p:par>
                          <p:cTn id="21" fill="hold">
                            <p:stCondLst>
                              <p:cond delay="3000"/>
                            </p:stCondLst>
                            <p:childTnLst>
                              <p:par>
                                <p:cTn id="22" presetID="22" presetClass="entr" presetSubtype="8"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left)">
                                      <p:cBhvr>
                                        <p:cTn id="24" dur="500"/>
                                        <p:tgtEl>
                                          <p:spTgt spid="14"/>
                                        </p:tgtEl>
                                      </p:cBhvr>
                                    </p:animEffect>
                                  </p:childTnLst>
                                </p:cTn>
                              </p:par>
                            </p:childTnLst>
                          </p:cTn>
                        </p:par>
                        <p:par>
                          <p:cTn id="25" fill="hold">
                            <p:stCondLst>
                              <p:cond delay="3500"/>
                            </p:stCondLst>
                            <p:childTnLst>
                              <p:par>
                                <p:cTn id="26" presetID="22" presetClass="entr" presetSubtype="8"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left)">
                                      <p:cBhvr>
                                        <p:cTn id="28" dur="500"/>
                                        <p:tgtEl>
                                          <p:spTgt spid="2"/>
                                        </p:tgtEl>
                                      </p:cBhvr>
                                    </p:animEffect>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par>
                                <p:cTn id="33" presetID="1" presetClass="entr" presetSubtype="0" fill="hold" grpId="0" nodeType="withEffect">
                                  <p:stCondLst>
                                    <p:cond delay="0"/>
                                  </p:stCondLst>
                                  <p:iterate type="lt">
                                    <p:tmAbs val="30"/>
                                  </p:iterate>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left)">
                                      <p:cBhvr>
                                        <p:cTn id="39" dur="500"/>
                                        <p:tgtEl>
                                          <p:spTgt spid="20"/>
                                        </p:tgtEl>
                                      </p:cBhvr>
                                    </p:animEffect>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left)">
                                      <p:cBhvr>
                                        <p:cTn id="43" dur="500"/>
                                        <p:tgtEl>
                                          <p:spTgt spid="17"/>
                                        </p:tgtEl>
                                      </p:cBhvr>
                                    </p:animEffect>
                                  </p:childTnLst>
                                </p:cTn>
                              </p:par>
                            </p:childTnLst>
                          </p:cTn>
                        </p:par>
                        <p:par>
                          <p:cTn id="44" fill="hold">
                            <p:stCondLst>
                              <p:cond delay="1000"/>
                            </p:stCondLst>
                            <p:childTnLst>
                              <p:par>
                                <p:cTn id="45" presetID="10"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500"/>
                                        <p:tgtEl>
                                          <p:spTgt spid="21"/>
                                        </p:tgtEl>
                                      </p:cBhvr>
                                    </p:animEffect>
                                  </p:childTnLst>
                                </p:cTn>
                              </p:par>
                              <p:par>
                                <p:cTn id="48" presetID="1" presetClass="entr" presetSubtype="0" fill="hold" grpId="0" nodeType="withEffect">
                                  <p:stCondLst>
                                    <p:cond delay="0"/>
                                  </p:stCondLst>
                                  <p:iterate type="lt">
                                    <p:tmAbs val="30"/>
                                  </p:iterate>
                                  <p:childTnLst>
                                    <p:set>
                                      <p:cBhvr>
                                        <p:cTn id="49"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7" grpId="0" animBg="1"/>
      <p:bldP spid="14" grpId="0" animBg="1"/>
      <p:bldP spid="15" grpId="0" animBg="1"/>
      <p:bldP spid="16" grpId="0"/>
      <p:bldP spid="20" grpId="0" animBg="1"/>
      <p:bldP spid="21" grpId="0" animBg="1"/>
      <p:bldP spid="23" grpId="0"/>
      <p:bldP spid="12" grpId="0"/>
      <p:bldP spid="19" grpId="0"/>
      <p:bldP spid="2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62624" y="368258"/>
            <a:ext cx="5940463" cy="506028"/>
          </a:xfrm>
        </p:spPr>
        <p:txBody>
          <a:bodyPr/>
          <a:lstStyle/>
          <a:p>
            <a:r>
              <a:rPr lang="zh-CN" altLang="en-US" dirty="0"/>
              <a:t>标题标题标题标题</a:t>
            </a:r>
          </a:p>
        </p:txBody>
      </p:sp>
      <p:sp>
        <p:nvSpPr>
          <p:cNvPr id="13" name="圆角矩形 8"/>
          <p:cNvSpPr/>
          <p:nvPr/>
        </p:nvSpPr>
        <p:spPr bwMode="auto">
          <a:xfrm>
            <a:off x="2603502" y="1560305"/>
            <a:ext cx="4325567" cy="1738816"/>
          </a:xfrm>
          <a:prstGeom prst="wedgeRoundRectCallout">
            <a:avLst>
              <a:gd name="adj1" fmla="val -33517"/>
              <a:gd name="adj2" fmla="val 60893"/>
              <a:gd name="adj3" fmla="val 16667"/>
            </a:avLst>
          </a:prstGeom>
          <a:noFill/>
          <a:ln w="9525" cap="flat" cmpd="sng" algn="ctr">
            <a:solidFill>
              <a:schemeClr val="accent1"/>
            </a:solidFill>
            <a:prstDash val="dash"/>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noAutofit/>
          </a:bodyPr>
          <a:lstStyle/>
          <a:p>
            <a:pPr eaLnBrk="1" hangingPunct="1"/>
            <a:endParaRPr lang="zh-CN" altLang="en-US" sz="1350" dirty="0">
              <a:solidFill>
                <a:schemeClr val="tx1">
                  <a:lumMod val="85000"/>
                  <a:lumOff val="15000"/>
                </a:schemeClr>
              </a:solidFill>
              <a:ea typeface="阿里巴巴普惠体 R" pitchFamily="18" charset="-122"/>
            </a:endParaRPr>
          </a:p>
        </p:txBody>
      </p:sp>
      <p:sp>
        <p:nvSpPr>
          <p:cNvPr id="14" name="矩形 13"/>
          <p:cNvSpPr/>
          <p:nvPr/>
        </p:nvSpPr>
        <p:spPr bwMode="auto">
          <a:xfrm>
            <a:off x="1932000" y="3826734"/>
            <a:ext cx="10260000" cy="109183"/>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fontAlgn="base">
              <a:spcBef>
                <a:spcPct val="0"/>
              </a:spcBef>
              <a:spcAft>
                <a:spcPct val="0"/>
              </a:spcAft>
            </a:pPr>
            <a:endParaRPr lang="zh-CN" altLang="en-US" sz="2400" dirty="0">
              <a:solidFill>
                <a:schemeClr val="tx1">
                  <a:lumMod val="85000"/>
                  <a:lumOff val="15000"/>
                </a:schemeClr>
              </a:solidFill>
              <a:latin typeface="Arial" panose="020B0604020202020204" pitchFamily="34" charset="0"/>
              <a:ea typeface="阿里巴巴普惠体 R" pitchFamily="18" charset="-122"/>
            </a:endParaRPr>
          </a:p>
        </p:txBody>
      </p:sp>
      <p:sp>
        <p:nvSpPr>
          <p:cNvPr id="21" name="椭圆 20"/>
          <p:cNvSpPr/>
          <p:nvPr/>
        </p:nvSpPr>
        <p:spPr>
          <a:xfrm>
            <a:off x="706279" y="3051010"/>
            <a:ext cx="1593947" cy="1660631"/>
          </a:xfrm>
          <a:prstGeom prst="ellipse">
            <a:avLst/>
          </a:prstGeom>
          <a:solidFill>
            <a:srgbClr val="C00000"/>
          </a:solidFill>
          <a:ln w="19050" cap="flat">
            <a:noFill/>
            <a:prstDash val="solid"/>
            <a:miter lim="800000"/>
          </a:ln>
          <a:effectLst/>
        </p:spPr>
        <p:txBody>
          <a:bodyPr rot="0" spcFirstLastPara="0" vertOverflow="overflow" horzOverflow="overflow" vert="horz" wrap="square" lIns="0" tIns="0" rIns="0" bIns="0" numCol="1" spcCol="0" rtlCol="0" fromWordArt="0" anchor="ctr" anchorCtr="0" forceAA="0" compatLnSpc="1">
            <a:noAutofit/>
          </a:bodyPr>
          <a:lstStyle/>
          <a:p>
            <a:pPr algn="ctr"/>
            <a:r>
              <a:rPr lang="zh-CN" altLang="en-US" sz="3200"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标题</a:t>
            </a:r>
            <a:r>
              <a:rPr lang="zh-CN" altLang="en-US" sz="3200" b="1"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内容</a:t>
            </a:r>
          </a:p>
        </p:txBody>
      </p:sp>
      <p:sp>
        <p:nvSpPr>
          <p:cNvPr id="24" name="TextBox 15"/>
          <p:cNvSpPr txBox="1"/>
          <p:nvPr/>
        </p:nvSpPr>
        <p:spPr>
          <a:xfrm>
            <a:off x="2753246" y="1767995"/>
            <a:ext cx="4026079" cy="1274195"/>
          </a:xfrm>
          <a:prstGeom prst="rect">
            <a:avLst/>
          </a:prstGeom>
          <a:noFill/>
        </p:spPr>
        <p:txBody>
          <a:bodyPr wrap="square" rtlCol="0">
            <a:spAutoFit/>
          </a:bodyPr>
          <a:lstStyle/>
          <a:p>
            <a:pPr algn="just">
              <a:lnSpc>
                <a:spcPct val="120000"/>
              </a:lnSpc>
              <a:spcAft>
                <a:spcPts val="2000"/>
              </a:spcAft>
            </a:pPr>
            <a:r>
              <a:rPr lang="zh-CN" altLang="en-US" sz="1600" dirty="0">
                <a:solidFill>
                  <a:schemeClr val="tx1">
                    <a:lumMod val="85000"/>
                    <a:lumOff val="15000"/>
                  </a:schemeClr>
                </a:solidFill>
                <a:latin typeface="阿里巴巴普惠体 R" pitchFamily="18" charset="-122"/>
                <a:ea typeface="阿里巴巴普惠体 R" pitchFamily="18" charset="-122"/>
                <a:cs typeface="阿里巴巴普惠体 R" pitchFamily="18" charset="-122"/>
              </a:rPr>
              <a:t>输入具体内容输入具体内容输入具体内容输入具体内容输入具体内容输入具体内容输入具体内容输入具体内容输入具体内容输入具体内容输入具体内容输入具体内容</a:t>
            </a:r>
            <a:endParaRPr lang="zh-CN" altLang="en-US" sz="1400" dirty="0">
              <a:solidFill>
                <a:schemeClr val="tx1">
                  <a:lumMod val="85000"/>
                  <a:lumOff val="15000"/>
                </a:schemeClr>
              </a:solidFill>
              <a:latin typeface="阿里巴巴普惠体 R" pitchFamily="18" charset="-122"/>
              <a:ea typeface="阿里巴巴普惠体 R" pitchFamily="18" charset="-122"/>
              <a:sym typeface="+mn-lt"/>
            </a:endParaRPr>
          </a:p>
        </p:txBody>
      </p:sp>
      <p:sp>
        <p:nvSpPr>
          <p:cNvPr id="28" name="圆角矩形 8"/>
          <p:cNvSpPr/>
          <p:nvPr/>
        </p:nvSpPr>
        <p:spPr bwMode="auto">
          <a:xfrm flipH="1" flipV="1">
            <a:off x="2603502" y="4602480"/>
            <a:ext cx="4325567" cy="1738816"/>
          </a:xfrm>
          <a:prstGeom prst="wedgeRoundRectCallout">
            <a:avLst>
              <a:gd name="adj1" fmla="val -8474"/>
              <a:gd name="adj2" fmla="val 63932"/>
              <a:gd name="adj3" fmla="val 16667"/>
            </a:avLst>
          </a:prstGeom>
          <a:noFill/>
          <a:ln w="9525" cap="flat" cmpd="sng" algn="ctr">
            <a:solidFill>
              <a:schemeClr val="accent1"/>
            </a:solidFill>
            <a:prstDash val="dash"/>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noAutofit/>
          </a:bodyPr>
          <a:lstStyle/>
          <a:p>
            <a:pPr eaLnBrk="1" hangingPunct="1"/>
            <a:endParaRPr lang="zh-CN" altLang="en-US" sz="1350" dirty="0">
              <a:solidFill>
                <a:schemeClr val="tx1">
                  <a:lumMod val="85000"/>
                  <a:lumOff val="15000"/>
                </a:schemeClr>
              </a:solidFill>
              <a:ea typeface="阿里巴巴普惠体 R" pitchFamily="18" charset="-122"/>
            </a:endParaRPr>
          </a:p>
        </p:txBody>
      </p:sp>
      <p:sp>
        <p:nvSpPr>
          <p:cNvPr id="31" name="TextBox 15"/>
          <p:cNvSpPr txBox="1"/>
          <p:nvPr/>
        </p:nvSpPr>
        <p:spPr>
          <a:xfrm>
            <a:off x="2756534" y="4810169"/>
            <a:ext cx="4019503" cy="1274195"/>
          </a:xfrm>
          <a:prstGeom prst="rect">
            <a:avLst/>
          </a:prstGeom>
          <a:noFill/>
        </p:spPr>
        <p:txBody>
          <a:bodyPr wrap="square" rtlCol="0">
            <a:spAutoFit/>
          </a:bodyPr>
          <a:lstStyle/>
          <a:p>
            <a:pPr algn="just">
              <a:lnSpc>
                <a:spcPct val="120000"/>
              </a:lnSpc>
              <a:spcAft>
                <a:spcPts val="2000"/>
              </a:spcAft>
            </a:pPr>
            <a:r>
              <a:rPr lang="zh-CN" altLang="en-US" sz="1600" dirty="0">
                <a:solidFill>
                  <a:schemeClr val="tx1">
                    <a:lumMod val="85000"/>
                    <a:lumOff val="15000"/>
                  </a:schemeClr>
                </a:solidFill>
                <a:latin typeface="阿里巴巴普惠体 R" pitchFamily="18" charset="-122"/>
                <a:ea typeface="阿里巴巴普惠体 R" pitchFamily="18" charset="-122"/>
                <a:cs typeface="阿里巴巴普惠体 R" pitchFamily="18" charset="-122"/>
              </a:rPr>
              <a:t>输入具体内容输入具体内容输入具体内容输入具体内容输入具体内容输入具体内容输入具体内容输入具体内容输入具体内容输入具体内容输入具体内容输入具体内容</a:t>
            </a:r>
            <a:endParaRPr lang="zh-CN" altLang="en-US" sz="1400" dirty="0">
              <a:solidFill>
                <a:schemeClr val="tx1">
                  <a:lumMod val="85000"/>
                  <a:lumOff val="15000"/>
                </a:schemeClr>
              </a:solidFill>
              <a:latin typeface="阿里巴巴普惠体 R" pitchFamily="18" charset="-122"/>
              <a:ea typeface="阿里巴巴普惠体 R" pitchFamily="18" charset="-122"/>
              <a:sym typeface="+mn-lt"/>
            </a:endParaRPr>
          </a:p>
        </p:txBody>
      </p:sp>
      <p:sp>
        <p:nvSpPr>
          <p:cNvPr id="40" name="TextBox 15"/>
          <p:cNvSpPr txBox="1"/>
          <p:nvPr/>
        </p:nvSpPr>
        <p:spPr>
          <a:xfrm>
            <a:off x="7573287" y="1794897"/>
            <a:ext cx="3912434" cy="1274195"/>
          </a:xfrm>
          <a:prstGeom prst="rect">
            <a:avLst/>
          </a:prstGeom>
          <a:noFill/>
        </p:spPr>
        <p:txBody>
          <a:bodyPr wrap="square" rtlCol="0">
            <a:spAutoFit/>
          </a:bodyPr>
          <a:lstStyle/>
          <a:p>
            <a:pPr algn="just">
              <a:lnSpc>
                <a:spcPct val="120000"/>
              </a:lnSpc>
              <a:spcAft>
                <a:spcPts val="2000"/>
              </a:spcAft>
            </a:pPr>
            <a:r>
              <a:rPr lang="zh-CN" altLang="en-US" sz="1600" dirty="0">
                <a:solidFill>
                  <a:schemeClr val="tx1">
                    <a:lumMod val="85000"/>
                    <a:lumOff val="15000"/>
                  </a:schemeClr>
                </a:solidFill>
                <a:latin typeface="阿里巴巴普惠体 R" pitchFamily="18" charset="-122"/>
                <a:ea typeface="阿里巴巴普惠体 R" pitchFamily="18" charset="-122"/>
                <a:cs typeface="阿里巴巴普惠体 R" pitchFamily="18" charset="-122"/>
              </a:rPr>
              <a:t>输入具体内容输入具体内容输入具体内容输入具体内容输入具体内容输入具体内容输入具体内容输入具体内容输入具体内容输入具体内容输入具体内容</a:t>
            </a:r>
            <a:endParaRPr lang="zh-CN" altLang="en-US" sz="1400" dirty="0">
              <a:solidFill>
                <a:schemeClr val="tx1">
                  <a:lumMod val="85000"/>
                  <a:lumOff val="15000"/>
                </a:schemeClr>
              </a:solidFill>
              <a:latin typeface="阿里巴巴普惠体 R" pitchFamily="18" charset="-122"/>
              <a:ea typeface="阿里巴巴普惠体 R" pitchFamily="18" charset="-122"/>
              <a:sym typeface="+mn-lt"/>
            </a:endParaRPr>
          </a:p>
        </p:txBody>
      </p:sp>
      <p:sp>
        <p:nvSpPr>
          <p:cNvPr id="47" name="TextBox 15"/>
          <p:cNvSpPr txBox="1"/>
          <p:nvPr/>
        </p:nvSpPr>
        <p:spPr>
          <a:xfrm>
            <a:off x="7539731" y="4810168"/>
            <a:ext cx="3949038" cy="1256113"/>
          </a:xfrm>
          <a:prstGeom prst="rect">
            <a:avLst/>
          </a:prstGeom>
          <a:noFill/>
        </p:spPr>
        <p:txBody>
          <a:bodyPr wrap="square" rtlCol="0">
            <a:spAutoFit/>
          </a:bodyPr>
          <a:lstStyle/>
          <a:p>
            <a:pPr algn="just">
              <a:lnSpc>
                <a:spcPct val="120000"/>
              </a:lnSpc>
              <a:spcAft>
                <a:spcPts val="2000"/>
              </a:spcAft>
            </a:pPr>
            <a:r>
              <a:rPr lang="zh-CN" altLang="en-US" sz="1600" dirty="0">
                <a:solidFill>
                  <a:schemeClr val="tx1">
                    <a:lumMod val="85000"/>
                    <a:lumOff val="15000"/>
                  </a:schemeClr>
                </a:solidFill>
                <a:latin typeface="阿里巴巴普惠体 R" pitchFamily="18" charset="-122"/>
                <a:ea typeface="阿里巴巴普惠体 R" pitchFamily="18" charset="-122"/>
                <a:cs typeface="阿里巴巴普惠体 R" pitchFamily="18" charset="-122"/>
              </a:rPr>
              <a:t>输入具体内容输入具体内容输入具体内容输入具体内容输入具体内容输入具体内容输入具体内容输入具体内容输入具体内容输入具体内容输入具体内容</a:t>
            </a:r>
            <a:endParaRPr lang="zh-CN" altLang="en-US" sz="1400" dirty="0">
              <a:solidFill>
                <a:schemeClr val="tx1">
                  <a:lumMod val="85000"/>
                  <a:lumOff val="15000"/>
                </a:schemeClr>
              </a:solidFill>
              <a:latin typeface="阿里巴巴普惠体 R" pitchFamily="18" charset="-122"/>
              <a:ea typeface="阿里巴巴普惠体 R" pitchFamily="18" charset="-122"/>
              <a:sym typeface="+mn-lt"/>
            </a:endParaRPr>
          </a:p>
        </p:txBody>
      </p:sp>
      <p:sp>
        <p:nvSpPr>
          <p:cNvPr id="51" name="椭圆 50"/>
          <p:cNvSpPr/>
          <p:nvPr/>
        </p:nvSpPr>
        <p:spPr>
          <a:xfrm>
            <a:off x="3014129" y="3569924"/>
            <a:ext cx="622800" cy="6228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bg1"/>
                </a:solidFill>
                <a:latin typeface="Arial" panose="020B0604020202020204" pitchFamily="34" charset="0"/>
                <a:ea typeface="阿里巴巴普惠体 R" pitchFamily="18" charset="-122"/>
                <a:cs typeface="Arial" panose="020B0604020202020204" pitchFamily="34" charset="0"/>
              </a:rPr>
              <a:t>1</a:t>
            </a:r>
            <a:endParaRPr lang="zh-CN" altLang="en-US" sz="2400" b="1" dirty="0">
              <a:solidFill>
                <a:schemeClr val="bg1"/>
              </a:solidFill>
              <a:latin typeface="Arial" panose="020B0604020202020204" pitchFamily="34" charset="0"/>
              <a:ea typeface="阿里巴巴普惠体 R" pitchFamily="18" charset="-122"/>
              <a:cs typeface="Arial" panose="020B0604020202020204" pitchFamily="34" charset="0"/>
            </a:endParaRPr>
          </a:p>
        </p:txBody>
      </p:sp>
      <p:sp>
        <p:nvSpPr>
          <p:cNvPr id="52" name="椭圆 51"/>
          <p:cNvSpPr/>
          <p:nvPr/>
        </p:nvSpPr>
        <p:spPr>
          <a:xfrm>
            <a:off x="4848159" y="3569924"/>
            <a:ext cx="622800" cy="6228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bg1"/>
                </a:solidFill>
                <a:latin typeface="Arial" panose="020B0604020202020204" pitchFamily="34" charset="0"/>
                <a:ea typeface="阿里巴巴普惠体 R" pitchFamily="18" charset="-122"/>
                <a:cs typeface="Arial" panose="020B0604020202020204" pitchFamily="34" charset="0"/>
              </a:rPr>
              <a:t>2</a:t>
            </a:r>
            <a:endParaRPr lang="zh-CN" altLang="en-US" sz="2400" b="1" dirty="0">
              <a:solidFill>
                <a:schemeClr val="bg1"/>
              </a:solidFill>
              <a:latin typeface="Arial" panose="020B0604020202020204" pitchFamily="34" charset="0"/>
              <a:ea typeface="阿里巴巴普惠体 R" pitchFamily="18" charset="-122"/>
              <a:cs typeface="Arial" panose="020B0604020202020204" pitchFamily="34" charset="0"/>
            </a:endParaRPr>
          </a:p>
        </p:txBody>
      </p:sp>
      <p:sp>
        <p:nvSpPr>
          <p:cNvPr id="53" name="椭圆 52"/>
          <p:cNvSpPr/>
          <p:nvPr/>
        </p:nvSpPr>
        <p:spPr>
          <a:xfrm>
            <a:off x="7717209" y="3569924"/>
            <a:ext cx="622800" cy="6228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bg1"/>
                </a:solidFill>
                <a:latin typeface="Arial" panose="020B0604020202020204" pitchFamily="34" charset="0"/>
                <a:ea typeface="阿里巴巴普惠体 R" pitchFamily="18" charset="-122"/>
                <a:cs typeface="Arial" panose="020B0604020202020204" pitchFamily="34" charset="0"/>
              </a:rPr>
              <a:t>3</a:t>
            </a:r>
            <a:endParaRPr lang="zh-CN" altLang="en-US" sz="2400" b="1" dirty="0">
              <a:solidFill>
                <a:schemeClr val="bg1"/>
              </a:solidFill>
              <a:latin typeface="Arial" panose="020B0604020202020204" pitchFamily="34" charset="0"/>
              <a:ea typeface="阿里巴巴普惠体 R" pitchFamily="18" charset="-122"/>
              <a:cs typeface="Arial" panose="020B0604020202020204" pitchFamily="34" charset="0"/>
            </a:endParaRPr>
          </a:p>
        </p:txBody>
      </p:sp>
      <p:sp>
        <p:nvSpPr>
          <p:cNvPr id="54" name="椭圆 53"/>
          <p:cNvSpPr/>
          <p:nvPr/>
        </p:nvSpPr>
        <p:spPr>
          <a:xfrm>
            <a:off x="9572627" y="3569924"/>
            <a:ext cx="622800" cy="6228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bg1"/>
                </a:solidFill>
                <a:latin typeface="Arial" panose="020B0604020202020204" pitchFamily="34" charset="0"/>
                <a:ea typeface="阿里巴巴普惠体 R" pitchFamily="18" charset="-122"/>
                <a:cs typeface="Arial" panose="020B0604020202020204" pitchFamily="34" charset="0"/>
              </a:rPr>
              <a:t>4</a:t>
            </a:r>
            <a:endParaRPr lang="zh-CN" altLang="en-US" sz="2400" b="1" dirty="0">
              <a:solidFill>
                <a:schemeClr val="bg1"/>
              </a:solidFill>
              <a:latin typeface="Arial" panose="020B0604020202020204" pitchFamily="34" charset="0"/>
              <a:ea typeface="阿里巴巴普惠体 R" pitchFamily="18" charset="-122"/>
              <a:cs typeface="Arial" panose="020B0604020202020204" pitchFamily="34" charset="0"/>
            </a:endParaRPr>
          </a:p>
        </p:txBody>
      </p:sp>
      <p:sp>
        <p:nvSpPr>
          <p:cNvPr id="55" name="圆角矩形 8"/>
          <p:cNvSpPr/>
          <p:nvPr/>
        </p:nvSpPr>
        <p:spPr bwMode="auto">
          <a:xfrm>
            <a:off x="7320645" y="1560305"/>
            <a:ext cx="4325567" cy="1738816"/>
          </a:xfrm>
          <a:prstGeom prst="wedgeRoundRectCallout">
            <a:avLst>
              <a:gd name="adj1" fmla="val -33517"/>
              <a:gd name="adj2" fmla="val 60893"/>
              <a:gd name="adj3" fmla="val 16667"/>
            </a:avLst>
          </a:prstGeom>
          <a:noFill/>
          <a:ln w="9525" cap="flat" cmpd="sng" algn="ctr">
            <a:solidFill>
              <a:schemeClr val="accent1"/>
            </a:solidFill>
            <a:prstDash val="dash"/>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noAutofit/>
          </a:bodyPr>
          <a:lstStyle/>
          <a:p>
            <a:pPr eaLnBrk="1" hangingPunct="1"/>
            <a:endParaRPr lang="zh-CN" altLang="en-US" sz="1350" dirty="0">
              <a:solidFill>
                <a:schemeClr val="tx1">
                  <a:lumMod val="85000"/>
                  <a:lumOff val="15000"/>
                </a:schemeClr>
              </a:solidFill>
              <a:ea typeface="阿里巴巴普惠体 R" pitchFamily="18" charset="-122"/>
            </a:endParaRPr>
          </a:p>
        </p:txBody>
      </p:sp>
      <p:sp>
        <p:nvSpPr>
          <p:cNvPr id="56" name="圆角矩形 8"/>
          <p:cNvSpPr/>
          <p:nvPr/>
        </p:nvSpPr>
        <p:spPr bwMode="auto">
          <a:xfrm flipH="1" flipV="1">
            <a:off x="7320645" y="4602480"/>
            <a:ext cx="4325567" cy="1738816"/>
          </a:xfrm>
          <a:prstGeom prst="wedgeRoundRectCallout">
            <a:avLst>
              <a:gd name="adj1" fmla="val -8474"/>
              <a:gd name="adj2" fmla="val 63932"/>
              <a:gd name="adj3" fmla="val 16667"/>
            </a:avLst>
          </a:prstGeom>
          <a:noFill/>
          <a:ln w="9525" cap="flat" cmpd="sng" algn="ctr">
            <a:solidFill>
              <a:schemeClr val="accent1"/>
            </a:solidFill>
            <a:prstDash val="dash"/>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noAutofit/>
          </a:bodyPr>
          <a:lstStyle/>
          <a:p>
            <a:pPr eaLnBrk="1" hangingPunct="1"/>
            <a:endParaRPr lang="zh-CN" altLang="en-US" sz="1350" dirty="0">
              <a:solidFill>
                <a:schemeClr val="tx1">
                  <a:lumMod val="85000"/>
                  <a:lumOff val="15000"/>
                </a:schemeClr>
              </a:solidFill>
              <a:ea typeface="阿里巴巴普惠体 R" pitchFamily="18"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anim calcmode="lin" valueType="num">
                                      <p:cBhvr>
                                        <p:cTn id="10" dur="500" fill="hold"/>
                                        <p:tgtEl>
                                          <p:spTgt spid="21"/>
                                        </p:tgtEl>
                                        <p:attrNameLst>
                                          <p:attrName>ppt_x</p:attrName>
                                        </p:attrNameLst>
                                      </p:cBhvr>
                                      <p:tavLst>
                                        <p:tav tm="0">
                                          <p:val>
                                            <p:fltVal val="0.5"/>
                                          </p:val>
                                        </p:tav>
                                        <p:tav tm="100000">
                                          <p:val>
                                            <p:strVal val="#ppt_x"/>
                                          </p:val>
                                        </p:tav>
                                      </p:tavLst>
                                    </p:anim>
                                    <p:anim calcmode="lin" valueType="num">
                                      <p:cBhvr>
                                        <p:cTn id="11" dur="500" fill="hold"/>
                                        <p:tgtEl>
                                          <p:spTgt spid="2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500"/>
                                        <p:tgtEl>
                                          <p:spTgt spid="14"/>
                                        </p:tgtEl>
                                      </p:cBhvr>
                                    </p:animEffect>
                                  </p:childTnLst>
                                </p:cTn>
                              </p:par>
                            </p:childTnLst>
                          </p:cTn>
                        </p:par>
                        <p:par>
                          <p:cTn id="16" fill="hold">
                            <p:stCondLst>
                              <p:cond delay="1000"/>
                            </p:stCondLst>
                            <p:childTnLst>
                              <p:par>
                                <p:cTn id="17" presetID="2" presetClass="entr" presetSubtype="2"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1+#ppt_w/2"/>
                                          </p:val>
                                        </p:tav>
                                        <p:tav tm="100000">
                                          <p:val>
                                            <p:strVal val="#ppt_x"/>
                                          </p:val>
                                        </p:tav>
                                      </p:tavLst>
                                    </p:anim>
                                    <p:anim calcmode="lin" valueType="num">
                                      <p:cBhvr additive="base">
                                        <p:cTn id="20" dur="500" fill="hold"/>
                                        <p:tgtEl>
                                          <p:spTgt spid="51"/>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1000"/>
                                        <p:tgtEl>
                                          <p:spTgt spid="24"/>
                                        </p:tgtEl>
                                      </p:cBhvr>
                                    </p:animEffect>
                                    <p:anim calcmode="lin" valueType="num">
                                      <p:cBhvr>
                                        <p:cTn id="25" dur="1000" fill="hold"/>
                                        <p:tgtEl>
                                          <p:spTgt spid="24"/>
                                        </p:tgtEl>
                                        <p:attrNameLst>
                                          <p:attrName>ppt_x</p:attrName>
                                        </p:attrNameLst>
                                      </p:cBhvr>
                                      <p:tavLst>
                                        <p:tav tm="0">
                                          <p:val>
                                            <p:strVal val="#ppt_x"/>
                                          </p:val>
                                        </p:tav>
                                        <p:tav tm="100000">
                                          <p:val>
                                            <p:strVal val="#ppt_x"/>
                                          </p:val>
                                        </p:tav>
                                      </p:tavLst>
                                    </p:anim>
                                    <p:anim calcmode="lin" valueType="num">
                                      <p:cBhvr>
                                        <p:cTn id="26" dur="1000" fill="hold"/>
                                        <p:tgtEl>
                                          <p:spTgt spid="24"/>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1000"/>
                                        <p:tgtEl>
                                          <p:spTgt spid="13"/>
                                        </p:tgtEl>
                                      </p:cBhvr>
                                    </p:animEffect>
                                    <p:anim calcmode="lin" valueType="num">
                                      <p:cBhvr>
                                        <p:cTn id="30" dur="1000" fill="hold"/>
                                        <p:tgtEl>
                                          <p:spTgt spid="13"/>
                                        </p:tgtEl>
                                        <p:attrNameLst>
                                          <p:attrName>ppt_x</p:attrName>
                                        </p:attrNameLst>
                                      </p:cBhvr>
                                      <p:tavLst>
                                        <p:tav tm="0">
                                          <p:val>
                                            <p:strVal val="#ppt_x"/>
                                          </p:val>
                                        </p:tav>
                                        <p:tav tm="100000">
                                          <p:val>
                                            <p:strVal val="#ppt_x"/>
                                          </p:val>
                                        </p:tav>
                                      </p:tavLst>
                                    </p:anim>
                                    <p:anim calcmode="lin" valueType="num">
                                      <p:cBhvr>
                                        <p:cTn id="31" dur="1000" fill="hold"/>
                                        <p:tgtEl>
                                          <p:spTgt spid="13"/>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2" presetClass="entr" presetSubtype="2" fill="hold" grpId="0"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500" fill="hold"/>
                                        <p:tgtEl>
                                          <p:spTgt spid="52"/>
                                        </p:tgtEl>
                                        <p:attrNameLst>
                                          <p:attrName>ppt_x</p:attrName>
                                        </p:attrNameLst>
                                      </p:cBhvr>
                                      <p:tavLst>
                                        <p:tav tm="0">
                                          <p:val>
                                            <p:strVal val="1+#ppt_w/2"/>
                                          </p:val>
                                        </p:tav>
                                        <p:tav tm="100000">
                                          <p:val>
                                            <p:strVal val="#ppt_x"/>
                                          </p:val>
                                        </p:tav>
                                      </p:tavLst>
                                    </p:anim>
                                    <p:anim calcmode="lin" valueType="num">
                                      <p:cBhvr additive="base">
                                        <p:cTn id="36" dur="50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3000"/>
                            </p:stCondLst>
                            <p:childTnLst>
                              <p:par>
                                <p:cTn id="38" presetID="47" presetClass="entr" presetSubtype="0"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fade">
                                      <p:cBhvr>
                                        <p:cTn id="40" dur="1000"/>
                                        <p:tgtEl>
                                          <p:spTgt spid="28"/>
                                        </p:tgtEl>
                                      </p:cBhvr>
                                    </p:animEffect>
                                    <p:anim calcmode="lin" valueType="num">
                                      <p:cBhvr>
                                        <p:cTn id="41" dur="1000" fill="hold"/>
                                        <p:tgtEl>
                                          <p:spTgt spid="28"/>
                                        </p:tgtEl>
                                        <p:attrNameLst>
                                          <p:attrName>ppt_x</p:attrName>
                                        </p:attrNameLst>
                                      </p:cBhvr>
                                      <p:tavLst>
                                        <p:tav tm="0">
                                          <p:val>
                                            <p:strVal val="#ppt_x"/>
                                          </p:val>
                                        </p:tav>
                                        <p:tav tm="100000">
                                          <p:val>
                                            <p:strVal val="#ppt_x"/>
                                          </p:val>
                                        </p:tav>
                                      </p:tavLst>
                                    </p:anim>
                                    <p:anim calcmode="lin" valueType="num">
                                      <p:cBhvr>
                                        <p:cTn id="42" dur="1000" fill="hold"/>
                                        <p:tgtEl>
                                          <p:spTgt spid="28"/>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fade">
                                      <p:cBhvr>
                                        <p:cTn id="45" dur="1000"/>
                                        <p:tgtEl>
                                          <p:spTgt spid="31"/>
                                        </p:tgtEl>
                                      </p:cBhvr>
                                    </p:animEffect>
                                    <p:anim calcmode="lin" valueType="num">
                                      <p:cBhvr>
                                        <p:cTn id="46" dur="1000" fill="hold"/>
                                        <p:tgtEl>
                                          <p:spTgt spid="31"/>
                                        </p:tgtEl>
                                        <p:attrNameLst>
                                          <p:attrName>ppt_x</p:attrName>
                                        </p:attrNameLst>
                                      </p:cBhvr>
                                      <p:tavLst>
                                        <p:tav tm="0">
                                          <p:val>
                                            <p:strVal val="#ppt_x"/>
                                          </p:val>
                                        </p:tav>
                                        <p:tav tm="100000">
                                          <p:val>
                                            <p:strVal val="#ppt_x"/>
                                          </p:val>
                                        </p:tav>
                                      </p:tavLst>
                                    </p:anim>
                                    <p:anim calcmode="lin" valueType="num">
                                      <p:cBhvr>
                                        <p:cTn id="47" dur="1000" fill="hold"/>
                                        <p:tgtEl>
                                          <p:spTgt spid="31"/>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2" presetClass="entr" presetSubtype="2" fill="hold" grpId="0" nodeType="afterEffect">
                                  <p:stCondLst>
                                    <p:cond delay="0"/>
                                  </p:stCondLst>
                                  <p:childTnLst>
                                    <p:set>
                                      <p:cBhvr>
                                        <p:cTn id="50" dur="1" fill="hold">
                                          <p:stCondLst>
                                            <p:cond delay="0"/>
                                          </p:stCondLst>
                                        </p:cTn>
                                        <p:tgtEl>
                                          <p:spTgt spid="53"/>
                                        </p:tgtEl>
                                        <p:attrNameLst>
                                          <p:attrName>style.visibility</p:attrName>
                                        </p:attrNameLst>
                                      </p:cBhvr>
                                      <p:to>
                                        <p:strVal val="visible"/>
                                      </p:to>
                                    </p:set>
                                    <p:anim calcmode="lin" valueType="num">
                                      <p:cBhvr additive="base">
                                        <p:cTn id="51" dur="500" fill="hold"/>
                                        <p:tgtEl>
                                          <p:spTgt spid="53"/>
                                        </p:tgtEl>
                                        <p:attrNameLst>
                                          <p:attrName>ppt_x</p:attrName>
                                        </p:attrNameLst>
                                      </p:cBhvr>
                                      <p:tavLst>
                                        <p:tav tm="0">
                                          <p:val>
                                            <p:strVal val="1+#ppt_w/2"/>
                                          </p:val>
                                        </p:tav>
                                        <p:tav tm="100000">
                                          <p:val>
                                            <p:strVal val="#ppt_x"/>
                                          </p:val>
                                        </p:tav>
                                      </p:tavLst>
                                    </p:anim>
                                    <p:anim calcmode="lin" valueType="num">
                                      <p:cBhvr additive="base">
                                        <p:cTn id="52" dur="500" fill="hold"/>
                                        <p:tgtEl>
                                          <p:spTgt spid="53"/>
                                        </p:tgtEl>
                                        <p:attrNameLst>
                                          <p:attrName>ppt_y</p:attrName>
                                        </p:attrNameLst>
                                      </p:cBhvr>
                                      <p:tavLst>
                                        <p:tav tm="0">
                                          <p:val>
                                            <p:strVal val="#ppt_y"/>
                                          </p:val>
                                        </p:tav>
                                        <p:tav tm="100000">
                                          <p:val>
                                            <p:strVal val="#ppt_y"/>
                                          </p:val>
                                        </p:tav>
                                      </p:tavLst>
                                    </p:anim>
                                  </p:childTnLst>
                                </p:cTn>
                              </p:par>
                            </p:childTnLst>
                          </p:cTn>
                        </p:par>
                        <p:par>
                          <p:cTn id="53" fill="hold">
                            <p:stCondLst>
                              <p:cond delay="4500"/>
                            </p:stCondLst>
                            <p:childTnLst>
                              <p:par>
                                <p:cTn id="54" presetID="42" presetClass="entr" presetSubtype="0" fill="hold" grpId="0" nodeType="afterEffect">
                                  <p:stCondLst>
                                    <p:cond delay="0"/>
                                  </p:stCondLst>
                                  <p:childTnLst>
                                    <p:set>
                                      <p:cBhvr>
                                        <p:cTn id="55" dur="1" fill="hold">
                                          <p:stCondLst>
                                            <p:cond delay="0"/>
                                          </p:stCondLst>
                                        </p:cTn>
                                        <p:tgtEl>
                                          <p:spTgt spid="40"/>
                                        </p:tgtEl>
                                        <p:attrNameLst>
                                          <p:attrName>style.visibility</p:attrName>
                                        </p:attrNameLst>
                                      </p:cBhvr>
                                      <p:to>
                                        <p:strVal val="visible"/>
                                      </p:to>
                                    </p:set>
                                    <p:animEffect transition="in" filter="fade">
                                      <p:cBhvr>
                                        <p:cTn id="56" dur="1000"/>
                                        <p:tgtEl>
                                          <p:spTgt spid="40"/>
                                        </p:tgtEl>
                                      </p:cBhvr>
                                    </p:animEffect>
                                    <p:anim calcmode="lin" valueType="num">
                                      <p:cBhvr>
                                        <p:cTn id="57" dur="1000" fill="hold"/>
                                        <p:tgtEl>
                                          <p:spTgt spid="40"/>
                                        </p:tgtEl>
                                        <p:attrNameLst>
                                          <p:attrName>ppt_x</p:attrName>
                                        </p:attrNameLst>
                                      </p:cBhvr>
                                      <p:tavLst>
                                        <p:tav tm="0">
                                          <p:val>
                                            <p:strVal val="#ppt_x"/>
                                          </p:val>
                                        </p:tav>
                                        <p:tav tm="100000">
                                          <p:val>
                                            <p:strVal val="#ppt_x"/>
                                          </p:val>
                                        </p:tav>
                                      </p:tavLst>
                                    </p:anim>
                                    <p:anim calcmode="lin" valueType="num">
                                      <p:cBhvr>
                                        <p:cTn id="58" dur="1000" fill="hold"/>
                                        <p:tgtEl>
                                          <p:spTgt spid="40"/>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55"/>
                                        </p:tgtEl>
                                        <p:attrNameLst>
                                          <p:attrName>style.visibility</p:attrName>
                                        </p:attrNameLst>
                                      </p:cBhvr>
                                      <p:to>
                                        <p:strVal val="visible"/>
                                      </p:to>
                                    </p:set>
                                    <p:animEffect transition="in" filter="fade">
                                      <p:cBhvr>
                                        <p:cTn id="61" dur="1000"/>
                                        <p:tgtEl>
                                          <p:spTgt spid="55"/>
                                        </p:tgtEl>
                                      </p:cBhvr>
                                    </p:animEffect>
                                    <p:anim calcmode="lin" valueType="num">
                                      <p:cBhvr>
                                        <p:cTn id="62" dur="1000" fill="hold"/>
                                        <p:tgtEl>
                                          <p:spTgt spid="55"/>
                                        </p:tgtEl>
                                        <p:attrNameLst>
                                          <p:attrName>ppt_x</p:attrName>
                                        </p:attrNameLst>
                                      </p:cBhvr>
                                      <p:tavLst>
                                        <p:tav tm="0">
                                          <p:val>
                                            <p:strVal val="#ppt_x"/>
                                          </p:val>
                                        </p:tav>
                                        <p:tav tm="100000">
                                          <p:val>
                                            <p:strVal val="#ppt_x"/>
                                          </p:val>
                                        </p:tav>
                                      </p:tavLst>
                                    </p:anim>
                                    <p:anim calcmode="lin" valueType="num">
                                      <p:cBhvr>
                                        <p:cTn id="63" dur="1000" fill="hold"/>
                                        <p:tgtEl>
                                          <p:spTgt spid="55"/>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2" presetClass="entr" presetSubtype="2" fill="hold" grpId="0" nodeType="afterEffect">
                                  <p:stCondLst>
                                    <p:cond delay="0"/>
                                  </p:stCondLst>
                                  <p:childTnLst>
                                    <p:set>
                                      <p:cBhvr>
                                        <p:cTn id="66" dur="1" fill="hold">
                                          <p:stCondLst>
                                            <p:cond delay="0"/>
                                          </p:stCondLst>
                                        </p:cTn>
                                        <p:tgtEl>
                                          <p:spTgt spid="54"/>
                                        </p:tgtEl>
                                        <p:attrNameLst>
                                          <p:attrName>style.visibility</p:attrName>
                                        </p:attrNameLst>
                                      </p:cBhvr>
                                      <p:to>
                                        <p:strVal val="visible"/>
                                      </p:to>
                                    </p:set>
                                    <p:anim calcmode="lin" valueType="num">
                                      <p:cBhvr additive="base">
                                        <p:cTn id="67" dur="500" fill="hold"/>
                                        <p:tgtEl>
                                          <p:spTgt spid="54"/>
                                        </p:tgtEl>
                                        <p:attrNameLst>
                                          <p:attrName>ppt_x</p:attrName>
                                        </p:attrNameLst>
                                      </p:cBhvr>
                                      <p:tavLst>
                                        <p:tav tm="0">
                                          <p:val>
                                            <p:strVal val="1+#ppt_w/2"/>
                                          </p:val>
                                        </p:tav>
                                        <p:tav tm="100000">
                                          <p:val>
                                            <p:strVal val="#ppt_x"/>
                                          </p:val>
                                        </p:tav>
                                      </p:tavLst>
                                    </p:anim>
                                    <p:anim calcmode="lin" valueType="num">
                                      <p:cBhvr additive="base">
                                        <p:cTn id="68" dur="500" fill="hold"/>
                                        <p:tgtEl>
                                          <p:spTgt spid="54"/>
                                        </p:tgtEl>
                                        <p:attrNameLst>
                                          <p:attrName>ppt_y</p:attrName>
                                        </p:attrNameLst>
                                      </p:cBhvr>
                                      <p:tavLst>
                                        <p:tav tm="0">
                                          <p:val>
                                            <p:strVal val="#ppt_y"/>
                                          </p:val>
                                        </p:tav>
                                        <p:tav tm="100000">
                                          <p:val>
                                            <p:strVal val="#ppt_y"/>
                                          </p:val>
                                        </p:tav>
                                      </p:tavLst>
                                    </p:anim>
                                  </p:childTnLst>
                                </p:cTn>
                              </p:par>
                            </p:childTnLst>
                          </p:cTn>
                        </p:par>
                        <p:par>
                          <p:cTn id="69" fill="hold">
                            <p:stCondLst>
                              <p:cond delay="6000"/>
                            </p:stCondLst>
                            <p:childTnLst>
                              <p:par>
                                <p:cTn id="70" presetID="47" presetClass="entr" presetSubtype="0" fill="hold" grpId="0" nodeType="afterEffect">
                                  <p:stCondLst>
                                    <p:cond delay="0"/>
                                  </p:stCondLst>
                                  <p:childTnLst>
                                    <p:set>
                                      <p:cBhvr>
                                        <p:cTn id="71" dur="1" fill="hold">
                                          <p:stCondLst>
                                            <p:cond delay="0"/>
                                          </p:stCondLst>
                                        </p:cTn>
                                        <p:tgtEl>
                                          <p:spTgt spid="47"/>
                                        </p:tgtEl>
                                        <p:attrNameLst>
                                          <p:attrName>style.visibility</p:attrName>
                                        </p:attrNameLst>
                                      </p:cBhvr>
                                      <p:to>
                                        <p:strVal val="visible"/>
                                      </p:to>
                                    </p:set>
                                    <p:animEffect transition="in" filter="fade">
                                      <p:cBhvr>
                                        <p:cTn id="72" dur="1000"/>
                                        <p:tgtEl>
                                          <p:spTgt spid="47"/>
                                        </p:tgtEl>
                                      </p:cBhvr>
                                    </p:animEffect>
                                    <p:anim calcmode="lin" valueType="num">
                                      <p:cBhvr>
                                        <p:cTn id="73" dur="1000" fill="hold"/>
                                        <p:tgtEl>
                                          <p:spTgt spid="47"/>
                                        </p:tgtEl>
                                        <p:attrNameLst>
                                          <p:attrName>ppt_x</p:attrName>
                                        </p:attrNameLst>
                                      </p:cBhvr>
                                      <p:tavLst>
                                        <p:tav tm="0">
                                          <p:val>
                                            <p:strVal val="#ppt_x"/>
                                          </p:val>
                                        </p:tav>
                                        <p:tav tm="100000">
                                          <p:val>
                                            <p:strVal val="#ppt_x"/>
                                          </p:val>
                                        </p:tav>
                                      </p:tavLst>
                                    </p:anim>
                                    <p:anim calcmode="lin" valueType="num">
                                      <p:cBhvr>
                                        <p:cTn id="74" dur="1000" fill="hold"/>
                                        <p:tgtEl>
                                          <p:spTgt spid="47"/>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fade">
                                      <p:cBhvr>
                                        <p:cTn id="77" dur="1000"/>
                                        <p:tgtEl>
                                          <p:spTgt spid="56"/>
                                        </p:tgtEl>
                                      </p:cBhvr>
                                    </p:animEffect>
                                    <p:anim calcmode="lin" valueType="num">
                                      <p:cBhvr>
                                        <p:cTn id="78" dur="1000" fill="hold"/>
                                        <p:tgtEl>
                                          <p:spTgt spid="56"/>
                                        </p:tgtEl>
                                        <p:attrNameLst>
                                          <p:attrName>ppt_x</p:attrName>
                                        </p:attrNameLst>
                                      </p:cBhvr>
                                      <p:tavLst>
                                        <p:tav tm="0">
                                          <p:val>
                                            <p:strVal val="#ppt_x"/>
                                          </p:val>
                                        </p:tav>
                                        <p:tav tm="100000">
                                          <p:val>
                                            <p:strVal val="#ppt_x"/>
                                          </p:val>
                                        </p:tav>
                                      </p:tavLst>
                                    </p:anim>
                                    <p:anim calcmode="lin" valueType="num">
                                      <p:cBhvr>
                                        <p:cTn id="79"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21" grpId="0" animBg="1"/>
      <p:bldP spid="24" grpId="0"/>
      <p:bldP spid="28" grpId="0" animBg="1"/>
      <p:bldP spid="31" grpId="0"/>
      <p:bldP spid="40" grpId="0"/>
      <p:bldP spid="47" grpId="0"/>
      <p:bldP spid="51" grpId="0" animBg="1"/>
      <p:bldP spid="52" grpId="0" animBg="1"/>
      <p:bldP spid="53" grpId="0" animBg="1"/>
      <p:bldP spid="54" grpId="0" animBg="1"/>
      <p:bldP spid="55" grpId="0" animBg="1"/>
      <p:bldP spid="5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 y="3740457"/>
            <a:ext cx="11641291" cy="273403"/>
            <a:chOff x="0" y="3740458"/>
            <a:chExt cx="11641291" cy="273402"/>
          </a:xfrm>
        </p:grpSpPr>
        <p:sp>
          <p:nvSpPr>
            <p:cNvPr id="18" name="矩形 17"/>
            <p:cNvSpPr/>
            <p:nvPr/>
          </p:nvSpPr>
          <p:spPr bwMode="auto">
            <a:xfrm>
              <a:off x="0" y="3826733"/>
              <a:ext cx="11520000" cy="109182"/>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fontAlgn="base">
                <a:spcBef>
                  <a:spcPct val="0"/>
                </a:spcBef>
                <a:spcAft>
                  <a:spcPct val="0"/>
                </a:spcAft>
              </a:pPr>
              <a:endParaRPr lang="zh-CN" altLang="en-US" sz="2400" dirty="0">
                <a:latin typeface="Arial" panose="020B0604020202020204" pitchFamily="34" charset="0"/>
                <a:ea typeface="阿里巴巴普惠体 R" pitchFamily="18" charset="-122"/>
              </a:endParaRPr>
            </a:p>
          </p:txBody>
        </p:sp>
        <p:sp>
          <p:nvSpPr>
            <p:cNvPr id="4" name="等腰三角形 3"/>
            <p:cNvSpPr/>
            <p:nvPr/>
          </p:nvSpPr>
          <p:spPr>
            <a:xfrm rot="5400000">
              <a:off x="11401249" y="3773818"/>
              <a:ext cx="273402" cy="206682"/>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ea typeface="阿里巴巴普惠体 R" pitchFamily="18" charset="-122"/>
              </a:endParaRPr>
            </a:p>
          </p:txBody>
        </p:sp>
      </p:grpSp>
      <p:sp>
        <p:nvSpPr>
          <p:cNvPr id="2" name="标题 1"/>
          <p:cNvSpPr>
            <a:spLocks noGrp="1"/>
          </p:cNvSpPr>
          <p:nvPr>
            <p:ph type="title"/>
          </p:nvPr>
        </p:nvSpPr>
        <p:spPr/>
        <p:txBody>
          <a:bodyPr/>
          <a:lstStyle/>
          <a:p>
            <a:r>
              <a:rPr lang="zh-CN" altLang="en-US" dirty="0"/>
              <a:t>标题标题标题标题</a:t>
            </a:r>
          </a:p>
        </p:txBody>
      </p:sp>
      <p:sp>
        <p:nvSpPr>
          <p:cNvPr id="16" name="圆角矩形 8"/>
          <p:cNvSpPr/>
          <p:nvPr/>
        </p:nvSpPr>
        <p:spPr bwMode="auto">
          <a:xfrm>
            <a:off x="1460502" y="1560305"/>
            <a:ext cx="4325567" cy="1738816"/>
          </a:xfrm>
          <a:prstGeom prst="wedgeRoundRectCallout">
            <a:avLst>
              <a:gd name="adj1" fmla="val -33517"/>
              <a:gd name="adj2" fmla="val 60893"/>
              <a:gd name="adj3" fmla="val 16667"/>
            </a:avLst>
          </a:prstGeom>
          <a:noFill/>
          <a:ln w="9525" cap="flat" cmpd="sng" algn="ctr">
            <a:solidFill>
              <a:schemeClr val="accent1"/>
            </a:solidFill>
            <a:prstDash val="dash"/>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noAutofit/>
          </a:bodyPr>
          <a:lstStyle/>
          <a:p>
            <a:pPr eaLnBrk="1" hangingPunct="1"/>
            <a:endParaRPr lang="zh-CN" altLang="en-US" sz="1350" dirty="0">
              <a:solidFill>
                <a:schemeClr val="tx1">
                  <a:lumMod val="85000"/>
                  <a:lumOff val="15000"/>
                </a:schemeClr>
              </a:solidFill>
              <a:ea typeface="阿里巴巴普惠体 R" pitchFamily="18" charset="-122"/>
            </a:endParaRPr>
          </a:p>
        </p:txBody>
      </p:sp>
      <p:sp>
        <p:nvSpPr>
          <p:cNvPr id="19" name="TextBox 15"/>
          <p:cNvSpPr txBox="1"/>
          <p:nvPr/>
        </p:nvSpPr>
        <p:spPr>
          <a:xfrm>
            <a:off x="1691779" y="1748235"/>
            <a:ext cx="3863011" cy="1256113"/>
          </a:xfrm>
          <a:prstGeom prst="rect">
            <a:avLst/>
          </a:prstGeom>
          <a:noFill/>
        </p:spPr>
        <p:txBody>
          <a:bodyPr wrap="square" rtlCol="0">
            <a:spAutoFit/>
          </a:bodyPr>
          <a:lstStyle/>
          <a:p>
            <a:pPr algn="just">
              <a:lnSpc>
                <a:spcPct val="120000"/>
              </a:lnSpc>
              <a:spcAft>
                <a:spcPts val="2000"/>
              </a:spcAft>
            </a:pPr>
            <a:r>
              <a:rPr lang="zh-CN" altLang="en-US" sz="1600" dirty="0">
                <a:solidFill>
                  <a:schemeClr val="tx1">
                    <a:lumMod val="85000"/>
                    <a:lumOff val="15000"/>
                  </a:schemeClr>
                </a:solidFill>
                <a:latin typeface="阿里巴巴普惠体 R" pitchFamily="18" charset="-122"/>
                <a:ea typeface="阿里巴巴普惠体 R" pitchFamily="18" charset="-122"/>
                <a:cs typeface="阿里巴巴普惠体 R" pitchFamily="18" charset="-122"/>
              </a:rPr>
              <a:t>输入具体内容输入具体内容输入具体内容输入具体内容输入具体内容输入具体内容输入具体内容输入具体内容输入具体内容输入具体内容输入具体内容输入具体内容</a:t>
            </a:r>
            <a:endParaRPr lang="zh-CN" altLang="en-US" sz="1400" dirty="0">
              <a:solidFill>
                <a:schemeClr val="tx1">
                  <a:lumMod val="85000"/>
                  <a:lumOff val="15000"/>
                </a:schemeClr>
              </a:solidFill>
              <a:latin typeface="阿里巴巴普惠体 R" pitchFamily="18" charset="-122"/>
              <a:ea typeface="阿里巴巴普惠体 R" pitchFamily="18" charset="-122"/>
              <a:sym typeface="+mn-lt"/>
            </a:endParaRPr>
          </a:p>
        </p:txBody>
      </p:sp>
      <p:sp>
        <p:nvSpPr>
          <p:cNvPr id="20" name="圆角矩形 8"/>
          <p:cNvSpPr/>
          <p:nvPr/>
        </p:nvSpPr>
        <p:spPr bwMode="auto">
          <a:xfrm flipH="1" flipV="1">
            <a:off x="1460502" y="4602480"/>
            <a:ext cx="4325567" cy="1738816"/>
          </a:xfrm>
          <a:prstGeom prst="wedgeRoundRectCallout">
            <a:avLst>
              <a:gd name="adj1" fmla="val -8474"/>
              <a:gd name="adj2" fmla="val 63932"/>
              <a:gd name="adj3" fmla="val 16667"/>
            </a:avLst>
          </a:prstGeom>
          <a:noFill/>
          <a:ln w="9525" cap="flat" cmpd="sng" algn="ctr">
            <a:solidFill>
              <a:schemeClr val="accent1"/>
            </a:solidFill>
            <a:prstDash val="dash"/>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noAutofit/>
          </a:bodyPr>
          <a:lstStyle/>
          <a:p>
            <a:pPr eaLnBrk="1" hangingPunct="1"/>
            <a:endParaRPr lang="zh-CN" altLang="en-US" sz="1350" dirty="0">
              <a:solidFill>
                <a:schemeClr val="tx1">
                  <a:lumMod val="85000"/>
                  <a:lumOff val="15000"/>
                </a:schemeClr>
              </a:solidFill>
              <a:ea typeface="阿里巴巴普惠体 R" pitchFamily="18" charset="-122"/>
            </a:endParaRPr>
          </a:p>
        </p:txBody>
      </p:sp>
      <p:sp>
        <p:nvSpPr>
          <p:cNvPr id="21" name="TextBox 15"/>
          <p:cNvSpPr txBox="1"/>
          <p:nvPr/>
        </p:nvSpPr>
        <p:spPr>
          <a:xfrm>
            <a:off x="1698090" y="4820057"/>
            <a:ext cx="3856700" cy="1274195"/>
          </a:xfrm>
          <a:prstGeom prst="rect">
            <a:avLst/>
          </a:prstGeom>
          <a:noFill/>
        </p:spPr>
        <p:txBody>
          <a:bodyPr wrap="square" rtlCol="0">
            <a:spAutoFit/>
          </a:bodyPr>
          <a:lstStyle/>
          <a:p>
            <a:pPr algn="just">
              <a:lnSpc>
                <a:spcPct val="120000"/>
              </a:lnSpc>
              <a:spcAft>
                <a:spcPts val="2000"/>
              </a:spcAft>
            </a:pPr>
            <a:r>
              <a:rPr lang="zh-CN" altLang="en-US" sz="1600" dirty="0">
                <a:solidFill>
                  <a:schemeClr val="tx1">
                    <a:lumMod val="85000"/>
                    <a:lumOff val="15000"/>
                  </a:schemeClr>
                </a:solidFill>
                <a:latin typeface="阿里巴巴普惠体 R" pitchFamily="18" charset="-122"/>
                <a:ea typeface="阿里巴巴普惠体 R" pitchFamily="18" charset="-122"/>
                <a:cs typeface="阿里巴巴普惠体 R" pitchFamily="18" charset="-122"/>
              </a:rPr>
              <a:t>输入具体内容输入具体内容输入具体内容输入具体内容输入具体内容输入具体内容输入具体内容输入具体内容输入具体内容输入具体内容输入具体内容输入具体内容</a:t>
            </a:r>
            <a:endParaRPr lang="zh-CN" altLang="en-US" sz="1400" dirty="0">
              <a:solidFill>
                <a:schemeClr val="tx1">
                  <a:lumMod val="85000"/>
                  <a:lumOff val="15000"/>
                </a:schemeClr>
              </a:solidFill>
              <a:latin typeface="阿里巴巴普惠体 R" pitchFamily="18" charset="-122"/>
              <a:ea typeface="阿里巴巴普惠体 R" pitchFamily="18" charset="-122"/>
              <a:sym typeface="+mn-lt"/>
            </a:endParaRPr>
          </a:p>
        </p:txBody>
      </p:sp>
      <p:sp>
        <p:nvSpPr>
          <p:cNvPr id="22" name="TextBox 15"/>
          <p:cNvSpPr txBox="1"/>
          <p:nvPr/>
        </p:nvSpPr>
        <p:spPr>
          <a:xfrm>
            <a:off x="6397865" y="1748235"/>
            <a:ext cx="3894725" cy="1274195"/>
          </a:xfrm>
          <a:prstGeom prst="rect">
            <a:avLst/>
          </a:prstGeom>
          <a:noFill/>
        </p:spPr>
        <p:txBody>
          <a:bodyPr wrap="square" rtlCol="0">
            <a:spAutoFit/>
          </a:bodyPr>
          <a:lstStyle/>
          <a:p>
            <a:pPr algn="just">
              <a:lnSpc>
                <a:spcPct val="120000"/>
              </a:lnSpc>
              <a:spcAft>
                <a:spcPts val="2000"/>
              </a:spcAft>
            </a:pPr>
            <a:r>
              <a:rPr lang="zh-CN" altLang="en-US" sz="1600" dirty="0">
                <a:solidFill>
                  <a:schemeClr val="tx1">
                    <a:lumMod val="85000"/>
                    <a:lumOff val="15000"/>
                  </a:schemeClr>
                </a:solidFill>
                <a:latin typeface="阿里巴巴普惠体 R" pitchFamily="18" charset="-122"/>
                <a:ea typeface="阿里巴巴普惠体 R" pitchFamily="18" charset="-122"/>
                <a:cs typeface="阿里巴巴普惠体 R" pitchFamily="18" charset="-122"/>
              </a:rPr>
              <a:t>输入具体内容输入具体内容输入具体内容输入具体内容输入具体内容输入具体内容输入具体内容输入具体内容输入具体内容输入具体内容输入具体内容输入具体内容</a:t>
            </a:r>
            <a:endParaRPr lang="zh-CN" altLang="en-US" sz="1400" dirty="0">
              <a:solidFill>
                <a:schemeClr val="tx1">
                  <a:lumMod val="85000"/>
                  <a:lumOff val="15000"/>
                </a:schemeClr>
              </a:solidFill>
              <a:latin typeface="阿里巴巴普惠体 R" pitchFamily="18" charset="-122"/>
              <a:ea typeface="阿里巴巴普惠体 R" pitchFamily="18" charset="-122"/>
              <a:sym typeface="+mn-lt"/>
            </a:endParaRPr>
          </a:p>
        </p:txBody>
      </p:sp>
      <p:sp>
        <p:nvSpPr>
          <p:cNvPr id="26" name="TextBox 15"/>
          <p:cNvSpPr txBox="1"/>
          <p:nvPr/>
        </p:nvSpPr>
        <p:spPr>
          <a:xfrm>
            <a:off x="6311170" y="4820057"/>
            <a:ext cx="4058515" cy="1256113"/>
          </a:xfrm>
          <a:prstGeom prst="rect">
            <a:avLst/>
          </a:prstGeom>
          <a:noFill/>
        </p:spPr>
        <p:txBody>
          <a:bodyPr wrap="square" rtlCol="0">
            <a:spAutoFit/>
          </a:bodyPr>
          <a:lstStyle/>
          <a:p>
            <a:pPr algn="just">
              <a:lnSpc>
                <a:spcPct val="120000"/>
              </a:lnSpc>
              <a:spcAft>
                <a:spcPts val="2000"/>
              </a:spcAft>
            </a:pPr>
            <a:r>
              <a:rPr lang="zh-CN" altLang="en-US" sz="1600" dirty="0">
                <a:solidFill>
                  <a:schemeClr val="tx1">
                    <a:lumMod val="85000"/>
                    <a:lumOff val="15000"/>
                  </a:schemeClr>
                </a:solidFill>
                <a:latin typeface="阿里巴巴普惠体 R" pitchFamily="18" charset="-122"/>
                <a:ea typeface="阿里巴巴普惠体 R" pitchFamily="18" charset="-122"/>
                <a:cs typeface="阿里巴巴普惠体 R" pitchFamily="18" charset="-122"/>
              </a:rPr>
              <a:t>输入具体内容输入具体内容输入具体内容输入具体内容输入具体内容输入具体内容输入具体内容输入具体内容输入具体内容输入具体内容输入具体内容输入具体内容</a:t>
            </a:r>
            <a:endParaRPr lang="zh-CN" altLang="en-US" sz="1400" dirty="0">
              <a:solidFill>
                <a:schemeClr val="tx1">
                  <a:lumMod val="85000"/>
                  <a:lumOff val="15000"/>
                </a:schemeClr>
              </a:solidFill>
              <a:latin typeface="阿里巴巴普惠体 R" pitchFamily="18" charset="-122"/>
              <a:ea typeface="阿里巴巴普惠体 R" pitchFamily="18" charset="-122"/>
              <a:sym typeface="+mn-lt"/>
            </a:endParaRPr>
          </a:p>
        </p:txBody>
      </p:sp>
      <p:sp>
        <p:nvSpPr>
          <p:cNvPr id="27" name="椭圆 26"/>
          <p:cNvSpPr/>
          <p:nvPr/>
        </p:nvSpPr>
        <p:spPr>
          <a:xfrm>
            <a:off x="1871129" y="3569924"/>
            <a:ext cx="622800" cy="6228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bg1"/>
                </a:solidFill>
                <a:latin typeface="Arial" panose="020B0604020202020204" pitchFamily="34" charset="0"/>
                <a:ea typeface="阿里巴巴普惠体 R" pitchFamily="18" charset="-122"/>
                <a:cs typeface="Arial" panose="020B0604020202020204" pitchFamily="34" charset="0"/>
              </a:rPr>
              <a:t>5</a:t>
            </a:r>
            <a:endParaRPr lang="zh-CN" altLang="en-US" sz="2400" b="1" dirty="0">
              <a:solidFill>
                <a:schemeClr val="bg1"/>
              </a:solidFill>
              <a:latin typeface="Arial" panose="020B0604020202020204" pitchFamily="34" charset="0"/>
              <a:ea typeface="阿里巴巴普惠体 R" pitchFamily="18" charset="-122"/>
              <a:cs typeface="Arial" panose="020B0604020202020204" pitchFamily="34" charset="0"/>
            </a:endParaRPr>
          </a:p>
        </p:txBody>
      </p:sp>
      <p:sp>
        <p:nvSpPr>
          <p:cNvPr id="28" name="椭圆 27"/>
          <p:cNvSpPr/>
          <p:nvPr/>
        </p:nvSpPr>
        <p:spPr>
          <a:xfrm>
            <a:off x="3705159" y="3569924"/>
            <a:ext cx="622800" cy="6228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bg1"/>
                </a:solidFill>
                <a:latin typeface="Arial" panose="020B0604020202020204" pitchFamily="34" charset="0"/>
                <a:ea typeface="阿里巴巴普惠体 R" pitchFamily="18" charset="-122"/>
                <a:cs typeface="Arial" panose="020B0604020202020204" pitchFamily="34" charset="0"/>
              </a:rPr>
              <a:t>6</a:t>
            </a:r>
            <a:endParaRPr lang="zh-CN" altLang="en-US" sz="2400" b="1" dirty="0">
              <a:solidFill>
                <a:schemeClr val="bg1"/>
              </a:solidFill>
              <a:latin typeface="Arial" panose="020B0604020202020204" pitchFamily="34" charset="0"/>
              <a:ea typeface="阿里巴巴普惠体 R" pitchFamily="18" charset="-122"/>
              <a:cs typeface="Arial" panose="020B0604020202020204" pitchFamily="34" charset="0"/>
            </a:endParaRPr>
          </a:p>
        </p:txBody>
      </p:sp>
      <p:sp>
        <p:nvSpPr>
          <p:cNvPr id="29" name="椭圆 28"/>
          <p:cNvSpPr/>
          <p:nvPr/>
        </p:nvSpPr>
        <p:spPr>
          <a:xfrm>
            <a:off x="6574209" y="3569924"/>
            <a:ext cx="622800" cy="6228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bg1"/>
                </a:solidFill>
                <a:latin typeface="Arial" panose="020B0604020202020204" pitchFamily="34" charset="0"/>
                <a:ea typeface="阿里巴巴普惠体 R" pitchFamily="18" charset="-122"/>
                <a:cs typeface="Arial" panose="020B0604020202020204" pitchFamily="34" charset="0"/>
              </a:rPr>
              <a:t>7</a:t>
            </a:r>
            <a:endParaRPr lang="zh-CN" altLang="en-US" sz="2400" b="1" dirty="0">
              <a:solidFill>
                <a:schemeClr val="bg1"/>
              </a:solidFill>
              <a:latin typeface="Arial" panose="020B0604020202020204" pitchFamily="34" charset="0"/>
              <a:ea typeface="阿里巴巴普惠体 R" pitchFamily="18" charset="-122"/>
              <a:cs typeface="Arial" panose="020B0604020202020204" pitchFamily="34" charset="0"/>
            </a:endParaRPr>
          </a:p>
        </p:txBody>
      </p:sp>
      <p:sp>
        <p:nvSpPr>
          <p:cNvPr id="30" name="椭圆 29"/>
          <p:cNvSpPr/>
          <p:nvPr/>
        </p:nvSpPr>
        <p:spPr>
          <a:xfrm>
            <a:off x="8429627" y="3569924"/>
            <a:ext cx="622800" cy="6228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bg1"/>
                </a:solidFill>
                <a:latin typeface="Arial" panose="020B0604020202020204" pitchFamily="34" charset="0"/>
                <a:ea typeface="阿里巴巴普惠体 R" pitchFamily="18" charset="-122"/>
                <a:cs typeface="Arial" panose="020B0604020202020204" pitchFamily="34" charset="0"/>
              </a:rPr>
              <a:t>8</a:t>
            </a:r>
            <a:endParaRPr lang="zh-CN" altLang="en-US" sz="2400" b="1" dirty="0">
              <a:solidFill>
                <a:schemeClr val="bg1"/>
              </a:solidFill>
              <a:latin typeface="Arial" panose="020B0604020202020204" pitchFamily="34" charset="0"/>
              <a:ea typeface="阿里巴巴普惠体 R" pitchFamily="18" charset="-122"/>
              <a:cs typeface="Arial" panose="020B0604020202020204" pitchFamily="34" charset="0"/>
            </a:endParaRPr>
          </a:p>
        </p:txBody>
      </p:sp>
      <p:sp>
        <p:nvSpPr>
          <p:cNvPr id="31" name="圆角矩形 8"/>
          <p:cNvSpPr/>
          <p:nvPr/>
        </p:nvSpPr>
        <p:spPr bwMode="auto">
          <a:xfrm>
            <a:off x="6177645" y="1560305"/>
            <a:ext cx="4325567" cy="1738816"/>
          </a:xfrm>
          <a:prstGeom prst="wedgeRoundRectCallout">
            <a:avLst>
              <a:gd name="adj1" fmla="val -33517"/>
              <a:gd name="adj2" fmla="val 60893"/>
              <a:gd name="adj3" fmla="val 16667"/>
            </a:avLst>
          </a:prstGeom>
          <a:noFill/>
          <a:ln w="9525" cap="flat" cmpd="sng" algn="ctr">
            <a:solidFill>
              <a:schemeClr val="accent1"/>
            </a:solidFill>
            <a:prstDash val="dash"/>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noAutofit/>
          </a:bodyPr>
          <a:lstStyle/>
          <a:p>
            <a:pPr eaLnBrk="1" hangingPunct="1"/>
            <a:endParaRPr lang="zh-CN" altLang="en-US" sz="1350" dirty="0">
              <a:solidFill>
                <a:schemeClr val="tx1">
                  <a:lumMod val="85000"/>
                  <a:lumOff val="15000"/>
                </a:schemeClr>
              </a:solidFill>
              <a:ea typeface="阿里巴巴普惠体 R" pitchFamily="18" charset="-122"/>
            </a:endParaRPr>
          </a:p>
        </p:txBody>
      </p:sp>
      <p:sp>
        <p:nvSpPr>
          <p:cNvPr id="32" name="圆角矩形 8"/>
          <p:cNvSpPr/>
          <p:nvPr/>
        </p:nvSpPr>
        <p:spPr bwMode="auto">
          <a:xfrm flipH="1" flipV="1">
            <a:off x="6177645" y="4602480"/>
            <a:ext cx="4325567" cy="1738816"/>
          </a:xfrm>
          <a:prstGeom prst="wedgeRoundRectCallout">
            <a:avLst>
              <a:gd name="adj1" fmla="val -8474"/>
              <a:gd name="adj2" fmla="val 63932"/>
              <a:gd name="adj3" fmla="val 16667"/>
            </a:avLst>
          </a:prstGeom>
          <a:noFill/>
          <a:ln w="9525" cap="flat" cmpd="sng" algn="ctr">
            <a:solidFill>
              <a:schemeClr val="accent1"/>
            </a:solidFill>
            <a:prstDash val="dash"/>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noAutofit/>
          </a:bodyPr>
          <a:lstStyle/>
          <a:p>
            <a:pPr eaLnBrk="1" hangingPunct="1"/>
            <a:endParaRPr lang="zh-CN" altLang="en-US" sz="1350" dirty="0">
              <a:solidFill>
                <a:schemeClr val="tx1">
                  <a:lumMod val="85000"/>
                  <a:lumOff val="15000"/>
                </a:schemeClr>
              </a:solidFill>
              <a:ea typeface="阿里巴巴普惠体 R" pitchFamily="18"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grpId="0" nodeType="after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additive="base">
                                        <p:cTn id="12" dur="500" fill="hold"/>
                                        <p:tgtEl>
                                          <p:spTgt spid="27"/>
                                        </p:tgtEl>
                                        <p:attrNameLst>
                                          <p:attrName>ppt_x</p:attrName>
                                        </p:attrNameLst>
                                      </p:cBhvr>
                                      <p:tavLst>
                                        <p:tav tm="0">
                                          <p:val>
                                            <p:strVal val="1+#ppt_w/2"/>
                                          </p:val>
                                        </p:tav>
                                        <p:tav tm="100000">
                                          <p:val>
                                            <p:strVal val="#ppt_x"/>
                                          </p:val>
                                        </p:tav>
                                      </p:tavLst>
                                    </p:anim>
                                    <p:anim calcmode="lin" valueType="num">
                                      <p:cBhvr additive="base">
                                        <p:cTn id="13" dur="500" fill="hold"/>
                                        <p:tgtEl>
                                          <p:spTgt spid="27"/>
                                        </p:tgtEl>
                                        <p:attrNameLst>
                                          <p:attrName>ppt_y</p:attrName>
                                        </p:attrNameLst>
                                      </p:cBhvr>
                                      <p:tavLst>
                                        <p:tav tm="0">
                                          <p:val>
                                            <p:strVal val="#ppt_y"/>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anim calcmode="lin" valueType="num">
                                      <p:cBhvr>
                                        <p:cTn id="23" dur="1000" fill="hold"/>
                                        <p:tgtEl>
                                          <p:spTgt spid="16"/>
                                        </p:tgtEl>
                                        <p:attrNameLst>
                                          <p:attrName>ppt_x</p:attrName>
                                        </p:attrNameLst>
                                      </p:cBhvr>
                                      <p:tavLst>
                                        <p:tav tm="0">
                                          <p:val>
                                            <p:strVal val="#ppt_x"/>
                                          </p:val>
                                        </p:tav>
                                        <p:tav tm="100000">
                                          <p:val>
                                            <p:strVal val="#ppt_x"/>
                                          </p:val>
                                        </p:tav>
                                      </p:tavLst>
                                    </p:anim>
                                    <p:anim calcmode="lin" valueType="num">
                                      <p:cBhvr>
                                        <p:cTn id="24" dur="1000" fill="hold"/>
                                        <p:tgtEl>
                                          <p:spTgt spid="16"/>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28"/>
                                        </p:tgtEl>
                                        <p:attrNameLst>
                                          <p:attrName>style.visibility</p:attrName>
                                        </p:attrNameLst>
                                      </p:cBhvr>
                                      <p:to>
                                        <p:strVal val="visible"/>
                                      </p:to>
                                    </p:set>
                                    <p:anim calcmode="lin" valueType="num">
                                      <p:cBhvr additive="base">
                                        <p:cTn id="28" dur="500" fill="hold"/>
                                        <p:tgtEl>
                                          <p:spTgt spid="28"/>
                                        </p:tgtEl>
                                        <p:attrNameLst>
                                          <p:attrName>ppt_x</p:attrName>
                                        </p:attrNameLst>
                                      </p:cBhvr>
                                      <p:tavLst>
                                        <p:tav tm="0">
                                          <p:val>
                                            <p:strVal val="1+#ppt_w/2"/>
                                          </p:val>
                                        </p:tav>
                                        <p:tav tm="100000">
                                          <p:val>
                                            <p:strVal val="#ppt_x"/>
                                          </p:val>
                                        </p:tav>
                                      </p:tavLst>
                                    </p:anim>
                                    <p:anim calcmode="lin" valueType="num">
                                      <p:cBhvr additive="base">
                                        <p:cTn id="29" dur="500" fill="hold"/>
                                        <p:tgtEl>
                                          <p:spTgt spid="28"/>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47" presetClass="entr" presetSubtype="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1000"/>
                                        <p:tgtEl>
                                          <p:spTgt spid="21"/>
                                        </p:tgtEl>
                                      </p:cBhvr>
                                    </p:animEffect>
                                    <p:anim calcmode="lin" valueType="num">
                                      <p:cBhvr>
                                        <p:cTn id="34" dur="1000" fill="hold"/>
                                        <p:tgtEl>
                                          <p:spTgt spid="21"/>
                                        </p:tgtEl>
                                        <p:attrNameLst>
                                          <p:attrName>ppt_x</p:attrName>
                                        </p:attrNameLst>
                                      </p:cBhvr>
                                      <p:tavLst>
                                        <p:tav tm="0">
                                          <p:val>
                                            <p:strVal val="#ppt_x"/>
                                          </p:val>
                                        </p:tav>
                                        <p:tav tm="100000">
                                          <p:val>
                                            <p:strVal val="#ppt_x"/>
                                          </p:val>
                                        </p:tav>
                                      </p:tavLst>
                                    </p:anim>
                                    <p:anim calcmode="lin" valueType="num">
                                      <p:cBhvr>
                                        <p:cTn id="35" dur="1000" fill="hold"/>
                                        <p:tgtEl>
                                          <p:spTgt spid="21"/>
                                        </p:tgtEl>
                                        <p:attrNameLst>
                                          <p:attrName>ppt_y</p:attrName>
                                        </p:attrNameLst>
                                      </p:cBhvr>
                                      <p:tavLst>
                                        <p:tav tm="0">
                                          <p:val>
                                            <p:strVal val="#ppt_y-.1"/>
                                          </p:val>
                                        </p:tav>
                                        <p:tav tm="100000">
                                          <p:val>
                                            <p:strVal val="#ppt_y"/>
                                          </p:val>
                                        </p:tav>
                                      </p:tavLst>
                                    </p:anim>
                                  </p:childTnLst>
                                </p:cTn>
                              </p:par>
                              <p:par>
                                <p:cTn id="36" presetID="47" presetClass="entr" presetSubtype="0" fill="hold" grpId="0" nodeType="with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1000"/>
                                        <p:tgtEl>
                                          <p:spTgt spid="20"/>
                                        </p:tgtEl>
                                      </p:cBhvr>
                                    </p:animEffect>
                                    <p:anim calcmode="lin" valueType="num">
                                      <p:cBhvr>
                                        <p:cTn id="39" dur="1000" fill="hold"/>
                                        <p:tgtEl>
                                          <p:spTgt spid="20"/>
                                        </p:tgtEl>
                                        <p:attrNameLst>
                                          <p:attrName>ppt_x</p:attrName>
                                        </p:attrNameLst>
                                      </p:cBhvr>
                                      <p:tavLst>
                                        <p:tav tm="0">
                                          <p:val>
                                            <p:strVal val="#ppt_x"/>
                                          </p:val>
                                        </p:tav>
                                        <p:tav tm="100000">
                                          <p:val>
                                            <p:strVal val="#ppt_x"/>
                                          </p:val>
                                        </p:tav>
                                      </p:tavLst>
                                    </p:anim>
                                    <p:anim calcmode="lin" valueType="num">
                                      <p:cBhvr>
                                        <p:cTn id="40" dur="1000" fill="hold"/>
                                        <p:tgtEl>
                                          <p:spTgt spid="20"/>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2" presetClass="entr" presetSubtype="2" fill="hold" grpId="0" nodeType="afterEffect">
                                  <p:stCondLst>
                                    <p:cond delay="0"/>
                                  </p:stCondLst>
                                  <p:childTnLst>
                                    <p:set>
                                      <p:cBhvr>
                                        <p:cTn id="43" dur="1" fill="hold">
                                          <p:stCondLst>
                                            <p:cond delay="0"/>
                                          </p:stCondLst>
                                        </p:cTn>
                                        <p:tgtEl>
                                          <p:spTgt spid="29"/>
                                        </p:tgtEl>
                                        <p:attrNameLst>
                                          <p:attrName>style.visibility</p:attrName>
                                        </p:attrNameLst>
                                      </p:cBhvr>
                                      <p:to>
                                        <p:strVal val="visible"/>
                                      </p:to>
                                    </p:set>
                                    <p:anim calcmode="lin" valueType="num">
                                      <p:cBhvr additive="base">
                                        <p:cTn id="44" dur="500" fill="hold"/>
                                        <p:tgtEl>
                                          <p:spTgt spid="29"/>
                                        </p:tgtEl>
                                        <p:attrNameLst>
                                          <p:attrName>ppt_x</p:attrName>
                                        </p:attrNameLst>
                                      </p:cBhvr>
                                      <p:tavLst>
                                        <p:tav tm="0">
                                          <p:val>
                                            <p:strVal val="1+#ppt_w/2"/>
                                          </p:val>
                                        </p:tav>
                                        <p:tav tm="100000">
                                          <p:val>
                                            <p:strVal val="#ppt_x"/>
                                          </p:val>
                                        </p:tav>
                                      </p:tavLst>
                                    </p:anim>
                                    <p:anim calcmode="lin" valueType="num">
                                      <p:cBhvr additive="base">
                                        <p:cTn id="45" dur="500" fill="hold"/>
                                        <p:tgtEl>
                                          <p:spTgt spid="29"/>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1000" fill="hold"/>
                                        <p:tgtEl>
                                          <p:spTgt spid="22"/>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1000"/>
                                        <p:tgtEl>
                                          <p:spTgt spid="31"/>
                                        </p:tgtEl>
                                      </p:cBhvr>
                                    </p:animEffect>
                                    <p:anim calcmode="lin" valueType="num">
                                      <p:cBhvr>
                                        <p:cTn id="55" dur="1000" fill="hold"/>
                                        <p:tgtEl>
                                          <p:spTgt spid="31"/>
                                        </p:tgtEl>
                                        <p:attrNameLst>
                                          <p:attrName>ppt_x</p:attrName>
                                        </p:attrNameLst>
                                      </p:cBhvr>
                                      <p:tavLst>
                                        <p:tav tm="0">
                                          <p:val>
                                            <p:strVal val="#ppt_x"/>
                                          </p:val>
                                        </p:tav>
                                        <p:tav tm="100000">
                                          <p:val>
                                            <p:strVal val="#ppt_x"/>
                                          </p:val>
                                        </p:tav>
                                      </p:tavLst>
                                    </p:anim>
                                    <p:anim calcmode="lin" valueType="num">
                                      <p:cBhvr>
                                        <p:cTn id="56" dur="1000" fill="hold"/>
                                        <p:tgtEl>
                                          <p:spTgt spid="31"/>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 presetClass="entr" presetSubtype="2" fill="hold" grpId="0" nodeType="afterEffect">
                                  <p:stCondLst>
                                    <p:cond delay="0"/>
                                  </p:stCondLst>
                                  <p:childTnLst>
                                    <p:set>
                                      <p:cBhvr>
                                        <p:cTn id="59" dur="1" fill="hold">
                                          <p:stCondLst>
                                            <p:cond delay="0"/>
                                          </p:stCondLst>
                                        </p:cTn>
                                        <p:tgtEl>
                                          <p:spTgt spid="30"/>
                                        </p:tgtEl>
                                        <p:attrNameLst>
                                          <p:attrName>style.visibility</p:attrName>
                                        </p:attrNameLst>
                                      </p:cBhvr>
                                      <p:to>
                                        <p:strVal val="visible"/>
                                      </p:to>
                                    </p:set>
                                    <p:anim calcmode="lin" valueType="num">
                                      <p:cBhvr additive="base">
                                        <p:cTn id="60" dur="500" fill="hold"/>
                                        <p:tgtEl>
                                          <p:spTgt spid="30"/>
                                        </p:tgtEl>
                                        <p:attrNameLst>
                                          <p:attrName>ppt_x</p:attrName>
                                        </p:attrNameLst>
                                      </p:cBhvr>
                                      <p:tavLst>
                                        <p:tav tm="0">
                                          <p:val>
                                            <p:strVal val="1+#ppt_w/2"/>
                                          </p:val>
                                        </p:tav>
                                        <p:tav tm="100000">
                                          <p:val>
                                            <p:strVal val="#ppt_x"/>
                                          </p:val>
                                        </p:tav>
                                      </p:tavLst>
                                    </p:anim>
                                    <p:anim calcmode="lin" valueType="num">
                                      <p:cBhvr additive="base">
                                        <p:cTn id="61" dur="500" fill="hold"/>
                                        <p:tgtEl>
                                          <p:spTgt spid="30"/>
                                        </p:tgtEl>
                                        <p:attrNameLst>
                                          <p:attrName>ppt_y</p:attrName>
                                        </p:attrNameLst>
                                      </p:cBhvr>
                                      <p:tavLst>
                                        <p:tav tm="0">
                                          <p:val>
                                            <p:strVal val="#ppt_y"/>
                                          </p:val>
                                        </p:tav>
                                        <p:tav tm="100000">
                                          <p:val>
                                            <p:strVal val="#ppt_y"/>
                                          </p:val>
                                        </p:tav>
                                      </p:tavLst>
                                    </p:anim>
                                  </p:childTnLst>
                                </p:cTn>
                              </p:par>
                            </p:childTnLst>
                          </p:cTn>
                        </p:par>
                        <p:par>
                          <p:cTn id="62" fill="hold">
                            <p:stCondLst>
                              <p:cond delay="6000"/>
                            </p:stCondLst>
                            <p:childTnLst>
                              <p:par>
                                <p:cTn id="63" presetID="47" presetClass="entr" presetSubtype="0" fill="hold" grpId="0" nodeType="after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1000"/>
                                        <p:tgtEl>
                                          <p:spTgt spid="26"/>
                                        </p:tgtEl>
                                      </p:cBhvr>
                                    </p:animEffect>
                                    <p:anim calcmode="lin" valueType="num">
                                      <p:cBhvr>
                                        <p:cTn id="66" dur="1000" fill="hold"/>
                                        <p:tgtEl>
                                          <p:spTgt spid="26"/>
                                        </p:tgtEl>
                                        <p:attrNameLst>
                                          <p:attrName>ppt_x</p:attrName>
                                        </p:attrNameLst>
                                      </p:cBhvr>
                                      <p:tavLst>
                                        <p:tav tm="0">
                                          <p:val>
                                            <p:strVal val="#ppt_x"/>
                                          </p:val>
                                        </p:tav>
                                        <p:tav tm="100000">
                                          <p:val>
                                            <p:strVal val="#ppt_x"/>
                                          </p:val>
                                        </p:tav>
                                      </p:tavLst>
                                    </p:anim>
                                    <p:anim calcmode="lin" valueType="num">
                                      <p:cBhvr>
                                        <p:cTn id="67" dur="1000" fill="hold"/>
                                        <p:tgtEl>
                                          <p:spTgt spid="26"/>
                                        </p:tgtEl>
                                        <p:attrNameLst>
                                          <p:attrName>ppt_y</p:attrName>
                                        </p:attrNameLst>
                                      </p:cBhvr>
                                      <p:tavLst>
                                        <p:tav tm="0">
                                          <p:val>
                                            <p:strVal val="#ppt_y-.1"/>
                                          </p:val>
                                        </p:tav>
                                        <p:tav tm="100000">
                                          <p:val>
                                            <p:strVal val="#ppt_y"/>
                                          </p:val>
                                        </p:tav>
                                      </p:tavLst>
                                    </p:anim>
                                  </p:childTnLst>
                                </p:cTn>
                              </p:par>
                              <p:par>
                                <p:cTn id="68" presetID="47" presetClass="entr" presetSubtype="0" fill="hold" grpId="0" nodeType="withEffect">
                                  <p:stCondLst>
                                    <p:cond delay="0"/>
                                  </p:stCondLst>
                                  <p:childTnLst>
                                    <p:set>
                                      <p:cBhvr>
                                        <p:cTn id="69" dur="1" fill="hold">
                                          <p:stCondLst>
                                            <p:cond delay="0"/>
                                          </p:stCondLst>
                                        </p:cTn>
                                        <p:tgtEl>
                                          <p:spTgt spid="32"/>
                                        </p:tgtEl>
                                        <p:attrNameLst>
                                          <p:attrName>style.visibility</p:attrName>
                                        </p:attrNameLst>
                                      </p:cBhvr>
                                      <p:to>
                                        <p:strVal val="visible"/>
                                      </p:to>
                                    </p:set>
                                    <p:animEffect transition="in" filter="fade">
                                      <p:cBhvr>
                                        <p:cTn id="70" dur="1000"/>
                                        <p:tgtEl>
                                          <p:spTgt spid="32"/>
                                        </p:tgtEl>
                                      </p:cBhvr>
                                    </p:animEffect>
                                    <p:anim calcmode="lin" valueType="num">
                                      <p:cBhvr>
                                        <p:cTn id="71" dur="1000" fill="hold"/>
                                        <p:tgtEl>
                                          <p:spTgt spid="32"/>
                                        </p:tgtEl>
                                        <p:attrNameLst>
                                          <p:attrName>ppt_x</p:attrName>
                                        </p:attrNameLst>
                                      </p:cBhvr>
                                      <p:tavLst>
                                        <p:tav tm="0">
                                          <p:val>
                                            <p:strVal val="#ppt_x"/>
                                          </p:val>
                                        </p:tav>
                                        <p:tav tm="100000">
                                          <p:val>
                                            <p:strVal val="#ppt_x"/>
                                          </p:val>
                                        </p:tav>
                                      </p:tavLst>
                                    </p:anim>
                                    <p:anim calcmode="lin" valueType="num">
                                      <p:cBhvr>
                                        <p:cTn id="7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p:bldP spid="20" grpId="0" animBg="1"/>
      <p:bldP spid="21" grpId="0"/>
      <p:bldP spid="22" grpId="0"/>
      <p:bldP spid="26" grpId="0"/>
      <p:bldP spid="27" grpId="0" animBg="1"/>
      <p:bldP spid="28" grpId="0" animBg="1"/>
      <p:bldP spid="29" grpId="0" animBg="1"/>
      <p:bldP spid="30" grpId="0" animBg="1"/>
      <p:bldP spid="31" grpId="0" animBg="1"/>
      <p:bldP spid="3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文本框 5"/>
          <p:cNvSpPr txBox="1"/>
          <p:nvPr/>
        </p:nvSpPr>
        <p:spPr>
          <a:xfrm>
            <a:off x="5304162" y="2018417"/>
            <a:ext cx="563600" cy="563600"/>
          </a:xfrm>
          <a:prstGeom prst="ellipse">
            <a:avLst/>
          </a:prstGeom>
          <a:solidFill>
            <a:schemeClr val="bg1"/>
          </a:solidFill>
          <a:ln w="6350">
            <a:solidFill>
              <a:schemeClr val="accent1"/>
            </a:solidFill>
          </a:ln>
        </p:spPr>
        <p:txBody>
          <a:bodyPr wrap="none" lIns="0" tIns="0" rIns="0" bIns="0" rtlCol="0" anchor="ctr">
            <a:noAutofit/>
          </a:bodyPr>
          <a:lstStyle/>
          <a:p>
            <a:pPr algn="ctr"/>
            <a:r>
              <a:rPr lang="zh-CN" altLang="en-US" sz="2400" dirty="0">
                <a:solidFill>
                  <a:schemeClr val="accent1"/>
                </a:solidFill>
                <a:latin typeface="阿里巴巴普惠体 R" pitchFamily="18" charset="-122"/>
                <a:ea typeface="阿里巴巴普惠体 R" pitchFamily="18" charset="-122"/>
                <a:cs typeface="阿里巴巴普惠体 R" pitchFamily="18" charset="-122"/>
              </a:rPr>
              <a:t>第</a:t>
            </a:r>
          </a:p>
        </p:txBody>
      </p:sp>
      <p:sp>
        <p:nvSpPr>
          <p:cNvPr id="7" name="矩形 6"/>
          <p:cNvSpPr/>
          <p:nvPr/>
        </p:nvSpPr>
        <p:spPr>
          <a:xfrm>
            <a:off x="5189517" y="3230138"/>
            <a:ext cx="7002483" cy="1569660"/>
          </a:xfrm>
          <a:prstGeom prst="rect">
            <a:avLst/>
          </a:prstGeom>
        </p:spPr>
        <p:txBody>
          <a:bodyPr wrap="square">
            <a:spAutoFit/>
          </a:bodyPr>
          <a:lstStyle/>
          <a:p>
            <a:r>
              <a:rPr lang="zh-CN" altLang="en-US" sz="4800" b="1" spc="-150"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标题内容标题内容标题内容标题内容</a:t>
            </a:r>
          </a:p>
        </p:txBody>
      </p:sp>
      <p:sp>
        <p:nvSpPr>
          <p:cNvPr id="8" name="文本框 7"/>
          <p:cNvSpPr txBox="1"/>
          <p:nvPr/>
        </p:nvSpPr>
        <p:spPr>
          <a:xfrm>
            <a:off x="5891384" y="2018417"/>
            <a:ext cx="563600" cy="563600"/>
          </a:xfrm>
          <a:prstGeom prst="ellipse">
            <a:avLst/>
          </a:prstGeom>
          <a:solidFill>
            <a:schemeClr val="bg1"/>
          </a:solidFill>
          <a:ln w="6350">
            <a:solidFill>
              <a:schemeClr val="accent1"/>
            </a:solidFill>
          </a:ln>
        </p:spPr>
        <p:txBody>
          <a:bodyPr wrap="none" lIns="0" tIns="0" rIns="0" bIns="0" rtlCol="0" anchor="ctr">
            <a:noAutofit/>
          </a:bodyPr>
          <a:lstStyle/>
          <a:p>
            <a:pPr algn="ctr"/>
            <a:r>
              <a:rPr lang="zh-CN" altLang="en-US" sz="2400" dirty="0">
                <a:solidFill>
                  <a:schemeClr val="accent1"/>
                </a:solidFill>
                <a:latin typeface="阿里巴巴普惠体 R" pitchFamily="18" charset="-122"/>
                <a:ea typeface="阿里巴巴普惠体 R" pitchFamily="18" charset="-122"/>
                <a:cs typeface="阿里巴巴普惠体 R" pitchFamily="18" charset="-122"/>
              </a:rPr>
              <a:t>四</a:t>
            </a:r>
          </a:p>
        </p:txBody>
      </p:sp>
      <p:sp>
        <p:nvSpPr>
          <p:cNvPr id="9" name="文本框 8"/>
          <p:cNvSpPr txBox="1"/>
          <p:nvPr/>
        </p:nvSpPr>
        <p:spPr>
          <a:xfrm>
            <a:off x="6478607" y="2018417"/>
            <a:ext cx="563600" cy="563600"/>
          </a:xfrm>
          <a:prstGeom prst="ellipse">
            <a:avLst/>
          </a:prstGeom>
          <a:solidFill>
            <a:schemeClr val="bg1"/>
          </a:solidFill>
          <a:ln w="6350">
            <a:solidFill>
              <a:schemeClr val="accent1"/>
            </a:solidFill>
          </a:ln>
        </p:spPr>
        <p:txBody>
          <a:bodyPr wrap="none" lIns="0" tIns="0" rIns="0" bIns="0" rtlCol="0" anchor="ctr">
            <a:noAutofit/>
          </a:bodyPr>
          <a:lstStyle/>
          <a:p>
            <a:pPr algn="ctr"/>
            <a:r>
              <a:rPr lang="zh-CN" altLang="en-US" sz="2400" dirty="0">
                <a:solidFill>
                  <a:schemeClr val="accent1"/>
                </a:solidFill>
                <a:latin typeface="阿里巴巴普惠体 R" pitchFamily="18" charset="-122"/>
                <a:ea typeface="阿里巴巴普惠体 R" pitchFamily="18" charset="-122"/>
                <a:cs typeface="阿里巴巴普惠体 R" pitchFamily="18" charset="-122"/>
              </a:rPr>
              <a:t>部</a:t>
            </a:r>
          </a:p>
        </p:txBody>
      </p:sp>
      <p:sp>
        <p:nvSpPr>
          <p:cNvPr id="10" name="文本框 9"/>
          <p:cNvSpPr txBox="1"/>
          <p:nvPr/>
        </p:nvSpPr>
        <p:spPr>
          <a:xfrm>
            <a:off x="7065831" y="2018417"/>
            <a:ext cx="563600" cy="563600"/>
          </a:xfrm>
          <a:prstGeom prst="ellipse">
            <a:avLst/>
          </a:prstGeom>
          <a:solidFill>
            <a:schemeClr val="bg1"/>
          </a:solidFill>
          <a:ln w="6350">
            <a:solidFill>
              <a:schemeClr val="accent1"/>
            </a:solidFill>
          </a:ln>
        </p:spPr>
        <p:txBody>
          <a:bodyPr wrap="none" lIns="0" tIns="0" rIns="0" bIns="0" rtlCol="0" anchor="ctr">
            <a:noAutofit/>
          </a:bodyPr>
          <a:lstStyle/>
          <a:p>
            <a:pPr algn="ctr"/>
            <a:r>
              <a:rPr lang="zh-CN" altLang="en-US" sz="2400" dirty="0">
                <a:solidFill>
                  <a:schemeClr val="accent1"/>
                </a:solidFill>
                <a:latin typeface="阿里巴巴普惠体 R" pitchFamily="18" charset="-122"/>
                <a:ea typeface="阿里巴巴普惠体 R" pitchFamily="18" charset="-122"/>
                <a:cs typeface="阿里巴巴普惠体 R" pitchFamily="18" charset="-122"/>
              </a:rPr>
              <a:t>分</a:t>
            </a:r>
          </a:p>
        </p:txBody>
      </p:sp>
      <p:sp>
        <p:nvSpPr>
          <p:cNvPr id="13" name="Freeform 29"/>
          <p:cNvSpPr/>
          <p:nvPr/>
        </p:nvSpPr>
        <p:spPr bwMode="auto">
          <a:xfrm>
            <a:off x="1188573" y="2018417"/>
            <a:ext cx="3016829" cy="2695823"/>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3">
              <a:lumMod val="60000"/>
              <a:lumOff val="40000"/>
            </a:schemeClr>
          </a:solidFill>
          <a:ln>
            <a:noFill/>
          </a:ln>
        </p:spPr>
        <p:txBody>
          <a:bodyPr vert="horz" wrap="square" lIns="91440" tIns="45720" rIns="91440" bIns="45720" numCol="1" anchor="t" anchorCtr="0" compatLnSpc="1"/>
          <a:lstStyle/>
          <a:p>
            <a:endParaRPr lang="zh-CN" altLang="en-US" sz="1350" dirty="0">
              <a:ea typeface="阿里巴巴普惠体 R" pitchFamily="18" charset="-122"/>
            </a:endParaRPr>
          </a:p>
        </p:txBody>
      </p:sp>
      <p:cxnSp>
        <p:nvCxnSpPr>
          <p:cNvPr id="4" name="直接连接符 3"/>
          <p:cNvCxnSpPr/>
          <p:nvPr/>
        </p:nvCxnSpPr>
        <p:spPr>
          <a:xfrm>
            <a:off x="5304162" y="2945080"/>
            <a:ext cx="6887838" cy="0"/>
          </a:xfrm>
          <a:prstGeom prst="line">
            <a:avLst/>
          </a:prstGeom>
          <a:ln w="19050">
            <a:solidFill>
              <a:schemeClr val="accent3">
                <a:lumMod val="60000"/>
                <a:lumOff val="40000"/>
              </a:schemeClr>
            </a:solidFill>
          </a:ln>
        </p:spPr>
        <p:style>
          <a:lnRef idx="1">
            <a:schemeClr val="accent2"/>
          </a:lnRef>
          <a:fillRef idx="0">
            <a:schemeClr val="accent2"/>
          </a:fillRef>
          <a:effectRef idx="0">
            <a:schemeClr val="accent2"/>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53" presetClass="entr" presetSubtype="16"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childTnLst>
                          </p:cTn>
                        </p:par>
                        <p:par>
                          <p:cTn id="15" fill="hold">
                            <p:stCondLst>
                              <p:cond delay="1000"/>
                            </p:stCondLst>
                            <p:childTnLst>
                              <p:par>
                                <p:cTn id="16" presetID="2" presetClass="entr" presetSubtype="8"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700" fill="hold"/>
                                        <p:tgtEl>
                                          <p:spTgt spid="6"/>
                                        </p:tgtEl>
                                        <p:attrNameLst>
                                          <p:attrName>ppt_x</p:attrName>
                                        </p:attrNameLst>
                                      </p:cBhvr>
                                      <p:tavLst>
                                        <p:tav tm="0">
                                          <p:val>
                                            <p:strVal val="0-#ppt_w/2"/>
                                          </p:val>
                                        </p:tav>
                                        <p:tav tm="100000">
                                          <p:val>
                                            <p:strVal val="#ppt_x"/>
                                          </p:val>
                                        </p:tav>
                                      </p:tavLst>
                                    </p:anim>
                                    <p:anim calcmode="lin" valueType="num">
                                      <p:cBhvr additive="base">
                                        <p:cTn id="19" dur="700" fill="hold"/>
                                        <p:tgtEl>
                                          <p:spTgt spid="6"/>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stCondLst>
                                    <p:cond delay="20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700" fill="hold"/>
                                        <p:tgtEl>
                                          <p:spTgt spid="8"/>
                                        </p:tgtEl>
                                        <p:attrNameLst>
                                          <p:attrName>ppt_x</p:attrName>
                                        </p:attrNameLst>
                                      </p:cBhvr>
                                      <p:tavLst>
                                        <p:tav tm="0">
                                          <p:val>
                                            <p:strVal val="0-#ppt_w/2"/>
                                          </p:val>
                                        </p:tav>
                                        <p:tav tm="100000">
                                          <p:val>
                                            <p:strVal val="#ppt_x"/>
                                          </p:val>
                                        </p:tav>
                                      </p:tavLst>
                                    </p:anim>
                                    <p:anim calcmode="lin" valueType="num">
                                      <p:cBhvr additive="base">
                                        <p:cTn id="23" dur="700" fill="hold"/>
                                        <p:tgtEl>
                                          <p:spTgt spid="8"/>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40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700" fill="hold"/>
                                        <p:tgtEl>
                                          <p:spTgt spid="9"/>
                                        </p:tgtEl>
                                        <p:attrNameLst>
                                          <p:attrName>ppt_x</p:attrName>
                                        </p:attrNameLst>
                                      </p:cBhvr>
                                      <p:tavLst>
                                        <p:tav tm="0">
                                          <p:val>
                                            <p:strVal val="0-#ppt_w/2"/>
                                          </p:val>
                                        </p:tav>
                                        <p:tav tm="100000">
                                          <p:val>
                                            <p:strVal val="#ppt_x"/>
                                          </p:val>
                                        </p:tav>
                                      </p:tavLst>
                                    </p:anim>
                                    <p:anim calcmode="lin" valueType="num">
                                      <p:cBhvr additive="base">
                                        <p:cTn id="27" dur="700" fill="hold"/>
                                        <p:tgtEl>
                                          <p:spTgt spid="9"/>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60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700" fill="hold"/>
                                        <p:tgtEl>
                                          <p:spTgt spid="10"/>
                                        </p:tgtEl>
                                        <p:attrNameLst>
                                          <p:attrName>ppt_x</p:attrName>
                                        </p:attrNameLst>
                                      </p:cBhvr>
                                      <p:tavLst>
                                        <p:tav tm="0">
                                          <p:val>
                                            <p:strVal val="0-#ppt_w/2"/>
                                          </p:val>
                                        </p:tav>
                                        <p:tav tm="100000">
                                          <p:val>
                                            <p:strVal val="#ppt_x"/>
                                          </p:val>
                                        </p:tav>
                                      </p:tavLst>
                                    </p:anim>
                                    <p:anim calcmode="lin" valueType="num">
                                      <p:cBhvr additive="base">
                                        <p:cTn id="31" dur="700" fill="hold"/>
                                        <p:tgtEl>
                                          <p:spTgt spid="10"/>
                                        </p:tgtEl>
                                        <p:attrNameLst>
                                          <p:attrName>ppt_y</p:attrName>
                                        </p:attrNameLst>
                                      </p:cBhvr>
                                      <p:tavLst>
                                        <p:tav tm="0">
                                          <p:val>
                                            <p:strVal val="#ppt_y"/>
                                          </p:val>
                                        </p:tav>
                                        <p:tav tm="100000">
                                          <p:val>
                                            <p:strVal val="#ppt_y"/>
                                          </p:val>
                                        </p:tav>
                                      </p:tavLst>
                                    </p:anim>
                                  </p:childTnLst>
                                </p:cTn>
                              </p:par>
                            </p:childTnLst>
                          </p:cTn>
                        </p:par>
                        <p:par>
                          <p:cTn id="32" fill="hold">
                            <p:stCondLst>
                              <p:cond delay="2000"/>
                            </p:stCondLst>
                            <p:childTnLst>
                              <p:par>
                                <p:cTn id="33" presetID="2" presetClass="entr" presetSubtype="2" fill="hold" nodeType="after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additive="base">
                                        <p:cTn id="35" dur="500" fill="hold"/>
                                        <p:tgtEl>
                                          <p:spTgt spid="4"/>
                                        </p:tgtEl>
                                        <p:attrNameLst>
                                          <p:attrName>ppt_x</p:attrName>
                                        </p:attrNameLst>
                                      </p:cBhvr>
                                      <p:tavLst>
                                        <p:tav tm="0">
                                          <p:val>
                                            <p:strVal val="1+#ppt_w/2"/>
                                          </p:val>
                                        </p:tav>
                                        <p:tav tm="100000">
                                          <p:val>
                                            <p:strVal val="#ppt_x"/>
                                          </p:val>
                                        </p:tav>
                                      </p:tavLst>
                                    </p:anim>
                                    <p:anim calcmode="lin" valueType="num">
                                      <p:cBhvr additive="base">
                                        <p:cTn id="36" dur="500" fill="hold"/>
                                        <p:tgtEl>
                                          <p:spTgt spid="4"/>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53" presetClass="entr" presetSubtype="16" fill="hold" grpId="0" nodeType="afterEffect">
                                  <p:stCondLst>
                                    <p:cond delay="0"/>
                                  </p:stCondLst>
                                  <p:iterate type="lt">
                                    <p:tmPct val="10000"/>
                                  </p:iterate>
                                  <p:childTnLst>
                                    <p:set>
                                      <p:cBhvr>
                                        <p:cTn id="39" dur="1" fill="hold">
                                          <p:stCondLst>
                                            <p:cond delay="0"/>
                                          </p:stCondLst>
                                        </p:cTn>
                                        <p:tgtEl>
                                          <p:spTgt spid="7"/>
                                        </p:tgtEl>
                                        <p:attrNameLst>
                                          <p:attrName>style.visibility</p:attrName>
                                        </p:attrNameLst>
                                      </p:cBhvr>
                                      <p:to>
                                        <p:strVal val="visible"/>
                                      </p:to>
                                    </p:set>
                                    <p:anim calcmode="lin" valueType="num">
                                      <p:cBhvr>
                                        <p:cTn id="40" dur="1000" fill="hold"/>
                                        <p:tgtEl>
                                          <p:spTgt spid="7"/>
                                        </p:tgtEl>
                                        <p:attrNameLst>
                                          <p:attrName>ppt_w</p:attrName>
                                        </p:attrNameLst>
                                      </p:cBhvr>
                                      <p:tavLst>
                                        <p:tav tm="0">
                                          <p:val>
                                            <p:fltVal val="0"/>
                                          </p:val>
                                        </p:tav>
                                        <p:tav tm="100000">
                                          <p:val>
                                            <p:strVal val="#ppt_w"/>
                                          </p:val>
                                        </p:tav>
                                      </p:tavLst>
                                    </p:anim>
                                    <p:anim calcmode="lin" valueType="num">
                                      <p:cBhvr>
                                        <p:cTn id="41" dur="1000" fill="hold"/>
                                        <p:tgtEl>
                                          <p:spTgt spid="7"/>
                                        </p:tgtEl>
                                        <p:attrNameLst>
                                          <p:attrName>ppt_h</p:attrName>
                                        </p:attrNameLst>
                                      </p:cBhvr>
                                      <p:tavLst>
                                        <p:tav tm="0">
                                          <p:val>
                                            <p:fltVal val="0"/>
                                          </p:val>
                                        </p:tav>
                                        <p:tav tm="100000">
                                          <p:val>
                                            <p:strVal val="#ppt_h"/>
                                          </p:val>
                                        </p:tav>
                                      </p:tavLst>
                                    </p:anim>
                                    <p:animEffect transition="in" filter="fade">
                                      <p:cBhvr>
                                        <p:cTn id="42" dur="1000"/>
                                        <p:tgtEl>
                                          <p:spTgt spid="7"/>
                                        </p:tgtEl>
                                      </p:cBhvr>
                                    </p:animEffect>
                                  </p:childTnLst>
                                </p:cTn>
                              </p:par>
                            </p:childTnLst>
                          </p:cTn>
                        </p:par>
                        <p:par>
                          <p:cTn id="43" fill="hold">
                            <p:stCondLst>
                              <p:cond delay="5300"/>
                            </p:stCondLst>
                            <p:childTnLst>
                              <p:par>
                                <p:cTn id="44" presetID="26" presetClass="emph" presetSubtype="0" fill="hold" grpId="1" nodeType="afterEffect">
                                  <p:stCondLst>
                                    <p:cond delay="0"/>
                                  </p:stCondLst>
                                  <p:iterate type="lt">
                                    <p:tmPct val="10000"/>
                                  </p:iterate>
                                  <p:childTnLst>
                                    <p:animEffect transition="out" filter="fade">
                                      <p:cBhvr>
                                        <p:cTn id="45" dur="750" tmFilter="0, 0; .2, .5; .8, .5; 1, 0"/>
                                        <p:tgtEl>
                                          <p:spTgt spid="7"/>
                                        </p:tgtEl>
                                      </p:cBhvr>
                                    </p:animEffect>
                                    <p:animScale>
                                      <p:cBhvr>
                                        <p:cTn id="46" dur="375"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7" grpId="1"/>
      <p:bldP spid="8" grpId="0" animBg="1"/>
      <p:bldP spid="9" grpId="0" animBg="1"/>
      <p:bldP spid="10"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矩形 1"/>
          <p:cNvSpPr/>
          <p:nvPr/>
        </p:nvSpPr>
        <p:spPr>
          <a:xfrm>
            <a:off x="0" y="2006600"/>
            <a:ext cx="12192000" cy="4851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itchFamily="18" charset="-122"/>
            </a:endParaRPr>
          </a:p>
        </p:txBody>
      </p:sp>
      <p:sp>
        <p:nvSpPr>
          <p:cNvPr id="5" name="矩形 4" hidden="1"/>
          <p:cNvSpPr/>
          <p:nvPr/>
        </p:nvSpPr>
        <p:spPr>
          <a:xfrm>
            <a:off x="0" y="0"/>
            <a:ext cx="4992914" cy="6858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ea typeface="阿里巴巴普惠体 R" pitchFamily="18" charset="-122"/>
            </a:endParaRPr>
          </a:p>
        </p:txBody>
      </p:sp>
      <p:sp>
        <p:nvSpPr>
          <p:cNvPr id="3" name="文本框 2"/>
          <p:cNvSpPr txBox="1"/>
          <p:nvPr/>
        </p:nvSpPr>
        <p:spPr>
          <a:xfrm>
            <a:off x="10151534" y="938594"/>
            <a:ext cx="1569660" cy="923330"/>
          </a:xfrm>
          <a:prstGeom prst="rect">
            <a:avLst/>
          </a:prstGeom>
          <a:noFill/>
          <a:ln>
            <a:noFill/>
          </a:ln>
        </p:spPr>
        <p:txBody>
          <a:bodyPr wrap="none" rtlCol="0">
            <a:spAutoFit/>
          </a:bodyPr>
          <a:lstStyle/>
          <a:p>
            <a:r>
              <a:rPr lang="zh-CN" altLang="en-US" sz="5400"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前言</a:t>
            </a:r>
          </a:p>
        </p:txBody>
      </p:sp>
      <p:sp>
        <p:nvSpPr>
          <p:cNvPr id="9" name="TextBox 3"/>
          <p:cNvSpPr txBox="1">
            <a:spLocks noChangeArrowheads="1"/>
          </p:cNvSpPr>
          <p:nvPr/>
        </p:nvSpPr>
        <p:spPr bwMode="auto">
          <a:xfrm>
            <a:off x="615166" y="2680286"/>
            <a:ext cx="6811338" cy="339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a:defRPr sz="5400" b="1">
                <a:gradFill flip="none" rotWithShape="1">
                  <a:gsLst>
                    <a:gs pos="0">
                      <a:srgbClr val="FCE32C"/>
                    </a:gs>
                    <a:gs pos="100000">
                      <a:srgbClr val="FFFFBD"/>
                    </a:gs>
                  </a:gsLst>
                  <a:lin ang="16200000" scaled="1"/>
                  <a:tileRect/>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pPr algn="l">
              <a:lnSpc>
                <a:spcPct val="120000"/>
              </a:lnSpc>
            </a:pPr>
            <a:r>
              <a:rPr lang="zh-CN" altLang="en-US" sz="1800" dirty="0">
                <a:solidFill>
                  <a:schemeClr val="tx1">
                    <a:lumMod val="85000"/>
                    <a:lumOff val="15000"/>
                  </a:schemeClr>
                </a:solidFill>
                <a:effectLst/>
                <a:latin typeface="阿里巴巴普惠体 M" pitchFamily="18" charset="-122"/>
                <a:ea typeface="阿里巴巴普惠体 M" pitchFamily="18" charset="-122"/>
                <a:cs typeface="阿里巴巴普惠体 M" pitchFamily="18" charset="-122"/>
              </a:rPr>
              <a:t>       </a:t>
            </a:r>
            <a:r>
              <a:rPr lang="zh-CN" altLang="en-US" sz="1800" b="0" dirty="0">
                <a:solidFill>
                  <a:schemeClr val="tx1">
                    <a:lumMod val="85000"/>
                    <a:lumOff val="15000"/>
                  </a:schemeClr>
                </a:solidFill>
                <a:effectLst/>
                <a:latin typeface="阿里巴巴普惠体 M" pitchFamily="18" charset="-122"/>
                <a:ea typeface="阿里巴巴普惠体 M" pitchFamily="18" charset="-122"/>
                <a:cs typeface="阿里巴巴普惠体 M" pitchFamily="18" charset="-122"/>
              </a:rPr>
              <a:t>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a:t>
            </a:r>
            <a:endParaRPr lang="en-US" altLang="zh-CN" sz="1800" b="0" dirty="0">
              <a:solidFill>
                <a:schemeClr val="tx1">
                  <a:lumMod val="85000"/>
                  <a:lumOff val="15000"/>
                </a:schemeClr>
              </a:solidFill>
              <a:effectLst/>
              <a:latin typeface="阿里巴巴普惠体 M" pitchFamily="18" charset="-122"/>
              <a:ea typeface="阿里巴巴普惠体 M" pitchFamily="18" charset="-122"/>
              <a:cs typeface="阿里巴巴普惠体 M" pitchFamily="18" charset="-122"/>
            </a:endParaRPr>
          </a:p>
          <a:p>
            <a:pPr algn="l">
              <a:lnSpc>
                <a:spcPct val="120000"/>
              </a:lnSpc>
            </a:pPr>
            <a:endParaRPr lang="en-US" altLang="zh-CN" sz="1800" b="0" dirty="0">
              <a:solidFill>
                <a:schemeClr val="tx1">
                  <a:lumMod val="85000"/>
                  <a:lumOff val="15000"/>
                </a:schemeClr>
              </a:solidFill>
              <a:effectLst/>
              <a:latin typeface="阿里巴巴普惠体 M" pitchFamily="18" charset="-122"/>
              <a:ea typeface="阿里巴巴普惠体 M" pitchFamily="18" charset="-122"/>
              <a:cs typeface="阿里巴巴普惠体 M" pitchFamily="18" charset="-122"/>
            </a:endParaRPr>
          </a:p>
          <a:p>
            <a:pPr algn="l">
              <a:lnSpc>
                <a:spcPct val="120000"/>
              </a:lnSpc>
            </a:pPr>
            <a:r>
              <a:rPr lang="en-US" altLang="zh-CN" sz="1800" b="0" dirty="0">
                <a:solidFill>
                  <a:schemeClr val="tx1">
                    <a:lumMod val="85000"/>
                    <a:lumOff val="15000"/>
                  </a:schemeClr>
                </a:solidFill>
                <a:effectLst/>
                <a:latin typeface="阿里巴巴普惠体 M" pitchFamily="18" charset="-122"/>
                <a:ea typeface="阿里巴巴普惠体 M" pitchFamily="18" charset="-122"/>
                <a:cs typeface="阿里巴巴普惠体 M" pitchFamily="18" charset="-122"/>
              </a:rPr>
              <a:t>        </a:t>
            </a:r>
            <a:r>
              <a:rPr lang="zh-CN" altLang="en-US" sz="1800" b="0" dirty="0">
                <a:solidFill>
                  <a:schemeClr val="tx1">
                    <a:lumMod val="85000"/>
                    <a:lumOff val="15000"/>
                  </a:schemeClr>
                </a:solidFill>
                <a:effectLst/>
                <a:latin typeface="阿里巴巴普惠体 M" pitchFamily="18" charset="-122"/>
                <a:ea typeface="阿里巴巴普惠体 M" pitchFamily="18" charset="-122"/>
                <a:cs typeface="阿里巴巴普惠体 M" pitchFamily="18" charset="-122"/>
              </a:rPr>
              <a:t>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a:t>
            </a:r>
          </a:p>
        </p:txBody>
      </p:sp>
      <p:sp>
        <p:nvSpPr>
          <p:cNvPr id="6" name="矩形 5"/>
          <p:cNvSpPr/>
          <p:nvPr/>
        </p:nvSpPr>
        <p:spPr>
          <a:xfrm>
            <a:off x="7693299" y="2782584"/>
            <a:ext cx="3913595" cy="3133618"/>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ea typeface="阿里巴巴普惠体 R" pitchFamily="18" charset="-122"/>
            </a:endParaRPr>
          </a:p>
        </p:txBody>
      </p:sp>
    </p:spTree>
  </p:cSld>
  <p:clrMapOvr>
    <a:masterClrMapping/>
  </p:clrMapOvr>
  <mc:AlternateContent xmlns:mc="http://schemas.openxmlformats.org/markup-compatibility/2006" xmlns:p14="http://schemas.microsoft.com/office/powerpoint/2010/main">
    <mc:Choice Requires="p14">
      <p:transition spd="slow" p14:dur="3900" advTm="0">
        <p14:glitter pattern="hexagon"/>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2" presetClass="entr" presetSubtype="2"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1+#ppt_w/2"/>
                                          </p:val>
                                        </p:tav>
                                        <p:tav tm="100000">
                                          <p:val>
                                            <p:strVal val="#ppt_x"/>
                                          </p:val>
                                        </p:tav>
                                      </p:tavLst>
                                    </p:anim>
                                    <p:anim calcmode="lin" valueType="num">
                                      <p:cBhvr additive="base">
                                        <p:cTn id="19" dur="500" fill="hold"/>
                                        <p:tgtEl>
                                          <p:spTgt spid="3"/>
                                        </p:tgtEl>
                                        <p:attrNameLst>
                                          <p:attrName>ppt_y</p:attrName>
                                        </p:attrNameLst>
                                      </p:cBhvr>
                                      <p:tavLst>
                                        <p:tav tm="0">
                                          <p:val>
                                            <p:strVal val="#ppt_y"/>
                                          </p:val>
                                        </p:tav>
                                        <p:tav tm="100000">
                                          <p:val>
                                            <p:strVal val="#ppt_y"/>
                                          </p:val>
                                        </p:tav>
                                      </p:tavLst>
                                    </p:anim>
                                  </p:childTnLst>
                                </p:cTn>
                              </p:par>
                            </p:childTnLst>
                          </p:cTn>
                        </p:par>
                        <p:par>
                          <p:cTn id="20" fill="hold">
                            <p:stCondLst>
                              <p:cond delay="2000"/>
                            </p:stCondLst>
                            <p:childTnLst>
                              <p:par>
                                <p:cTn id="21" presetID="2" presetClass="entr" presetSubtype="8"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0-#ppt_w/2"/>
                                          </p:val>
                                        </p:tav>
                                        <p:tav tm="100000">
                                          <p:val>
                                            <p:strVal val="#ppt_x"/>
                                          </p:val>
                                        </p:tav>
                                      </p:tavLst>
                                    </p:anim>
                                    <p:anim calcmode="lin" valueType="num">
                                      <p:cBhvr additive="base">
                                        <p:cTn id="24" dur="500" fill="hold"/>
                                        <p:tgtEl>
                                          <p:spTgt spid="6"/>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up)">
                                      <p:cBhvr>
                                        <p:cTn id="28" dur="1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9" grpId="0"/>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标题标题标题标题</a:t>
            </a:r>
          </a:p>
        </p:txBody>
      </p:sp>
      <p:sp>
        <p:nvSpPr>
          <p:cNvPr id="7" name="流程图: 文档 6"/>
          <p:cNvSpPr/>
          <p:nvPr/>
        </p:nvSpPr>
        <p:spPr>
          <a:xfrm>
            <a:off x="1057330" y="1763871"/>
            <a:ext cx="2892163" cy="4055343"/>
          </a:xfrm>
          <a:prstGeom prst="flowChartDocument">
            <a:avLst/>
          </a:prstGeom>
          <a:gradFill flip="none" rotWithShape="1">
            <a:gsLst>
              <a:gs pos="22000">
                <a:schemeClr val="accent1"/>
              </a:gs>
              <a:gs pos="100000">
                <a:schemeClr val="accent6"/>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ea typeface="阿里巴巴普惠体 R" pitchFamily="18" charset="-122"/>
            </a:endParaRPr>
          </a:p>
        </p:txBody>
      </p:sp>
      <p:sp>
        <p:nvSpPr>
          <p:cNvPr id="14" name="Freeform 29"/>
          <p:cNvSpPr/>
          <p:nvPr/>
        </p:nvSpPr>
        <p:spPr bwMode="auto">
          <a:xfrm>
            <a:off x="1809537" y="2226995"/>
            <a:ext cx="1333144" cy="1191292"/>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3">
              <a:lumMod val="60000"/>
              <a:lumOff val="40000"/>
            </a:schemeClr>
          </a:solidFill>
          <a:ln>
            <a:noFill/>
          </a:ln>
        </p:spPr>
        <p:txBody>
          <a:bodyPr vert="horz" wrap="square" lIns="91440" tIns="45720" rIns="91440" bIns="45720" numCol="1" anchor="t" anchorCtr="0" compatLnSpc="1"/>
          <a:lstStyle/>
          <a:p>
            <a:endParaRPr lang="zh-CN" altLang="en-US" sz="1350" dirty="0">
              <a:ea typeface="阿里巴巴普惠体 R" pitchFamily="18" charset="-122"/>
            </a:endParaRPr>
          </a:p>
        </p:txBody>
      </p:sp>
      <p:sp>
        <p:nvSpPr>
          <p:cNvPr id="16" name="矩形 15"/>
          <p:cNvSpPr/>
          <p:nvPr/>
        </p:nvSpPr>
        <p:spPr>
          <a:xfrm>
            <a:off x="4162209" y="5004951"/>
            <a:ext cx="6894513" cy="523220"/>
          </a:xfrm>
          <a:prstGeom prst="rect">
            <a:avLst/>
          </a:prstGeom>
        </p:spPr>
        <p:txBody>
          <a:bodyPr wrap="square">
            <a:spAutoFit/>
          </a:bodyPr>
          <a:lstStyle/>
          <a:p>
            <a:pPr marL="285750" indent="-285750" algn="just">
              <a:buFont typeface="Wingdings" panose="05000000000000000000" pitchFamily="2" charset="2"/>
              <a:buChar char="l"/>
            </a:pPr>
            <a:r>
              <a:rPr lang="zh-CN" altLang="en-US" sz="1400" dirty="0">
                <a:solidFill>
                  <a:schemeClr val="tx1">
                    <a:lumMod val="85000"/>
                    <a:lumOff val="15000"/>
                  </a:schemeClr>
                </a:solidFill>
                <a:latin typeface="阿里巴巴普惠体 R" pitchFamily="18" charset="-122"/>
                <a:ea typeface="阿里巴巴普惠体 R" pitchFamily="18" charset="-122"/>
                <a:cs typeface="阿里巴巴普惠体 R" pitchFamily="18" charset="-122"/>
              </a:rPr>
              <a:t>输入具体内容输入具体内容输入具体内容输入具体内容输入具体内容输入具体内容输入具体内容输入具体内容输入具体内容</a:t>
            </a:r>
          </a:p>
        </p:txBody>
      </p:sp>
      <p:sp>
        <p:nvSpPr>
          <p:cNvPr id="21" name="矩形 20"/>
          <p:cNvSpPr/>
          <p:nvPr/>
        </p:nvSpPr>
        <p:spPr>
          <a:xfrm>
            <a:off x="4162209" y="3628114"/>
            <a:ext cx="5670593" cy="307777"/>
          </a:xfrm>
          <a:prstGeom prst="rect">
            <a:avLst/>
          </a:prstGeom>
        </p:spPr>
        <p:txBody>
          <a:bodyPr wrap="square">
            <a:spAutoFit/>
          </a:bodyPr>
          <a:lstStyle/>
          <a:p>
            <a:pPr marL="285750" indent="-285750" algn="just">
              <a:buFont typeface="Wingdings" panose="05000000000000000000" pitchFamily="2" charset="2"/>
              <a:buChar char="l"/>
            </a:pPr>
            <a:r>
              <a:rPr lang="zh-CN" altLang="en-US" sz="1400" dirty="0">
                <a:solidFill>
                  <a:schemeClr val="tx1">
                    <a:lumMod val="85000"/>
                    <a:lumOff val="15000"/>
                  </a:schemeClr>
                </a:solidFill>
                <a:latin typeface="阿里巴巴普惠体 R" pitchFamily="18" charset="-122"/>
                <a:ea typeface="阿里巴巴普惠体 R" pitchFamily="18" charset="-122"/>
                <a:cs typeface="阿里巴巴普惠体 R" pitchFamily="18" charset="-122"/>
              </a:rPr>
              <a:t>输入具体内容输入具体内容输入具体内容输入具体内容</a:t>
            </a:r>
          </a:p>
        </p:txBody>
      </p:sp>
      <p:sp>
        <p:nvSpPr>
          <p:cNvPr id="22" name="矩形 21"/>
          <p:cNvSpPr/>
          <p:nvPr/>
        </p:nvSpPr>
        <p:spPr>
          <a:xfrm>
            <a:off x="4162208" y="4229603"/>
            <a:ext cx="6894515" cy="523220"/>
          </a:xfrm>
          <a:prstGeom prst="rect">
            <a:avLst/>
          </a:prstGeom>
        </p:spPr>
        <p:txBody>
          <a:bodyPr wrap="square">
            <a:spAutoFit/>
          </a:bodyPr>
          <a:lstStyle/>
          <a:p>
            <a:pPr marL="285750" indent="-285750" algn="just">
              <a:buFont typeface="Wingdings" panose="05000000000000000000" pitchFamily="2" charset="2"/>
              <a:buChar char="l"/>
            </a:pPr>
            <a:r>
              <a:rPr lang="zh-CN" altLang="en-US" sz="1400" dirty="0">
                <a:solidFill>
                  <a:schemeClr val="tx1">
                    <a:lumMod val="85000"/>
                    <a:lumOff val="15000"/>
                  </a:schemeClr>
                </a:solidFill>
                <a:latin typeface="阿里巴巴普惠体 R" pitchFamily="18" charset="-122"/>
                <a:ea typeface="阿里巴巴普惠体 R" pitchFamily="18" charset="-122"/>
                <a:cs typeface="阿里巴巴普惠体 R" pitchFamily="18" charset="-122"/>
              </a:rPr>
              <a:t>输入具体内容输入具体内容输入具体内容输入具体内容输入具体内容输入具体内容输入具体内容输入具体内容输入具体内容</a:t>
            </a:r>
          </a:p>
        </p:txBody>
      </p:sp>
      <p:sp>
        <p:nvSpPr>
          <p:cNvPr id="26" name="矩形 25"/>
          <p:cNvSpPr/>
          <p:nvPr/>
        </p:nvSpPr>
        <p:spPr>
          <a:xfrm>
            <a:off x="4162209" y="1711034"/>
            <a:ext cx="6894513" cy="523220"/>
          </a:xfrm>
          <a:prstGeom prst="rect">
            <a:avLst/>
          </a:prstGeom>
        </p:spPr>
        <p:txBody>
          <a:bodyPr wrap="square">
            <a:spAutoFit/>
          </a:bodyPr>
          <a:lstStyle/>
          <a:p>
            <a:pPr marL="285750" indent="-285750" algn="just">
              <a:buFont typeface="Wingdings" panose="05000000000000000000" pitchFamily="2" charset="2"/>
              <a:buChar char="l"/>
            </a:pPr>
            <a:r>
              <a:rPr lang="zh-CN" altLang="en-US" sz="1400" dirty="0">
                <a:solidFill>
                  <a:schemeClr val="tx1">
                    <a:lumMod val="85000"/>
                    <a:lumOff val="15000"/>
                  </a:schemeClr>
                </a:solidFill>
                <a:latin typeface="阿里巴巴普惠体 R" pitchFamily="18" charset="-122"/>
                <a:ea typeface="阿里巴巴普惠体 R" pitchFamily="18" charset="-122"/>
                <a:cs typeface="阿里巴巴普惠体 R" pitchFamily="18" charset="-122"/>
              </a:rPr>
              <a:t>输入具体内容输入具体内容输入具体内容输入具体内容输入具体内容输入具体内容输入具体内容输入具体内容输入具体内容</a:t>
            </a:r>
            <a:endParaRPr lang="zh-CN" altLang="en-US" sz="1350" dirty="0">
              <a:solidFill>
                <a:schemeClr val="tx1">
                  <a:lumMod val="85000"/>
                  <a:lumOff val="15000"/>
                </a:schemeClr>
              </a:solidFill>
              <a:latin typeface="阿里巴巴普惠体 R" pitchFamily="18" charset="-122"/>
              <a:ea typeface="阿里巴巴普惠体 R" pitchFamily="18" charset="-122"/>
              <a:cs typeface="阿里巴巴普惠体 R" pitchFamily="18" charset="-122"/>
            </a:endParaRPr>
          </a:p>
        </p:txBody>
      </p:sp>
      <p:sp>
        <p:nvSpPr>
          <p:cNvPr id="27" name="矩形 26"/>
          <p:cNvSpPr/>
          <p:nvPr/>
        </p:nvSpPr>
        <p:spPr>
          <a:xfrm>
            <a:off x="4162209" y="2425138"/>
            <a:ext cx="5912183" cy="307777"/>
          </a:xfrm>
          <a:prstGeom prst="rect">
            <a:avLst/>
          </a:prstGeom>
        </p:spPr>
        <p:txBody>
          <a:bodyPr wrap="square">
            <a:spAutoFit/>
          </a:bodyPr>
          <a:lstStyle/>
          <a:p>
            <a:pPr marL="285750" indent="-285750" algn="just">
              <a:buFont typeface="Wingdings" panose="05000000000000000000" pitchFamily="2" charset="2"/>
              <a:buChar char="l"/>
            </a:pPr>
            <a:r>
              <a:rPr lang="zh-CN" altLang="en-US" sz="1400" dirty="0">
                <a:solidFill>
                  <a:schemeClr val="tx1">
                    <a:lumMod val="85000"/>
                    <a:lumOff val="15000"/>
                  </a:schemeClr>
                </a:solidFill>
                <a:latin typeface="阿里巴巴普惠体 R" pitchFamily="18" charset="-122"/>
                <a:ea typeface="阿里巴巴普惠体 R" pitchFamily="18" charset="-122"/>
                <a:cs typeface="阿里巴巴普惠体 R" pitchFamily="18" charset="-122"/>
              </a:rPr>
              <a:t>输入具体内容输入具体内容输入具体内容输入具体内容</a:t>
            </a:r>
            <a:endParaRPr lang="zh-CN" altLang="en-US" sz="1350" dirty="0">
              <a:solidFill>
                <a:schemeClr val="tx1">
                  <a:lumMod val="85000"/>
                  <a:lumOff val="15000"/>
                </a:schemeClr>
              </a:solidFill>
              <a:latin typeface="阿里巴巴普惠体 R" pitchFamily="18" charset="-122"/>
              <a:ea typeface="阿里巴巴普惠体 R" pitchFamily="18" charset="-122"/>
              <a:cs typeface="阿里巴巴普惠体 R" pitchFamily="18" charset="-122"/>
            </a:endParaRPr>
          </a:p>
        </p:txBody>
      </p:sp>
      <p:sp>
        <p:nvSpPr>
          <p:cNvPr id="28" name="矩形 27"/>
          <p:cNvSpPr/>
          <p:nvPr/>
        </p:nvSpPr>
        <p:spPr>
          <a:xfrm>
            <a:off x="4162208" y="3026626"/>
            <a:ext cx="5774693" cy="307777"/>
          </a:xfrm>
          <a:prstGeom prst="rect">
            <a:avLst/>
          </a:prstGeom>
        </p:spPr>
        <p:txBody>
          <a:bodyPr wrap="square">
            <a:spAutoFit/>
          </a:bodyPr>
          <a:lstStyle/>
          <a:p>
            <a:pPr marL="285750" indent="-285750" algn="just">
              <a:buFont typeface="Wingdings" panose="05000000000000000000" pitchFamily="2" charset="2"/>
              <a:buChar char="l"/>
            </a:pPr>
            <a:r>
              <a:rPr lang="zh-CN" altLang="en-US" sz="1400" dirty="0">
                <a:solidFill>
                  <a:schemeClr val="tx1">
                    <a:lumMod val="85000"/>
                    <a:lumOff val="15000"/>
                  </a:schemeClr>
                </a:solidFill>
                <a:latin typeface="阿里巴巴普惠体 R" pitchFamily="18" charset="-122"/>
                <a:ea typeface="阿里巴巴普惠体 R" pitchFamily="18" charset="-122"/>
                <a:cs typeface="阿里巴巴普惠体 R" pitchFamily="18" charset="-122"/>
              </a:rPr>
              <a:t>输入具体内容输入具体内容输入具体内容输入具体内容</a:t>
            </a:r>
          </a:p>
        </p:txBody>
      </p:sp>
      <p:sp>
        <p:nvSpPr>
          <p:cNvPr id="30" name="矩形 29"/>
          <p:cNvSpPr/>
          <p:nvPr/>
        </p:nvSpPr>
        <p:spPr>
          <a:xfrm>
            <a:off x="1179972" y="3636035"/>
            <a:ext cx="2646879" cy="1077218"/>
          </a:xfrm>
          <a:prstGeom prst="rect">
            <a:avLst/>
          </a:prstGeom>
        </p:spPr>
        <p:txBody>
          <a:bodyPr wrap="square">
            <a:spAutoFit/>
          </a:bodyPr>
          <a:lstStyle/>
          <a:p>
            <a:pPr algn="ctr"/>
            <a:r>
              <a:rPr lang="zh-CN" altLang="en-US" sz="2000" dirty="0">
                <a:solidFill>
                  <a:schemeClr val="bg1"/>
                </a:solidFill>
                <a:latin typeface="阿里巴巴普惠体 R" pitchFamily="18" charset="-122"/>
                <a:ea typeface="阿里巴巴普惠体 R" pitchFamily="18" charset="-122"/>
                <a:cs typeface="阿里巴巴普惠体 R" pitchFamily="18" charset="-122"/>
              </a:rPr>
              <a:t>标题内容标题内容</a:t>
            </a:r>
            <a:endParaRPr lang="en-US" altLang="zh-CN" sz="2000" dirty="0">
              <a:solidFill>
                <a:schemeClr val="bg1"/>
              </a:solidFill>
              <a:latin typeface="阿里巴巴普惠体 R" pitchFamily="18" charset="-122"/>
              <a:ea typeface="阿里巴巴普惠体 R" pitchFamily="18" charset="-122"/>
              <a:cs typeface="阿里巴巴普惠体 R" pitchFamily="18" charset="-122"/>
            </a:endParaRPr>
          </a:p>
          <a:p>
            <a:pPr algn="ctr"/>
            <a:r>
              <a:rPr lang="zh-CN" altLang="en-US" sz="4400" spc="-150"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标题内容</a:t>
            </a:r>
          </a:p>
        </p:txBody>
      </p:sp>
      <p:cxnSp>
        <p:nvCxnSpPr>
          <p:cNvPr id="41" name="直接连接符 40"/>
          <p:cNvCxnSpPr/>
          <p:nvPr/>
        </p:nvCxnSpPr>
        <p:spPr>
          <a:xfrm>
            <a:off x="4162209" y="2309059"/>
            <a:ext cx="6894513" cy="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4162209" y="2910549"/>
            <a:ext cx="6894513" cy="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a:off x="4162209" y="3512037"/>
            <a:ext cx="6894513" cy="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a:off x="4162209" y="4113525"/>
            <a:ext cx="6894513" cy="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4162209" y="4858043"/>
            <a:ext cx="6894513" cy="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1000"/>
                                        <p:tgtEl>
                                          <p:spTgt spid="30"/>
                                        </p:tgtEl>
                                      </p:cBhvr>
                                    </p:animEffect>
                                    <p:anim calcmode="lin" valueType="num">
                                      <p:cBhvr>
                                        <p:cTn id="18" dur="1000" fill="hold"/>
                                        <p:tgtEl>
                                          <p:spTgt spid="30"/>
                                        </p:tgtEl>
                                        <p:attrNameLst>
                                          <p:attrName>ppt_x</p:attrName>
                                        </p:attrNameLst>
                                      </p:cBhvr>
                                      <p:tavLst>
                                        <p:tav tm="0">
                                          <p:val>
                                            <p:strVal val="#ppt_x"/>
                                          </p:val>
                                        </p:tav>
                                        <p:tav tm="100000">
                                          <p:val>
                                            <p:strVal val="#ppt_x"/>
                                          </p:val>
                                        </p:tav>
                                      </p:tavLst>
                                    </p:anim>
                                    <p:anim calcmode="lin" valueType="num">
                                      <p:cBhvr>
                                        <p:cTn id="19" dur="1000" fill="hold"/>
                                        <p:tgtEl>
                                          <p:spTgt spid="30"/>
                                        </p:tgtEl>
                                        <p:attrNameLst>
                                          <p:attrName>ppt_y</p:attrName>
                                        </p:attrNameLst>
                                      </p:cBhvr>
                                      <p:tavLst>
                                        <p:tav tm="0">
                                          <p:val>
                                            <p:strVal val="#ppt_y+.1"/>
                                          </p:val>
                                        </p:tav>
                                        <p:tav tm="100000">
                                          <p:val>
                                            <p:strVal val="#ppt_y"/>
                                          </p:val>
                                        </p:tav>
                                      </p:tavLst>
                                    </p:anim>
                                  </p:childTnLst>
                                </p:cTn>
                              </p:par>
                              <p:par>
                                <p:cTn id="20" presetID="22" presetClass="entr" presetSubtype="8" fill="hold" nodeType="with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wipe(left)">
                                      <p:cBhvr>
                                        <p:cTn id="22" dur="500"/>
                                        <p:tgtEl>
                                          <p:spTgt spid="41"/>
                                        </p:tgtEl>
                                      </p:cBhvr>
                                    </p:animEffect>
                                  </p:childTnLst>
                                </p:cTn>
                              </p:par>
                              <p:par>
                                <p:cTn id="23" presetID="22" presetClass="entr" presetSubtype="8" fill="hold" nodeType="with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wipe(left)">
                                      <p:cBhvr>
                                        <p:cTn id="25" dur="500"/>
                                        <p:tgtEl>
                                          <p:spTgt spid="42"/>
                                        </p:tgtEl>
                                      </p:cBhvr>
                                    </p:animEffect>
                                  </p:childTnLst>
                                </p:cTn>
                              </p:par>
                              <p:par>
                                <p:cTn id="26" presetID="22" presetClass="entr" presetSubtype="8" fill="hold" nodeType="with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wipe(left)">
                                      <p:cBhvr>
                                        <p:cTn id="28" dur="500"/>
                                        <p:tgtEl>
                                          <p:spTgt spid="43"/>
                                        </p:tgtEl>
                                      </p:cBhvr>
                                    </p:animEffect>
                                  </p:childTnLst>
                                </p:cTn>
                              </p:par>
                              <p:par>
                                <p:cTn id="29" presetID="22" presetClass="entr" presetSubtype="8"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Effect transition="in" filter="wipe(left)">
                                      <p:cBhvr>
                                        <p:cTn id="31" dur="500"/>
                                        <p:tgtEl>
                                          <p:spTgt spid="45"/>
                                        </p:tgtEl>
                                      </p:cBhvr>
                                    </p:animEffect>
                                  </p:childTnLst>
                                </p:cTn>
                              </p:par>
                              <p:par>
                                <p:cTn id="32" presetID="2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Effect transition="in" filter="wipe(left)">
                                      <p:cBhvr>
                                        <p:cTn id="34" dur="500"/>
                                        <p:tgtEl>
                                          <p:spTgt spid="46"/>
                                        </p:tgtEl>
                                      </p:cBhvr>
                                    </p:animEffect>
                                  </p:childTnLst>
                                </p:cTn>
                              </p:par>
                            </p:childTnLst>
                          </p:cTn>
                        </p:par>
                        <p:par>
                          <p:cTn id="35" fill="hold">
                            <p:stCondLst>
                              <p:cond delay="1000"/>
                            </p:stCondLst>
                            <p:childTnLst>
                              <p:par>
                                <p:cTn id="36" presetID="2" presetClass="entr" presetSubtype="2"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fill="hold"/>
                                        <p:tgtEl>
                                          <p:spTgt spid="26"/>
                                        </p:tgtEl>
                                        <p:attrNameLst>
                                          <p:attrName>ppt_x</p:attrName>
                                        </p:attrNameLst>
                                      </p:cBhvr>
                                      <p:tavLst>
                                        <p:tav tm="0">
                                          <p:val>
                                            <p:strVal val="1+#ppt_w/2"/>
                                          </p:val>
                                        </p:tav>
                                        <p:tav tm="100000">
                                          <p:val>
                                            <p:strVal val="#ppt_x"/>
                                          </p:val>
                                        </p:tav>
                                      </p:tavLst>
                                    </p:anim>
                                    <p:anim calcmode="lin" valueType="num">
                                      <p:cBhvr additive="base">
                                        <p:cTn id="39" dur="500" fill="hold"/>
                                        <p:tgtEl>
                                          <p:spTgt spid="2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200"/>
                                  </p:stCondLst>
                                  <p:childTnLst>
                                    <p:set>
                                      <p:cBhvr>
                                        <p:cTn id="41" dur="1" fill="hold">
                                          <p:stCondLst>
                                            <p:cond delay="0"/>
                                          </p:stCondLst>
                                        </p:cTn>
                                        <p:tgtEl>
                                          <p:spTgt spid="27"/>
                                        </p:tgtEl>
                                        <p:attrNameLst>
                                          <p:attrName>style.visibility</p:attrName>
                                        </p:attrNameLst>
                                      </p:cBhvr>
                                      <p:to>
                                        <p:strVal val="visible"/>
                                      </p:to>
                                    </p:set>
                                    <p:anim calcmode="lin" valueType="num">
                                      <p:cBhvr additive="base">
                                        <p:cTn id="42" dur="500" fill="hold"/>
                                        <p:tgtEl>
                                          <p:spTgt spid="27"/>
                                        </p:tgtEl>
                                        <p:attrNameLst>
                                          <p:attrName>ppt_x</p:attrName>
                                        </p:attrNameLst>
                                      </p:cBhvr>
                                      <p:tavLst>
                                        <p:tav tm="0">
                                          <p:val>
                                            <p:strVal val="1+#ppt_w/2"/>
                                          </p:val>
                                        </p:tav>
                                        <p:tav tm="100000">
                                          <p:val>
                                            <p:strVal val="#ppt_x"/>
                                          </p:val>
                                        </p:tav>
                                      </p:tavLst>
                                    </p:anim>
                                    <p:anim calcmode="lin" valueType="num">
                                      <p:cBhvr additive="base">
                                        <p:cTn id="43" dur="500" fill="hold"/>
                                        <p:tgtEl>
                                          <p:spTgt spid="27"/>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400"/>
                                  </p:stCondLst>
                                  <p:childTnLst>
                                    <p:set>
                                      <p:cBhvr>
                                        <p:cTn id="45" dur="1" fill="hold">
                                          <p:stCondLst>
                                            <p:cond delay="0"/>
                                          </p:stCondLst>
                                        </p:cTn>
                                        <p:tgtEl>
                                          <p:spTgt spid="28"/>
                                        </p:tgtEl>
                                        <p:attrNameLst>
                                          <p:attrName>style.visibility</p:attrName>
                                        </p:attrNameLst>
                                      </p:cBhvr>
                                      <p:to>
                                        <p:strVal val="visible"/>
                                      </p:to>
                                    </p:set>
                                    <p:anim calcmode="lin" valueType="num">
                                      <p:cBhvr additive="base">
                                        <p:cTn id="46" dur="500" fill="hold"/>
                                        <p:tgtEl>
                                          <p:spTgt spid="28"/>
                                        </p:tgtEl>
                                        <p:attrNameLst>
                                          <p:attrName>ppt_x</p:attrName>
                                        </p:attrNameLst>
                                      </p:cBhvr>
                                      <p:tavLst>
                                        <p:tav tm="0">
                                          <p:val>
                                            <p:strVal val="1+#ppt_w/2"/>
                                          </p:val>
                                        </p:tav>
                                        <p:tav tm="100000">
                                          <p:val>
                                            <p:strVal val="#ppt_x"/>
                                          </p:val>
                                        </p:tav>
                                      </p:tavLst>
                                    </p:anim>
                                    <p:anim calcmode="lin" valueType="num">
                                      <p:cBhvr additive="base">
                                        <p:cTn id="47" dur="500" fill="hold"/>
                                        <p:tgtEl>
                                          <p:spTgt spid="28"/>
                                        </p:tgtEl>
                                        <p:attrNameLst>
                                          <p:attrName>ppt_y</p:attrName>
                                        </p:attrNameLst>
                                      </p:cBhvr>
                                      <p:tavLst>
                                        <p:tav tm="0">
                                          <p:val>
                                            <p:strVal val="#ppt_y"/>
                                          </p:val>
                                        </p:tav>
                                        <p:tav tm="100000">
                                          <p:val>
                                            <p:strVal val="#ppt_y"/>
                                          </p:val>
                                        </p:tav>
                                      </p:tavLst>
                                    </p:anim>
                                  </p:childTnLst>
                                </p:cTn>
                              </p:par>
                              <p:par>
                                <p:cTn id="48" presetID="2" presetClass="entr" presetSubtype="2" fill="hold" grpId="0" nodeType="withEffect">
                                  <p:stCondLst>
                                    <p:cond delay="600"/>
                                  </p:stCondLst>
                                  <p:childTnLst>
                                    <p:set>
                                      <p:cBhvr>
                                        <p:cTn id="49" dur="1" fill="hold">
                                          <p:stCondLst>
                                            <p:cond delay="0"/>
                                          </p:stCondLst>
                                        </p:cTn>
                                        <p:tgtEl>
                                          <p:spTgt spid="21"/>
                                        </p:tgtEl>
                                        <p:attrNameLst>
                                          <p:attrName>style.visibility</p:attrName>
                                        </p:attrNameLst>
                                      </p:cBhvr>
                                      <p:to>
                                        <p:strVal val="visible"/>
                                      </p:to>
                                    </p:set>
                                    <p:anim calcmode="lin" valueType="num">
                                      <p:cBhvr additive="base">
                                        <p:cTn id="50" dur="500" fill="hold"/>
                                        <p:tgtEl>
                                          <p:spTgt spid="21"/>
                                        </p:tgtEl>
                                        <p:attrNameLst>
                                          <p:attrName>ppt_x</p:attrName>
                                        </p:attrNameLst>
                                      </p:cBhvr>
                                      <p:tavLst>
                                        <p:tav tm="0">
                                          <p:val>
                                            <p:strVal val="1+#ppt_w/2"/>
                                          </p:val>
                                        </p:tav>
                                        <p:tav tm="100000">
                                          <p:val>
                                            <p:strVal val="#ppt_x"/>
                                          </p:val>
                                        </p:tav>
                                      </p:tavLst>
                                    </p:anim>
                                    <p:anim calcmode="lin" valueType="num">
                                      <p:cBhvr additive="base">
                                        <p:cTn id="51" dur="500" fill="hold"/>
                                        <p:tgtEl>
                                          <p:spTgt spid="21"/>
                                        </p:tgtEl>
                                        <p:attrNameLst>
                                          <p:attrName>ppt_y</p:attrName>
                                        </p:attrNameLst>
                                      </p:cBhvr>
                                      <p:tavLst>
                                        <p:tav tm="0">
                                          <p:val>
                                            <p:strVal val="#ppt_y"/>
                                          </p:val>
                                        </p:tav>
                                        <p:tav tm="100000">
                                          <p:val>
                                            <p:strVal val="#ppt_y"/>
                                          </p:val>
                                        </p:tav>
                                      </p:tavLst>
                                    </p:anim>
                                  </p:childTnLst>
                                </p:cTn>
                              </p:par>
                              <p:par>
                                <p:cTn id="52" presetID="2" presetClass="entr" presetSubtype="2" fill="hold" grpId="0" nodeType="withEffect">
                                  <p:stCondLst>
                                    <p:cond delay="800"/>
                                  </p:stCondLst>
                                  <p:childTnLst>
                                    <p:set>
                                      <p:cBhvr>
                                        <p:cTn id="53" dur="1" fill="hold">
                                          <p:stCondLst>
                                            <p:cond delay="0"/>
                                          </p:stCondLst>
                                        </p:cTn>
                                        <p:tgtEl>
                                          <p:spTgt spid="22"/>
                                        </p:tgtEl>
                                        <p:attrNameLst>
                                          <p:attrName>style.visibility</p:attrName>
                                        </p:attrNameLst>
                                      </p:cBhvr>
                                      <p:to>
                                        <p:strVal val="visible"/>
                                      </p:to>
                                    </p:set>
                                    <p:anim calcmode="lin" valueType="num">
                                      <p:cBhvr additive="base">
                                        <p:cTn id="54" dur="500" fill="hold"/>
                                        <p:tgtEl>
                                          <p:spTgt spid="22"/>
                                        </p:tgtEl>
                                        <p:attrNameLst>
                                          <p:attrName>ppt_x</p:attrName>
                                        </p:attrNameLst>
                                      </p:cBhvr>
                                      <p:tavLst>
                                        <p:tav tm="0">
                                          <p:val>
                                            <p:strVal val="1+#ppt_w/2"/>
                                          </p:val>
                                        </p:tav>
                                        <p:tav tm="100000">
                                          <p:val>
                                            <p:strVal val="#ppt_x"/>
                                          </p:val>
                                        </p:tav>
                                      </p:tavLst>
                                    </p:anim>
                                    <p:anim calcmode="lin" valueType="num">
                                      <p:cBhvr additive="base">
                                        <p:cTn id="55" dur="500" fill="hold"/>
                                        <p:tgtEl>
                                          <p:spTgt spid="22"/>
                                        </p:tgtEl>
                                        <p:attrNameLst>
                                          <p:attrName>ppt_y</p:attrName>
                                        </p:attrNameLst>
                                      </p:cBhvr>
                                      <p:tavLst>
                                        <p:tav tm="0">
                                          <p:val>
                                            <p:strVal val="#ppt_y"/>
                                          </p:val>
                                        </p:tav>
                                        <p:tav tm="100000">
                                          <p:val>
                                            <p:strVal val="#ppt_y"/>
                                          </p:val>
                                        </p:tav>
                                      </p:tavLst>
                                    </p:anim>
                                  </p:childTnLst>
                                </p:cTn>
                              </p:par>
                              <p:par>
                                <p:cTn id="56" presetID="2" presetClass="entr" presetSubtype="2" fill="hold" grpId="0" nodeType="withEffect">
                                  <p:stCondLst>
                                    <p:cond delay="100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animBg="1"/>
      <p:bldP spid="16" grpId="0"/>
      <p:bldP spid="21" grpId="0"/>
      <p:bldP spid="22" grpId="0"/>
      <p:bldP spid="26" grpId="0"/>
      <p:bldP spid="27" grpId="0"/>
      <p:bldP spid="28" grpId="0"/>
      <p:bldP spid="3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标题标题标题标题</a:t>
            </a:r>
          </a:p>
        </p:txBody>
      </p:sp>
      <p:sp>
        <p:nvSpPr>
          <p:cNvPr id="11" name="Rectangle 19"/>
          <p:cNvSpPr>
            <a:spLocks noChangeArrowheads="1"/>
          </p:cNvSpPr>
          <p:nvPr/>
        </p:nvSpPr>
        <p:spPr bwMode="auto">
          <a:xfrm>
            <a:off x="1116403" y="5200358"/>
            <a:ext cx="2905827" cy="430887"/>
          </a:xfrm>
          <a:prstGeom prst="rect">
            <a:avLst/>
          </a:prstGeom>
          <a:noFill/>
          <a:ln w="9525">
            <a:noFill/>
            <a:miter lim="800000"/>
          </a:ln>
        </p:spPr>
        <p:txBody>
          <a:bodyPr wrap="square" lIns="0" tIns="0" rIns="0" bIns="0">
            <a:spAutoFit/>
          </a:bodyPr>
          <a:lstStyle/>
          <a:p>
            <a:pPr algn="r"/>
            <a:r>
              <a:rPr lang="zh-CN" altLang="en-US" sz="1400" dirty="0">
                <a:solidFill>
                  <a:schemeClr val="tx1">
                    <a:lumMod val="85000"/>
                    <a:lumOff val="15000"/>
                  </a:schemeClr>
                </a:solidFill>
                <a:latin typeface="阿里巴巴普惠体 R" pitchFamily="18" charset="-122"/>
                <a:ea typeface="阿里巴巴普惠体 R" pitchFamily="18" charset="-122"/>
                <a:cs typeface="阿里巴巴普惠体 R" pitchFamily="18" charset="-122"/>
              </a:rPr>
              <a:t>输入具体内容输入具体内容输入具体内容输入具体内容</a:t>
            </a:r>
            <a:endParaRPr lang="zh-CN" altLang="en-US" sz="1350" dirty="0">
              <a:solidFill>
                <a:schemeClr val="tx1">
                  <a:lumMod val="85000"/>
                  <a:lumOff val="15000"/>
                </a:schemeClr>
              </a:solidFill>
              <a:latin typeface="阿里巴巴普惠体 R" pitchFamily="18" charset="-122"/>
              <a:ea typeface="阿里巴巴普惠体 R" pitchFamily="18" charset="-122"/>
              <a:cs typeface="阿里巴巴普惠体 R" pitchFamily="18" charset="-122"/>
            </a:endParaRPr>
          </a:p>
        </p:txBody>
      </p:sp>
      <p:sp>
        <p:nvSpPr>
          <p:cNvPr id="12" name="Rectangle 21"/>
          <p:cNvSpPr>
            <a:spLocks noChangeArrowheads="1"/>
          </p:cNvSpPr>
          <p:nvPr/>
        </p:nvSpPr>
        <p:spPr bwMode="auto">
          <a:xfrm>
            <a:off x="1514767" y="2071688"/>
            <a:ext cx="2392156" cy="430887"/>
          </a:xfrm>
          <a:prstGeom prst="rect">
            <a:avLst/>
          </a:prstGeom>
          <a:noFill/>
          <a:ln w="9525">
            <a:noFill/>
            <a:miter lim="800000"/>
          </a:ln>
        </p:spPr>
        <p:txBody>
          <a:bodyPr wrap="square" lIns="0" tIns="0" rIns="0" bIns="0">
            <a:spAutoFit/>
          </a:bodyPr>
          <a:lstStyle/>
          <a:p>
            <a:pPr algn="r"/>
            <a:r>
              <a:rPr lang="zh-CN" altLang="en-US" sz="1400" dirty="0">
                <a:solidFill>
                  <a:schemeClr val="tx1">
                    <a:lumMod val="85000"/>
                    <a:lumOff val="15000"/>
                  </a:schemeClr>
                </a:solidFill>
                <a:latin typeface="阿里巴巴普惠体 R" pitchFamily="18" charset="-122"/>
                <a:ea typeface="阿里巴巴普惠体 R" pitchFamily="18" charset="-122"/>
                <a:cs typeface="阿里巴巴普惠体 R" pitchFamily="18" charset="-122"/>
              </a:rPr>
              <a:t>输入具体内容输入具体内容输入具体内容输入具体内容</a:t>
            </a:r>
            <a:endParaRPr lang="zh-CN" altLang="en-US" sz="1350" dirty="0">
              <a:solidFill>
                <a:schemeClr val="tx1">
                  <a:lumMod val="85000"/>
                  <a:lumOff val="15000"/>
                </a:schemeClr>
              </a:solidFill>
              <a:latin typeface="阿里巴巴普惠体 R" pitchFamily="18" charset="-122"/>
              <a:ea typeface="阿里巴巴普惠体 R" pitchFamily="18" charset="-122"/>
              <a:cs typeface="阿里巴巴普惠体 R" pitchFamily="18" charset="-122"/>
            </a:endParaRPr>
          </a:p>
        </p:txBody>
      </p:sp>
      <p:sp>
        <p:nvSpPr>
          <p:cNvPr id="13" name="Rectangle 23"/>
          <p:cNvSpPr>
            <a:spLocks noChangeArrowheads="1"/>
          </p:cNvSpPr>
          <p:nvPr/>
        </p:nvSpPr>
        <p:spPr bwMode="auto">
          <a:xfrm>
            <a:off x="1106997" y="3671380"/>
            <a:ext cx="2392156" cy="430887"/>
          </a:xfrm>
          <a:prstGeom prst="rect">
            <a:avLst/>
          </a:prstGeom>
          <a:noFill/>
          <a:ln w="9525">
            <a:noFill/>
            <a:miter lim="800000"/>
          </a:ln>
        </p:spPr>
        <p:txBody>
          <a:bodyPr wrap="square" lIns="0" tIns="0" rIns="0" bIns="0">
            <a:spAutoFit/>
          </a:bodyPr>
          <a:lstStyle/>
          <a:p>
            <a:pPr algn="r"/>
            <a:r>
              <a:rPr lang="zh-CN" altLang="en-US" sz="1400" dirty="0">
                <a:solidFill>
                  <a:schemeClr val="tx1">
                    <a:lumMod val="85000"/>
                    <a:lumOff val="15000"/>
                  </a:schemeClr>
                </a:solidFill>
                <a:latin typeface="阿里巴巴普惠体 R" pitchFamily="18" charset="-122"/>
                <a:ea typeface="阿里巴巴普惠体 R" pitchFamily="18" charset="-122"/>
                <a:cs typeface="阿里巴巴普惠体 R" pitchFamily="18" charset="-122"/>
              </a:rPr>
              <a:t>输入具体内容输入具体内容输入具体内容输入具体内容</a:t>
            </a:r>
            <a:endParaRPr lang="zh-CN" altLang="en-US" sz="1350" dirty="0">
              <a:solidFill>
                <a:schemeClr val="tx1">
                  <a:lumMod val="85000"/>
                  <a:lumOff val="15000"/>
                </a:schemeClr>
              </a:solidFill>
              <a:latin typeface="阿里巴巴普惠体 R" pitchFamily="18" charset="-122"/>
              <a:ea typeface="阿里巴巴普惠体 R" pitchFamily="18" charset="-122"/>
              <a:cs typeface="阿里巴巴普惠体 R" pitchFamily="18" charset="-122"/>
            </a:endParaRPr>
          </a:p>
        </p:txBody>
      </p:sp>
      <p:sp>
        <p:nvSpPr>
          <p:cNvPr id="14" name="Rectangle 25"/>
          <p:cNvSpPr>
            <a:spLocks noChangeArrowheads="1"/>
          </p:cNvSpPr>
          <p:nvPr/>
        </p:nvSpPr>
        <p:spPr bwMode="auto">
          <a:xfrm>
            <a:off x="4424301" y="5933806"/>
            <a:ext cx="2750192" cy="430887"/>
          </a:xfrm>
          <a:prstGeom prst="rect">
            <a:avLst/>
          </a:prstGeom>
          <a:noFill/>
          <a:ln w="9525">
            <a:noFill/>
            <a:miter lim="800000"/>
          </a:ln>
        </p:spPr>
        <p:txBody>
          <a:bodyPr wrap="square" lIns="0" tIns="0" rIns="0" bIns="0">
            <a:spAutoFit/>
          </a:bodyPr>
          <a:lstStyle/>
          <a:p>
            <a:pPr algn="ctr"/>
            <a:r>
              <a:rPr lang="zh-CN" altLang="en-US" sz="1400" dirty="0">
                <a:solidFill>
                  <a:schemeClr val="tx1">
                    <a:lumMod val="85000"/>
                    <a:lumOff val="15000"/>
                  </a:schemeClr>
                </a:solidFill>
                <a:latin typeface="阿里巴巴普惠体 R" pitchFamily="18" charset="-122"/>
                <a:ea typeface="阿里巴巴普惠体 R" pitchFamily="18" charset="-122"/>
                <a:cs typeface="阿里巴巴普惠体 R" pitchFamily="18" charset="-122"/>
              </a:rPr>
              <a:t>输入具体内容输入具体内容输入具体内容输入具体内容</a:t>
            </a:r>
            <a:endParaRPr lang="zh-CN" altLang="en-US" sz="1350" dirty="0">
              <a:solidFill>
                <a:schemeClr val="tx1">
                  <a:lumMod val="85000"/>
                  <a:lumOff val="15000"/>
                </a:schemeClr>
              </a:solidFill>
              <a:latin typeface="阿里巴巴普惠体 R" pitchFamily="18" charset="-122"/>
              <a:ea typeface="阿里巴巴普惠体 R" pitchFamily="18" charset="-122"/>
              <a:cs typeface="阿里巴巴普惠体 R" pitchFamily="18" charset="-122"/>
            </a:endParaRPr>
          </a:p>
        </p:txBody>
      </p:sp>
      <p:sp>
        <p:nvSpPr>
          <p:cNvPr id="15" name="Rectangle 40"/>
          <p:cNvSpPr>
            <a:spLocks noChangeArrowheads="1"/>
          </p:cNvSpPr>
          <p:nvPr/>
        </p:nvSpPr>
        <p:spPr bwMode="auto">
          <a:xfrm>
            <a:off x="7622661" y="5213331"/>
            <a:ext cx="2908349" cy="430887"/>
          </a:xfrm>
          <a:prstGeom prst="rect">
            <a:avLst/>
          </a:prstGeom>
          <a:noFill/>
          <a:ln w="9525">
            <a:noFill/>
            <a:miter lim="800000"/>
          </a:ln>
        </p:spPr>
        <p:txBody>
          <a:bodyPr wrap="square" lIns="0" tIns="0" rIns="0" bIns="0">
            <a:spAutoFit/>
          </a:bodyPr>
          <a:lstStyle/>
          <a:p>
            <a:r>
              <a:rPr lang="zh-CN" altLang="en-US" sz="1400" dirty="0">
                <a:solidFill>
                  <a:schemeClr val="tx1">
                    <a:lumMod val="85000"/>
                    <a:lumOff val="15000"/>
                  </a:schemeClr>
                </a:solidFill>
                <a:latin typeface="阿里巴巴普惠体 R" pitchFamily="18" charset="-122"/>
                <a:ea typeface="阿里巴巴普惠体 R" pitchFamily="18" charset="-122"/>
                <a:cs typeface="阿里巴巴普惠体 R" pitchFamily="18" charset="-122"/>
              </a:rPr>
              <a:t>输入具体内容输入具体内容输入具体内容输入具体内容</a:t>
            </a:r>
            <a:endParaRPr lang="zh-CN" altLang="en-US" sz="1350" dirty="0">
              <a:solidFill>
                <a:schemeClr val="tx1">
                  <a:lumMod val="85000"/>
                  <a:lumOff val="15000"/>
                </a:schemeClr>
              </a:solidFill>
              <a:latin typeface="阿里巴巴普惠体 R" pitchFamily="18" charset="-122"/>
              <a:ea typeface="阿里巴巴普惠体 R" pitchFamily="18" charset="-122"/>
              <a:cs typeface="阿里巴巴普惠体 R" pitchFamily="18" charset="-122"/>
            </a:endParaRPr>
          </a:p>
        </p:txBody>
      </p:sp>
      <p:sp>
        <p:nvSpPr>
          <p:cNvPr id="16" name="Rectangle 42"/>
          <p:cNvSpPr>
            <a:spLocks noChangeArrowheads="1"/>
          </p:cNvSpPr>
          <p:nvPr/>
        </p:nvSpPr>
        <p:spPr bwMode="auto">
          <a:xfrm>
            <a:off x="4505633" y="1281875"/>
            <a:ext cx="2587528" cy="430887"/>
          </a:xfrm>
          <a:prstGeom prst="rect">
            <a:avLst/>
          </a:prstGeom>
          <a:noFill/>
          <a:ln w="9525">
            <a:noFill/>
            <a:miter lim="800000"/>
          </a:ln>
        </p:spPr>
        <p:txBody>
          <a:bodyPr wrap="square" lIns="0" tIns="0" rIns="0" bIns="0">
            <a:spAutoFit/>
          </a:bodyPr>
          <a:lstStyle/>
          <a:p>
            <a:pPr algn="ctr"/>
            <a:r>
              <a:rPr lang="zh-CN" altLang="en-US" sz="1400" dirty="0">
                <a:solidFill>
                  <a:schemeClr val="tx1">
                    <a:lumMod val="85000"/>
                    <a:lumOff val="15000"/>
                  </a:schemeClr>
                </a:solidFill>
                <a:latin typeface="阿里巴巴普惠体 R" pitchFamily="18" charset="-122"/>
                <a:ea typeface="阿里巴巴普惠体 R" pitchFamily="18" charset="-122"/>
                <a:cs typeface="阿里巴巴普惠体 R" pitchFamily="18" charset="-122"/>
              </a:rPr>
              <a:t>输入具体内容输入具体内容输入具体内容输入具体内容</a:t>
            </a:r>
            <a:endParaRPr lang="zh-CN" altLang="en-US" sz="1350" dirty="0">
              <a:solidFill>
                <a:schemeClr val="tx1">
                  <a:lumMod val="85000"/>
                  <a:lumOff val="15000"/>
                </a:schemeClr>
              </a:solidFill>
              <a:latin typeface="阿里巴巴普惠体 R" pitchFamily="18" charset="-122"/>
              <a:ea typeface="阿里巴巴普惠体 R" pitchFamily="18" charset="-122"/>
              <a:cs typeface="阿里巴巴普惠体 R" pitchFamily="18" charset="-122"/>
            </a:endParaRPr>
          </a:p>
        </p:txBody>
      </p:sp>
      <p:sp>
        <p:nvSpPr>
          <p:cNvPr id="17" name="Rectangle 44"/>
          <p:cNvSpPr>
            <a:spLocks noChangeArrowheads="1"/>
          </p:cNvSpPr>
          <p:nvPr/>
        </p:nvSpPr>
        <p:spPr bwMode="auto">
          <a:xfrm>
            <a:off x="7622661" y="2072340"/>
            <a:ext cx="2447984" cy="430887"/>
          </a:xfrm>
          <a:prstGeom prst="rect">
            <a:avLst/>
          </a:prstGeom>
          <a:noFill/>
          <a:ln w="9525">
            <a:noFill/>
            <a:miter lim="800000"/>
          </a:ln>
        </p:spPr>
        <p:txBody>
          <a:bodyPr wrap="square" lIns="0" tIns="0" rIns="0" bIns="0">
            <a:spAutoFit/>
          </a:bodyPr>
          <a:lstStyle/>
          <a:p>
            <a:r>
              <a:rPr lang="zh-CN" altLang="en-US" sz="1400" dirty="0">
                <a:solidFill>
                  <a:schemeClr val="tx1">
                    <a:lumMod val="85000"/>
                    <a:lumOff val="15000"/>
                  </a:schemeClr>
                </a:solidFill>
                <a:latin typeface="阿里巴巴普惠体 R" pitchFamily="18" charset="-122"/>
                <a:ea typeface="阿里巴巴普惠体 R" pitchFamily="18" charset="-122"/>
                <a:cs typeface="阿里巴巴普惠体 R" pitchFamily="18" charset="-122"/>
              </a:rPr>
              <a:t>输入具体内容输入具体内容输入具体内容输入具体内容</a:t>
            </a:r>
            <a:endParaRPr lang="zh-CN" altLang="en-US" sz="1350" dirty="0">
              <a:solidFill>
                <a:schemeClr val="tx1">
                  <a:lumMod val="85000"/>
                  <a:lumOff val="15000"/>
                </a:schemeClr>
              </a:solidFill>
              <a:latin typeface="阿里巴巴普惠体 R" pitchFamily="18" charset="-122"/>
              <a:ea typeface="阿里巴巴普惠体 R" pitchFamily="18" charset="-122"/>
              <a:cs typeface="阿里巴巴普惠体 R" pitchFamily="18" charset="-122"/>
            </a:endParaRPr>
          </a:p>
        </p:txBody>
      </p:sp>
      <p:sp>
        <p:nvSpPr>
          <p:cNvPr id="18" name="Rectangle 46"/>
          <p:cNvSpPr>
            <a:spLocks noChangeArrowheads="1"/>
          </p:cNvSpPr>
          <p:nvPr/>
        </p:nvSpPr>
        <p:spPr bwMode="auto">
          <a:xfrm>
            <a:off x="7999294" y="3671380"/>
            <a:ext cx="2645583" cy="430887"/>
          </a:xfrm>
          <a:prstGeom prst="rect">
            <a:avLst/>
          </a:prstGeom>
          <a:noFill/>
          <a:ln w="9525">
            <a:noFill/>
            <a:miter lim="800000"/>
          </a:ln>
        </p:spPr>
        <p:txBody>
          <a:bodyPr wrap="square" lIns="0" tIns="0" rIns="0" bIns="0">
            <a:spAutoFit/>
          </a:bodyPr>
          <a:lstStyle/>
          <a:p>
            <a:r>
              <a:rPr lang="zh-CN" altLang="en-US" sz="1400" dirty="0">
                <a:solidFill>
                  <a:schemeClr val="tx1">
                    <a:lumMod val="85000"/>
                    <a:lumOff val="15000"/>
                  </a:schemeClr>
                </a:solidFill>
                <a:latin typeface="阿里巴巴普惠体 R" pitchFamily="18" charset="-122"/>
                <a:ea typeface="阿里巴巴普惠体 R" pitchFamily="18" charset="-122"/>
                <a:cs typeface="阿里巴巴普惠体 R" pitchFamily="18" charset="-122"/>
              </a:rPr>
              <a:t>输入具体内容输入具体内容输入具体内容输入具体内容</a:t>
            </a:r>
            <a:endParaRPr lang="zh-CN" altLang="en-US" sz="1350" dirty="0">
              <a:solidFill>
                <a:schemeClr val="tx1">
                  <a:lumMod val="85000"/>
                  <a:lumOff val="15000"/>
                </a:schemeClr>
              </a:solidFill>
              <a:latin typeface="阿里巴巴普惠体 R" pitchFamily="18" charset="-122"/>
              <a:ea typeface="阿里巴巴普惠体 R" pitchFamily="18" charset="-122"/>
              <a:cs typeface="阿里巴巴普惠体 R" pitchFamily="18" charset="-122"/>
            </a:endParaRPr>
          </a:p>
        </p:txBody>
      </p:sp>
      <p:sp>
        <p:nvSpPr>
          <p:cNvPr id="19" name="矩形 18"/>
          <p:cNvSpPr/>
          <p:nvPr/>
        </p:nvSpPr>
        <p:spPr>
          <a:xfrm>
            <a:off x="4778919" y="3956899"/>
            <a:ext cx="2040955" cy="954107"/>
          </a:xfrm>
          <a:prstGeom prst="rect">
            <a:avLst/>
          </a:prstGeom>
        </p:spPr>
        <p:txBody>
          <a:bodyPr wrap="square">
            <a:spAutoFit/>
          </a:bodyPr>
          <a:lstStyle/>
          <a:p>
            <a:pPr algn="ctr"/>
            <a:r>
              <a:rPr lang="zh-CN" altLang="en-US" sz="2800" b="1" dirty="0">
                <a:solidFill>
                  <a:srgbClr val="C00000"/>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标题内容标题内容</a:t>
            </a:r>
          </a:p>
        </p:txBody>
      </p:sp>
      <p:sp>
        <p:nvSpPr>
          <p:cNvPr id="28" name="Freeform 29"/>
          <p:cNvSpPr/>
          <p:nvPr/>
        </p:nvSpPr>
        <p:spPr bwMode="auto">
          <a:xfrm>
            <a:off x="5236118" y="2740251"/>
            <a:ext cx="1126555" cy="1006684"/>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p:spPr>
        <p:txBody>
          <a:bodyPr vert="horz" wrap="square" lIns="91440" tIns="45720" rIns="91440" bIns="45720" numCol="1" anchor="t" anchorCtr="0" compatLnSpc="1"/>
          <a:lstStyle/>
          <a:p>
            <a:endParaRPr lang="zh-CN" altLang="en-US" sz="1350" dirty="0">
              <a:solidFill>
                <a:schemeClr val="tx1">
                  <a:lumMod val="85000"/>
                  <a:lumOff val="15000"/>
                </a:schemeClr>
              </a:solidFill>
              <a:ea typeface="阿里巴巴普惠体 R" pitchFamily="18" charset="-122"/>
            </a:endParaRPr>
          </a:p>
        </p:txBody>
      </p:sp>
      <p:sp>
        <p:nvSpPr>
          <p:cNvPr id="29" name="椭圆 28"/>
          <p:cNvSpPr/>
          <p:nvPr/>
        </p:nvSpPr>
        <p:spPr>
          <a:xfrm>
            <a:off x="4061858" y="2072340"/>
            <a:ext cx="3475079" cy="3475079"/>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lumMod val="85000"/>
                  <a:lumOff val="15000"/>
                </a:schemeClr>
              </a:solidFill>
              <a:ea typeface="阿里巴巴普惠体 R" pitchFamily="18" charset="-122"/>
            </a:endParaRPr>
          </a:p>
        </p:txBody>
      </p:sp>
      <p:sp>
        <p:nvSpPr>
          <p:cNvPr id="30" name="椭圆 29"/>
          <p:cNvSpPr/>
          <p:nvPr/>
        </p:nvSpPr>
        <p:spPr>
          <a:xfrm>
            <a:off x="5521844" y="1845666"/>
            <a:ext cx="555107" cy="555107"/>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200" b="1" dirty="0">
                <a:solidFill>
                  <a:schemeClr val="bg1"/>
                </a:solidFill>
                <a:latin typeface="Arial" panose="020B0604020202020204" pitchFamily="34" charset="0"/>
                <a:ea typeface="阿里巴巴普惠体 R" pitchFamily="18" charset="-122"/>
                <a:cs typeface="Arial" panose="020B0604020202020204" pitchFamily="34" charset="0"/>
              </a:rPr>
              <a:t>1</a:t>
            </a:r>
            <a:endParaRPr lang="zh-CN" altLang="en-US" sz="2200" b="1" dirty="0">
              <a:solidFill>
                <a:schemeClr val="bg1"/>
              </a:solidFill>
              <a:latin typeface="Arial" panose="020B0604020202020204" pitchFamily="34" charset="0"/>
              <a:ea typeface="阿里巴巴普惠体 R" pitchFamily="18" charset="-122"/>
              <a:cs typeface="Arial" panose="020B0604020202020204" pitchFamily="34" charset="0"/>
            </a:endParaRPr>
          </a:p>
        </p:txBody>
      </p:sp>
      <p:sp>
        <p:nvSpPr>
          <p:cNvPr id="31" name="椭圆 30"/>
          <p:cNvSpPr/>
          <p:nvPr/>
        </p:nvSpPr>
        <p:spPr>
          <a:xfrm>
            <a:off x="6847613" y="2374303"/>
            <a:ext cx="555107" cy="555107"/>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200" b="1" dirty="0">
                <a:solidFill>
                  <a:schemeClr val="bg1"/>
                </a:solidFill>
                <a:latin typeface="Arial" panose="020B0604020202020204" pitchFamily="34" charset="0"/>
                <a:ea typeface="阿里巴巴普惠体 R" pitchFamily="18" charset="-122"/>
                <a:cs typeface="Arial" panose="020B0604020202020204" pitchFamily="34" charset="0"/>
              </a:rPr>
              <a:t>2</a:t>
            </a:r>
            <a:endParaRPr lang="zh-CN" altLang="en-US" sz="2200" b="1" dirty="0">
              <a:solidFill>
                <a:schemeClr val="bg1"/>
              </a:solidFill>
              <a:latin typeface="Arial" panose="020B0604020202020204" pitchFamily="34" charset="0"/>
              <a:ea typeface="阿里巴巴普惠体 R" pitchFamily="18" charset="-122"/>
              <a:cs typeface="Arial" panose="020B0604020202020204" pitchFamily="34" charset="0"/>
            </a:endParaRPr>
          </a:p>
        </p:txBody>
      </p:sp>
      <p:sp>
        <p:nvSpPr>
          <p:cNvPr id="32" name="椭圆 31"/>
          <p:cNvSpPr/>
          <p:nvPr/>
        </p:nvSpPr>
        <p:spPr>
          <a:xfrm>
            <a:off x="7200037" y="3532325"/>
            <a:ext cx="555107" cy="555107"/>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200" b="1" dirty="0">
                <a:solidFill>
                  <a:schemeClr val="bg1"/>
                </a:solidFill>
                <a:latin typeface="Arial" panose="020B0604020202020204" pitchFamily="34" charset="0"/>
                <a:ea typeface="阿里巴巴普惠体 R" pitchFamily="18" charset="-122"/>
                <a:cs typeface="Arial" panose="020B0604020202020204" pitchFamily="34" charset="0"/>
              </a:rPr>
              <a:t>3</a:t>
            </a:r>
            <a:endParaRPr lang="zh-CN" altLang="en-US" sz="2200" b="1" dirty="0">
              <a:solidFill>
                <a:schemeClr val="bg1"/>
              </a:solidFill>
              <a:latin typeface="Arial" panose="020B0604020202020204" pitchFamily="34" charset="0"/>
              <a:ea typeface="阿里巴巴普惠体 R" pitchFamily="18" charset="-122"/>
              <a:cs typeface="Arial" panose="020B0604020202020204" pitchFamily="34" charset="0"/>
            </a:endParaRPr>
          </a:p>
        </p:txBody>
      </p:sp>
      <p:sp>
        <p:nvSpPr>
          <p:cNvPr id="33" name="椭圆 32"/>
          <p:cNvSpPr/>
          <p:nvPr/>
        </p:nvSpPr>
        <p:spPr>
          <a:xfrm>
            <a:off x="6847613" y="4784127"/>
            <a:ext cx="555107" cy="555107"/>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200" b="1" dirty="0">
                <a:solidFill>
                  <a:schemeClr val="bg1"/>
                </a:solidFill>
                <a:latin typeface="Arial" panose="020B0604020202020204" pitchFamily="34" charset="0"/>
                <a:ea typeface="阿里巴巴普惠体 R" pitchFamily="18" charset="-122"/>
                <a:cs typeface="Arial" panose="020B0604020202020204" pitchFamily="34" charset="0"/>
              </a:rPr>
              <a:t>4</a:t>
            </a:r>
            <a:endParaRPr lang="zh-CN" altLang="en-US" sz="2200" b="1" dirty="0">
              <a:solidFill>
                <a:schemeClr val="bg1"/>
              </a:solidFill>
              <a:latin typeface="Arial" panose="020B0604020202020204" pitchFamily="34" charset="0"/>
              <a:ea typeface="阿里巴巴普惠体 R" pitchFamily="18" charset="-122"/>
              <a:cs typeface="Arial" panose="020B0604020202020204" pitchFamily="34" charset="0"/>
            </a:endParaRPr>
          </a:p>
        </p:txBody>
      </p:sp>
      <p:sp>
        <p:nvSpPr>
          <p:cNvPr id="34" name="椭圆 33"/>
          <p:cNvSpPr/>
          <p:nvPr/>
        </p:nvSpPr>
        <p:spPr>
          <a:xfrm>
            <a:off x="5521844" y="5236566"/>
            <a:ext cx="555107" cy="555107"/>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200" b="1" dirty="0">
                <a:solidFill>
                  <a:schemeClr val="bg1"/>
                </a:solidFill>
                <a:latin typeface="Arial" panose="020B0604020202020204" pitchFamily="34" charset="0"/>
                <a:ea typeface="阿里巴巴普惠体 R" pitchFamily="18" charset="-122"/>
                <a:cs typeface="Arial" panose="020B0604020202020204" pitchFamily="34" charset="0"/>
              </a:rPr>
              <a:t>5</a:t>
            </a:r>
            <a:endParaRPr lang="zh-CN" altLang="en-US" sz="2200" b="1" dirty="0">
              <a:solidFill>
                <a:schemeClr val="bg1"/>
              </a:solidFill>
              <a:latin typeface="Arial" panose="020B0604020202020204" pitchFamily="34" charset="0"/>
              <a:ea typeface="阿里巴巴普惠体 R" pitchFamily="18" charset="-122"/>
              <a:cs typeface="Arial" panose="020B0604020202020204" pitchFamily="34" charset="0"/>
            </a:endParaRPr>
          </a:p>
        </p:txBody>
      </p:sp>
      <p:sp>
        <p:nvSpPr>
          <p:cNvPr id="35" name="椭圆 34"/>
          <p:cNvSpPr/>
          <p:nvPr/>
        </p:nvSpPr>
        <p:spPr>
          <a:xfrm>
            <a:off x="4252049" y="4784127"/>
            <a:ext cx="555107" cy="555107"/>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200" b="1" dirty="0">
                <a:solidFill>
                  <a:schemeClr val="bg1"/>
                </a:solidFill>
                <a:latin typeface="Arial" panose="020B0604020202020204" pitchFamily="34" charset="0"/>
                <a:ea typeface="阿里巴巴普惠体 R" pitchFamily="18" charset="-122"/>
                <a:cs typeface="Arial" panose="020B0604020202020204" pitchFamily="34" charset="0"/>
              </a:rPr>
              <a:t>6</a:t>
            </a:r>
            <a:endParaRPr lang="zh-CN" altLang="en-US" sz="2200" b="1" dirty="0">
              <a:solidFill>
                <a:schemeClr val="bg1"/>
              </a:solidFill>
              <a:latin typeface="Arial" panose="020B0604020202020204" pitchFamily="34" charset="0"/>
              <a:ea typeface="阿里巴巴普惠体 R" pitchFamily="18" charset="-122"/>
              <a:cs typeface="Arial" panose="020B0604020202020204" pitchFamily="34" charset="0"/>
            </a:endParaRPr>
          </a:p>
        </p:txBody>
      </p:sp>
      <p:sp>
        <p:nvSpPr>
          <p:cNvPr id="36" name="椭圆 35"/>
          <p:cNvSpPr/>
          <p:nvPr/>
        </p:nvSpPr>
        <p:spPr>
          <a:xfrm>
            <a:off x="3751988" y="3532325"/>
            <a:ext cx="555107" cy="555107"/>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200" b="1" dirty="0">
                <a:solidFill>
                  <a:schemeClr val="bg1"/>
                </a:solidFill>
                <a:latin typeface="Arial" panose="020B0604020202020204" pitchFamily="34" charset="0"/>
                <a:ea typeface="阿里巴巴普惠体 R" pitchFamily="18" charset="-122"/>
                <a:cs typeface="Arial" panose="020B0604020202020204" pitchFamily="34" charset="0"/>
              </a:rPr>
              <a:t>7</a:t>
            </a:r>
            <a:endParaRPr lang="zh-CN" altLang="en-US" sz="2200" b="1" dirty="0">
              <a:solidFill>
                <a:schemeClr val="bg1"/>
              </a:solidFill>
              <a:latin typeface="Arial" panose="020B0604020202020204" pitchFamily="34" charset="0"/>
              <a:ea typeface="阿里巴巴普惠体 R" pitchFamily="18" charset="-122"/>
              <a:cs typeface="Arial" panose="020B0604020202020204" pitchFamily="34" charset="0"/>
            </a:endParaRPr>
          </a:p>
        </p:txBody>
      </p:sp>
      <p:sp>
        <p:nvSpPr>
          <p:cNvPr id="37" name="椭圆 36"/>
          <p:cNvSpPr/>
          <p:nvPr/>
        </p:nvSpPr>
        <p:spPr>
          <a:xfrm>
            <a:off x="4252049" y="2374303"/>
            <a:ext cx="555107" cy="555107"/>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200" b="1" dirty="0">
                <a:solidFill>
                  <a:schemeClr val="bg1"/>
                </a:solidFill>
                <a:latin typeface="Arial" panose="020B0604020202020204" pitchFamily="34" charset="0"/>
                <a:ea typeface="阿里巴巴普惠体 R" pitchFamily="18" charset="-122"/>
                <a:cs typeface="Arial" panose="020B0604020202020204" pitchFamily="34" charset="0"/>
              </a:rPr>
              <a:t>8</a:t>
            </a:r>
            <a:endParaRPr lang="zh-CN" altLang="en-US" sz="2200" b="1" dirty="0">
              <a:solidFill>
                <a:schemeClr val="bg1"/>
              </a:solidFill>
              <a:latin typeface="Arial" panose="020B0604020202020204" pitchFamily="34" charset="0"/>
              <a:ea typeface="阿里巴巴普惠体 R" pitchFamily="18"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anim calcmode="lin" valueType="num">
                                      <p:cBhvr>
                                        <p:cTn id="10" dur="500" fill="hold"/>
                                        <p:tgtEl>
                                          <p:spTgt spid="28"/>
                                        </p:tgtEl>
                                        <p:attrNameLst>
                                          <p:attrName>ppt_x</p:attrName>
                                        </p:attrNameLst>
                                      </p:cBhvr>
                                      <p:tavLst>
                                        <p:tav tm="0">
                                          <p:val>
                                            <p:fltVal val="0.5"/>
                                          </p:val>
                                        </p:tav>
                                        <p:tav tm="100000">
                                          <p:val>
                                            <p:strVal val="#ppt_x"/>
                                          </p:val>
                                        </p:tav>
                                      </p:tavLst>
                                    </p:anim>
                                    <p:anim calcmode="lin" valueType="num">
                                      <p:cBhvr>
                                        <p:cTn id="11" dur="500" fill="hold"/>
                                        <p:tgtEl>
                                          <p:spTgt spid="28"/>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p:cTn id="14" dur="500" fill="hold"/>
                                        <p:tgtEl>
                                          <p:spTgt spid="19"/>
                                        </p:tgtEl>
                                        <p:attrNameLst>
                                          <p:attrName>ppt_w</p:attrName>
                                        </p:attrNameLst>
                                      </p:cBhvr>
                                      <p:tavLst>
                                        <p:tav tm="0">
                                          <p:val>
                                            <p:fltVal val="0"/>
                                          </p:val>
                                        </p:tav>
                                        <p:tav tm="100000">
                                          <p:val>
                                            <p:strVal val="#ppt_w"/>
                                          </p:val>
                                        </p:tav>
                                      </p:tavLst>
                                    </p:anim>
                                    <p:anim calcmode="lin" valueType="num">
                                      <p:cBhvr>
                                        <p:cTn id="15" dur="500" fill="hold"/>
                                        <p:tgtEl>
                                          <p:spTgt spid="19"/>
                                        </p:tgtEl>
                                        <p:attrNameLst>
                                          <p:attrName>ppt_h</p:attrName>
                                        </p:attrNameLst>
                                      </p:cBhvr>
                                      <p:tavLst>
                                        <p:tav tm="0">
                                          <p:val>
                                            <p:fltVal val="0"/>
                                          </p:val>
                                        </p:tav>
                                        <p:tav tm="100000">
                                          <p:val>
                                            <p:strVal val="#ppt_h"/>
                                          </p:val>
                                        </p:tav>
                                      </p:tavLst>
                                    </p:anim>
                                    <p:animEffect transition="in" filter="fade">
                                      <p:cBhvr>
                                        <p:cTn id="16" dur="500"/>
                                        <p:tgtEl>
                                          <p:spTgt spid="19"/>
                                        </p:tgtEl>
                                      </p:cBhvr>
                                    </p:animEffect>
                                    <p:anim calcmode="lin" valueType="num">
                                      <p:cBhvr>
                                        <p:cTn id="17" dur="500" fill="hold"/>
                                        <p:tgtEl>
                                          <p:spTgt spid="19"/>
                                        </p:tgtEl>
                                        <p:attrNameLst>
                                          <p:attrName>ppt_x</p:attrName>
                                        </p:attrNameLst>
                                      </p:cBhvr>
                                      <p:tavLst>
                                        <p:tav tm="0">
                                          <p:val>
                                            <p:fltVal val="0.5"/>
                                          </p:val>
                                        </p:tav>
                                        <p:tav tm="100000">
                                          <p:val>
                                            <p:strVal val="#ppt_x"/>
                                          </p:val>
                                        </p:tav>
                                      </p:tavLst>
                                    </p:anim>
                                    <p:anim calcmode="lin" valueType="num">
                                      <p:cBhvr>
                                        <p:cTn id="18" dur="500" fill="hold"/>
                                        <p:tgtEl>
                                          <p:spTgt spid="19"/>
                                        </p:tgtEl>
                                        <p:attrNameLst>
                                          <p:attrName>ppt_y</p:attrName>
                                        </p:attrNameLst>
                                      </p:cBhvr>
                                      <p:tavLst>
                                        <p:tav tm="0">
                                          <p:val>
                                            <p:fltVal val="0.5"/>
                                          </p:val>
                                        </p:tav>
                                        <p:tav tm="100000">
                                          <p:val>
                                            <p:strVal val="#ppt_y"/>
                                          </p:val>
                                        </p:tav>
                                      </p:tavLst>
                                    </p:anim>
                                  </p:childTnLst>
                                </p:cTn>
                              </p:par>
                              <p:par>
                                <p:cTn id="19" presetID="53" presetClass="entr" presetSubtype="528" fill="hold" grpId="0" nodeType="withEffect">
                                  <p:stCondLst>
                                    <p:cond delay="300"/>
                                  </p:stCondLst>
                                  <p:childTnLst>
                                    <p:set>
                                      <p:cBhvr>
                                        <p:cTn id="20" dur="1" fill="hold">
                                          <p:stCondLst>
                                            <p:cond delay="0"/>
                                          </p:stCondLst>
                                        </p:cTn>
                                        <p:tgtEl>
                                          <p:spTgt spid="29"/>
                                        </p:tgtEl>
                                        <p:attrNameLst>
                                          <p:attrName>style.visibility</p:attrName>
                                        </p:attrNameLst>
                                      </p:cBhvr>
                                      <p:to>
                                        <p:strVal val="visible"/>
                                      </p:to>
                                    </p:set>
                                    <p:anim calcmode="lin" valueType="num">
                                      <p:cBhvr>
                                        <p:cTn id="21" dur="500" fill="hold"/>
                                        <p:tgtEl>
                                          <p:spTgt spid="29"/>
                                        </p:tgtEl>
                                        <p:attrNameLst>
                                          <p:attrName>ppt_w</p:attrName>
                                        </p:attrNameLst>
                                      </p:cBhvr>
                                      <p:tavLst>
                                        <p:tav tm="0">
                                          <p:val>
                                            <p:fltVal val="0"/>
                                          </p:val>
                                        </p:tav>
                                        <p:tav tm="100000">
                                          <p:val>
                                            <p:strVal val="#ppt_w"/>
                                          </p:val>
                                        </p:tav>
                                      </p:tavLst>
                                    </p:anim>
                                    <p:anim calcmode="lin" valueType="num">
                                      <p:cBhvr>
                                        <p:cTn id="22" dur="500" fill="hold"/>
                                        <p:tgtEl>
                                          <p:spTgt spid="29"/>
                                        </p:tgtEl>
                                        <p:attrNameLst>
                                          <p:attrName>ppt_h</p:attrName>
                                        </p:attrNameLst>
                                      </p:cBhvr>
                                      <p:tavLst>
                                        <p:tav tm="0">
                                          <p:val>
                                            <p:fltVal val="0"/>
                                          </p:val>
                                        </p:tav>
                                        <p:tav tm="100000">
                                          <p:val>
                                            <p:strVal val="#ppt_h"/>
                                          </p:val>
                                        </p:tav>
                                      </p:tavLst>
                                    </p:anim>
                                    <p:animEffect transition="in" filter="fade">
                                      <p:cBhvr>
                                        <p:cTn id="23" dur="500"/>
                                        <p:tgtEl>
                                          <p:spTgt spid="29"/>
                                        </p:tgtEl>
                                      </p:cBhvr>
                                    </p:animEffect>
                                    <p:anim calcmode="lin" valueType="num">
                                      <p:cBhvr>
                                        <p:cTn id="24" dur="500" fill="hold"/>
                                        <p:tgtEl>
                                          <p:spTgt spid="29"/>
                                        </p:tgtEl>
                                        <p:attrNameLst>
                                          <p:attrName>ppt_x</p:attrName>
                                        </p:attrNameLst>
                                      </p:cBhvr>
                                      <p:tavLst>
                                        <p:tav tm="0">
                                          <p:val>
                                            <p:fltVal val="0.5"/>
                                          </p:val>
                                        </p:tav>
                                        <p:tav tm="100000">
                                          <p:val>
                                            <p:strVal val="#ppt_x"/>
                                          </p:val>
                                        </p:tav>
                                      </p:tavLst>
                                    </p:anim>
                                    <p:anim calcmode="lin" valueType="num">
                                      <p:cBhvr>
                                        <p:cTn id="25" dur="500" fill="hold"/>
                                        <p:tgtEl>
                                          <p:spTgt spid="29"/>
                                        </p:tgtEl>
                                        <p:attrNameLst>
                                          <p:attrName>ppt_y</p:attrName>
                                        </p:attrNameLst>
                                      </p:cBhvr>
                                      <p:tavLst>
                                        <p:tav tm="0">
                                          <p:val>
                                            <p:fltVal val="0.5"/>
                                          </p:val>
                                        </p:tav>
                                        <p:tav tm="100000">
                                          <p:val>
                                            <p:strVal val="#ppt_y"/>
                                          </p:val>
                                        </p:tav>
                                      </p:tavLst>
                                    </p:anim>
                                  </p:childTnLst>
                                </p:cTn>
                              </p:par>
                            </p:childTnLst>
                          </p:cTn>
                        </p:par>
                        <p:par>
                          <p:cTn id="26" fill="hold">
                            <p:stCondLst>
                              <p:cond delay="500"/>
                            </p:stCondLst>
                            <p:childTnLst>
                              <p:par>
                                <p:cTn id="27" presetID="23" presetClass="entr" presetSubtype="36"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 calcmode="lin" valueType="num">
                                      <p:cBhvr>
                                        <p:cTn id="29" dur="500" fill="hold"/>
                                        <p:tgtEl>
                                          <p:spTgt spid="30"/>
                                        </p:tgtEl>
                                        <p:attrNameLst>
                                          <p:attrName>ppt_w</p:attrName>
                                        </p:attrNameLst>
                                      </p:cBhvr>
                                      <p:tavLst>
                                        <p:tav tm="0">
                                          <p:val>
                                            <p:strVal val="(6*min(max(#ppt_w*#ppt_h,.3),1)-7.4)/-.7*#ppt_w"/>
                                          </p:val>
                                        </p:tav>
                                        <p:tav tm="100000">
                                          <p:val>
                                            <p:strVal val="#ppt_w"/>
                                          </p:val>
                                        </p:tav>
                                      </p:tavLst>
                                    </p:anim>
                                    <p:anim calcmode="lin" valueType="num">
                                      <p:cBhvr>
                                        <p:cTn id="30" dur="500" fill="hold"/>
                                        <p:tgtEl>
                                          <p:spTgt spid="30"/>
                                        </p:tgtEl>
                                        <p:attrNameLst>
                                          <p:attrName>ppt_h</p:attrName>
                                        </p:attrNameLst>
                                      </p:cBhvr>
                                      <p:tavLst>
                                        <p:tav tm="0">
                                          <p:val>
                                            <p:strVal val="(6*min(max(#ppt_w*#ppt_h,.3),1)-7.4)/-.7*#ppt_h"/>
                                          </p:val>
                                        </p:tav>
                                        <p:tav tm="100000">
                                          <p:val>
                                            <p:strVal val="#ppt_h"/>
                                          </p:val>
                                        </p:tav>
                                      </p:tavLst>
                                    </p:anim>
                                    <p:anim calcmode="lin" valueType="num">
                                      <p:cBhvr>
                                        <p:cTn id="31" dur="500" fill="hold"/>
                                        <p:tgtEl>
                                          <p:spTgt spid="30"/>
                                        </p:tgtEl>
                                        <p:attrNameLst>
                                          <p:attrName>ppt_x</p:attrName>
                                        </p:attrNameLst>
                                      </p:cBhvr>
                                      <p:tavLst>
                                        <p:tav tm="0">
                                          <p:val>
                                            <p:fltVal val="0.5"/>
                                          </p:val>
                                        </p:tav>
                                        <p:tav tm="100000">
                                          <p:val>
                                            <p:strVal val="#ppt_x"/>
                                          </p:val>
                                        </p:tav>
                                      </p:tavLst>
                                    </p:anim>
                                    <p:anim calcmode="lin" valueType="num">
                                      <p:cBhvr>
                                        <p:cTn id="32" dur="500" fill="hold"/>
                                        <p:tgtEl>
                                          <p:spTgt spid="30"/>
                                        </p:tgtEl>
                                        <p:attrNameLst>
                                          <p:attrName>ppt_y</p:attrName>
                                        </p:attrNameLst>
                                      </p:cBhvr>
                                      <p:tavLst>
                                        <p:tav tm="0">
                                          <p:val>
                                            <p:strVal val="1+(6*min(max(#ppt_w*#ppt_h,.3),1)-7.4)/-.7*#ppt_h/2"/>
                                          </p:val>
                                        </p:tav>
                                        <p:tav tm="100000">
                                          <p:val>
                                            <p:strVal val="#ppt_y"/>
                                          </p:val>
                                        </p:tav>
                                      </p:tavLst>
                                    </p:anim>
                                  </p:childTnLst>
                                </p:cTn>
                              </p:par>
                              <p:par>
                                <p:cTn id="33" presetID="23" presetClass="entr" presetSubtype="36" fill="hold" grpId="0" nodeType="withEffect">
                                  <p:stCondLst>
                                    <p:cond delay="20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strVal val="(6*min(max(#ppt_w*#ppt_h,.3),1)-7.4)/-.7*#ppt_w"/>
                                          </p:val>
                                        </p:tav>
                                        <p:tav tm="100000">
                                          <p:val>
                                            <p:strVal val="#ppt_w"/>
                                          </p:val>
                                        </p:tav>
                                      </p:tavLst>
                                    </p:anim>
                                    <p:anim calcmode="lin" valueType="num">
                                      <p:cBhvr>
                                        <p:cTn id="36" dur="500" fill="hold"/>
                                        <p:tgtEl>
                                          <p:spTgt spid="31"/>
                                        </p:tgtEl>
                                        <p:attrNameLst>
                                          <p:attrName>ppt_h</p:attrName>
                                        </p:attrNameLst>
                                      </p:cBhvr>
                                      <p:tavLst>
                                        <p:tav tm="0">
                                          <p:val>
                                            <p:strVal val="(6*min(max(#ppt_w*#ppt_h,.3),1)-7.4)/-.7*#ppt_h"/>
                                          </p:val>
                                        </p:tav>
                                        <p:tav tm="100000">
                                          <p:val>
                                            <p:strVal val="#ppt_h"/>
                                          </p:val>
                                        </p:tav>
                                      </p:tavLst>
                                    </p:anim>
                                    <p:anim calcmode="lin" valueType="num">
                                      <p:cBhvr>
                                        <p:cTn id="37" dur="500" fill="hold"/>
                                        <p:tgtEl>
                                          <p:spTgt spid="31"/>
                                        </p:tgtEl>
                                        <p:attrNameLst>
                                          <p:attrName>ppt_x</p:attrName>
                                        </p:attrNameLst>
                                      </p:cBhvr>
                                      <p:tavLst>
                                        <p:tav tm="0">
                                          <p:val>
                                            <p:fltVal val="0.5"/>
                                          </p:val>
                                        </p:tav>
                                        <p:tav tm="100000">
                                          <p:val>
                                            <p:strVal val="#ppt_x"/>
                                          </p:val>
                                        </p:tav>
                                      </p:tavLst>
                                    </p:anim>
                                    <p:anim calcmode="lin" valueType="num">
                                      <p:cBhvr>
                                        <p:cTn id="38" dur="500" fill="hold"/>
                                        <p:tgtEl>
                                          <p:spTgt spid="31"/>
                                        </p:tgtEl>
                                        <p:attrNameLst>
                                          <p:attrName>ppt_y</p:attrName>
                                        </p:attrNameLst>
                                      </p:cBhvr>
                                      <p:tavLst>
                                        <p:tav tm="0">
                                          <p:val>
                                            <p:strVal val="1+(6*min(max(#ppt_w*#ppt_h,.3),1)-7.4)/-.7*#ppt_h/2"/>
                                          </p:val>
                                        </p:tav>
                                        <p:tav tm="100000">
                                          <p:val>
                                            <p:strVal val="#ppt_y"/>
                                          </p:val>
                                        </p:tav>
                                      </p:tavLst>
                                    </p:anim>
                                  </p:childTnLst>
                                </p:cTn>
                              </p:par>
                              <p:par>
                                <p:cTn id="39" presetID="23" presetClass="entr" presetSubtype="36" fill="hold" grpId="0" nodeType="withEffect">
                                  <p:stCondLst>
                                    <p:cond delay="400"/>
                                  </p:stCondLst>
                                  <p:childTnLst>
                                    <p:set>
                                      <p:cBhvr>
                                        <p:cTn id="40" dur="1" fill="hold">
                                          <p:stCondLst>
                                            <p:cond delay="0"/>
                                          </p:stCondLst>
                                        </p:cTn>
                                        <p:tgtEl>
                                          <p:spTgt spid="32"/>
                                        </p:tgtEl>
                                        <p:attrNameLst>
                                          <p:attrName>style.visibility</p:attrName>
                                        </p:attrNameLst>
                                      </p:cBhvr>
                                      <p:to>
                                        <p:strVal val="visible"/>
                                      </p:to>
                                    </p:set>
                                    <p:anim calcmode="lin" valueType="num">
                                      <p:cBhvr>
                                        <p:cTn id="41" dur="500" fill="hold"/>
                                        <p:tgtEl>
                                          <p:spTgt spid="32"/>
                                        </p:tgtEl>
                                        <p:attrNameLst>
                                          <p:attrName>ppt_w</p:attrName>
                                        </p:attrNameLst>
                                      </p:cBhvr>
                                      <p:tavLst>
                                        <p:tav tm="0">
                                          <p:val>
                                            <p:strVal val="(6*min(max(#ppt_w*#ppt_h,.3),1)-7.4)/-.7*#ppt_w"/>
                                          </p:val>
                                        </p:tav>
                                        <p:tav tm="100000">
                                          <p:val>
                                            <p:strVal val="#ppt_w"/>
                                          </p:val>
                                        </p:tav>
                                      </p:tavLst>
                                    </p:anim>
                                    <p:anim calcmode="lin" valueType="num">
                                      <p:cBhvr>
                                        <p:cTn id="42" dur="500" fill="hold"/>
                                        <p:tgtEl>
                                          <p:spTgt spid="32"/>
                                        </p:tgtEl>
                                        <p:attrNameLst>
                                          <p:attrName>ppt_h</p:attrName>
                                        </p:attrNameLst>
                                      </p:cBhvr>
                                      <p:tavLst>
                                        <p:tav tm="0">
                                          <p:val>
                                            <p:strVal val="(6*min(max(#ppt_w*#ppt_h,.3),1)-7.4)/-.7*#ppt_h"/>
                                          </p:val>
                                        </p:tav>
                                        <p:tav tm="100000">
                                          <p:val>
                                            <p:strVal val="#ppt_h"/>
                                          </p:val>
                                        </p:tav>
                                      </p:tavLst>
                                    </p:anim>
                                    <p:anim calcmode="lin" valueType="num">
                                      <p:cBhvr>
                                        <p:cTn id="43" dur="500" fill="hold"/>
                                        <p:tgtEl>
                                          <p:spTgt spid="32"/>
                                        </p:tgtEl>
                                        <p:attrNameLst>
                                          <p:attrName>ppt_x</p:attrName>
                                        </p:attrNameLst>
                                      </p:cBhvr>
                                      <p:tavLst>
                                        <p:tav tm="0">
                                          <p:val>
                                            <p:fltVal val="0.5"/>
                                          </p:val>
                                        </p:tav>
                                        <p:tav tm="100000">
                                          <p:val>
                                            <p:strVal val="#ppt_x"/>
                                          </p:val>
                                        </p:tav>
                                      </p:tavLst>
                                    </p:anim>
                                    <p:anim calcmode="lin" valueType="num">
                                      <p:cBhvr>
                                        <p:cTn id="44" dur="500" fill="hold"/>
                                        <p:tgtEl>
                                          <p:spTgt spid="32"/>
                                        </p:tgtEl>
                                        <p:attrNameLst>
                                          <p:attrName>ppt_y</p:attrName>
                                        </p:attrNameLst>
                                      </p:cBhvr>
                                      <p:tavLst>
                                        <p:tav tm="0">
                                          <p:val>
                                            <p:strVal val="1+(6*min(max(#ppt_w*#ppt_h,.3),1)-7.4)/-.7*#ppt_h/2"/>
                                          </p:val>
                                        </p:tav>
                                        <p:tav tm="100000">
                                          <p:val>
                                            <p:strVal val="#ppt_y"/>
                                          </p:val>
                                        </p:tav>
                                      </p:tavLst>
                                    </p:anim>
                                  </p:childTnLst>
                                </p:cTn>
                              </p:par>
                              <p:par>
                                <p:cTn id="45" presetID="23" presetClass="entr" presetSubtype="36" fill="hold" grpId="0" nodeType="withEffect">
                                  <p:stCondLst>
                                    <p:cond delay="600"/>
                                  </p:stCondLst>
                                  <p:childTnLst>
                                    <p:set>
                                      <p:cBhvr>
                                        <p:cTn id="46" dur="1" fill="hold">
                                          <p:stCondLst>
                                            <p:cond delay="0"/>
                                          </p:stCondLst>
                                        </p:cTn>
                                        <p:tgtEl>
                                          <p:spTgt spid="33"/>
                                        </p:tgtEl>
                                        <p:attrNameLst>
                                          <p:attrName>style.visibility</p:attrName>
                                        </p:attrNameLst>
                                      </p:cBhvr>
                                      <p:to>
                                        <p:strVal val="visible"/>
                                      </p:to>
                                    </p:set>
                                    <p:anim calcmode="lin" valueType="num">
                                      <p:cBhvr>
                                        <p:cTn id="47" dur="500" fill="hold"/>
                                        <p:tgtEl>
                                          <p:spTgt spid="33"/>
                                        </p:tgtEl>
                                        <p:attrNameLst>
                                          <p:attrName>ppt_w</p:attrName>
                                        </p:attrNameLst>
                                      </p:cBhvr>
                                      <p:tavLst>
                                        <p:tav tm="0">
                                          <p:val>
                                            <p:strVal val="(6*min(max(#ppt_w*#ppt_h,.3),1)-7.4)/-.7*#ppt_w"/>
                                          </p:val>
                                        </p:tav>
                                        <p:tav tm="100000">
                                          <p:val>
                                            <p:strVal val="#ppt_w"/>
                                          </p:val>
                                        </p:tav>
                                      </p:tavLst>
                                    </p:anim>
                                    <p:anim calcmode="lin" valueType="num">
                                      <p:cBhvr>
                                        <p:cTn id="48" dur="500" fill="hold"/>
                                        <p:tgtEl>
                                          <p:spTgt spid="33"/>
                                        </p:tgtEl>
                                        <p:attrNameLst>
                                          <p:attrName>ppt_h</p:attrName>
                                        </p:attrNameLst>
                                      </p:cBhvr>
                                      <p:tavLst>
                                        <p:tav tm="0">
                                          <p:val>
                                            <p:strVal val="(6*min(max(#ppt_w*#ppt_h,.3),1)-7.4)/-.7*#ppt_h"/>
                                          </p:val>
                                        </p:tav>
                                        <p:tav tm="100000">
                                          <p:val>
                                            <p:strVal val="#ppt_h"/>
                                          </p:val>
                                        </p:tav>
                                      </p:tavLst>
                                    </p:anim>
                                    <p:anim calcmode="lin" valueType="num">
                                      <p:cBhvr>
                                        <p:cTn id="49" dur="500" fill="hold"/>
                                        <p:tgtEl>
                                          <p:spTgt spid="33"/>
                                        </p:tgtEl>
                                        <p:attrNameLst>
                                          <p:attrName>ppt_x</p:attrName>
                                        </p:attrNameLst>
                                      </p:cBhvr>
                                      <p:tavLst>
                                        <p:tav tm="0">
                                          <p:val>
                                            <p:fltVal val="0.5"/>
                                          </p:val>
                                        </p:tav>
                                        <p:tav tm="100000">
                                          <p:val>
                                            <p:strVal val="#ppt_x"/>
                                          </p:val>
                                        </p:tav>
                                      </p:tavLst>
                                    </p:anim>
                                    <p:anim calcmode="lin" valueType="num">
                                      <p:cBhvr>
                                        <p:cTn id="50" dur="500" fill="hold"/>
                                        <p:tgtEl>
                                          <p:spTgt spid="33"/>
                                        </p:tgtEl>
                                        <p:attrNameLst>
                                          <p:attrName>ppt_y</p:attrName>
                                        </p:attrNameLst>
                                      </p:cBhvr>
                                      <p:tavLst>
                                        <p:tav tm="0">
                                          <p:val>
                                            <p:strVal val="1+(6*min(max(#ppt_w*#ppt_h,.3),1)-7.4)/-.7*#ppt_h/2"/>
                                          </p:val>
                                        </p:tav>
                                        <p:tav tm="100000">
                                          <p:val>
                                            <p:strVal val="#ppt_y"/>
                                          </p:val>
                                        </p:tav>
                                      </p:tavLst>
                                    </p:anim>
                                  </p:childTnLst>
                                </p:cTn>
                              </p:par>
                              <p:par>
                                <p:cTn id="51" presetID="23" presetClass="entr" presetSubtype="36" fill="hold" grpId="0" nodeType="withEffect">
                                  <p:stCondLst>
                                    <p:cond delay="800"/>
                                  </p:stCondLst>
                                  <p:childTnLst>
                                    <p:set>
                                      <p:cBhvr>
                                        <p:cTn id="52" dur="1" fill="hold">
                                          <p:stCondLst>
                                            <p:cond delay="0"/>
                                          </p:stCondLst>
                                        </p:cTn>
                                        <p:tgtEl>
                                          <p:spTgt spid="34"/>
                                        </p:tgtEl>
                                        <p:attrNameLst>
                                          <p:attrName>style.visibility</p:attrName>
                                        </p:attrNameLst>
                                      </p:cBhvr>
                                      <p:to>
                                        <p:strVal val="visible"/>
                                      </p:to>
                                    </p:set>
                                    <p:anim calcmode="lin" valueType="num">
                                      <p:cBhvr>
                                        <p:cTn id="53" dur="500" fill="hold"/>
                                        <p:tgtEl>
                                          <p:spTgt spid="34"/>
                                        </p:tgtEl>
                                        <p:attrNameLst>
                                          <p:attrName>ppt_w</p:attrName>
                                        </p:attrNameLst>
                                      </p:cBhvr>
                                      <p:tavLst>
                                        <p:tav tm="0">
                                          <p:val>
                                            <p:strVal val="(6*min(max(#ppt_w*#ppt_h,.3),1)-7.4)/-.7*#ppt_w"/>
                                          </p:val>
                                        </p:tav>
                                        <p:tav tm="100000">
                                          <p:val>
                                            <p:strVal val="#ppt_w"/>
                                          </p:val>
                                        </p:tav>
                                      </p:tavLst>
                                    </p:anim>
                                    <p:anim calcmode="lin" valueType="num">
                                      <p:cBhvr>
                                        <p:cTn id="54" dur="500" fill="hold"/>
                                        <p:tgtEl>
                                          <p:spTgt spid="34"/>
                                        </p:tgtEl>
                                        <p:attrNameLst>
                                          <p:attrName>ppt_h</p:attrName>
                                        </p:attrNameLst>
                                      </p:cBhvr>
                                      <p:tavLst>
                                        <p:tav tm="0">
                                          <p:val>
                                            <p:strVal val="(6*min(max(#ppt_w*#ppt_h,.3),1)-7.4)/-.7*#ppt_h"/>
                                          </p:val>
                                        </p:tav>
                                        <p:tav tm="100000">
                                          <p:val>
                                            <p:strVal val="#ppt_h"/>
                                          </p:val>
                                        </p:tav>
                                      </p:tavLst>
                                    </p:anim>
                                    <p:anim calcmode="lin" valueType="num">
                                      <p:cBhvr>
                                        <p:cTn id="55" dur="500" fill="hold"/>
                                        <p:tgtEl>
                                          <p:spTgt spid="34"/>
                                        </p:tgtEl>
                                        <p:attrNameLst>
                                          <p:attrName>ppt_x</p:attrName>
                                        </p:attrNameLst>
                                      </p:cBhvr>
                                      <p:tavLst>
                                        <p:tav tm="0">
                                          <p:val>
                                            <p:fltVal val="0.5"/>
                                          </p:val>
                                        </p:tav>
                                        <p:tav tm="100000">
                                          <p:val>
                                            <p:strVal val="#ppt_x"/>
                                          </p:val>
                                        </p:tav>
                                      </p:tavLst>
                                    </p:anim>
                                    <p:anim calcmode="lin" valueType="num">
                                      <p:cBhvr>
                                        <p:cTn id="56" dur="500" fill="hold"/>
                                        <p:tgtEl>
                                          <p:spTgt spid="34"/>
                                        </p:tgtEl>
                                        <p:attrNameLst>
                                          <p:attrName>ppt_y</p:attrName>
                                        </p:attrNameLst>
                                      </p:cBhvr>
                                      <p:tavLst>
                                        <p:tav tm="0">
                                          <p:val>
                                            <p:strVal val="1+(6*min(max(#ppt_w*#ppt_h,.3),1)-7.4)/-.7*#ppt_h/2"/>
                                          </p:val>
                                        </p:tav>
                                        <p:tav tm="100000">
                                          <p:val>
                                            <p:strVal val="#ppt_y"/>
                                          </p:val>
                                        </p:tav>
                                      </p:tavLst>
                                    </p:anim>
                                  </p:childTnLst>
                                </p:cTn>
                              </p:par>
                              <p:par>
                                <p:cTn id="57" presetID="23" presetClass="entr" presetSubtype="36" fill="hold" grpId="0" nodeType="withEffect">
                                  <p:stCondLst>
                                    <p:cond delay="1000"/>
                                  </p:stCondLst>
                                  <p:childTnLst>
                                    <p:set>
                                      <p:cBhvr>
                                        <p:cTn id="58" dur="1" fill="hold">
                                          <p:stCondLst>
                                            <p:cond delay="0"/>
                                          </p:stCondLst>
                                        </p:cTn>
                                        <p:tgtEl>
                                          <p:spTgt spid="35"/>
                                        </p:tgtEl>
                                        <p:attrNameLst>
                                          <p:attrName>style.visibility</p:attrName>
                                        </p:attrNameLst>
                                      </p:cBhvr>
                                      <p:to>
                                        <p:strVal val="visible"/>
                                      </p:to>
                                    </p:set>
                                    <p:anim calcmode="lin" valueType="num">
                                      <p:cBhvr>
                                        <p:cTn id="59" dur="500" fill="hold"/>
                                        <p:tgtEl>
                                          <p:spTgt spid="35"/>
                                        </p:tgtEl>
                                        <p:attrNameLst>
                                          <p:attrName>ppt_w</p:attrName>
                                        </p:attrNameLst>
                                      </p:cBhvr>
                                      <p:tavLst>
                                        <p:tav tm="0">
                                          <p:val>
                                            <p:strVal val="(6*min(max(#ppt_w*#ppt_h,.3),1)-7.4)/-.7*#ppt_w"/>
                                          </p:val>
                                        </p:tav>
                                        <p:tav tm="100000">
                                          <p:val>
                                            <p:strVal val="#ppt_w"/>
                                          </p:val>
                                        </p:tav>
                                      </p:tavLst>
                                    </p:anim>
                                    <p:anim calcmode="lin" valueType="num">
                                      <p:cBhvr>
                                        <p:cTn id="60" dur="500" fill="hold"/>
                                        <p:tgtEl>
                                          <p:spTgt spid="35"/>
                                        </p:tgtEl>
                                        <p:attrNameLst>
                                          <p:attrName>ppt_h</p:attrName>
                                        </p:attrNameLst>
                                      </p:cBhvr>
                                      <p:tavLst>
                                        <p:tav tm="0">
                                          <p:val>
                                            <p:strVal val="(6*min(max(#ppt_w*#ppt_h,.3),1)-7.4)/-.7*#ppt_h"/>
                                          </p:val>
                                        </p:tav>
                                        <p:tav tm="100000">
                                          <p:val>
                                            <p:strVal val="#ppt_h"/>
                                          </p:val>
                                        </p:tav>
                                      </p:tavLst>
                                    </p:anim>
                                    <p:anim calcmode="lin" valueType="num">
                                      <p:cBhvr>
                                        <p:cTn id="61" dur="500" fill="hold"/>
                                        <p:tgtEl>
                                          <p:spTgt spid="35"/>
                                        </p:tgtEl>
                                        <p:attrNameLst>
                                          <p:attrName>ppt_x</p:attrName>
                                        </p:attrNameLst>
                                      </p:cBhvr>
                                      <p:tavLst>
                                        <p:tav tm="0">
                                          <p:val>
                                            <p:fltVal val="0.5"/>
                                          </p:val>
                                        </p:tav>
                                        <p:tav tm="100000">
                                          <p:val>
                                            <p:strVal val="#ppt_x"/>
                                          </p:val>
                                        </p:tav>
                                      </p:tavLst>
                                    </p:anim>
                                    <p:anim calcmode="lin" valueType="num">
                                      <p:cBhvr>
                                        <p:cTn id="62" dur="500" fill="hold"/>
                                        <p:tgtEl>
                                          <p:spTgt spid="35"/>
                                        </p:tgtEl>
                                        <p:attrNameLst>
                                          <p:attrName>ppt_y</p:attrName>
                                        </p:attrNameLst>
                                      </p:cBhvr>
                                      <p:tavLst>
                                        <p:tav tm="0">
                                          <p:val>
                                            <p:strVal val="1+(6*min(max(#ppt_w*#ppt_h,.3),1)-7.4)/-.7*#ppt_h/2"/>
                                          </p:val>
                                        </p:tav>
                                        <p:tav tm="100000">
                                          <p:val>
                                            <p:strVal val="#ppt_y"/>
                                          </p:val>
                                        </p:tav>
                                      </p:tavLst>
                                    </p:anim>
                                  </p:childTnLst>
                                </p:cTn>
                              </p:par>
                              <p:par>
                                <p:cTn id="63" presetID="23" presetClass="entr" presetSubtype="36" fill="hold" grpId="0" nodeType="withEffect">
                                  <p:stCondLst>
                                    <p:cond delay="120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strVal val="(6*min(max(#ppt_w*#ppt_h,.3),1)-7.4)/-.7*#ppt_w"/>
                                          </p:val>
                                        </p:tav>
                                        <p:tav tm="100000">
                                          <p:val>
                                            <p:strVal val="#ppt_w"/>
                                          </p:val>
                                        </p:tav>
                                      </p:tavLst>
                                    </p:anim>
                                    <p:anim calcmode="lin" valueType="num">
                                      <p:cBhvr>
                                        <p:cTn id="66" dur="500" fill="hold"/>
                                        <p:tgtEl>
                                          <p:spTgt spid="36"/>
                                        </p:tgtEl>
                                        <p:attrNameLst>
                                          <p:attrName>ppt_h</p:attrName>
                                        </p:attrNameLst>
                                      </p:cBhvr>
                                      <p:tavLst>
                                        <p:tav tm="0">
                                          <p:val>
                                            <p:strVal val="(6*min(max(#ppt_w*#ppt_h,.3),1)-7.4)/-.7*#ppt_h"/>
                                          </p:val>
                                        </p:tav>
                                        <p:tav tm="100000">
                                          <p:val>
                                            <p:strVal val="#ppt_h"/>
                                          </p:val>
                                        </p:tav>
                                      </p:tavLst>
                                    </p:anim>
                                    <p:anim calcmode="lin" valueType="num">
                                      <p:cBhvr>
                                        <p:cTn id="67" dur="500" fill="hold"/>
                                        <p:tgtEl>
                                          <p:spTgt spid="36"/>
                                        </p:tgtEl>
                                        <p:attrNameLst>
                                          <p:attrName>ppt_x</p:attrName>
                                        </p:attrNameLst>
                                      </p:cBhvr>
                                      <p:tavLst>
                                        <p:tav tm="0">
                                          <p:val>
                                            <p:fltVal val="0.5"/>
                                          </p:val>
                                        </p:tav>
                                        <p:tav tm="100000">
                                          <p:val>
                                            <p:strVal val="#ppt_x"/>
                                          </p:val>
                                        </p:tav>
                                      </p:tavLst>
                                    </p:anim>
                                    <p:anim calcmode="lin" valueType="num">
                                      <p:cBhvr>
                                        <p:cTn id="68" dur="500" fill="hold"/>
                                        <p:tgtEl>
                                          <p:spTgt spid="36"/>
                                        </p:tgtEl>
                                        <p:attrNameLst>
                                          <p:attrName>ppt_y</p:attrName>
                                        </p:attrNameLst>
                                      </p:cBhvr>
                                      <p:tavLst>
                                        <p:tav tm="0">
                                          <p:val>
                                            <p:strVal val="1+(6*min(max(#ppt_w*#ppt_h,.3),1)-7.4)/-.7*#ppt_h/2"/>
                                          </p:val>
                                        </p:tav>
                                        <p:tav tm="100000">
                                          <p:val>
                                            <p:strVal val="#ppt_y"/>
                                          </p:val>
                                        </p:tav>
                                      </p:tavLst>
                                    </p:anim>
                                  </p:childTnLst>
                                </p:cTn>
                              </p:par>
                              <p:par>
                                <p:cTn id="69" presetID="23" presetClass="entr" presetSubtype="36" fill="hold" grpId="0" nodeType="withEffect">
                                  <p:stCondLst>
                                    <p:cond delay="140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strVal val="(6*min(max(#ppt_w*#ppt_h,.3),1)-7.4)/-.7*#ppt_w"/>
                                          </p:val>
                                        </p:tav>
                                        <p:tav tm="100000">
                                          <p:val>
                                            <p:strVal val="#ppt_w"/>
                                          </p:val>
                                        </p:tav>
                                      </p:tavLst>
                                    </p:anim>
                                    <p:anim calcmode="lin" valueType="num">
                                      <p:cBhvr>
                                        <p:cTn id="72" dur="500" fill="hold"/>
                                        <p:tgtEl>
                                          <p:spTgt spid="37"/>
                                        </p:tgtEl>
                                        <p:attrNameLst>
                                          <p:attrName>ppt_h</p:attrName>
                                        </p:attrNameLst>
                                      </p:cBhvr>
                                      <p:tavLst>
                                        <p:tav tm="0">
                                          <p:val>
                                            <p:strVal val="(6*min(max(#ppt_w*#ppt_h,.3),1)-7.4)/-.7*#ppt_h"/>
                                          </p:val>
                                        </p:tav>
                                        <p:tav tm="100000">
                                          <p:val>
                                            <p:strVal val="#ppt_h"/>
                                          </p:val>
                                        </p:tav>
                                      </p:tavLst>
                                    </p:anim>
                                    <p:anim calcmode="lin" valueType="num">
                                      <p:cBhvr>
                                        <p:cTn id="73" dur="500" fill="hold"/>
                                        <p:tgtEl>
                                          <p:spTgt spid="37"/>
                                        </p:tgtEl>
                                        <p:attrNameLst>
                                          <p:attrName>ppt_x</p:attrName>
                                        </p:attrNameLst>
                                      </p:cBhvr>
                                      <p:tavLst>
                                        <p:tav tm="0">
                                          <p:val>
                                            <p:fltVal val="0.5"/>
                                          </p:val>
                                        </p:tav>
                                        <p:tav tm="100000">
                                          <p:val>
                                            <p:strVal val="#ppt_x"/>
                                          </p:val>
                                        </p:tav>
                                      </p:tavLst>
                                    </p:anim>
                                    <p:anim calcmode="lin" valueType="num">
                                      <p:cBhvr>
                                        <p:cTn id="74"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1000"/>
                            </p:stCondLst>
                            <p:childTnLst>
                              <p:par>
                                <p:cTn id="76" presetID="10" presetClass="entr" presetSubtype="0" fill="hold" grpId="0" nodeType="after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fade">
                                      <p:cBhvr>
                                        <p:cTn id="78" dur="500"/>
                                        <p:tgtEl>
                                          <p:spTgt spid="16"/>
                                        </p:tgtEl>
                                      </p:cBhvr>
                                    </p:animEffect>
                                  </p:childTnLst>
                                </p:cTn>
                              </p:par>
                              <p:par>
                                <p:cTn id="79" presetID="10" presetClass="entr" presetSubtype="0" fill="hold" grpId="0" nodeType="withEffect">
                                  <p:stCondLst>
                                    <p:cond delay="200"/>
                                  </p:stCondLst>
                                  <p:childTnLst>
                                    <p:set>
                                      <p:cBhvr>
                                        <p:cTn id="80" dur="1" fill="hold">
                                          <p:stCondLst>
                                            <p:cond delay="0"/>
                                          </p:stCondLst>
                                        </p:cTn>
                                        <p:tgtEl>
                                          <p:spTgt spid="17"/>
                                        </p:tgtEl>
                                        <p:attrNameLst>
                                          <p:attrName>style.visibility</p:attrName>
                                        </p:attrNameLst>
                                      </p:cBhvr>
                                      <p:to>
                                        <p:strVal val="visible"/>
                                      </p:to>
                                    </p:set>
                                    <p:animEffect transition="in" filter="fade">
                                      <p:cBhvr>
                                        <p:cTn id="81" dur="500"/>
                                        <p:tgtEl>
                                          <p:spTgt spid="17"/>
                                        </p:tgtEl>
                                      </p:cBhvr>
                                    </p:animEffect>
                                  </p:childTnLst>
                                </p:cTn>
                              </p:par>
                              <p:par>
                                <p:cTn id="82" presetID="10" presetClass="entr" presetSubtype="0" fill="hold" grpId="0" nodeType="withEffect">
                                  <p:stCondLst>
                                    <p:cond delay="400"/>
                                  </p:stCondLst>
                                  <p:childTnLst>
                                    <p:set>
                                      <p:cBhvr>
                                        <p:cTn id="83" dur="1" fill="hold">
                                          <p:stCondLst>
                                            <p:cond delay="0"/>
                                          </p:stCondLst>
                                        </p:cTn>
                                        <p:tgtEl>
                                          <p:spTgt spid="18"/>
                                        </p:tgtEl>
                                        <p:attrNameLst>
                                          <p:attrName>style.visibility</p:attrName>
                                        </p:attrNameLst>
                                      </p:cBhvr>
                                      <p:to>
                                        <p:strVal val="visible"/>
                                      </p:to>
                                    </p:set>
                                    <p:animEffect transition="in" filter="fade">
                                      <p:cBhvr>
                                        <p:cTn id="84" dur="500"/>
                                        <p:tgtEl>
                                          <p:spTgt spid="18"/>
                                        </p:tgtEl>
                                      </p:cBhvr>
                                    </p:animEffect>
                                  </p:childTnLst>
                                </p:cTn>
                              </p:par>
                              <p:par>
                                <p:cTn id="85" presetID="10" presetClass="entr" presetSubtype="0" fill="hold" grpId="0" nodeType="withEffect">
                                  <p:stCondLst>
                                    <p:cond delay="600"/>
                                  </p:stCondLst>
                                  <p:childTnLst>
                                    <p:set>
                                      <p:cBhvr>
                                        <p:cTn id="86" dur="1" fill="hold">
                                          <p:stCondLst>
                                            <p:cond delay="0"/>
                                          </p:stCondLst>
                                        </p:cTn>
                                        <p:tgtEl>
                                          <p:spTgt spid="15"/>
                                        </p:tgtEl>
                                        <p:attrNameLst>
                                          <p:attrName>style.visibility</p:attrName>
                                        </p:attrNameLst>
                                      </p:cBhvr>
                                      <p:to>
                                        <p:strVal val="visible"/>
                                      </p:to>
                                    </p:set>
                                    <p:animEffect transition="in" filter="fade">
                                      <p:cBhvr>
                                        <p:cTn id="87" dur="500"/>
                                        <p:tgtEl>
                                          <p:spTgt spid="15"/>
                                        </p:tgtEl>
                                      </p:cBhvr>
                                    </p:animEffect>
                                  </p:childTnLst>
                                </p:cTn>
                              </p:par>
                              <p:par>
                                <p:cTn id="88" presetID="10" presetClass="entr" presetSubtype="0" fill="hold" grpId="0" nodeType="withEffect">
                                  <p:stCondLst>
                                    <p:cond delay="800"/>
                                  </p:stCondLst>
                                  <p:childTnLst>
                                    <p:set>
                                      <p:cBhvr>
                                        <p:cTn id="89" dur="1" fill="hold">
                                          <p:stCondLst>
                                            <p:cond delay="0"/>
                                          </p:stCondLst>
                                        </p:cTn>
                                        <p:tgtEl>
                                          <p:spTgt spid="14"/>
                                        </p:tgtEl>
                                        <p:attrNameLst>
                                          <p:attrName>style.visibility</p:attrName>
                                        </p:attrNameLst>
                                      </p:cBhvr>
                                      <p:to>
                                        <p:strVal val="visible"/>
                                      </p:to>
                                    </p:set>
                                    <p:animEffect transition="in" filter="fade">
                                      <p:cBhvr>
                                        <p:cTn id="90" dur="500"/>
                                        <p:tgtEl>
                                          <p:spTgt spid="14"/>
                                        </p:tgtEl>
                                      </p:cBhvr>
                                    </p:animEffect>
                                  </p:childTnLst>
                                </p:cTn>
                              </p:par>
                              <p:par>
                                <p:cTn id="91" presetID="10" presetClass="entr" presetSubtype="0" fill="hold" grpId="0" nodeType="withEffect">
                                  <p:stCondLst>
                                    <p:cond delay="1000"/>
                                  </p:stCondLst>
                                  <p:childTnLst>
                                    <p:set>
                                      <p:cBhvr>
                                        <p:cTn id="92" dur="1" fill="hold">
                                          <p:stCondLst>
                                            <p:cond delay="0"/>
                                          </p:stCondLst>
                                        </p:cTn>
                                        <p:tgtEl>
                                          <p:spTgt spid="11"/>
                                        </p:tgtEl>
                                        <p:attrNameLst>
                                          <p:attrName>style.visibility</p:attrName>
                                        </p:attrNameLst>
                                      </p:cBhvr>
                                      <p:to>
                                        <p:strVal val="visible"/>
                                      </p:to>
                                    </p:set>
                                    <p:animEffect transition="in" filter="fade">
                                      <p:cBhvr>
                                        <p:cTn id="93" dur="500"/>
                                        <p:tgtEl>
                                          <p:spTgt spid="11"/>
                                        </p:tgtEl>
                                      </p:cBhvr>
                                    </p:animEffect>
                                  </p:childTnLst>
                                </p:cTn>
                              </p:par>
                              <p:par>
                                <p:cTn id="94" presetID="10" presetClass="entr" presetSubtype="0" fill="hold" grpId="0" nodeType="withEffect">
                                  <p:stCondLst>
                                    <p:cond delay="1200"/>
                                  </p:stCondLst>
                                  <p:childTnLst>
                                    <p:set>
                                      <p:cBhvr>
                                        <p:cTn id="95" dur="1" fill="hold">
                                          <p:stCondLst>
                                            <p:cond delay="0"/>
                                          </p:stCondLst>
                                        </p:cTn>
                                        <p:tgtEl>
                                          <p:spTgt spid="13"/>
                                        </p:tgtEl>
                                        <p:attrNameLst>
                                          <p:attrName>style.visibility</p:attrName>
                                        </p:attrNameLst>
                                      </p:cBhvr>
                                      <p:to>
                                        <p:strVal val="visible"/>
                                      </p:to>
                                    </p:set>
                                    <p:animEffect transition="in" filter="fade">
                                      <p:cBhvr>
                                        <p:cTn id="96" dur="500"/>
                                        <p:tgtEl>
                                          <p:spTgt spid="13"/>
                                        </p:tgtEl>
                                      </p:cBhvr>
                                    </p:animEffect>
                                  </p:childTnLst>
                                </p:cTn>
                              </p:par>
                              <p:par>
                                <p:cTn id="97" presetID="10" presetClass="entr" presetSubtype="0" fill="hold" grpId="0" nodeType="withEffect">
                                  <p:stCondLst>
                                    <p:cond delay="1400"/>
                                  </p:stCondLst>
                                  <p:childTnLst>
                                    <p:set>
                                      <p:cBhvr>
                                        <p:cTn id="98" dur="1" fill="hold">
                                          <p:stCondLst>
                                            <p:cond delay="0"/>
                                          </p:stCondLst>
                                        </p:cTn>
                                        <p:tgtEl>
                                          <p:spTgt spid="12"/>
                                        </p:tgtEl>
                                        <p:attrNameLst>
                                          <p:attrName>style.visibility</p:attrName>
                                        </p:attrNameLst>
                                      </p:cBhvr>
                                      <p:to>
                                        <p:strVal val="visible"/>
                                      </p:to>
                                    </p:set>
                                    <p:animEffect transition="in" filter="fade">
                                      <p:cBhvr>
                                        <p:cTn id="9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P spid="17" grpId="0"/>
      <p:bldP spid="18" grpId="0"/>
      <p:bldP spid="19" grpId="0"/>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图片 4"/>
          <p:cNvPicPr>
            <a:picLocks noChangeAspect="1"/>
          </p:cNvPicPr>
          <p:nvPr/>
        </p:nvPicPr>
        <p:blipFill rotWithShape="1">
          <a:blip r:embed="rId4">
            <a:extLst>
              <a:ext uri="{28A0092B-C50C-407E-A947-70E740481C1C}">
                <a14:useLocalDpi xmlns:a14="http://schemas.microsoft.com/office/drawing/2010/main" val="0"/>
              </a:ext>
            </a:extLst>
          </a:blip>
          <a:srcRect l="32604" t="5185" r="29271" b="48704"/>
          <a:stretch>
            <a:fillRect/>
          </a:stretch>
        </p:blipFill>
        <p:spPr>
          <a:xfrm>
            <a:off x="3975100" y="355600"/>
            <a:ext cx="4648200" cy="3162300"/>
          </a:xfrm>
          <a:prstGeom prst="rect">
            <a:avLst/>
          </a:prstGeom>
        </p:spPr>
      </p:pic>
      <p:sp>
        <p:nvSpPr>
          <p:cNvPr id="11" name="矩形 10"/>
          <p:cNvSpPr/>
          <p:nvPr/>
        </p:nvSpPr>
        <p:spPr>
          <a:xfrm>
            <a:off x="-1" y="3784494"/>
            <a:ext cx="12191999" cy="1200329"/>
          </a:xfrm>
          <a:prstGeom prst="rect">
            <a:avLst/>
          </a:prstGeom>
        </p:spPr>
        <p:txBody>
          <a:bodyPr wrap="square">
            <a:spAutoFit/>
          </a:bodyPr>
          <a:lstStyle/>
          <a:p>
            <a:pPr algn="ctr"/>
            <a:r>
              <a:rPr lang="zh-CN" altLang="en-US" sz="7200" spc="-300" dirty="0">
                <a:solidFill>
                  <a:schemeClr val="accent3">
                    <a:lumMod val="60000"/>
                    <a:lumOff val="40000"/>
                  </a:schemeClr>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感谢大家</a:t>
            </a:r>
          </a:p>
        </p:txBody>
      </p:sp>
      <p:sp>
        <p:nvSpPr>
          <p:cNvPr id="12" name="矩形 11"/>
          <p:cNvSpPr/>
          <p:nvPr/>
        </p:nvSpPr>
        <p:spPr>
          <a:xfrm>
            <a:off x="4490439" y="5171190"/>
            <a:ext cx="3211135" cy="707886"/>
          </a:xfrm>
          <a:prstGeom prst="rect">
            <a:avLst/>
          </a:prstGeom>
        </p:spPr>
        <p:txBody>
          <a:bodyPr wrap="none">
            <a:spAutoFit/>
          </a:bodyPr>
          <a:lstStyle/>
          <a:p>
            <a:pPr algn="ctr"/>
            <a:r>
              <a:rPr lang="zh-CN" altLang="en-US" sz="4000">
                <a:solidFill>
                  <a:schemeClr val="bg1"/>
                </a:solidFill>
                <a:latin typeface="阿里巴巴普惠体 R" pitchFamily="18" charset="-122"/>
                <a:ea typeface="阿里巴巴普惠体 R" pitchFamily="18" charset="-122"/>
                <a:cs typeface="阿里巴巴普惠体 R" pitchFamily="18" charset="-122"/>
              </a:rPr>
              <a:t>作者：</a:t>
            </a:r>
            <a:r>
              <a:rPr lang="en-US" altLang="zh-CN" sz="4000">
                <a:solidFill>
                  <a:schemeClr val="bg1"/>
                </a:solidFill>
                <a:latin typeface="阿里巴巴普惠体 R" pitchFamily="18" charset="-122"/>
                <a:ea typeface="阿里巴巴普惠体 R" pitchFamily="18" charset="-122"/>
                <a:cs typeface="阿里巴巴普惠体 R" pitchFamily="18" charset="-122"/>
              </a:rPr>
              <a:t>xiazaii</a:t>
            </a:r>
            <a:endParaRPr lang="zh-CN" altLang="en-US" sz="4000" dirty="0">
              <a:solidFill>
                <a:schemeClr val="bg1"/>
              </a:solidFill>
              <a:latin typeface="阿里巴巴普惠体 R" pitchFamily="18" charset="-122"/>
              <a:ea typeface="阿里巴巴普惠体 R" pitchFamily="18" charset="-122"/>
              <a:cs typeface="阿里巴巴普惠体 R" pitchFamily="18"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3" presetClass="entr" presetSubtype="32"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strVal val="4*#ppt_w"/>
                                          </p:val>
                                        </p:tav>
                                        <p:tav tm="100000">
                                          <p:val>
                                            <p:strVal val="#ppt_w"/>
                                          </p:val>
                                        </p:tav>
                                      </p:tavLst>
                                    </p:anim>
                                    <p:anim calcmode="lin" valueType="num">
                                      <p:cBhvr>
                                        <p:cTn id="14" dur="500" fill="hold"/>
                                        <p:tgtEl>
                                          <p:spTgt spid="5"/>
                                        </p:tgtEl>
                                        <p:attrNameLst>
                                          <p:attrName>ppt_h</p:attrName>
                                        </p:attrNameLst>
                                      </p:cBhvr>
                                      <p:tavLst>
                                        <p:tav tm="0">
                                          <p:val>
                                            <p:strVal val="4*#ppt_h"/>
                                          </p:val>
                                        </p:tav>
                                        <p:tav tm="100000">
                                          <p:val>
                                            <p:strVal val="#ppt_h"/>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1000" fill="hold"/>
                                        <p:tgtEl>
                                          <p:spTgt spid="11"/>
                                        </p:tgtEl>
                                        <p:attrNameLst>
                                          <p:attrName>ppt_w</p:attrName>
                                        </p:attrNameLst>
                                      </p:cBhvr>
                                      <p:tavLst>
                                        <p:tav tm="0">
                                          <p:val>
                                            <p:fltVal val="0"/>
                                          </p:val>
                                        </p:tav>
                                        <p:tav tm="100000">
                                          <p:val>
                                            <p:strVal val="#ppt_w"/>
                                          </p:val>
                                        </p:tav>
                                      </p:tavLst>
                                    </p:anim>
                                    <p:anim calcmode="lin" valueType="num">
                                      <p:cBhvr>
                                        <p:cTn id="19" dur="1000" fill="hold"/>
                                        <p:tgtEl>
                                          <p:spTgt spid="11"/>
                                        </p:tgtEl>
                                        <p:attrNameLst>
                                          <p:attrName>ppt_h</p:attrName>
                                        </p:attrNameLst>
                                      </p:cBhvr>
                                      <p:tavLst>
                                        <p:tav tm="0">
                                          <p:val>
                                            <p:fltVal val="0"/>
                                          </p:val>
                                        </p:tav>
                                        <p:tav tm="100000">
                                          <p:val>
                                            <p:strVal val="#ppt_h"/>
                                          </p:val>
                                        </p:tav>
                                      </p:tavLst>
                                    </p:anim>
                                    <p:animEffect transition="in" filter="fade">
                                      <p:cBhvr>
                                        <p:cTn id="20" dur="1000"/>
                                        <p:tgtEl>
                                          <p:spTgt spid="1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矩形 1"/>
          <p:cNvSpPr/>
          <p:nvPr/>
        </p:nvSpPr>
        <p:spPr>
          <a:xfrm>
            <a:off x="4890499" y="0"/>
            <a:ext cx="73015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itchFamily="18" charset="-122"/>
            </a:endParaRPr>
          </a:p>
        </p:txBody>
      </p:sp>
      <p:sp>
        <p:nvSpPr>
          <p:cNvPr id="12" name="文本框 11"/>
          <p:cNvSpPr txBox="1"/>
          <p:nvPr/>
        </p:nvSpPr>
        <p:spPr>
          <a:xfrm>
            <a:off x="1340492" y="1151166"/>
            <a:ext cx="2141043" cy="1200329"/>
          </a:xfrm>
          <a:prstGeom prst="rect">
            <a:avLst/>
          </a:prstGeom>
          <a:noFill/>
          <a:ln>
            <a:noFill/>
          </a:ln>
        </p:spPr>
        <p:txBody>
          <a:bodyPr wrap="square" rtlCol="0">
            <a:spAutoFit/>
          </a:bodyPr>
          <a:lstStyle/>
          <a:p>
            <a:pPr algn="just"/>
            <a:r>
              <a:rPr lang="zh-CN" altLang="en-US" sz="7200" b="1"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目录</a:t>
            </a:r>
          </a:p>
        </p:txBody>
      </p:sp>
      <p:sp>
        <p:nvSpPr>
          <p:cNvPr id="16" name="矩形 15"/>
          <p:cNvSpPr/>
          <p:nvPr/>
        </p:nvSpPr>
        <p:spPr>
          <a:xfrm>
            <a:off x="6355556" y="1373827"/>
            <a:ext cx="5062575" cy="755000"/>
          </a:xfrm>
          <a:prstGeom prst="rect">
            <a:avLst/>
          </a:prstGeom>
          <a:gradFill>
            <a:gsLst>
              <a:gs pos="22000">
                <a:schemeClr val="accent1"/>
              </a:gs>
              <a:gs pos="100000">
                <a:schemeClr val="accent6"/>
              </a:gs>
            </a:gsLst>
            <a:lin ang="0" scaled="1"/>
          </a:gradFill>
          <a:ln w="12700">
            <a:gradFill flip="none" rotWithShape="1">
              <a:gsLst>
                <a:gs pos="22000">
                  <a:schemeClr val="accent1"/>
                </a:gs>
                <a:gs pos="100000">
                  <a:schemeClr val="accent6"/>
                </a:gs>
              </a:gsLst>
              <a:lin ang="0" scaled="1"/>
              <a:tileRect/>
            </a:gradFill>
          </a:ln>
        </p:spPr>
        <p:txBody>
          <a:bodyPr wrap="square" lIns="216000" anchor="ctr">
            <a:noAutofit/>
          </a:bodyPr>
          <a:lstStyle/>
          <a:p>
            <a:r>
              <a:rPr lang="zh-CN" altLang="en-US" sz="2800" b="1"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标题内容标题内容标题</a:t>
            </a:r>
          </a:p>
        </p:txBody>
      </p:sp>
      <p:sp>
        <p:nvSpPr>
          <p:cNvPr id="4" name="矩形 3"/>
          <p:cNvSpPr/>
          <p:nvPr/>
        </p:nvSpPr>
        <p:spPr>
          <a:xfrm>
            <a:off x="5591584" y="1373831"/>
            <a:ext cx="763972" cy="755000"/>
          </a:xfrm>
          <a:prstGeom prst="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zh-CN" sz="2800" b="1" dirty="0">
                <a:solidFill>
                  <a:srgbClr val="C00000"/>
                </a:solidFill>
                <a:latin typeface="Arial" panose="020B0604020202020204" pitchFamily="34" charset="0"/>
                <a:ea typeface="阿里巴巴普惠体 R" pitchFamily="18" charset="-122"/>
                <a:cs typeface="Arial" panose="020B0604020202020204" pitchFamily="34" charset="0"/>
              </a:rPr>
              <a:t>01</a:t>
            </a:r>
            <a:endParaRPr lang="zh-CN" altLang="en-US" sz="2800" b="1" dirty="0">
              <a:solidFill>
                <a:srgbClr val="C00000"/>
              </a:solidFill>
              <a:latin typeface="Arial" panose="020B0604020202020204" pitchFamily="34" charset="0"/>
              <a:ea typeface="阿里巴巴普惠体 R" pitchFamily="18" charset="-122"/>
              <a:cs typeface="Arial" panose="020B0604020202020204" pitchFamily="34" charset="0"/>
            </a:endParaRPr>
          </a:p>
        </p:txBody>
      </p:sp>
      <p:sp>
        <p:nvSpPr>
          <p:cNvPr id="29" name="矩形 28"/>
          <p:cNvSpPr/>
          <p:nvPr/>
        </p:nvSpPr>
        <p:spPr>
          <a:xfrm>
            <a:off x="6355556" y="2449491"/>
            <a:ext cx="5062575" cy="755004"/>
          </a:xfrm>
          <a:prstGeom prst="rect">
            <a:avLst/>
          </a:prstGeom>
          <a:gradFill>
            <a:gsLst>
              <a:gs pos="22000">
                <a:schemeClr val="accent1"/>
              </a:gs>
              <a:gs pos="100000">
                <a:schemeClr val="accent6"/>
              </a:gs>
            </a:gsLst>
            <a:lin ang="0" scaled="1"/>
          </a:gradFill>
          <a:ln w="12700">
            <a:gradFill flip="none" rotWithShape="1">
              <a:gsLst>
                <a:gs pos="22000">
                  <a:schemeClr val="accent1"/>
                </a:gs>
                <a:gs pos="100000">
                  <a:schemeClr val="accent6"/>
                </a:gs>
              </a:gsLst>
              <a:lin ang="0" scaled="1"/>
              <a:tileRect/>
            </a:gradFill>
          </a:ln>
        </p:spPr>
        <p:txBody>
          <a:bodyPr wrap="square" lIns="216000" anchor="ctr">
            <a:noAutofit/>
          </a:bodyPr>
          <a:lstStyle/>
          <a:p>
            <a:r>
              <a:rPr lang="zh-CN" altLang="en-US" sz="2800" b="1"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标题内容标题内容标题</a:t>
            </a:r>
          </a:p>
        </p:txBody>
      </p:sp>
      <p:sp>
        <p:nvSpPr>
          <p:cNvPr id="37" name="矩形 36"/>
          <p:cNvSpPr/>
          <p:nvPr/>
        </p:nvSpPr>
        <p:spPr>
          <a:xfrm>
            <a:off x="5591584" y="2449491"/>
            <a:ext cx="763972" cy="755004"/>
          </a:xfrm>
          <a:prstGeom prst="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zh-CN" sz="2800" b="1" dirty="0">
                <a:solidFill>
                  <a:srgbClr val="C00000"/>
                </a:solidFill>
                <a:latin typeface="Arial" panose="020B0604020202020204" pitchFamily="34" charset="0"/>
                <a:ea typeface="阿里巴巴普惠体 R" pitchFamily="18" charset="-122"/>
                <a:cs typeface="Arial" panose="020B0604020202020204" pitchFamily="34" charset="0"/>
              </a:rPr>
              <a:t>02</a:t>
            </a:r>
            <a:endParaRPr lang="zh-CN" altLang="en-US" sz="2800" b="1" dirty="0">
              <a:solidFill>
                <a:srgbClr val="C00000"/>
              </a:solidFill>
              <a:latin typeface="Arial" panose="020B0604020202020204" pitchFamily="34" charset="0"/>
              <a:ea typeface="阿里巴巴普惠体 R" pitchFamily="18" charset="-122"/>
              <a:cs typeface="Arial" panose="020B0604020202020204" pitchFamily="34" charset="0"/>
            </a:endParaRPr>
          </a:p>
        </p:txBody>
      </p:sp>
      <p:sp>
        <p:nvSpPr>
          <p:cNvPr id="34" name="矩形 33"/>
          <p:cNvSpPr/>
          <p:nvPr/>
        </p:nvSpPr>
        <p:spPr>
          <a:xfrm>
            <a:off x="6355555" y="3525157"/>
            <a:ext cx="5062575" cy="755004"/>
          </a:xfrm>
          <a:prstGeom prst="rect">
            <a:avLst/>
          </a:prstGeom>
          <a:gradFill>
            <a:gsLst>
              <a:gs pos="22000">
                <a:schemeClr val="accent1"/>
              </a:gs>
              <a:gs pos="100000">
                <a:schemeClr val="accent6"/>
              </a:gs>
            </a:gsLst>
            <a:lin ang="0" scaled="1"/>
          </a:gradFill>
          <a:ln w="12700">
            <a:gradFill flip="none" rotWithShape="1">
              <a:gsLst>
                <a:gs pos="22000">
                  <a:schemeClr val="accent1"/>
                </a:gs>
                <a:gs pos="100000">
                  <a:schemeClr val="accent6"/>
                </a:gs>
              </a:gsLst>
              <a:lin ang="0" scaled="1"/>
              <a:tileRect/>
            </a:gradFill>
          </a:ln>
        </p:spPr>
        <p:txBody>
          <a:bodyPr wrap="square" lIns="216000" anchor="ctr">
            <a:noAutofit/>
          </a:bodyPr>
          <a:lstStyle/>
          <a:p>
            <a:r>
              <a:rPr lang="zh-CN" altLang="en-US" sz="2800" b="1"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标题内容标题内容标题</a:t>
            </a:r>
          </a:p>
        </p:txBody>
      </p:sp>
      <p:sp>
        <p:nvSpPr>
          <p:cNvPr id="38" name="矩形 37"/>
          <p:cNvSpPr/>
          <p:nvPr/>
        </p:nvSpPr>
        <p:spPr>
          <a:xfrm>
            <a:off x="5591584" y="3525157"/>
            <a:ext cx="763972" cy="755004"/>
          </a:xfrm>
          <a:prstGeom prst="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zh-CN" sz="2800" b="1" dirty="0">
                <a:solidFill>
                  <a:srgbClr val="C00000"/>
                </a:solidFill>
                <a:latin typeface="Arial" panose="020B0604020202020204" pitchFamily="34" charset="0"/>
                <a:ea typeface="阿里巴巴普惠体 R" pitchFamily="18" charset="-122"/>
                <a:cs typeface="Arial" panose="020B0604020202020204" pitchFamily="34" charset="0"/>
              </a:rPr>
              <a:t>03</a:t>
            </a:r>
            <a:endParaRPr lang="zh-CN" altLang="en-US" sz="2800" b="1" dirty="0">
              <a:solidFill>
                <a:srgbClr val="C00000"/>
              </a:solidFill>
              <a:latin typeface="Arial" panose="020B0604020202020204" pitchFamily="34" charset="0"/>
              <a:ea typeface="阿里巴巴普惠体 R" pitchFamily="18" charset="-122"/>
              <a:cs typeface="Arial" panose="020B0604020202020204" pitchFamily="34" charset="0"/>
            </a:endParaRPr>
          </a:p>
        </p:txBody>
      </p:sp>
      <p:sp>
        <p:nvSpPr>
          <p:cNvPr id="22" name="矩形 21"/>
          <p:cNvSpPr/>
          <p:nvPr/>
        </p:nvSpPr>
        <p:spPr>
          <a:xfrm>
            <a:off x="6355555" y="4600821"/>
            <a:ext cx="5062575" cy="755004"/>
          </a:xfrm>
          <a:prstGeom prst="rect">
            <a:avLst/>
          </a:prstGeom>
          <a:gradFill>
            <a:gsLst>
              <a:gs pos="22000">
                <a:schemeClr val="accent1"/>
              </a:gs>
              <a:gs pos="100000">
                <a:schemeClr val="accent6"/>
              </a:gs>
            </a:gsLst>
            <a:lin ang="0" scaled="1"/>
          </a:gradFill>
          <a:ln w="12700">
            <a:gradFill flip="none" rotWithShape="1">
              <a:gsLst>
                <a:gs pos="22000">
                  <a:schemeClr val="accent1"/>
                </a:gs>
                <a:gs pos="100000">
                  <a:schemeClr val="accent6"/>
                </a:gs>
              </a:gsLst>
              <a:lin ang="0" scaled="1"/>
              <a:tileRect/>
            </a:gradFill>
          </a:ln>
        </p:spPr>
        <p:txBody>
          <a:bodyPr wrap="square" lIns="216000" anchor="ctr">
            <a:noAutofit/>
          </a:bodyPr>
          <a:lstStyle/>
          <a:p>
            <a:r>
              <a:rPr lang="zh-CN" altLang="en-US" sz="2800" b="1"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标题内容标题内容标题</a:t>
            </a:r>
          </a:p>
        </p:txBody>
      </p:sp>
      <p:sp>
        <p:nvSpPr>
          <p:cNvPr id="39" name="矩形 38"/>
          <p:cNvSpPr/>
          <p:nvPr/>
        </p:nvSpPr>
        <p:spPr>
          <a:xfrm>
            <a:off x="5591584" y="4600821"/>
            <a:ext cx="763972" cy="755004"/>
          </a:xfrm>
          <a:prstGeom prst="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zh-CN" sz="2800" b="1" dirty="0">
                <a:solidFill>
                  <a:srgbClr val="C00000"/>
                </a:solidFill>
                <a:latin typeface="Arial" panose="020B0604020202020204" pitchFamily="34" charset="0"/>
                <a:ea typeface="阿里巴巴普惠体 R" pitchFamily="18" charset="-122"/>
                <a:cs typeface="Arial" panose="020B0604020202020204" pitchFamily="34" charset="0"/>
              </a:rPr>
              <a:t>04</a:t>
            </a:r>
            <a:endParaRPr lang="zh-CN" altLang="en-US" sz="2800" b="1" dirty="0">
              <a:solidFill>
                <a:srgbClr val="C00000"/>
              </a:solidFill>
              <a:latin typeface="Arial" panose="020B0604020202020204" pitchFamily="34" charset="0"/>
              <a:ea typeface="阿里巴巴普惠体 R" pitchFamily="18" charset="-122"/>
              <a:cs typeface="Arial" panose="020B0604020202020204" pitchFamily="34" charset="0"/>
            </a:endParaRPr>
          </a:p>
        </p:txBody>
      </p:sp>
      <p:pic>
        <p:nvPicPr>
          <p:cNvPr id="6" name="图片 5"/>
          <p:cNvPicPr>
            <a:picLocks noChangeAspect="1"/>
          </p:cNvPicPr>
          <p:nvPr/>
        </p:nvPicPr>
        <p:blipFill rotWithShape="1">
          <a:blip r:embed="rId4">
            <a:extLst>
              <a:ext uri="{28A0092B-C50C-407E-A947-70E740481C1C}">
                <a14:useLocalDpi xmlns:a14="http://schemas.microsoft.com/office/drawing/2010/main" val="0"/>
              </a:ext>
            </a:extLst>
          </a:blip>
          <a:srcRect l="33682" t="11651" r="32636" b="48383"/>
          <a:stretch>
            <a:fillRect/>
          </a:stretch>
        </p:blipFill>
        <p:spPr>
          <a:xfrm>
            <a:off x="733688" y="2950150"/>
            <a:ext cx="3694474" cy="246579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1+#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500" fill="hold"/>
                                        <p:tgtEl>
                                          <p:spTgt spid="12"/>
                                        </p:tgtEl>
                                        <p:attrNameLst>
                                          <p:attrName>ppt_w</p:attrName>
                                        </p:attrNameLst>
                                      </p:cBhvr>
                                      <p:tavLst>
                                        <p:tav tm="0">
                                          <p:val>
                                            <p:fltVal val="0"/>
                                          </p:val>
                                        </p:tav>
                                        <p:tav tm="100000">
                                          <p:val>
                                            <p:strVal val="#ppt_w"/>
                                          </p:val>
                                        </p:tav>
                                      </p:tavLst>
                                    </p:anim>
                                    <p:anim calcmode="lin" valueType="num">
                                      <p:cBhvr>
                                        <p:cTn id="19" dur="500" fill="hold"/>
                                        <p:tgtEl>
                                          <p:spTgt spid="12"/>
                                        </p:tgtEl>
                                        <p:attrNameLst>
                                          <p:attrName>ppt_h</p:attrName>
                                        </p:attrNameLst>
                                      </p:cBhvr>
                                      <p:tavLst>
                                        <p:tav tm="0">
                                          <p:val>
                                            <p:fltVal val="0"/>
                                          </p:val>
                                        </p:tav>
                                        <p:tav tm="100000">
                                          <p:val>
                                            <p:strVal val="#ppt_h"/>
                                          </p:val>
                                        </p:tav>
                                      </p:tavLst>
                                    </p:anim>
                                    <p:animEffect transition="in" filter="fade">
                                      <p:cBhvr>
                                        <p:cTn id="20" dur="500"/>
                                        <p:tgtEl>
                                          <p:spTgt spid="1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2" presetClass="entr" presetSubtype="2"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p:tgtEl>
                                          <p:spTgt spid="16"/>
                                        </p:tgtEl>
                                        <p:attrNameLst>
                                          <p:attrName>ppt_x</p:attrName>
                                        </p:attrNameLst>
                                      </p:cBhvr>
                                      <p:tavLst>
                                        <p:tav tm="0">
                                          <p:val>
                                            <p:strVal val="#ppt_x+#ppt_w*1.125000"/>
                                          </p:val>
                                        </p:tav>
                                        <p:tav tm="100000">
                                          <p:val>
                                            <p:strVal val="#ppt_x"/>
                                          </p:val>
                                        </p:tav>
                                      </p:tavLst>
                                    </p:anim>
                                    <p:animEffect transition="in" filter="wipe(left)">
                                      <p:cBhvr>
                                        <p:cTn id="30" dur="500"/>
                                        <p:tgtEl>
                                          <p:spTgt spid="16"/>
                                        </p:tgtEl>
                                      </p:cBhvr>
                                    </p:animEffect>
                                  </p:childTnLst>
                                </p:cTn>
                              </p:par>
                              <p:par>
                                <p:cTn id="31" presetID="12" presetClass="entr" presetSubtype="8" fill="hold" grpId="0" nodeType="with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additive="base">
                                        <p:cTn id="33" dur="500"/>
                                        <p:tgtEl>
                                          <p:spTgt spid="4"/>
                                        </p:tgtEl>
                                        <p:attrNameLst>
                                          <p:attrName>ppt_x</p:attrName>
                                        </p:attrNameLst>
                                      </p:cBhvr>
                                      <p:tavLst>
                                        <p:tav tm="0">
                                          <p:val>
                                            <p:strVal val="#ppt_x-#ppt_w*1.125000"/>
                                          </p:val>
                                        </p:tav>
                                        <p:tav tm="100000">
                                          <p:val>
                                            <p:strVal val="#ppt_x"/>
                                          </p:val>
                                        </p:tav>
                                      </p:tavLst>
                                    </p:anim>
                                    <p:animEffect transition="in" filter="wipe(right)">
                                      <p:cBhvr>
                                        <p:cTn id="34" dur="500"/>
                                        <p:tgtEl>
                                          <p:spTgt spid="4"/>
                                        </p:tgtEl>
                                      </p:cBhvr>
                                    </p:animEffect>
                                  </p:childTnLst>
                                </p:cTn>
                              </p:par>
                              <p:par>
                                <p:cTn id="35" presetID="12" presetClass="entr" presetSubtype="2" fill="hold" grpId="0" nodeType="withEffect">
                                  <p:stCondLst>
                                    <p:cond delay="300"/>
                                  </p:stCondLst>
                                  <p:childTnLst>
                                    <p:set>
                                      <p:cBhvr>
                                        <p:cTn id="36" dur="1" fill="hold">
                                          <p:stCondLst>
                                            <p:cond delay="0"/>
                                          </p:stCondLst>
                                        </p:cTn>
                                        <p:tgtEl>
                                          <p:spTgt spid="29"/>
                                        </p:tgtEl>
                                        <p:attrNameLst>
                                          <p:attrName>style.visibility</p:attrName>
                                        </p:attrNameLst>
                                      </p:cBhvr>
                                      <p:to>
                                        <p:strVal val="visible"/>
                                      </p:to>
                                    </p:set>
                                    <p:anim calcmode="lin" valueType="num">
                                      <p:cBhvr additive="base">
                                        <p:cTn id="37" dur="500"/>
                                        <p:tgtEl>
                                          <p:spTgt spid="29"/>
                                        </p:tgtEl>
                                        <p:attrNameLst>
                                          <p:attrName>ppt_x</p:attrName>
                                        </p:attrNameLst>
                                      </p:cBhvr>
                                      <p:tavLst>
                                        <p:tav tm="0">
                                          <p:val>
                                            <p:strVal val="#ppt_x+#ppt_w*1.125000"/>
                                          </p:val>
                                        </p:tav>
                                        <p:tav tm="100000">
                                          <p:val>
                                            <p:strVal val="#ppt_x"/>
                                          </p:val>
                                        </p:tav>
                                      </p:tavLst>
                                    </p:anim>
                                    <p:animEffect transition="in" filter="wipe(left)">
                                      <p:cBhvr>
                                        <p:cTn id="38" dur="500"/>
                                        <p:tgtEl>
                                          <p:spTgt spid="29"/>
                                        </p:tgtEl>
                                      </p:cBhvr>
                                    </p:animEffect>
                                  </p:childTnLst>
                                </p:cTn>
                              </p:par>
                              <p:par>
                                <p:cTn id="39" presetID="12" presetClass="entr" presetSubtype="8" fill="hold" grpId="0" nodeType="withEffect">
                                  <p:stCondLst>
                                    <p:cond delay="30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p:tgtEl>
                                          <p:spTgt spid="37"/>
                                        </p:tgtEl>
                                        <p:attrNameLst>
                                          <p:attrName>ppt_x</p:attrName>
                                        </p:attrNameLst>
                                      </p:cBhvr>
                                      <p:tavLst>
                                        <p:tav tm="0">
                                          <p:val>
                                            <p:strVal val="#ppt_x-#ppt_w*1.125000"/>
                                          </p:val>
                                        </p:tav>
                                        <p:tav tm="100000">
                                          <p:val>
                                            <p:strVal val="#ppt_x"/>
                                          </p:val>
                                        </p:tav>
                                      </p:tavLst>
                                    </p:anim>
                                    <p:animEffect transition="in" filter="wipe(right)">
                                      <p:cBhvr>
                                        <p:cTn id="42" dur="500"/>
                                        <p:tgtEl>
                                          <p:spTgt spid="37"/>
                                        </p:tgtEl>
                                      </p:cBhvr>
                                    </p:animEffect>
                                  </p:childTnLst>
                                </p:cTn>
                              </p:par>
                              <p:par>
                                <p:cTn id="43" presetID="12" presetClass="entr" presetSubtype="2" fill="hold" grpId="0" nodeType="withEffect">
                                  <p:stCondLst>
                                    <p:cond delay="600"/>
                                  </p:stCondLst>
                                  <p:childTnLst>
                                    <p:set>
                                      <p:cBhvr>
                                        <p:cTn id="44" dur="1" fill="hold">
                                          <p:stCondLst>
                                            <p:cond delay="0"/>
                                          </p:stCondLst>
                                        </p:cTn>
                                        <p:tgtEl>
                                          <p:spTgt spid="34"/>
                                        </p:tgtEl>
                                        <p:attrNameLst>
                                          <p:attrName>style.visibility</p:attrName>
                                        </p:attrNameLst>
                                      </p:cBhvr>
                                      <p:to>
                                        <p:strVal val="visible"/>
                                      </p:to>
                                    </p:set>
                                    <p:anim calcmode="lin" valueType="num">
                                      <p:cBhvr additive="base">
                                        <p:cTn id="45" dur="500"/>
                                        <p:tgtEl>
                                          <p:spTgt spid="34"/>
                                        </p:tgtEl>
                                        <p:attrNameLst>
                                          <p:attrName>ppt_x</p:attrName>
                                        </p:attrNameLst>
                                      </p:cBhvr>
                                      <p:tavLst>
                                        <p:tav tm="0">
                                          <p:val>
                                            <p:strVal val="#ppt_x+#ppt_w*1.125000"/>
                                          </p:val>
                                        </p:tav>
                                        <p:tav tm="100000">
                                          <p:val>
                                            <p:strVal val="#ppt_x"/>
                                          </p:val>
                                        </p:tav>
                                      </p:tavLst>
                                    </p:anim>
                                    <p:animEffect transition="in" filter="wipe(left)">
                                      <p:cBhvr>
                                        <p:cTn id="46" dur="500"/>
                                        <p:tgtEl>
                                          <p:spTgt spid="34"/>
                                        </p:tgtEl>
                                      </p:cBhvr>
                                    </p:animEffect>
                                  </p:childTnLst>
                                </p:cTn>
                              </p:par>
                              <p:par>
                                <p:cTn id="47" presetID="12" presetClass="entr" presetSubtype="8" fill="hold" grpId="0" nodeType="withEffect">
                                  <p:stCondLst>
                                    <p:cond delay="60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500"/>
                                        <p:tgtEl>
                                          <p:spTgt spid="38"/>
                                        </p:tgtEl>
                                        <p:attrNameLst>
                                          <p:attrName>ppt_x</p:attrName>
                                        </p:attrNameLst>
                                      </p:cBhvr>
                                      <p:tavLst>
                                        <p:tav tm="0">
                                          <p:val>
                                            <p:strVal val="#ppt_x-#ppt_w*1.125000"/>
                                          </p:val>
                                        </p:tav>
                                        <p:tav tm="100000">
                                          <p:val>
                                            <p:strVal val="#ppt_x"/>
                                          </p:val>
                                        </p:tav>
                                      </p:tavLst>
                                    </p:anim>
                                    <p:animEffect transition="in" filter="wipe(right)">
                                      <p:cBhvr>
                                        <p:cTn id="50" dur="500"/>
                                        <p:tgtEl>
                                          <p:spTgt spid="38"/>
                                        </p:tgtEl>
                                      </p:cBhvr>
                                    </p:animEffect>
                                  </p:childTnLst>
                                </p:cTn>
                              </p:par>
                              <p:par>
                                <p:cTn id="51" presetID="12" presetClass="entr" presetSubtype="2" fill="hold" grpId="0" nodeType="withEffect">
                                  <p:stCondLst>
                                    <p:cond delay="900"/>
                                  </p:stCondLst>
                                  <p:childTnLst>
                                    <p:set>
                                      <p:cBhvr>
                                        <p:cTn id="52" dur="1" fill="hold">
                                          <p:stCondLst>
                                            <p:cond delay="0"/>
                                          </p:stCondLst>
                                        </p:cTn>
                                        <p:tgtEl>
                                          <p:spTgt spid="22"/>
                                        </p:tgtEl>
                                        <p:attrNameLst>
                                          <p:attrName>style.visibility</p:attrName>
                                        </p:attrNameLst>
                                      </p:cBhvr>
                                      <p:to>
                                        <p:strVal val="visible"/>
                                      </p:to>
                                    </p:set>
                                    <p:anim calcmode="lin" valueType="num">
                                      <p:cBhvr additive="base">
                                        <p:cTn id="53" dur="500"/>
                                        <p:tgtEl>
                                          <p:spTgt spid="22"/>
                                        </p:tgtEl>
                                        <p:attrNameLst>
                                          <p:attrName>ppt_x</p:attrName>
                                        </p:attrNameLst>
                                      </p:cBhvr>
                                      <p:tavLst>
                                        <p:tav tm="0">
                                          <p:val>
                                            <p:strVal val="#ppt_x+#ppt_w*1.125000"/>
                                          </p:val>
                                        </p:tav>
                                        <p:tav tm="100000">
                                          <p:val>
                                            <p:strVal val="#ppt_x"/>
                                          </p:val>
                                        </p:tav>
                                      </p:tavLst>
                                    </p:anim>
                                    <p:animEffect transition="in" filter="wipe(left)">
                                      <p:cBhvr>
                                        <p:cTn id="54" dur="500"/>
                                        <p:tgtEl>
                                          <p:spTgt spid="22"/>
                                        </p:tgtEl>
                                      </p:cBhvr>
                                    </p:animEffect>
                                  </p:childTnLst>
                                </p:cTn>
                              </p:par>
                              <p:par>
                                <p:cTn id="55" presetID="12" presetClass="entr" presetSubtype="8" fill="hold" grpId="0" nodeType="withEffect">
                                  <p:stCondLst>
                                    <p:cond delay="900"/>
                                  </p:stCondLst>
                                  <p:childTnLst>
                                    <p:set>
                                      <p:cBhvr>
                                        <p:cTn id="56" dur="1" fill="hold">
                                          <p:stCondLst>
                                            <p:cond delay="0"/>
                                          </p:stCondLst>
                                        </p:cTn>
                                        <p:tgtEl>
                                          <p:spTgt spid="39"/>
                                        </p:tgtEl>
                                        <p:attrNameLst>
                                          <p:attrName>style.visibility</p:attrName>
                                        </p:attrNameLst>
                                      </p:cBhvr>
                                      <p:to>
                                        <p:strVal val="visible"/>
                                      </p:to>
                                    </p:set>
                                    <p:anim calcmode="lin" valueType="num">
                                      <p:cBhvr additive="base">
                                        <p:cTn id="57" dur="500"/>
                                        <p:tgtEl>
                                          <p:spTgt spid="39"/>
                                        </p:tgtEl>
                                        <p:attrNameLst>
                                          <p:attrName>ppt_x</p:attrName>
                                        </p:attrNameLst>
                                      </p:cBhvr>
                                      <p:tavLst>
                                        <p:tav tm="0">
                                          <p:val>
                                            <p:strVal val="#ppt_x-#ppt_w*1.125000"/>
                                          </p:val>
                                        </p:tav>
                                        <p:tav tm="100000">
                                          <p:val>
                                            <p:strVal val="#ppt_x"/>
                                          </p:val>
                                        </p:tav>
                                      </p:tavLst>
                                    </p:anim>
                                    <p:animEffect transition="in" filter="wipe(right)">
                                      <p:cBhvr>
                                        <p:cTn id="58"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16" grpId="0" animBg="1"/>
      <p:bldP spid="4" grpId="0" animBg="1"/>
      <p:bldP spid="29" grpId="0" animBg="1"/>
      <p:bldP spid="37" grpId="0" animBg="1"/>
      <p:bldP spid="34" grpId="0" animBg="1"/>
      <p:bldP spid="38" grpId="0" animBg="1"/>
      <p:bldP spid="22" grpId="0" animBg="1"/>
      <p:bldP spid="3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文本框 5"/>
          <p:cNvSpPr txBox="1"/>
          <p:nvPr/>
        </p:nvSpPr>
        <p:spPr>
          <a:xfrm>
            <a:off x="5304162" y="2018417"/>
            <a:ext cx="563600" cy="563600"/>
          </a:xfrm>
          <a:prstGeom prst="ellipse">
            <a:avLst/>
          </a:prstGeom>
          <a:solidFill>
            <a:schemeClr val="bg1"/>
          </a:solidFill>
          <a:ln w="6350">
            <a:solidFill>
              <a:schemeClr val="accent1"/>
            </a:solidFill>
          </a:ln>
        </p:spPr>
        <p:txBody>
          <a:bodyPr wrap="none" lIns="0" tIns="0" rIns="0" bIns="0" rtlCol="0" anchor="ctr">
            <a:noAutofit/>
          </a:bodyPr>
          <a:lstStyle/>
          <a:p>
            <a:pPr algn="ctr"/>
            <a:r>
              <a:rPr lang="zh-CN" altLang="en-US" sz="2400" dirty="0">
                <a:solidFill>
                  <a:schemeClr val="accent1"/>
                </a:solidFill>
                <a:latin typeface="阿里巴巴普惠体 R" pitchFamily="18" charset="-122"/>
                <a:ea typeface="阿里巴巴普惠体 R" pitchFamily="18" charset="-122"/>
                <a:cs typeface="阿里巴巴普惠体 R" pitchFamily="18" charset="-122"/>
              </a:rPr>
              <a:t>第</a:t>
            </a:r>
          </a:p>
        </p:txBody>
      </p:sp>
      <p:sp>
        <p:nvSpPr>
          <p:cNvPr id="7" name="矩形 6"/>
          <p:cNvSpPr/>
          <p:nvPr/>
        </p:nvSpPr>
        <p:spPr>
          <a:xfrm>
            <a:off x="5189517" y="3230138"/>
            <a:ext cx="7002483" cy="1569660"/>
          </a:xfrm>
          <a:prstGeom prst="rect">
            <a:avLst/>
          </a:prstGeom>
        </p:spPr>
        <p:txBody>
          <a:bodyPr wrap="square">
            <a:spAutoFit/>
          </a:bodyPr>
          <a:lstStyle/>
          <a:p>
            <a:r>
              <a:rPr lang="zh-CN" altLang="en-US" sz="4800" b="1" spc="-150"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标题内容标题内容标题内容标题内容</a:t>
            </a:r>
          </a:p>
        </p:txBody>
      </p:sp>
      <p:sp>
        <p:nvSpPr>
          <p:cNvPr id="8" name="文本框 7"/>
          <p:cNvSpPr txBox="1"/>
          <p:nvPr/>
        </p:nvSpPr>
        <p:spPr>
          <a:xfrm>
            <a:off x="5891384" y="2018417"/>
            <a:ext cx="563600" cy="563600"/>
          </a:xfrm>
          <a:prstGeom prst="ellipse">
            <a:avLst/>
          </a:prstGeom>
          <a:solidFill>
            <a:schemeClr val="bg1"/>
          </a:solidFill>
          <a:ln w="6350">
            <a:solidFill>
              <a:schemeClr val="accent1"/>
            </a:solidFill>
          </a:ln>
        </p:spPr>
        <p:txBody>
          <a:bodyPr wrap="none" lIns="0" tIns="0" rIns="0" bIns="0" rtlCol="0" anchor="ctr">
            <a:noAutofit/>
          </a:bodyPr>
          <a:lstStyle/>
          <a:p>
            <a:pPr algn="ctr"/>
            <a:r>
              <a:rPr lang="zh-CN" altLang="en-US" sz="2400" dirty="0">
                <a:solidFill>
                  <a:schemeClr val="accent1"/>
                </a:solidFill>
                <a:latin typeface="阿里巴巴普惠体 R" pitchFamily="18" charset="-122"/>
                <a:ea typeface="阿里巴巴普惠体 R" pitchFamily="18" charset="-122"/>
                <a:cs typeface="阿里巴巴普惠体 R" pitchFamily="18" charset="-122"/>
              </a:rPr>
              <a:t>一</a:t>
            </a:r>
          </a:p>
        </p:txBody>
      </p:sp>
      <p:sp>
        <p:nvSpPr>
          <p:cNvPr id="9" name="文本框 8"/>
          <p:cNvSpPr txBox="1"/>
          <p:nvPr/>
        </p:nvSpPr>
        <p:spPr>
          <a:xfrm>
            <a:off x="6478607" y="2018417"/>
            <a:ext cx="563600" cy="563600"/>
          </a:xfrm>
          <a:prstGeom prst="ellipse">
            <a:avLst/>
          </a:prstGeom>
          <a:solidFill>
            <a:schemeClr val="bg1"/>
          </a:solidFill>
          <a:ln w="6350">
            <a:solidFill>
              <a:schemeClr val="accent1"/>
            </a:solidFill>
          </a:ln>
        </p:spPr>
        <p:txBody>
          <a:bodyPr wrap="none" lIns="0" tIns="0" rIns="0" bIns="0" rtlCol="0" anchor="ctr">
            <a:noAutofit/>
          </a:bodyPr>
          <a:lstStyle/>
          <a:p>
            <a:pPr algn="ctr"/>
            <a:r>
              <a:rPr lang="zh-CN" altLang="en-US" sz="2400" dirty="0">
                <a:solidFill>
                  <a:schemeClr val="accent1"/>
                </a:solidFill>
                <a:latin typeface="阿里巴巴普惠体 R" pitchFamily="18" charset="-122"/>
                <a:ea typeface="阿里巴巴普惠体 R" pitchFamily="18" charset="-122"/>
                <a:cs typeface="阿里巴巴普惠体 R" pitchFamily="18" charset="-122"/>
              </a:rPr>
              <a:t>部</a:t>
            </a:r>
          </a:p>
        </p:txBody>
      </p:sp>
      <p:sp>
        <p:nvSpPr>
          <p:cNvPr id="10" name="文本框 9"/>
          <p:cNvSpPr txBox="1"/>
          <p:nvPr/>
        </p:nvSpPr>
        <p:spPr>
          <a:xfrm>
            <a:off x="7065831" y="2018417"/>
            <a:ext cx="563600" cy="563600"/>
          </a:xfrm>
          <a:prstGeom prst="ellipse">
            <a:avLst/>
          </a:prstGeom>
          <a:solidFill>
            <a:schemeClr val="bg1"/>
          </a:solidFill>
          <a:ln w="6350">
            <a:solidFill>
              <a:schemeClr val="accent1"/>
            </a:solidFill>
          </a:ln>
        </p:spPr>
        <p:txBody>
          <a:bodyPr wrap="none" lIns="0" tIns="0" rIns="0" bIns="0" rtlCol="0" anchor="ctr">
            <a:noAutofit/>
          </a:bodyPr>
          <a:lstStyle/>
          <a:p>
            <a:pPr algn="ctr"/>
            <a:r>
              <a:rPr lang="zh-CN" altLang="en-US" sz="2400" dirty="0">
                <a:solidFill>
                  <a:schemeClr val="accent1"/>
                </a:solidFill>
                <a:latin typeface="阿里巴巴普惠体 R" pitchFamily="18" charset="-122"/>
                <a:ea typeface="阿里巴巴普惠体 R" pitchFamily="18" charset="-122"/>
                <a:cs typeface="阿里巴巴普惠体 R" pitchFamily="18" charset="-122"/>
              </a:rPr>
              <a:t>分</a:t>
            </a:r>
          </a:p>
        </p:txBody>
      </p:sp>
      <p:sp>
        <p:nvSpPr>
          <p:cNvPr id="13" name="Freeform 29"/>
          <p:cNvSpPr/>
          <p:nvPr/>
        </p:nvSpPr>
        <p:spPr bwMode="auto">
          <a:xfrm>
            <a:off x="1188573" y="2018417"/>
            <a:ext cx="3016829" cy="2695823"/>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3">
              <a:lumMod val="60000"/>
              <a:lumOff val="40000"/>
            </a:schemeClr>
          </a:solidFill>
          <a:ln>
            <a:noFill/>
          </a:ln>
        </p:spPr>
        <p:txBody>
          <a:bodyPr vert="horz" wrap="square" lIns="91440" tIns="45720" rIns="91440" bIns="45720" numCol="1" anchor="t" anchorCtr="0" compatLnSpc="1"/>
          <a:lstStyle/>
          <a:p>
            <a:endParaRPr lang="zh-CN" altLang="en-US" sz="1350" dirty="0">
              <a:ea typeface="阿里巴巴普惠体 R" pitchFamily="18" charset="-122"/>
            </a:endParaRPr>
          </a:p>
        </p:txBody>
      </p:sp>
      <p:cxnSp>
        <p:nvCxnSpPr>
          <p:cNvPr id="4" name="直接连接符 3"/>
          <p:cNvCxnSpPr/>
          <p:nvPr/>
        </p:nvCxnSpPr>
        <p:spPr>
          <a:xfrm>
            <a:off x="5304162" y="2945080"/>
            <a:ext cx="6887838" cy="0"/>
          </a:xfrm>
          <a:prstGeom prst="line">
            <a:avLst/>
          </a:prstGeom>
          <a:ln w="19050">
            <a:solidFill>
              <a:schemeClr val="accent3">
                <a:lumMod val="60000"/>
                <a:lumOff val="40000"/>
              </a:schemeClr>
            </a:solidFill>
          </a:ln>
        </p:spPr>
        <p:style>
          <a:lnRef idx="1">
            <a:schemeClr val="accent2"/>
          </a:lnRef>
          <a:fillRef idx="0">
            <a:schemeClr val="accent2"/>
          </a:fillRef>
          <a:effectRef idx="0">
            <a:schemeClr val="accent2"/>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53" presetClass="entr" presetSubtype="16"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childTnLst>
                          </p:cTn>
                        </p:par>
                        <p:par>
                          <p:cTn id="15" fill="hold">
                            <p:stCondLst>
                              <p:cond delay="1000"/>
                            </p:stCondLst>
                            <p:childTnLst>
                              <p:par>
                                <p:cTn id="16" presetID="2" presetClass="entr" presetSubtype="8"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700" fill="hold"/>
                                        <p:tgtEl>
                                          <p:spTgt spid="6"/>
                                        </p:tgtEl>
                                        <p:attrNameLst>
                                          <p:attrName>ppt_x</p:attrName>
                                        </p:attrNameLst>
                                      </p:cBhvr>
                                      <p:tavLst>
                                        <p:tav tm="0">
                                          <p:val>
                                            <p:strVal val="0-#ppt_w/2"/>
                                          </p:val>
                                        </p:tav>
                                        <p:tav tm="100000">
                                          <p:val>
                                            <p:strVal val="#ppt_x"/>
                                          </p:val>
                                        </p:tav>
                                      </p:tavLst>
                                    </p:anim>
                                    <p:anim calcmode="lin" valueType="num">
                                      <p:cBhvr additive="base">
                                        <p:cTn id="19" dur="700" fill="hold"/>
                                        <p:tgtEl>
                                          <p:spTgt spid="6"/>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stCondLst>
                                    <p:cond delay="20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700" fill="hold"/>
                                        <p:tgtEl>
                                          <p:spTgt spid="8"/>
                                        </p:tgtEl>
                                        <p:attrNameLst>
                                          <p:attrName>ppt_x</p:attrName>
                                        </p:attrNameLst>
                                      </p:cBhvr>
                                      <p:tavLst>
                                        <p:tav tm="0">
                                          <p:val>
                                            <p:strVal val="0-#ppt_w/2"/>
                                          </p:val>
                                        </p:tav>
                                        <p:tav tm="100000">
                                          <p:val>
                                            <p:strVal val="#ppt_x"/>
                                          </p:val>
                                        </p:tav>
                                      </p:tavLst>
                                    </p:anim>
                                    <p:anim calcmode="lin" valueType="num">
                                      <p:cBhvr additive="base">
                                        <p:cTn id="23" dur="700" fill="hold"/>
                                        <p:tgtEl>
                                          <p:spTgt spid="8"/>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40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700" fill="hold"/>
                                        <p:tgtEl>
                                          <p:spTgt spid="9"/>
                                        </p:tgtEl>
                                        <p:attrNameLst>
                                          <p:attrName>ppt_x</p:attrName>
                                        </p:attrNameLst>
                                      </p:cBhvr>
                                      <p:tavLst>
                                        <p:tav tm="0">
                                          <p:val>
                                            <p:strVal val="0-#ppt_w/2"/>
                                          </p:val>
                                        </p:tav>
                                        <p:tav tm="100000">
                                          <p:val>
                                            <p:strVal val="#ppt_x"/>
                                          </p:val>
                                        </p:tav>
                                      </p:tavLst>
                                    </p:anim>
                                    <p:anim calcmode="lin" valueType="num">
                                      <p:cBhvr additive="base">
                                        <p:cTn id="27" dur="700" fill="hold"/>
                                        <p:tgtEl>
                                          <p:spTgt spid="9"/>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60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700" fill="hold"/>
                                        <p:tgtEl>
                                          <p:spTgt spid="10"/>
                                        </p:tgtEl>
                                        <p:attrNameLst>
                                          <p:attrName>ppt_x</p:attrName>
                                        </p:attrNameLst>
                                      </p:cBhvr>
                                      <p:tavLst>
                                        <p:tav tm="0">
                                          <p:val>
                                            <p:strVal val="0-#ppt_w/2"/>
                                          </p:val>
                                        </p:tav>
                                        <p:tav tm="100000">
                                          <p:val>
                                            <p:strVal val="#ppt_x"/>
                                          </p:val>
                                        </p:tav>
                                      </p:tavLst>
                                    </p:anim>
                                    <p:anim calcmode="lin" valueType="num">
                                      <p:cBhvr additive="base">
                                        <p:cTn id="31" dur="700" fill="hold"/>
                                        <p:tgtEl>
                                          <p:spTgt spid="10"/>
                                        </p:tgtEl>
                                        <p:attrNameLst>
                                          <p:attrName>ppt_y</p:attrName>
                                        </p:attrNameLst>
                                      </p:cBhvr>
                                      <p:tavLst>
                                        <p:tav tm="0">
                                          <p:val>
                                            <p:strVal val="#ppt_y"/>
                                          </p:val>
                                        </p:tav>
                                        <p:tav tm="100000">
                                          <p:val>
                                            <p:strVal val="#ppt_y"/>
                                          </p:val>
                                        </p:tav>
                                      </p:tavLst>
                                    </p:anim>
                                  </p:childTnLst>
                                </p:cTn>
                              </p:par>
                            </p:childTnLst>
                          </p:cTn>
                        </p:par>
                        <p:par>
                          <p:cTn id="32" fill="hold">
                            <p:stCondLst>
                              <p:cond delay="2000"/>
                            </p:stCondLst>
                            <p:childTnLst>
                              <p:par>
                                <p:cTn id="33" presetID="2" presetClass="entr" presetSubtype="2" fill="hold" nodeType="after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additive="base">
                                        <p:cTn id="35" dur="500" fill="hold"/>
                                        <p:tgtEl>
                                          <p:spTgt spid="4"/>
                                        </p:tgtEl>
                                        <p:attrNameLst>
                                          <p:attrName>ppt_x</p:attrName>
                                        </p:attrNameLst>
                                      </p:cBhvr>
                                      <p:tavLst>
                                        <p:tav tm="0">
                                          <p:val>
                                            <p:strVal val="1+#ppt_w/2"/>
                                          </p:val>
                                        </p:tav>
                                        <p:tav tm="100000">
                                          <p:val>
                                            <p:strVal val="#ppt_x"/>
                                          </p:val>
                                        </p:tav>
                                      </p:tavLst>
                                    </p:anim>
                                    <p:anim calcmode="lin" valueType="num">
                                      <p:cBhvr additive="base">
                                        <p:cTn id="36" dur="500" fill="hold"/>
                                        <p:tgtEl>
                                          <p:spTgt spid="4"/>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53" presetClass="entr" presetSubtype="16" fill="hold" grpId="0" nodeType="afterEffect">
                                  <p:stCondLst>
                                    <p:cond delay="0"/>
                                  </p:stCondLst>
                                  <p:iterate type="lt">
                                    <p:tmPct val="10000"/>
                                  </p:iterate>
                                  <p:childTnLst>
                                    <p:set>
                                      <p:cBhvr>
                                        <p:cTn id="39" dur="1" fill="hold">
                                          <p:stCondLst>
                                            <p:cond delay="0"/>
                                          </p:stCondLst>
                                        </p:cTn>
                                        <p:tgtEl>
                                          <p:spTgt spid="7"/>
                                        </p:tgtEl>
                                        <p:attrNameLst>
                                          <p:attrName>style.visibility</p:attrName>
                                        </p:attrNameLst>
                                      </p:cBhvr>
                                      <p:to>
                                        <p:strVal val="visible"/>
                                      </p:to>
                                    </p:set>
                                    <p:anim calcmode="lin" valueType="num">
                                      <p:cBhvr>
                                        <p:cTn id="40" dur="1000" fill="hold"/>
                                        <p:tgtEl>
                                          <p:spTgt spid="7"/>
                                        </p:tgtEl>
                                        <p:attrNameLst>
                                          <p:attrName>ppt_w</p:attrName>
                                        </p:attrNameLst>
                                      </p:cBhvr>
                                      <p:tavLst>
                                        <p:tav tm="0">
                                          <p:val>
                                            <p:fltVal val="0"/>
                                          </p:val>
                                        </p:tav>
                                        <p:tav tm="100000">
                                          <p:val>
                                            <p:strVal val="#ppt_w"/>
                                          </p:val>
                                        </p:tav>
                                      </p:tavLst>
                                    </p:anim>
                                    <p:anim calcmode="lin" valueType="num">
                                      <p:cBhvr>
                                        <p:cTn id="41" dur="1000" fill="hold"/>
                                        <p:tgtEl>
                                          <p:spTgt spid="7"/>
                                        </p:tgtEl>
                                        <p:attrNameLst>
                                          <p:attrName>ppt_h</p:attrName>
                                        </p:attrNameLst>
                                      </p:cBhvr>
                                      <p:tavLst>
                                        <p:tav tm="0">
                                          <p:val>
                                            <p:fltVal val="0"/>
                                          </p:val>
                                        </p:tav>
                                        <p:tav tm="100000">
                                          <p:val>
                                            <p:strVal val="#ppt_h"/>
                                          </p:val>
                                        </p:tav>
                                      </p:tavLst>
                                    </p:anim>
                                    <p:animEffect transition="in" filter="fade">
                                      <p:cBhvr>
                                        <p:cTn id="42" dur="1000"/>
                                        <p:tgtEl>
                                          <p:spTgt spid="7"/>
                                        </p:tgtEl>
                                      </p:cBhvr>
                                    </p:animEffect>
                                  </p:childTnLst>
                                </p:cTn>
                              </p:par>
                            </p:childTnLst>
                          </p:cTn>
                        </p:par>
                        <p:par>
                          <p:cTn id="43" fill="hold">
                            <p:stCondLst>
                              <p:cond delay="5300"/>
                            </p:stCondLst>
                            <p:childTnLst>
                              <p:par>
                                <p:cTn id="44" presetID="26" presetClass="emph" presetSubtype="0" fill="hold" grpId="1" nodeType="afterEffect">
                                  <p:stCondLst>
                                    <p:cond delay="0"/>
                                  </p:stCondLst>
                                  <p:iterate type="lt">
                                    <p:tmPct val="10000"/>
                                  </p:iterate>
                                  <p:childTnLst>
                                    <p:animEffect transition="out" filter="fade">
                                      <p:cBhvr>
                                        <p:cTn id="45" dur="750" tmFilter="0, 0; .2, .5; .8, .5; 1, 0"/>
                                        <p:tgtEl>
                                          <p:spTgt spid="7"/>
                                        </p:tgtEl>
                                      </p:cBhvr>
                                    </p:animEffect>
                                    <p:animScale>
                                      <p:cBhvr>
                                        <p:cTn id="46" dur="375"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7" grpId="1"/>
      <p:bldP spid="8" grpId="0" animBg="1"/>
      <p:bldP spid="9" grpId="0" animBg="1"/>
      <p:bldP spid="10"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标题 32"/>
          <p:cNvSpPr>
            <a:spLocks noGrp="1"/>
          </p:cNvSpPr>
          <p:nvPr>
            <p:ph type="title"/>
          </p:nvPr>
        </p:nvSpPr>
        <p:spPr>
          <a:xfrm>
            <a:off x="1078582" y="410715"/>
            <a:ext cx="2454518" cy="425245"/>
          </a:xfrm>
          <a:prstGeom prst="rect">
            <a:avLst/>
          </a:prstGeom>
        </p:spPr>
        <p:txBody>
          <a:bodyPr wrap="none">
            <a:spAutoFit/>
          </a:bodyPr>
          <a:lstStyle/>
          <a:p>
            <a:r>
              <a:rPr lang="zh-CN" altLang="en-US" dirty="0"/>
              <a:t>标题标题标题标题</a:t>
            </a:r>
            <a:endParaRPr lang="zh-CN" altLang="en-US" b="0" dirty="0">
              <a:latin typeface="阿里巴巴普惠体 R" pitchFamily="18" charset="-122"/>
              <a:ea typeface="阿里巴巴普惠体 R" pitchFamily="18" charset="-122"/>
            </a:endParaRPr>
          </a:p>
        </p:txBody>
      </p:sp>
      <p:grpSp>
        <p:nvGrpSpPr>
          <p:cNvPr id="3" name="组合 2"/>
          <p:cNvGrpSpPr/>
          <p:nvPr/>
        </p:nvGrpSpPr>
        <p:grpSpPr>
          <a:xfrm>
            <a:off x="5191146" y="1546176"/>
            <a:ext cx="1589033" cy="1589033"/>
            <a:chOff x="-1733888" y="2136280"/>
            <a:chExt cx="1878710" cy="1878710"/>
          </a:xfrm>
        </p:grpSpPr>
        <p:sp>
          <p:nvSpPr>
            <p:cNvPr id="19" name="Freeform 29"/>
            <p:cNvSpPr/>
            <p:nvPr/>
          </p:nvSpPr>
          <p:spPr bwMode="auto">
            <a:xfrm>
              <a:off x="-1467229" y="2325710"/>
              <a:ext cx="1514854" cy="1353666"/>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solidFill>
                <a:schemeClr val="accent1"/>
              </a:solidFill>
            </a:ln>
          </p:spPr>
          <p:txBody>
            <a:bodyPr vert="horz" wrap="square" lIns="91440" tIns="45720" rIns="91440" bIns="45720" numCol="1" anchor="t" anchorCtr="0" compatLnSpc="1"/>
            <a:lstStyle/>
            <a:p>
              <a:endParaRPr lang="zh-CN" altLang="en-US" sz="1350" dirty="0">
                <a:solidFill>
                  <a:schemeClr val="tx1">
                    <a:lumMod val="85000"/>
                    <a:lumOff val="15000"/>
                  </a:schemeClr>
                </a:solidFill>
                <a:ea typeface="阿里巴巴普惠体 R" pitchFamily="18" charset="-122"/>
              </a:endParaRPr>
            </a:p>
          </p:txBody>
        </p:sp>
        <p:sp>
          <p:nvSpPr>
            <p:cNvPr id="2" name="椭圆 1"/>
            <p:cNvSpPr/>
            <p:nvPr/>
          </p:nvSpPr>
          <p:spPr>
            <a:xfrm>
              <a:off x="-1733888" y="2136280"/>
              <a:ext cx="1878710" cy="1878710"/>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lumMod val="85000"/>
                    <a:lumOff val="15000"/>
                  </a:schemeClr>
                </a:solidFill>
                <a:ea typeface="阿里巴巴普惠体 R" pitchFamily="18" charset="-122"/>
              </a:endParaRPr>
            </a:p>
          </p:txBody>
        </p:sp>
      </p:grpSp>
      <p:pic>
        <p:nvPicPr>
          <p:cNvPr id="24" name="图片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33157" y="1640429"/>
            <a:ext cx="2242644" cy="1505064"/>
          </a:xfrm>
          <a:prstGeom prst="rect">
            <a:avLst/>
          </a:prstGeom>
        </p:spPr>
      </p:pic>
      <p:pic>
        <p:nvPicPr>
          <p:cNvPr id="29" name="图片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2554873" y="1640429"/>
            <a:ext cx="2242644" cy="1505064"/>
          </a:xfrm>
          <a:prstGeom prst="rect">
            <a:avLst/>
          </a:prstGeom>
        </p:spPr>
      </p:pic>
      <p:sp>
        <p:nvSpPr>
          <p:cNvPr id="43" name="矩形 42"/>
          <p:cNvSpPr/>
          <p:nvPr/>
        </p:nvSpPr>
        <p:spPr>
          <a:xfrm>
            <a:off x="0" y="3301553"/>
            <a:ext cx="12192000" cy="646331"/>
          </a:xfrm>
          <a:prstGeom prst="rect">
            <a:avLst/>
          </a:prstGeom>
        </p:spPr>
        <p:txBody>
          <a:bodyPr wrap="square">
            <a:spAutoFit/>
          </a:bodyPr>
          <a:lstStyle/>
          <a:p>
            <a:pPr algn="ctr"/>
            <a:r>
              <a:rPr lang="zh-CN" altLang="en-US" sz="3600" spc="-150" dirty="0">
                <a:solidFill>
                  <a:srgbClr val="C00000"/>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输入标题输入标题输入标题输入标题</a:t>
            </a:r>
            <a:endParaRPr lang="en-US" altLang="zh-CN" sz="3600" spc="-150" dirty="0">
              <a:solidFill>
                <a:srgbClr val="C00000"/>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p:txBody>
      </p:sp>
      <p:sp>
        <p:nvSpPr>
          <p:cNvPr id="44" name="矩形 43"/>
          <p:cNvSpPr/>
          <p:nvPr/>
        </p:nvSpPr>
        <p:spPr>
          <a:xfrm>
            <a:off x="1373598" y="4035276"/>
            <a:ext cx="9644459" cy="1938992"/>
          </a:xfrm>
          <a:prstGeom prst="rect">
            <a:avLst/>
          </a:prstGeom>
        </p:spPr>
        <p:txBody>
          <a:bodyPr wrap="square">
            <a:spAutoFit/>
          </a:bodyPr>
          <a:lstStyle/>
          <a:p>
            <a:pPr>
              <a:lnSpc>
                <a:spcPct val="120000"/>
              </a:lnSpc>
            </a:pPr>
            <a:r>
              <a:rPr lang="zh-CN" altLang="en-US" sz="2000" dirty="0">
                <a:solidFill>
                  <a:schemeClr val="tx1">
                    <a:lumMod val="85000"/>
                    <a:lumOff val="15000"/>
                  </a:schemeClr>
                </a:solidFill>
                <a:latin typeface="阿里巴巴普惠体 R" pitchFamily="18" charset="-122"/>
                <a:ea typeface="阿里巴巴普惠体 R" pitchFamily="18" charset="-122"/>
                <a:cs typeface="阿里巴巴普惠体 R" pitchFamily="18" charset="-122"/>
              </a:rPr>
              <a:t>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输入具体内容</a:t>
            </a: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1000"/>
                                        <p:tgtEl>
                                          <p:spTgt spid="29"/>
                                        </p:tgtEl>
                                      </p:cBhvr>
                                    </p:animEffect>
                                    <p:anim calcmode="lin" valueType="num">
                                      <p:cBhvr>
                                        <p:cTn id="13" dur="1000" fill="hold"/>
                                        <p:tgtEl>
                                          <p:spTgt spid="29"/>
                                        </p:tgtEl>
                                        <p:attrNameLst>
                                          <p:attrName>ppt_x</p:attrName>
                                        </p:attrNameLst>
                                      </p:cBhvr>
                                      <p:tavLst>
                                        <p:tav tm="0">
                                          <p:val>
                                            <p:strVal val="#ppt_x"/>
                                          </p:val>
                                        </p:tav>
                                        <p:tav tm="100000">
                                          <p:val>
                                            <p:strVal val="#ppt_x"/>
                                          </p:val>
                                        </p:tav>
                                      </p:tavLst>
                                    </p:anim>
                                    <p:anim calcmode="lin" valueType="num">
                                      <p:cBhvr>
                                        <p:cTn id="14" dur="1000" fill="hold"/>
                                        <p:tgtEl>
                                          <p:spTgt spid="2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1000" fill="hold"/>
                                        <p:tgtEl>
                                          <p:spTgt spid="24"/>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fade">
                                      <p:cBhvr>
                                        <p:cTn id="23" dur="1000"/>
                                        <p:tgtEl>
                                          <p:spTgt spid="43"/>
                                        </p:tgtEl>
                                      </p:cBhvr>
                                    </p:animEffect>
                                    <p:anim calcmode="lin" valueType="num">
                                      <p:cBhvr>
                                        <p:cTn id="24" dur="1000" fill="hold"/>
                                        <p:tgtEl>
                                          <p:spTgt spid="43"/>
                                        </p:tgtEl>
                                        <p:attrNameLst>
                                          <p:attrName>ppt_x</p:attrName>
                                        </p:attrNameLst>
                                      </p:cBhvr>
                                      <p:tavLst>
                                        <p:tav tm="0">
                                          <p:val>
                                            <p:strVal val="#ppt_x"/>
                                          </p:val>
                                        </p:tav>
                                        <p:tav tm="100000">
                                          <p:val>
                                            <p:strVal val="#ppt_x"/>
                                          </p:val>
                                        </p:tav>
                                      </p:tavLst>
                                    </p:anim>
                                    <p:anim calcmode="lin" valueType="num">
                                      <p:cBhvr>
                                        <p:cTn id="25" dur="1000" fill="hold"/>
                                        <p:tgtEl>
                                          <p:spTgt spid="43"/>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500"/>
                                  </p:stCondLst>
                                  <p:childTnLst>
                                    <p:set>
                                      <p:cBhvr>
                                        <p:cTn id="27" dur="1" fill="hold">
                                          <p:stCondLst>
                                            <p:cond delay="0"/>
                                          </p:stCondLst>
                                        </p:cTn>
                                        <p:tgtEl>
                                          <p:spTgt spid="44"/>
                                        </p:tgtEl>
                                        <p:attrNameLst>
                                          <p:attrName>style.visibility</p:attrName>
                                        </p:attrNameLst>
                                      </p:cBhvr>
                                      <p:to>
                                        <p:strVal val="visible"/>
                                      </p:to>
                                    </p:set>
                                    <p:animEffect transition="in" filter="fade">
                                      <p:cBhvr>
                                        <p:cTn id="28" dur="1000"/>
                                        <p:tgtEl>
                                          <p:spTgt spid="44"/>
                                        </p:tgtEl>
                                      </p:cBhvr>
                                    </p:animEffect>
                                    <p:anim calcmode="lin" valueType="num">
                                      <p:cBhvr>
                                        <p:cTn id="29" dur="1000" fill="hold"/>
                                        <p:tgtEl>
                                          <p:spTgt spid="44"/>
                                        </p:tgtEl>
                                        <p:attrNameLst>
                                          <p:attrName>ppt_x</p:attrName>
                                        </p:attrNameLst>
                                      </p:cBhvr>
                                      <p:tavLst>
                                        <p:tav tm="0">
                                          <p:val>
                                            <p:strVal val="#ppt_x"/>
                                          </p:val>
                                        </p:tav>
                                        <p:tav tm="100000">
                                          <p:val>
                                            <p:strVal val="#ppt_x"/>
                                          </p:val>
                                        </p:tav>
                                      </p:tavLst>
                                    </p:anim>
                                    <p:anim calcmode="lin" valueType="num">
                                      <p:cBhvr>
                                        <p:cTn id="30"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标题标题标题标题</a:t>
            </a:r>
          </a:p>
        </p:txBody>
      </p:sp>
      <p:sp>
        <p:nvSpPr>
          <p:cNvPr id="5" name="圆角矩形 4"/>
          <p:cNvSpPr/>
          <p:nvPr/>
        </p:nvSpPr>
        <p:spPr>
          <a:xfrm>
            <a:off x="4927588" y="3035661"/>
            <a:ext cx="2340000" cy="476727"/>
          </a:xfrm>
          <a:prstGeom prst="roundRect">
            <a:avLst>
              <a:gd name="adj" fmla="val 50000"/>
            </a:avLst>
          </a:prstGeom>
          <a:solidFill>
            <a:srgbClr val="C00000"/>
          </a:solidFill>
        </p:spPr>
        <p:txBody>
          <a:bodyPr wrap="none" anchor="ctr">
            <a:noAutofit/>
          </a:bodyPr>
          <a:lstStyle/>
          <a:p>
            <a:pPr algn="ctr"/>
            <a:r>
              <a:rPr lang="zh-CN" altLang="en-US" sz="2200"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标题</a:t>
            </a:r>
          </a:p>
        </p:txBody>
      </p:sp>
      <p:sp>
        <p:nvSpPr>
          <p:cNvPr id="6" name="矩形 5"/>
          <p:cNvSpPr/>
          <p:nvPr/>
        </p:nvSpPr>
        <p:spPr>
          <a:xfrm>
            <a:off x="1408843" y="3719455"/>
            <a:ext cx="9377491" cy="707886"/>
          </a:xfrm>
          <a:prstGeom prst="rect">
            <a:avLst/>
          </a:prstGeom>
        </p:spPr>
        <p:txBody>
          <a:bodyPr wrap="square">
            <a:spAutoFit/>
          </a:bodyPr>
          <a:lstStyle/>
          <a:p>
            <a:pPr algn="ctr"/>
            <a:r>
              <a:rPr lang="zh-CN" altLang="en-US" sz="2000" dirty="0">
                <a:solidFill>
                  <a:schemeClr val="tx1">
                    <a:lumMod val="85000"/>
                    <a:lumOff val="15000"/>
                  </a:schemeClr>
                </a:solidFill>
                <a:latin typeface="阿里巴巴普惠体 R" pitchFamily="18" charset="-122"/>
                <a:ea typeface="阿里巴巴普惠体 R" pitchFamily="18" charset="-122"/>
                <a:cs typeface="阿里巴巴普惠体 R" pitchFamily="18" charset="-122"/>
              </a:rPr>
              <a:t>输入具体内容输入具体内容输入具体内容输入具体内容输入具体内容输入具体内容输入具体内容</a:t>
            </a:r>
            <a:endParaRPr lang="zh-CN" altLang="en-US" sz="2000" dirty="0">
              <a:solidFill>
                <a:schemeClr val="tx1">
                  <a:lumMod val="85000"/>
                  <a:lumOff val="15000"/>
                </a:schemeClr>
              </a:solidFill>
              <a:latin typeface="阿里巴巴普惠体 R" pitchFamily="18" charset="-122"/>
              <a:ea typeface="阿里巴巴普惠体 R" pitchFamily="18" charset="-122"/>
            </a:endParaRPr>
          </a:p>
        </p:txBody>
      </p:sp>
      <p:sp>
        <p:nvSpPr>
          <p:cNvPr id="8" name="圆角矩形 7"/>
          <p:cNvSpPr/>
          <p:nvPr/>
        </p:nvSpPr>
        <p:spPr>
          <a:xfrm>
            <a:off x="4927588" y="4640643"/>
            <a:ext cx="2340000" cy="476727"/>
          </a:xfrm>
          <a:prstGeom prst="roundRect">
            <a:avLst>
              <a:gd name="adj" fmla="val 50000"/>
            </a:avLst>
          </a:prstGeom>
          <a:solidFill>
            <a:srgbClr val="C00000"/>
          </a:solidFill>
        </p:spPr>
        <p:txBody>
          <a:bodyPr wrap="none" anchor="ctr">
            <a:noAutofit/>
          </a:bodyPr>
          <a:lstStyle/>
          <a:p>
            <a:pPr algn="ctr"/>
            <a:r>
              <a:rPr lang="zh-CN" altLang="en-US" sz="2200"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标题</a:t>
            </a:r>
          </a:p>
        </p:txBody>
      </p:sp>
      <p:sp>
        <p:nvSpPr>
          <p:cNvPr id="9" name="矩形 8"/>
          <p:cNvSpPr/>
          <p:nvPr/>
        </p:nvSpPr>
        <p:spPr>
          <a:xfrm>
            <a:off x="2831979" y="5215122"/>
            <a:ext cx="6531220" cy="861774"/>
          </a:xfrm>
          <a:prstGeom prst="rect">
            <a:avLst/>
          </a:prstGeom>
        </p:spPr>
        <p:txBody>
          <a:bodyPr wrap="square">
            <a:spAutoFit/>
          </a:bodyPr>
          <a:lstStyle/>
          <a:p>
            <a:pPr algn="ctr">
              <a:lnSpc>
                <a:spcPts val="3000"/>
              </a:lnSpc>
            </a:pPr>
            <a:r>
              <a:rPr lang="zh-CN" altLang="en-US" sz="2000" dirty="0">
                <a:solidFill>
                  <a:schemeClr val="tx1">
                    <a:lumMod val="85000"/>
                    <a:lumOff val="15000"/>
                  </a:schemeClr>
                </a:solidFill>
                <a:latin typeface="阿里巴巴普惠体 R" pitchFamily="18" charset="-122"/>
                <a:ea typeface="阿里巴巴普惠体 R" pitchFamily="18" charset="-122"/>
                <a:cs typeface="阿里巴巴普惠体 R" pitchFamily="18" charset="-122"/>
              </a:rPr>
              <a:t>输入具体内容输入具体内容输入具体内容输入具体内容输入具体内容输入具体内容输入具体内容</a:t>
            </a:r>
            <a:endParaRPr lang="zh-CN" altLang="en-US" sz="2000" dirty="0">
              <a:solidFill>
                <a:schemeClr val="tx1">
                  <a:lumMod val="85000"/>
                  <a:lumOff val="15000"/>
                </a:schemeClr>
              </a:solidFill>
              <a:latin typeface="阿里巴巴普惠体 R" pitchFamily="18" charset="-122"/>
              <a:ea typeface="阿里巴巴普惠体 R" pitchFamily="18" charset="-122"/>
            </a:endParaRPr>
          </a:p>
        </p:txBody>
      </p:sp>
      <p:sp>
        <p:nvSpPr>
          <p:cNvPr id="10" name="等腰三角形 9"/>
          <p:cNvSpPr/>
          <p:nvPr/>
        </p:nvSpPr>
        <p:spPr bwMode="auto">
          <a:xfrm flipV="1">
            <a:off x="5869700" y="2643361"/>
            <a:ext cx="455776" cy="195880"/>
          </a:xfrm>
          <a:prstGeom prst="triangle">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fontAlgn="base">
              <a:spcBef>
                <a:spcPct val="0"/>
              </a:spcBef>
              <a:spcAft>
                <a:spcPct val="0"/>
              </a:spcAft>
            </a:pPr>
            <a:endParaRPr lang="zh-CN" altLang="en-US" sz="2400" dirty="0">
              <a:solidFill>
                <a:schemeClr val="tx1">
                  <a:lumMod val="85000"/>
                  <a:lumOff val="15000"/>
                </a:schemeClr>
              </a:solidFill>
              <a:latin typeface="Arial" panose="020B0604020202020204" pitchFamily="34" charset="0"/>
              <a:ea typeface="阿里巴巴普惠体 R" pitchFamily="18" charset="-122"/>
            </a:endParaRPr>
          </a:p>
        </p:txBody>
      </p:sp>
      <p:sp>
        <p:nvSpPr>
          <p:cNvPr id="11" name="矩形 10"/>
          <p:cNvSpPr/>
          <p:nvPr/>
        </p:nvSpPr>
        <p:spPr>
          <a:xfrm>
            <a:off x="2746376" y="1438368"/>
            <a:ext cx="6702424" cy="1077218"/>
          </a:xfrm>
          <a:prstGeom prst="rect">
            <a:avLst/>
          </a:prstGeom>
        </p:spPr>
        <p:txBody>
          <a:bodyPr wrap="square">
            <a:spAutoFit/>
          </a:bodyPr>
          <a:lstStyle/>
          <a:p>
            <a:pPr algn="ctr"/>
            <a:r>
              <a:rPr lang="zh-CN" altLang="en-US" sz="3200" spc="-150" dirty="0">
                <a:solidFill>
                  <a:srgbClr val="C00000"/>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输入标题输入标题输入标题输入标题输入标题输入标题输入标题</a:t>
            </a:r>
            <a:endParaRPr lang="en-US" altLang="zh-CN" sz="3200" spc="-150" dirty="0">
              <a:solidFill>
                <a:srgbClr val="C00000"/>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1850"/>
                            </p:stCondLst>
                            <p:childTnLst>
                              <p:par>
                                <p:cTn id="11" presetID="22" presetClass="entr" presetSubtype="1"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up)">
                                      <p:cBhvr>
                                        <p:cTn id="13" dur="500"/>
                                        <p:tgtEl>
                                          <p:spTgt spid="10"/>
                                        </p:tgtEl>
                                      </p:cBhvr>
                                    </p:animEffect>
                                  </p:childTnLst>
                                </p:cTn>
                              </p:par>
                            </p:childTnLst>
                          </p:cTn>
                        </p:par>
                        <p:par>
                          <p:cTn id="14" fill="hold">
                            <p:stCondLst>
                              <p:cond delay="2350"/>
                            </p:stCondLst>
                            <p:childTnLst>
                              <p:par>
                                <p:cTn id="15" presetID="2" presetClass="entr" presetSubtype="4"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35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par>
                          <p:cTn id="23" fill="hold">
                            <p:stCondLst>
                              <p:cond delay="2850"/>
                            </p:stCondLst>
                            <p:childTnLst>
                              <p:par>
                                <p:cTn id="24" presetID="2" presetClass="entr" presetSubtype="4"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35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ppt_x"/>
                                          </p:val>
                                        </p:tav>
                                        <p:tav tm="100000">
                                          <p:val>
                                            <p:strVal val="#ppt_x"/>
                                          </p:val>
                                        </p:tav>
                                      </p:tavLst>
                                    </p:anim>
                                    <p:anim calcmode="lin" valueType="num">
                                      <p:cBhvr additive="base">
                                        <p:cTn id="3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animBg="1"/>
      <p:bldP spid="9" grpId="0"/>
      <p:bldP spid="10" grpId="0" animBg="1"/>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标题标题标题标题</a:t>
            </a:r>
          </a:p>
        </p:txBody>
      </p:sp>
      <p:sp>
        <p:nvSpPr>
          <p:cNvPr id="21" name="圆角矩形 20"/>
          <p:cNvSpPr/>
          <p:nvPr/>
        </p:nvSpPr>
        <p:spPr bwMode="auto">
          <a:xfrm>
            <a:off x="1093730" y="4211931"/>
            <a:ext cx="9388911" cy="2009774"/>
          </a:xfrm>
          <a:prstGeom prst="roundRect">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lstStyle/>
          <a:p>
            <a:pPr fontAlgn="base">
              <a:spcBef>
                <a:spcPct val="0"/>
              </a:spcBef>
              <a:spcAft>
                <a:spcPct val="0"/>
              </a:spcAft>
            </a:pPr>
            <a:endParaRPr lang="zh-CN" altLang="en-US" sz="2400" dirty="0">
              <a:solidFill>
                <a:schemeClr val="tx1">
                  <a:lumMod val="85000"/>
                  <a:lumOff val="15000"/>
                </a:schemeClr>
              </a:solidFill>
              <a:latin typeface="Arial" panose="020B0604020202020204" pitchFamily="34" charset="0"/>
              <a:ea typeface="阿里巴巴普惠体 R" pitchFamily="18" charset="-122"/>
            </a:endParaRPr>
          </a:p>
        </p:txBody>
      </p:sp>
      <p:sp>
        <p:nvSpPr>
          <p:cNvPr id="4" name="圆角矩形 3"/>
          <p:cNvSpPr/>
          <p:nvPr/>
        </p:nvSpPr>
        <p:spPr bwMode="auto">
          <a:xfrm>
            <a:off x="1741430" y="1867218"/>
            <a:ext cx="9388911" cy="1977323"/>
          </a:xfrm>
          <a:prstGeom prst="roundRect">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lstStyle/>
          <a:p>
            <a:pPr fontAlgn="base">
              <a:spcBef>
                <a:spcPct val="0"/>
              </a:spcBef>
              <a:spcAft>
                <a:spcPct val="0"/>
              </a:spcAft>
            </a:pPr>
            <a:endParaRPr lang="zh-CN" altLang="en-US" sz="2400" dirty="0">
              <a:solidFill>
                <a:schemeClr val="tx1">
                  <a:lumMod val="85000"/>
                  <a:lumOff val="15000"/>
                </a:schemeClr>
              </a:solidFill>
              <a:latin typeface="Arial" panose="020B0604020202020204" pitchFamily="34" charset="0"/>
              <a:ea typeface="阿里巴巴普惠体 R" pitchFamily="18" charset="-122"/>
            </a:endParaRPr>
          </a:p>
        </p:txBody>
      </p:sp>
      <p:sp>
        <p:nvSpPr>
          <p:cNvPr id="5" name="矩形 4"/>
          <p:cNvSpPr/>
          <p:nvPr/>
        </p:nvSpPr>
        <p:spPr>
          <a:xfrm>
            <a:off x="3278130" y="2053773"/>
            <a:ext cx="7461249" cy="830997"/>
          </a:xfrm>
          <a:prstGeom prst="rect">
            <a:avLst/>
          </a:prstGeom>
        </p:spPr>
        <p:txBody>
          <a:bodyPr wrap="square">
            <a:spAutoFit/>
          </a:bodyPr>
          <a:lstStyle/>
          <a:p>
            <a:r>
              <a:rPr lang="zh-CN" altLang="en-US" sz="1600" dirty="0">
                <a:solidFill>
                  <a:schemeClr val="tx1">
                    <a:lumMod val="85000"/>
                    <a:lumOff val="15000"/>
                  </a:schemeClr>
                </a:solidFill>
                <a:latin typeface="阿里巴巴普惠体 R" pitchFamily="18" charset="-122"/>
                <a:ea typeface="阿里巴巴普惠体 R" pitchFamily="18" charset="-122"/>
                <a:cs typeface="阿里巴巴普惠体 R" pitchFamily="18" charset="-122"/>
              </a:rPr>
              <a:t>输入具体内容输入具体内容输入具体内容输入具体内容输入具体内容输入具体内容输入具体内容输入具体内容输入具体内容输入具体内容输入具体内容输入具体内容输入具体内容输入具体内容</a:t>
            </a:r>
            <a:endParaRPr lang="zh-CN" altLang="en-US" sz="1600" dirty="0">
              <a:solidFill>
                <a:schemeClr val="tx1">
                  <a:lumMod val="85000"/>
                  <a:lumOff val="15000"/>
                </a:schemeClr>
              </a:solidFill>
              <a:latin typeface="阿里巴巴普惠体 R" pitchFamily="18" charset="-122"/>
              <a:ea typeface="阿里巴巴普惠体 R" pitchFamily="18" charset="-122"/>
            </a:endParaRPr>
          </a:p>
        </p:txBody>
      </p:sp>
      <p:sp>
        <p:nvSpPr>
          <p:cNvPr id="6" name="矩形 5"/>
          <p:cNvSpPr/>
          <p:nvPr/>
        </p:nvSpPr>
        <p:spPr>
          <a:xfrm>
            <a:off x="1122525" y="1318355"/>
            <a:ext cx="9678501" cy="461665"/>
          </a:xfrm>
          <a:prstGeom prst="rect">
            <a:avLst/>
          </a:prstGeom>
        </p:spPr>
        <p:txBody>
          <a:bodyPr wrap="square">
            <a:spAutoFit/>
          </a:bodyPr>
          <a:lstStyle/>
          <a:p>
            <a:r>
              <a:rPr lang="zh-CN" altLang="en-US" sz="2400" spc="-150" dirty="0">
                <a:solidFill>
                  <a:srgbClr val="C00000"/>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输入标题输入标题输入标题输入标题输入标题输入标题输入标题</a:t>
            </a:r>
            <a:endParaRPr lang="en-US" altLang="zh-CN" sz="2400" spc="-150" dirty="0">
              <a:solidFill>
                <a:srgbClr val="C00000"/>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p:txBody>
      </p:sp>
      <p:sp>
        <p:nvSpPr>
          <p:cNvPr id="7" name="Oval 5"/>
          <p:cNvSpPr>
            <a:spLocks noChangeArrowheads="1"/>
          </p:cNvSpPr>
          <p:nvPr/>
        </p:nvSpPr>
        <p:spPr bwMode="auto">
          <a:xfrm>
            <a:off x="1038430" y="1834766"/>
            <a:ext cx="2012949" cy="2009775"/>
          </a:xfrm>
          <a:prstGeom prst="ellipse">
            <a:avLst/>
          </a:prstGeom>
          <a:solidFill>
            <a:srgbClr val="C00000"/>
          </a:solidFill>
          <a:ln w="9525">
            <a:noFill/>
            <a:round/>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1350" dirty="0">
              <a:solidFill>
                <a:schemeClr val="tx1">
                  <a:lumMod val="85000"/>
                  <a:lumOff val="15000"/>
                </a:schemeClr>
              </a:solidFill>
              <a:ea typeface="阿里巴巴普惠体 R" pitchFamily="18" charset="-122"/>
              <a:cs typeface="阿里巴巴普惠体 R" pitchFamily="18" charset="-122"/>
            </a:endParaRPr>
          </a:p>
        </p:txBody>
      </p:sp>
      <p:sp>
        <p:nvSpPr>
          <p:cNvPr id="9" name="文本框 8"/>
          <p:cNvSpPr txBox="1"/>
          <p:nvPr/>
        </p:nvSpPr>
        <p:spPr>
          <a:xfrm>
            <a:off x="1537395" y="2348668"/>
            <a:ext cx="1015021" cy="1077218"/>
          </a:xfrm>
          <a:prstGeom prst="rect">
            <a:avLst/>
          </a:prstGeom>
          <a:noFill/>
        </p:spPr>
        <p:txBody>
          <a:bodyPr wrap="none" rtlCol="0">
            <a:spAutoFit/>
          </a:bodyPr>
          <a:lstStyle/>
          <a:p>
            <a:pPr algn="ctr"/>
            <a:r>
              <a:rPr lang="zh-CN" altLang="en-US" sz="3200" b="1"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标题</a:t>
            </a:r>
            <a:endParaRPr lang="en-US" altLang="zh-CN" sz="3200" b="1"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a:p>
            <a:pPr algn="ctr"/>
            <a:r>
              <a:rPr lang="zh-CN" altLang="en-US" sz="3200" b="1"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内容</a:t>
            </a:r>
            <a:endParaRPr lang="zh-CN" altLang="en-US" sz="2800"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p:txBody>
      </p:sp>
      <p:sp>
        <p:nvSpPr>
          <p:cNvPr id="10" name="文本框 9"/>
          <p:cNvSpPr txBox="1"/>
          <p:nvPr/>
        </p:nvSpPr>
        <p:spPr>
          <a:xfrm>
            <a:off x="3283292" y="3137425"/>
            <a:ext cx="1464861" cy="400110"/>
          </a:xfrm>
          <a:prstGeom prst="rect">
            <a:avLst/>
          </a:prstGeom>
        </p:spPr>
        <p:txBody>
          <a:bodyPr wrap="square">
            <a:spAutoFit/>
          </a:bodyPr>
          <a:lstStyle>
            <a:defPPr>
              <a:defRPr lang="zh-CN"/>
            </a:defPPr>
            <a:lvl1pPr algn="just">
              <a:defRPr sz="2400" b="1">
                <a:solidFill>
                  <a:schemeClr val="bg2"/>
                </a:solidFill>
                <a:latin typeface="+mj-ea"/>
                <a:ea typeface="+mj-ea"/>
              </a:defRPr>
            </a:lvl1pPr>
          </a:lstStyle>
          <a:p>
            <a:r>
              <a:rPr lang="zh-CN" altLang="en-US" sz="2000" b="0" dirty="0">
                <a:solidFill>
                  <a:srgbClr val="C00000"/>
                </a:solidFill>
                <a:latin typeface="阿里巴巴普惠体 R" pitchFamily="18" charset="-122"/>
                <a:ea typeface="阿里巴巴普惠体 R" pitchFamily="18" charset="-122"/>
                <a:cs typeface="阿里巴巴普惠体 R" pitchFamily="18" charset="-122"/>
              </a:rPr>
              <a:t>关键词：</a:t>
            </a:r>
          </a:p>
        </p:txBody>
      </p:sp>
      <p:sp>
        <p:nvSpPr>
          <p:cNvPr id="11" name="矩形 10"/>
          <p:cNvSpPr/>
          <p:nvPr/>
        </p:nvSpPr>
        <p:spPr>
          <a:xfrm>
            <a:off x="1466062" y="4456781"/>
            <a:ext cx="7526919" cy="830997"/>
          </a:xfrm>
          <a:prstGeom prst="rect">
            <a:avLst/>
          </a:prstGeom>
        </p:spPr>
        <p:txBody>
          <a:bodyPr wrap="square">
            <a:spAutoFit/>
          </a:bodyPr>
          <a:lstStyle/>
          <a:p>
            <a:r>
              <a:rPr lang="zh-CN" altLang="en-US" sz="1600" dirty="0">
                <a:solidFill>
                  <a:schemeClr val="tx1">
                    <a:lumMod val="85000"/>
                    <a:lumOff val="15000"/>
                  </a:schemeClr>
                </a:solidFill>
                <a:latin typeface="阿里巴巴普惠体 R" pitchFamily="18" charset="-122"/>
                <a:ea typeface="阿里巴巴普惠体 R" pitchFamily="18" charset="-122"/>
                <a:cs typeface="阿里巴巴普惠体 R" pitchFamily="18" charset="-122"/>
              </a:rPr>
              <a:t>输入具体内容输入具体内容输入具体内容输入具体内容输入具体内容输入具体内容输入具体内容输入具体内容输入具体内容输入具体内容输入具体内容输入具体内容输入具体内容输入具体内容</a:t>
            </a:r>
            <a:endParaRPr lang="zh-CN" altLang="en-US" sz="1600" dirty="0">
              <a:solidFill>
                <a:schemeClr val="tx1">
                  <a:lumMod val="85000"/>
                  <a:lumOff val="15000"/>
                </a:schemeClr>
              </a:solidFill>
              <a:latin typeface="阿里巴巴普惠体 R" pitchFamily="18" charset="-122"/>
              <a:ea typeface="阿里巴巴普惠体 R" pitchFamily="18" charset="-122"/>
            </a:endParaRPr>
          </a:p>
        </p:txBody>
      </p:sp>
      <p:sp>
        <p:nvSpPr>
          <p:cNvPr id="12" name="Oval 5"/>
          <p:cNvSpPr>
            <a:spLocks noChangeArrowheads="1"/>
          </p:cNvSpPr>
          <p:nvPr/>
        </p:nvSpPr>
        <p:spPr bwMode="auto">
          <a:xfrm>
            <a:off x="9189970" y="4211930"/>
            <a:ext cx="2012949" cy="2009775"/>
          </a:xfrm>
          <a:prstGeom prst="ellipse">
            <a:avLst/>
          </a:prstGeom>
          <a:solidFill>
            <a:srgbClr val="C00000"/>
          </a:solidFill>
          <a:ln w="9525">
            <a:noFill/>
            <a:round/>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1350" dirty="0">
              <a:solidFill>
                <a:schemeClr val="tx1">
                  <a:lumMod val="85000"/>
                  <a:lumOff val="15000"/>
                </a:schemeClr>
              </a:solidFill>
              <a:latin typeface="阿里巴巴普惠体 R" pitchFamily="18" charset="-122"/>
              <a:ea typeface="阿里巴巴普惠体 R" pitchFamily="18" charset="-122"/>
              <a:cs typeface="阿里巴巴普惠体 R" pitchFamily="18" charset="-122"/>
            </a:endParaRPr>
          </a:p>
        </p:txBody>
      </p:sp>
      <p:sp>
        <p:nvSpPr>
          <p:cNvPr id="14" name="文本框 13"/>
          <p:cNvSpPr txBox="1"/>
          <p:nvPr/>
        </p:nvSpPr>
        <p:spPr>
          <a:xfrm>
            <a:off x="9693743" y="4708985"/>
            <a:ext cx="1005403" cy="1077218"/>
          </a:xfrm>
          <a:prstGeom prst="rect">
            <a:avLst/>
          </a:prstGeom>
          <a:noFill/>
        </p:spPr>
        <p:txBody>
          <a:bodyPr wrap="none" rtlCol="0">
            <a:spAutoFit/>
          </a:bodyPr>
          <a:lstStyle/>
          <a:p>
            <a:pPr algn="ctr"/>
            <a:r>
              <a:rPr lang="zh-CN" altLang="en-US" sz="3200" b="1"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标题</a:t>
            </a:r>
            <a:endParaRPr lang="en-US" altLang="zh-CN" sz="3200" b="1"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a:p>
            <a:pPr algn="ctr"/>
            <a:r>
              <a:rPr lang="zh-CN" altLang="en-US" sz="3200" b="1"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内容</a:t>
            </a:r>
            <a:endParaRPr lang="zh-CN" altLang="en-US" sz="2800"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p:txBody>
      </p:sp>
      <p:sp>
        <p:nvSpPr>
          <p:cNvPr id="15" name="文本框 14"/>
          <p:cNvSpPr txBox="1"/>
          <p:nvPr/>
        </p:nvSpPr>
        <p:spPr>
          <a:xfrm>
            <a:off x="2614555" y="5448045"/>
            <a:ext cx="5174368" cy="562630"/>
          </a:xfrm>
          <a:prstGeom prst="roundRect">
            <a:avLst>
              <a:gd name="adj" fmla="val 50000"/>
            </a:avLst>
          </a:prstGeom>
          <a:solidFill>
            <a:srgbClr val="C00000"/>
          </a:solidFill>
        </p:spPr>
        <p:txBody>
          <a:bodyPr wrap="square" anchor="ctr">
            <a:spAutoFit/>
          </a:bodyPr>
          <a:lstStyle>
            <a:defPPr>
              <a:defRPr lang="zh-CN"/>
            </a:defPPr>
            <a:lvl1pPr algn="just">
              <a:defRPr sz="2400" b="1">
                <a:solidFill>
                  <a:schemeClr val="bg2"/>
                </a:solidFill>
                <a:latin typeface="+mj-ea"/>
                <a:ea typeface="+mj-ea"/>
              </a:defRPr>
            </a:lvl1pPr>
          </a:lstStyle>
          <a:p>
            <a:pPr algn="ctr"/>
            <a:r>
              <a:rPr lang="zh-CN" altLang="en-US" sz="2000" dirty="0">
                <a:solidFill>
                  <a:schemeClr val="bg1"/>
                </a:solidFill>
                <a:latin typeface="阿里巴巴普惠体 R" pitchFamily="18" charset="-122"/>
                <a:ea typeface="阿里巴巴普惠体 R" pitchFamily="18" charset="-122"/>
                <a:cs typeface="阿里巴巴普惠体 R" pitchFamily="18" charset="-122"/>
              </a:rPr>
              <a:t>内容内容内容内容内容内容</a:t>
            </a:r>
          </a:p>
        </p:txBody>
      </p:sp>
      <p:sp>
        <p:nvSpPr>
          <p:cNvPr id="16" name="文本框 15"/>
          <p:cNvSpPr txBox="1"/>
          <p:nvPr/>
        </p:nvSpPr>
        <p:spPr>
          <a:xfrm>
            <a:off x="4624329" y="3144246"/>
            <a:ext cx="1968499" cy="448023"/>
          </a:xfrm>
          <a:prstGeom prst="roundRect">
            <a:avLst>
              <a:gd name="adj" fmla="val 50000"/>
            </a:avLst>
          </a:prstGeom>
          <a:solidFill>
            <a:srgbClr val="C00000"/>
          </a:solidFill>
        </p:spPr>
        <p:txBody>
          <a:bodyPr wrap="square" anchor="ctr">
            <a:noAutofit/>
          </a:bodyPr>
          <a:lstStyle>
            <a:defPPr>
              <a:defRPr lang="zh-CN"/>
            </a:defPPr>
            <a:lvl1pPr algn="just">
              <a:defRPr sz="2400" b="1">
                <a:solidFill>
                  <a:schemeClr val="bg2"/>
                </a:solidFill>
                <a:latin typeface="+mj-ea"/>
                <a:ea typeface="+mj-ea"/>
              </a:defRPr>
            </a:lvl1pPr>
          </a:lstStyle>
          <a:p>
            <a:pPr algn="ctr"/>
            <a:r>
              <a:rPr lang="zh-CN" altLang="en-US" sz="2000" dirty="0">
                <a:solidFill>
                  <a:schemeClr val="bg1"/>
                </a:solidFill>
                <a:latin typeface="阿里巴巴普惠体 R" pitchFamily="18" charset="-122"/>
                <a:ea typeface="阿里巴巴普惠体 R" pitchFamily="18" charset="-122"/>
                <a:cs typeface="阿里巴巴普惠体 R" pitchFamily="18" charset="-122"/>
              </a:rPr>
              <a:t>内容内容</a:t>
            </a:r>
          </a:p>
        </p:txBody>
      </p:sp>
      <p:sp>
        <p:nvSpPr>
          <p:cNvPr id="18" name="文本框 17"/>
          <p:cNvSpPr txBox="1"/>
          <p:nvPr/>
        </p:nvSpPr>
        <p:spPr>
          <a:xfrm>
            <a:off x="6662680" y="3144246"/>
            <a:ext cx="1968499" cy="448023"/>
          </a:xfrm>
          <a:prstGeom prst="roundRect">
            <a:avLst>
              <a:gd name="adj" fmla="val 50000"/>
            </a:avLst>
          </a:prstGeom>
          <a:solidFill>
            <a:srgbClr val="C00000"/>
          </a:solidFill>
        </p:spPr>
        <p:txBody>
          <a:bodyPr wrap="square" anchor="ctr">
            <a:noAutofit/>
          </a:bodyPr>
          <a:lstStyle>
            <a:defPPr>
              <a:defRPr lang="zh-CN"/>
            </a:defPPr>
            <a:lvl1pPr algn="ctr">
              <a:defRPr sz="2400" b="1">
                <a:solidFill>
                  <a:schemeClr val="bg1"/>
                </a:solidFill>
                <a:latin typeface="微软雅黑" panose="020B0503020204020204" pitchFamily="34" charset="-122"/>
                <a:ea typeface="微软雅黑" panose="020B0503020204020204" pitchFamily="34" charset="-122"/>
              </a:defRPr>
            </a:lvl1pPr>
          </a:lstStyle>
          <a:p>
            <a:r>
              <a:rPr lang="zh-CN" altLang="en-US" sz="2000" dirty="0">
                <a:latin typeface="阿里巴巴普惠体 R" pitchFamily="18" charset="-122"/>
                <a:ea typeface="阿里巴巴普惠体 R" pitchFamily="18" charset="-122"/>
                <a:cs typeface="阿里巴巴普惠体 R" pitchFamily="18" charset="-122"/>
              </a:rPr>
              <a:t>内容内容</a:t>
            </a:r>
          </a:p>
        </p:txBody>
      </p:sp>
      <p:sp>
        <p:nvSpPr>
          <p:cNvPr id="19" name="文本框 18"/>
          <p:cNvSpPr txBox="1"/>
          <p:nvPr/>
        </p:nvSpPr>
        <p:spPr>
          <a:xfrm>
            <a:off x="8701029" y="3144246"/>
            <a:ext cx="1968499" cy="448023"/>
          </a:xfrm>
          <a:prstGeom prst="roundRect">
            <a:avLst>
              <a:gd name="adj" fmla="val 50000"/>
            </a:avLst>
          </a:prstGeom>
          <a:solidFill>
            <a:srgbClr val="C00000"/>
          </a:solidFill>
        </p:spPr>
        <p:txBody>
          <a:bodyPr wrap="square" anchor="ctr">
            <a:noAutofit/>
          </a:bodyPr>
          <a:lstStyle>
            <a:defPPr>
              <a:defRPr lang="zh-CN"/>
            </a:defPPr>
            <a:lvl1pPr algn="ctr">
              <a:defRPr sz="2400" b="1">
                <a:solidFill>
                  <a:schemeClr val="bg1"/>
                </a:solidFill>
                <a:latin typeface="微软雅黑" panose="020B0503020204020204" pitchFamily="34" charset="-122"/>
                <a:ea typeface="微软雅黑" panose="020B0503020204020204" pitchFamily="34" charset="-122"/>
              </a:defRPr>
            </a:lvl1pPr>
          </a:lstStyle>
          <a:p>
            <a:r>
              <a:rPr lang="zh-CN" altLang="en-US" sz="2000" dirty="0">
                <a:latin typeface="阿里巴巴普惠体 R" pitchFamily="18" charset="-122"/>
                <a:ea typeface="阿里巴巴普惠体 R" pitchFamily="18" charset="-122"/>
                <a:cs typeface="阿里巴巴普惠体 R" pitchFamily="18" charset="-122"/>
              </a:rPr>
              <a:t>内容内容</a:t>
            </a:r>
          </a:p>
        </p:txBody>
      </p:sp>
      <p:sp>
        <p:nvSpPr>
          <p:cNvPr id="22" name="文本框 21"/>
          <p:cNvSpPr txBox="1"/>
          <p:nvPr/>
        </p:nvSpPr>
        <p:spPr>
          <a:xfrm>
            <a:off x="1422743" y="5490523"/>
            <a:ext cx="1464861" cy="400110"/>
          </a:xfrm>
          <a:prstGeom prst="rect">
            <a:avLst/>
          </a:prstGeom>
        </p:spPr>
        <p:txBody>
          <a:bodyPr wrap="square">
            <a:spAutoFit/>
          </a:bodyPr>
          <a:lstStyle>
            <a:defPPr>
              <a:defRPr lang="zh-CN"/>
            </a:defPPr>
            <a:lvl1pPr algn="just">
              <a:defRPr sz="2400" b="1">
                <a:solidFill>
                  <a:schemeClr val="bg2"/>
                </a:solidFill>
                <a:latin typeface="+mj-ea"/>
                <a:ea typeface="+mj-ea"/>
              </a:defRPr>
            </a:lvl1pPr>
          </a:lstStyle>
          <a:p>
            <a:r>
              <a:rPr lang="zh-CN" altLang="en-US" sz="2000" b="0" dirty="0">
                <a:solidFill>
                  <a:srgbClr val="C00000"/>
                </a:solidFill>
                <a:latin typeface="阿里巴巴普惠体 R" pitchFamily="18" charset="-122"/>
                <a:ea typeface="阿里巴巴普惠体 R" pitchFamily="18" charset="-122"/>
                <a:cs typeface="阿里巴巴普惠体 R" pitchFamily="18" charset="-122"/>
              </a:rPr>
              <a:t>关键词：</a:t>
            </a: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0-#ppt_w/2"/>
                                              </p:val>
                                            </p:tav>
                                            <p:tav tm="100000">
                                              <p:val>
                                                <p:strVal val="#ppt_x"/>
                                              </p:val>
                                            </p:tav>
                                          </p:tavLst>
                                        </p:anim>
                                        <p:anim calcmode="lin" valueType="num">
                                          <p:cBhvr additive="base">
                                            <p:cTn id="13" dur="500" fill="hold"/>
                                            <p:tgtEl>
                                              <p:spTgt spid="9"/>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0-#ppt_w/2"/>
                                              </p:val>
                                            </p:tav>
                                            <p:tav tm="100000">
                                              <p:val>
                                                <p:strVal val="#ppt_x"/>
                                              </p:val>
                                            </p:tav>
                                          </p:tavLst>
                                        </p:anim>
                                        <p:anim calcmode="lin" valueType="num">
                                          <p:cBhvr additive="base">
                                            <p:cTn id="17" dur="500" fill="hold"/>
                                            <p:tgtEl>
                                              <p:spTgt spid="7"/>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1+#ppt_w/2"/>
                                              </p:val>
                                            </p:tav>
                                            <p:tav tm="100000">
                                              <p:val>
                                                <p:strVal val="#ppt_x"/>
                                              </p:val>
                                            </p:tav>
                                          </p:tavLst>
                                        </p:anim>
                                        <p:anim calcmode="lin" valueType="num">
                                          <p:cBhvr additive="base">
                                            <p:cTn id="21" dur="500" fill="hold"/>
                                            <p:tgtEl>
                                              <p:spTgt spid="4"/>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1+#ppt_w/2"/>
                                              </p:val>
                                            </p:tav>
                                            <p:tav tm="100000">
                                              <p:val>
                                                <p:strVal val="#ppt_x"/>
                                              </p:val>
                                            </p:tav>
                                          </p:tavLst>
                                        </p:anim>
                                        <p:anim calcmode="lin" valueType="num">
                                          <p:cBhvr additive="base">
                                            <p:cTn id="25" dur="500" fill="hold"/>
                                            <p:tgtEl>
                                              <p:spTgt spid="5"/>
                                            </p:tgtEl>
                                            <p:attrNameLst>
                                              <p:attrName>ppt_y</p:attrName>
                                            </p:attrNameLst>
                                          </p:cBhvr>
                                          <p:tavLst>
                                            <p:tav tm="0">
                                              <p:val>
                                                <p:strVal val="#ppt_y"/>
                                              </p:val>
                                            </p:tav>
                                            <p:tav tm="100000">
                                              <p:val>
                                                <p:strVal val="#ppt_y"/>
                                              </p:val>
                                            </p:tav>
                                          </p:tavLst>
                                        </p:anim>
                                      </p:childTnLst>
                                    </p:cTn>
                                  </p:par>
                                </p:childTnLst>
                              </p:cTn>
                            </p:par>
                            <p:par>
                              <p:cTn id="26" fill="hold">
                                <p:stCondLst>
                                  <p:cond delay="1000"/>
                                </p:stCondLst>
                                <p:childTnLst>
                                  <p:par>
                                    <p:cTn id="27" presetID="31" presetClass="entr" presetSubtype="0" fill="hold" grpId="0" nodeType="afterEffect">
                                      <p:stCondLst>
                                        <p:cond delay="0"/>
                                      </p:stCondLst>
                                      <p:iterate type="lt">
                                        <p:tmPct val="5000"/>
                                      </p:iterate>
                                      <p:childTnLst>
                                        <p:set>
                                          <p:cBhvr>
                                            <p:cTn id="28" dur="1" fill="hold">
                                              <p:stCondLst>
                                                <p:cond delay="0"/>
                                              </p:stCondLst>
                                            </p:cTn>
                                            <p:tgtEl>
                                              <p:spTgt spid="10"/>
                                            </p:tgtEl>
                                            <p:attrNameLst>
                                              <p:attrName>style.visibility</p:attrName>
                                            </p:attrNameLst>
                                          </p:cBhvr>
                                          <p:to>
                                            <p:strVal val="visible"/>
                                          </p:to>
                                        </p:set>
                                        <p:anim calcmode="lin" valueType="num">
                                          <p:cBhvr>
                                            <p:cTn id="29" dur="1000" fill="hold"/>
                                            <p:tgtEl>
                                              <p:spTgt spid="10"/>
                                            </p:tgtEl>
                                            <p:attrNameLst>
                                              <p:attrName>ppt_w</p:attrName>
                                            </p:attrNameLst>
                                          </p:cBhvr>
                                          <p:tavLst>
                                            <p:tav tm="0">
                                              <p:val>
                                                <p:fltVal val="0"/>
                                              </p:val>
                                            </p:tav>
                                            <p:tav tm="100000">
                                              <p:val>
                                                <p:strVal val="#ppt_w"/>
                                              </p:val>
                                            </p:tav>
                                          </p:tavLst>
                                        </p:anim>
                                        <p:anim calcmode="lin" valueType="num">
                                          <p:cBhvr>
                                            <p:cTn id="30" dur="1000" fill="hold"/>
                                            <p:tgtEl>
                                              <p:spTgt spid="10"/>
                                            </p:tgtEl>
                                            <p:attrNameLst>
                                              <p:attrName>ppt_h</p:attrName>
                                            </p:attrNameLst>
                                          </p:cBhvr>
                                          <p:tavLst>
                                            <p:tav tm="0">
                                              <p:val>
                                                <p:fltVal val="0"/>
                                              </p:val>
                                            </p:tav>
                                            <p:tav tm="100000">
                                              <p:val>
                                                <p:strVal val="#ppt_h"/>
                                              </p:val>
                                            </p:tav>
                                          </p:tavLst>
                                        </p:anim>
                                        <p:anim calcmode="lin" valueType="num">
                                          <p:cBhvr>
                                            <p:cTn id="31" dur="1000" fill="hold"/>
                                            <p:tgtEl>
                                              <p:spTgt spid="10"/>
                                            </p:tgtEl>
                                            <p:attrNameLst>
                                              <p:attrName>style.rotation</p:attrName>
                                            </p:attrNameLst>
                                          </p:cBhvr>
                                          <p:tavLst>
                                            <p:tav tm="0">
                                              <p:val>
                                                <p:fltVal val="90"/>
                                              </p:val>
                                            </p:tav>
                                            <p:tav tm="100000">
                                              <p:val>
                                                <p:fltVal val="0"/>
                                              </p:val>
                                            </p:tav>
                                          </p:tavLst>
                                        </p:anim>
                                        <p:animEffect transition="in" filter="fade">
                                          <p:cBhvr>
                                            <p:cTn id="32" dur="1000"/>
                                            <p:tgtEl>
                                              <p:spTgt spid="10"/>
                                            </p:tgtEl>
                                          </p:cBhvr>
                                        </p:animEffect>
                                      </p:childTnLst>
                                    </p:cTn>
                                  </p:par>
                                </p:childTnLst>
                              </p:cTn>
                            </p:par>
                            <p:par>
                              <p:cTn id="33" fill="hold">
                                <p:stCondLst>
                                  <p:cond delay="1649"/>
                                </p:stCondLst>
                                <p:childTnLst>
                                  <p:par>
                                    <p:cTn id="34" presetID="2" presetClass="entr" presetSubtype="2" fill="hold" grpId="0" nodeType="afterEffect" p14:presetBounceEnd="68000">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14:bounceEnd="68000">
                                          <p:cBhvr additive="base">
                                            <p:cTn id="36" dur="1500" fill="hold"/>
                                            <p:tgtEl>
                                              <p:spTgt spid="16"/>
                                            </p:tgtEl>
                                            <p:attrNameLst>
                                              <p:attrName>ppt_x</p:attrName>
                                            </p:attrNameLst>
                                          </p:cBhvr>
                                          <p:tavLst>
                                            <p:tav tm="0">
                                              <p:val>
                                                <p:strVal val="1+#ppt_w/2"/>
                                              </p:val>
                                            </p:tav>
                                            <p:tav tm="100000">
                                              <p:val>
                                                <p:strVal val="#ppt_x"/>
                                              </p:val>
                                            </p:tav>
                                          </p:tavLst>
                                        </p:anim>
                                        <p:anim calcmode="lin" valueType="num" p14:bounceEnd="68000">
                                          <p:cBhvr additive="base">
                                            <p:cTn id="37" dur="1500" fill="hold"/>
                                            <p:tgtEl>
                                              <p:spTgt spid="16"/>
                                            </p:tgtEl>
                                            <p:attrNameLst>
                                              <p:attrName>ppt_y</p:attrName>
                                            </p:attrNameLst>
                                          </p:cBhvr>
                                          <p:tavLst>
                                            <p:tav tm="0">
                                              <p:val>
                                                <p:strVal val="#ppt_y"/>
                                              </p:val>
                                            </p:tav>
                                            <p:tav tm="100000">
                                              <p:val>
                                                <p:strVal val="#ppt_y"/>
                                              </p:val>
                                            </p:tav>
                                          </p:tavLst>
                                        </p:anim>
                                      </p:childTnLst>
                                    </p:cTn>
                                  </p:par>
                                  <p:par>
                                    <p:cTn id="38" presetID="2" presetClass="entr" presetSubtype="2" fill="hold" grpId="0" nodeType="withEffect" p14:presetBounceEnd="68000">
                                      <p:stCondLst>
                                        <p:cond delay="200"/>
                                      </p:stCondLst>
                                      <p:childTnLst>
                                        <p:set>
                                          <p:cBhvr>
                                            <p:cTn id="39" dur="1" fill="hold">
                                              <p:stCondLst>
                                                <p:cond delay="0"/>
                                              </p:stCondLst>
                                            </p:cTn>
                                            <p:tgtEl>
                                              <p:spTgt spid="18"/>
                                            </p:tgtEl>
                                            <p:attrNameLst>
                                              <p:attrName>style.visibility</p:attrName>
                                            </p:attrNameLst>
                                          </p:cBhvr>
                                          <p:to>
                                            <p:strVal val="visible"/>
                                          </p:to>
                                        </p:set>
                                        <p:anim calcmode="lin" valueType="num" p14:bounceEnd="68000">
                                          <p:cBhvr additive="base">
                                            <p:cTn id="40" dur="1500" fill="hold"/>
                                            <p:tgtEl>
                                              <p:spTgt spid="18"/>
                                            </p:tgtEl>
                                            <p:attrNameLst>
                                              <p:attrName>ppt_x</p:attrName>
                                            </p:attrNameLst>
                                          </p:cBhvr>
                                          <p:tavLst>
                                            <p:tav tm="0">
                                              <p:val>
                                                <p:strVal val="1+#ppt_w/2"/>
                                              </p:val>
                                            </p:tav>
                                            <p:tav tm="100000">
                                              <p:val>
                                                <p:strVal val="#ppt_x"/>
                                              </p:val>
                                            </p:tav>
                                          </p:tavLst>
                                        </p:anim>
                                        <p:anim calcmode="lin" valueType="num" p14:bounceEnd="68000">
                                          <p:cBhvr additive="base">
                                            <p:cTn id="41" dur="1500" fill="hold"/>
                                            <p:tgtEl>
                                              <p:spTgt spid="18"/>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14:presetBounceEnd="68000">
                                      <p:stCondLst>
                                        <p:cond delay="400"/>
                                      </p:stCondLst>
                                      <p:childTnLst>
                                        <p:set>
                                          <p:cBhvr>
                                            <p:cTn id="43" dur="1" fill="hold">
                                              <p:stCondLst>
                                                <p:cond delay="0"/>
                                              </p:stCondLst>
                                            </p:cTn>
                                            <p:tgtEl>
                                              <p:spTgt spid="19"/>
                                            </p:tgtEl>
                                            <p:attrNameLst>
                                              <p:attrName>style.visibility</p:attrName>
                                            </p:attrNameLst>
                                          </p:cBhvr>
                                          <p:to>
                                            <p:strVal val="visible"/>
                                          </p:to>
                                        </p:set>
                                        <p:anim calcmode="lin" valueType="num" p14:bounceEnd="68000">
                                          <p:cBhvr additive="base">
                                            <p:cTn id="44" dur="1500" fill="hold"/>
                                            <p:tgtEl>
                                              <p:spTgt spid="19"/>
                                            </p:tgtEl>
                                            <p:attrNameLst>
                                              <p:attrName>ppt_x</p:attrName>
                                            </p:attrNameLst>
                                          </p:cBhvr>
                                          <p:tavLst>
                                            <p:tav tm="0">
                                              <p:val>
                                                <p:strVal val="1+#ppt_w/2"/>
                                              </p:val>
                                            </p:tav>
                                            <p:tav tm="100000">
                                              <p:val>
                                                <p:strVal val="#ppt_x"/>
                                              </p:val>
                                            </p:tav>
                                          </p:tavLst>
                                        </p:anim>
                                        <p:anim calcmode="lin" valueType="num" p14:bounceEnd="68000">
                                          <p:cBhvr additive="base">
                                            <p:cTn id="45" dur="1500" fill="hold"/>
                                            <p:tgtEl>
                                              <p:spTgt spid="19"/>
                                            </p:tgtEl>
                                            <p:attrNameLst>
                                              <p:attrName>ppt_y</p:attrName>
                                            </p:attrNameLst>
                                          </p:cBhvr>
                                          <p:tavLst>
                                            <p:tav tm="0">
                                              <p:val>
                                                <p:strVal val="#ppt_y"/>
                                              </p:val>
                                            </p:tav>
                                            <p:tav tm="100000">
                                              <p:val>
                                                <p:strVal val="#ppt_y"/>
                                              </p:val>
                                            </p:tav>
                                          </p:tavLst>
                                        </p:anim>
                                      </p:childTnLst>
                                    </p:cTn>
                                  </p:par>
                                </p:childTnLst>
                              </p:cTn>
                            </p:par>
                            <p:par>
                              <p:cTn id="46" fill="hold">
                                <p:stCondLst>
                                  <p:cond delay="3149"/>
                                </p:stCondLst>
                                <p:childTnLst>
                                  <p:par>
                                    <p:cTn id="47" presetID="2" presetClass="entr" presetSubtype="2"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1+#ppt_w/2"/>
                                              </p:val>
                                            </p:tav>
                                            <p:tav tm="100000">
                                              <p:val>
                                                <p:strVal val="#ppt_x"/>
                                              </p:val>
                                            </p:tav>
                                          </p:tavLst>
                                        </p:anim>
                                        <p:anim calcmode="lin" valueType="num">
                                          <p:cBhvr additive="base">
                                            <p:cTn id="50" dur="500" fill="hold"/>
                                            <p:tgtEl>
                                              <p:spTgt spid="14"/>
                                            </p:tgtEl>
                                            <p:attrNameLst>
                                              <p:attrName>ppt_y</p:attrName>
                                            </p:attrNameLst>
                                          </p:cBhvr>
                                          <p:tavLst>
                                            <p:tav tm="0">
                                              <p:val>
                                                <p:strVal val="#ppt_y"/>
                                              </p:val>
                                            </p:tav>
                                            <p:tav tm="100000">
                                              <p:val>
                                                <p:strVal val="#ppt_y"/>
                                              </p:val>
                                            </p:tav>
                                          </p:tavLst>
                                        </p:anim>
                                      </p:childTnLst>
                                    </p:cTn>
                                  </p:par>
                                  <p:par>
                                    <p:cTn id="51" presetID="2" presetClass="entr" presetSubtype="2" fill="hold" grpId="0" nodeType="with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additive="base">
                                            <p:cTn id="53" dur="500" fill="hold"/>
                                            <p:tgtEl>
                                              <p:spTgt spid="12"/>
                                            </p:tgtEl>
                                            <p:attrNameLst>
                                              <p:attrName>ppt_x</p:attrName>
                                            </p:attrNameLst>
                                          </p:cBhvr>
                                          <p:tavLst>
                                            <p:tav tm="0">
                                              <p:val>
                                                <p:strVal val="1+#ppt_w/2"/>
                                              </p:val>
                                            </p:tav>
                                            <p:tav tm="100000">
                                              <p:val>
                                                <p:strVal val="#ppt_x"/>
                                              </p:val>
                                            </p:tav>
                                          </p:tavLst>
                                        </p:anim>
                                        <p:anim calcmode="lin" valueType="num">
                                          <p:cBhvr additive="base">
                                            <p:cTn id="54" dur="500" fill="hold"/>
                                            <p:tgtEl>
                                              <p:spTgt spid="12"/>
                                            </p:tgtEl>
                                            <p:attrNameLst>
                                              <p:attrName>ppt_y</p:attrName>
                                            </p:attrNameLst>
                                          </p:cBhvr>
                                          <p:tavLst>
                                            <p:tav tm="0">
                                              <p:val>
                                                <p:strVal val="#ppt_y"/>
                                              </p:val>
                                            </p:tav>
                                            <p:tav tm="100000">
                                              <p:val>
                                                <p:strVal val="#ppt_y"/>
                                              </p:val>
                                            </p:tav>
                                          </p:tavLst>
                                        </p:anim>
                                      </p:childTnLst>
                                    </p:cTn>
                                  </p:par>
                                  <p:par>
                                    <p:cTn id="55" presetID="2" presetClass="entr" presetSubtype="8" fill="hold" grpId="0" nodeType="withEffect">
                                      <p:stCondLst>
                                        <p:cond delay="0"/>
                                      </p:stCondLst>
                                      <p:childTnLst>
                                        <p:set>
                                          <p:cBhvr>
                                            <p:cTn id="56" dur="1" fill="hold">
                                              <p:stCondLst>
                                                <p:cond delay="0"/>
                                              </p:stCondLst>
                                            </p:cTn>
                                            <p:tgtEl>
                                              <p:spTgt spid="11"/>
                                            </p:tgtEl>
                                            <p:attrNameLst>
                                              <p:attrName>style.visibility</p:attrName>
                                            </p:attrNameLst>
                                          </p:cBhvr>
                                          <p:to>
                                            <p:strVal val="visible"/>
                                          </p:to>
                                        </p:set>
                                        <p:anim calcmode="lin" valueType="num">
                                          <p:cBhvr additive="base">
                                            <p:cTn id="57" dur="500" fill="hold"/>
                                            <p:tgtEl>
                                              <p:spTgt spid="11"/>
                                            </p:tgtEl>
                                            <p:attrNameLst>
                                              <p:attrName>ppt_x</p:attrName>
                                            </p:attrNameLst>
                                          </p:cBhvr>
                                          <p:tavLst>
                                            <p:tav tm="0">
                                              <p:val>
                                                <p:strVal val="0-#ppt_w/2"/>
                                              </p:val>
                                            </p:tav>
                                            <p:tav tm="100000">
                                              <p:val>
                                                <p:strVal val="#ppt_x"/>
                                              </p:val>
                                            </p:tav>
                                          </p:tavLst>
                                        </p:anim>
                                        <p:anim calcmode="lin" valueType="num">
                                          <p:cBhvr additive="base">
                                            <p:cTn id="58" dur="500" fill="hold"/>
                                            <p:tgtEl>
                                              <p:spTgt spid="11"/>
                                            </p:tgtEl>
                                            <p:attrNameLst>
                                              <p:attrName>ppt_y</p:attrName>
                                            </p:attrNameLst>
                                          </p:cBhvr>
                                          <p:tavLst>
                                            <p:tav tm="0">
                                              <p:val>
                                                <p:strVal val="#ppt_y"/>
                                              </p:val>
                                            </p:tav>
                                            <p:tav tm="100000">
                                              <p:val>
                                                <p:strVal val="#ppt_y"/>
                                              </p:val>
                                            </p:tav>
                                          </p:tavLst>
                                        </p:anim>
                                      </p:childTnLst>
                                    </p:cTn>
                                  </p:par>
                                  <p:par>
                                    <p:cTn id="59" presetID="2" presetClass="entr" presetSubtype="8" fill="hold" grpId="0" nodeType="with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0-#ppt_w/2"/>
                                              </p:val>
                                            </p:tav>
                                            <p:tav tm="100000">
                                              <p:val>
                                                <p:strVal val="#ppt_x"/>
                                              </p:val>
                                            </p:tav>
                                          </p:tavLst>
                                        </p:anim>
                                        <p:anim calcmode="lin" valueType="num">
                                          <p:cBhvr additive="base">
                                            <p:cTn id="62" dur="500" fill="hold"/>
                                            <p:tgtEl>
                                              <p:spTgt spid="21"/>
                                            </p:tgtEl>
                                            <p:attrNameLst>
                                              <p:attrName>ppt_y</p:attrName>
                                            </p:attrNameLst>
                                          </p:cBhvr>
                                          <p:tavLst>
                                            <p:tav tm="0">
                                              <p:val>
                                                <p:strVal val="#ppt_y"/>
                                              </p:val>
                                            </p:tav>
                                            <p:tav tm="100000">
                                              <p:val>
                                                <p:strVal val="#ppt_y"/>
                                              </p:val>
                                            </p:tav>
                                          </p:tavLst>
                                        </p:anim>
                                      </p:childTnLst>
                                    </p:cTn>
                                  </p:par>
                                </p:childTnLst>
                              </p:cTn>
                            </p:par>
                            <p:par>
                              <p:cTn id="63" fill="hold">
                                <p:stCondLst>
                                  <p:cond delay="3649"/>
                                </p:stCondLst>
                                <p:childTnLst>
                                  <p:par>
                                    <p:cTn id="64" presetID="31" presetClass="entr" presetSubtype="0" fill="hold" grpId="0" nodeType="afterEffect">
                                      <p:stCondLst>
                                        <p:cond delay="0"/>
                                      </p:stCondLst>
                                      <p:iterate type="lt">
                                        <p:tmPct val="5000"/>
                                      </p:iterate>
                                      <p:childTnLst>
                                        <p:set>
                                          <p:cBhvr>
                                            <p:cTn id="65" dur="1" fill="hold">
                                              <p:stCondLst>
                                                <p:cond delay="0"/>
                                              </p:stCondLst>
                                            </p:cTn>
                                            <p:tgtEl>
                                              <p:spTgt spid="22"/>
                                            </p:tgtEl>
                                            <p:attrNameLst>
                                              <p:attrName>style.visibility</p:attrName>
                                            </p:attrNameLst>
                                          </p:cBhvr>
                                          <p:to>
                                            <p:strVal val="visible"/>
                                          </p:to>
                                        </p:set>
                                        <p:anim calcmode="lin" valueType="num">
                                          <p:cBhvr>
                                            <p:cTn id="66" dur="1000" fill="hold"/>
                                            <p:tgtEl>
                                              <p:spTgt spid="22"/>
                                            </p:tgtEl>
                                            <p:attrNameLst>
                                              <p:attrName>ppt_w</p:attrName>
                                            </p:attrNameLst>
                                          </p:cBhvr>
                                          <p:tavLst>
                                            <p:tav tm="0">
                                              <p:val>
                                                <p:fltVal val="0"/>
                                              </p:val>
                                            </p:tav>
                                            <p:tav tm="100000">
                                              <p:val>
                                                <p:strVal val="#ppt_w"/>
                                              </p:val>
                                            </p:tav>
                                          </p:tavLst>
                                        </p:anim>
                                        <p:anim calcmode="lin" valueType="num">
                                          <p:cBhvr>
                                            <p:cTn id="67" dur="1000" fill="hold"/>
                                            <p:tgtEl>
                                              <p:spTgt spid="22"/>
                                            </p:tgtEl>
                                            <p:attrNameLst>
                                              <p:attrName>ppt_h</p:attrName>
                                            </p:attrNameLst>
                                          </p:cBhvr>
                                          <p:tavLst>
                                            <p:tav tm="0">
                                              <p:val>
                                                <p:fltVal val="0"/>
                                              </p:val>
                                            </p:tav>
                                            <p:tav tm="100000">
                                              <p:val>
                                                <p:strVal val="#ppt_h"/>
                                              </p:val>
                                            </p:tav>
                                          </p:tavLst>
                                        </p:anim>
                                        <p:anim calcmode="lin" valueType="num">
                                          <p:cBhvr>
                                            <p:cTn id="68" dur="1000" fill="hold"/>
                                            <p:tgtEl>
                                              <p:spTgt spid="22"/>
                                            </p:tgtEl>
                                            <p:attrNameLst>
                                              <p:attrName>style.rotation</p:attrName>
                                            </p:attrNameLst>
                                          </p:cBhvr>
                                          <p:tavLst>
                                            <p:tav tm="0">
                                              <p:val>
                                                <p:fltVal val="90"/>
                                              </p:val>
                                            </p:tav>
                                            <p:tav tm="100000">
                                              <p:val>
                                                <p:fltVal val="0"/>
                                              </p:val>
                                            </p:tav>
                                          </p:tavLst>
                                        </p:anim>
                                        <p:animEffect transition="in" filter="fade">
                                          <p:cBhvr>
                                            <p:cTn id="69" dur="1000"/>
                                            <p:tgtEl>
                                              <p:spTgt spid="22"/>
                                            </p:tgtEl>
                                          </p:cBhvr>
                                        </p:animEffect>
                                      </p:childTnLst>
                                    </p:cTn>
                                  </p:par>
                                </p:childTnLst>
                              </p:cTn>
                            </p:par>
                            <p:par>
                              <p:cTn id="70" fill="hold">
                                <p:stCondLst>
                                  <p:cond delay="5199"/>
                                </p:stCondLst>
                                <p:childTnLst>
                                  <p:par>
                                    <p:cTn id="71" presetID="2" presetClass="entr" presetSubtype="2" fill="hold" grpId="0" nodeType="afterEffect" p14:presetBounceEnd="68000">
                                      <p:stCondLst>
                                        <p:cond delay="0"/>
                                      </p:stCondLst>
                                      <p:childTnLst>
                                        <p:set>
                                          <p:cBhvr>
                                            <p:cTn id="72" dur="1" fill="hold">
                                              <p:stCondLst>
                                                <p:cond delay="0"/>
                                              </p:stCondLst>
                                            </p:cTn>
                                            <p:tgtEl>
                                              <p:spTgt spid="15"/>
                                            </p:tgtEl>
                                            <p:attrNameLst>
                                              <p:attrName>style.visibility</p:attrName>
                                            </p:attrNameLst>
                                          </p:cBhvr>
                                          <p:to>
                                            <p:strVal val="visible"/>
                                          </p:to>
                                        </p:set>
                                        <p:anim calcmode="lin" valueType="num" p14:bounceEnd="68000">
                                          <p:cBhvr additive="base">
                                            <p:cTn id="73" dur="1500" fill="hold"/>
                                            <p:tgtEl>
                                              <p:spTgt spid="15"/>
                                            </p:tgtEl>
                                            <p:attrNameLst>
                                              <p:attrName>ppt_x</p:attrName>
                                            </p:attrNameLst>
                                          </p:cBhvr>
                                          <p:tavLst>
                                            <p:tav tm="0">
                                              <p:val>
                                                <p:strVal val="1+#ppt_w/2"/>
                                              </p:val>
                                            </p:tav>
                                            <p:tav tm="100000">
                                              <p:val>
                                                <p:strVal val="#ppt_x"/>
                                              </p:val>
                                            </p:tav>
                                          </p:tavLst>
                                        </p:anim>
                                        <p:anim calcmode="lin" valueType="num" p14:bounceEnd="68000">
                                          <p:cBhvr additive="base">
                                            <p:cTn id="74" dur="1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4" grpId="0" animBg="1"/>
          <p:bldP spid="5" grpId="0"/>
          <p:bldP spid="6" grpId="0"/>
          <p:bldP spid="7" grpId="0" animBg="1"/>
          <p:bldP spid="9" grpId="0"/>
          <p:bldP spid="10" grpId="0"/>
          <p:bldP spid="11" grpId="0"/>
          <p:bldP spid="12" grpId="0" animBg="1"/>
          <p:bldP spid="14" grpId="0"/>
          <p:bldP spid="15" grpId="0" animBg="1"/>
          <p:bldP spid="16" grpId="0" animBg="1"/>
          <p:bldP spid="18" grpId="0" animBg="1"/>
          <p:bldP spid="19" grpId="0" animBg="1"/>
          <p:bldP spid="2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0-#ppt_w/2"/>
                                              </p:val>
                                            </p:tav>
                                            <p:tav tm="100000">
                                              <p:val>
                                                <p:strVal val="#ppt_x"/>
                                              </p:val>
                                            </p:tav>
                                          </p:tavLst>
                                        </p:anim>
                                        <p:anim calcmode="lin" valueType="num">
                                          <p:cBhvr additive="base">
                                            <p:cTn id="13" dur="500" fill="hold"/>
                                            <p:tgtEl>
                                              <p:spTgt spid="9"/>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0-#ppt_w/2"/>
                                              </p:val>
                                            </p:tav>
                                            <p:tav tm="100000">
                                              <p:val>
                                                <p:strVal val="#ppt_x"/>
                                              </p:val>
                                            </p:tav>
                                          </p:tavLst>
                                        </p:anim>
                                        <p:anim calcmode="lin" valueType="num">
                                          <p:cBhvr additive="base">
                                            <p:cTn id="17" dur="500" fill="hold"/>
                                            <p:tgtEl>
                                              <p:spTgt spid="7"/>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1+#ppt_w/2"/>
                                              </p:val>
                                            </p:tav>
                                            <p:tav tm="100000">
                                              <p:val>
                                                <p:strVal val="#ppt_x"/>
                                              </p:val>
                                            </p:tav>
                                          </p:tavLst>
                                        </p:anim>
                                        <p:anim calcmode="lin" valueType="num">
                                          <p:cBhvr additive="base">
                                            <p:cTn id="21" dur="500" fill="hold"/>
                                            <p:tgtEl>
                                              <p:spTgt spid="4"/>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1+#ppt_w/2"/>
                                              </p:val>
                                            </p:tav>
                                            <p:tav tm="100000">
                                              <p:val>
                                                <p:strVal val="#ppt_x"/>
                                              </p:val>
                                            </p:tav>
                                          </p:tavLst>
                                        </p:anim>
                                        <p:anim calcmode="lin" valueType="num">
                                          <p:cBhvr additive="base">
                                            <p:cTn id="25" dur="500" fill="hold"/>
                                            <p:tgtEl>
                                              <p:spTgt spid="5"/>
                                            </p:tgtEl>
                                            <p:attrNameLst>
                                              <p:attrName>ppt_y</p:attrName>
                                            </p:attrNameLst>
                                          </p:cBhvr>
                                          <p:tavLst>
                                            <p:tav tm="0">
                                              <p:val>
                                                <p:strVal val="#ppt_y"/>
                                              </p:val>
                                            </p:tav>
                                            <p:tav tm="100000">
                                              <p:val>
                                                <p:strVal val="#ppt_y"/>
                                              </p:val>
                                            </p:tav>
                                          </p:tavLst>
                                        </p:anim>
                                      </p:childTnLst>
                                    </p:cTn>
                                  </p:par>
                                </p:childTnLst>
                              </p:cTn>
                            </p:par>
                            <p:par>
                              <p:cTn id="26" fill="hold">
                                <p:stCondLst>
                                  <p:cond delay="1000"/>
                                </p:stCondLst>
                                <p:childTnLst>
                                  <p:par>
                                    <p:cTn id="27" presetID="31" presetClass="entr" presetSubtype="0" fill="hold" grpId="0" nodeType="afterEffect">
                                      <p:stCondLst>
                                        <p:cond delay="0"/>
                                      </p:stCondLst>
                                      <p:iterate type="lt">
                                        <p:tmPct val="5000"/>
                                      </p:iterate>
                                      <p:childTnLst>
                                        <p:set>
                                          <p:cBhvr>
                                            <p:cTn id="28" dur="1" fill="hold">
                                              <p:stCondLst>
                                                <p:cond delay="0"/>
                                              </p:stCondLst>
                                            </p:cTn>
                                            <p:tgtEl>
                                              <p:spTgt spid="10"/>
                                            </p:tgtEl>
                                            <p:attrNameLst>
                                              <p:attrName>style.visibility</p:attrName>
                                            </p:attrNameLst>
                                          </p:cBhvr>
                                          <p:to>
                                            <p:strVal val="visible"/>
                                          </p:to>
                                        </p:set>
                                        <p:anim calcmode="lin" valueType="num">
                                          <p:cBhvr>
                                            <p:cTn id="29" dur="1000" fill="hold"/>
                                            <p:tgtEl>
                                              <p:spTgt spid="10"/>
                                            </p:tgtEl>
                                            <p:attrNameLst>
                                              <p:attrName>ppt_w</p:attrName>
                                            </p:attrNameLst>
                                          </p:cBhvr>
                                          <p:tavLst>
                                            <p:tav tm="0">
                                              <p:val>
                                                <p:fltVal val="0"/>
                                              </p:val>
                                            </p:tav>
                                            <p:tav tm="100000">
                                              <p:val>
                                                <p:strVal val="#ppt_w"/>
                                              </p:val>
                                            </p:tav>
                                          </p:tavLst>
                                        </p:anim>
                                        <p:anim calcmode="lin" valueType="num">
                                          <p:cBhvr>
                                            <p:cTn id="30" dur="1000" fill="hold"/>
                                            <p:tgtEl>
                                              <p:spTgt spid="10"/>
                                            </p:tgtEl>
                                            <p:attrNameLst>
                                              <p:attrName>ppt_h</p:attrName>
                                            </p:attrNameLst>
                                          </p:cBhvr>
                                          <p:tavLst>
                                            <p:tav tm="0">
                                              <p:val>
                                                <p:fltVal val="0"/>
                                              </p:val>
                                            </p:tav>
                                            <p:tav tm="100000">
                                              <p:val>
                                                <p:strVal val="#ppt_h"/>
                                              </p:val>
                                            </p:tav>
                                          </p:tavLst>
                                        </p:anim>
                                        <p:anim calcmode="lin" valueType="num">
                                          <p:cBhvr>
                                            <p:cTn id="31" dur="1000" fill="hold"/>
                                            <p:tgtEl>
                                              <p:spTgt spid="10"/>
                                            </p:tgtEl>
                                            <p:attrNameLst>
                                              <p:attrName>style.rotation</p:attrName>
                                            </p:attrNameLst>
                                          </p:cBhvr>
                                          <p:tavLst>
                                            <p:tav tm="0">
                                              <p:val>
                                                <p:fltVal val="90"/>
                                              </p:val>
                                            </p:tav>
                                            <p:tav tm="100000">
                                              <p:val>
                                                <p:fltVal val="0"/>
                                              </p:val>
                                            </p:tav>
                                          </p:tavLst>
                                        </p:anim>
                                        <p:animEffect transition="in" filter="fade">
                                          <p:cBhvr>
                                            <p:cTn id="32" dur="1000"/>
                                            <p:tgtEl>
                                              <p:spTgt spid="10"/>
                                            </p:tgtEl>
                                          </p:cBhvr>
                                        </p:animEffect>
                                      </p:childTnLst>
                                    </p:cTn>
                                  </p:par>
                                </p:childTnLst>
                              </p:cTn>
                            </p:par>
                            <p:par>
                              <p:cTn id="33" fill="hold">
                                <p:stCondLst>
                                  <p:cond delay="1649"/>
                                </p:stCondLst>
                                <p:childTnLst>
                                  <p:par>
                                    <p:cTn id="34" presetID="2" presetClass="entr" presetSubtype="2"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1500" fill="hold"/>
                                            <p:tgtEl>
                                              <p:spTgt spid="16"/>
                                            </p:tgtEl>
                                            <p:attrNameLst>
                                              <p:attrName>ppt_x</p:attrName>
                                            </p:attrNameLst>
                                          </p:cBhvr>
                                          <p:tavLst>
                                            <p:tav tm="0">
                                              <p:val>
                                                <p:strVal val="1+#ppt_w/2"/>
                                              </p:val>
                                            </p:tav>
                                            <p:tav tm="100000">
                                              <p:val>
                                                <p:strVal val="#ppt_x"/>
                                              </p:val>
                                            </p:tav>
                                          </p:tavLst>
                                        </p:anim>
                                        <p:anim calcmode="lin" valueType="num">
                                          <p:cBhvr additive="base">
                                            <p:cTn id="37" dur="1500" fill="hold"/>
                                            <p:tgtEl>
                                              <p:spTgt spid="16"/>
                                            </p:tgtEl>
                                            <p:attrNameLst>
                                              <p:attrName>ppt_y</p:attrName>
                                            </p:attrNameLst>
                                          </p:cBhvr>
                                          <p:tavLst>
                                            <p:tav tm="0">
                                              <p:val>
                                                <p:strVal val="#ppt_y"/>
                                              </p:val>
                                            </p:tav>
                                            <p:tav tm="100000">
                                              <p:val>
                                                <p:strVal val="#ppt_y"/>
                                              </p:val>
                                            </p:tav>
                                          </p:tavLst>
                                        </p:anim>
                                      </p:childTnLst>
                                    </p:cTn>
                                  </p:par>
                                  <p:par>
                                    <p:cTn id="38" presetID="2" presetClass="entr" presetSubtype="2" fill="hold" grpId="0" nodeType="withEffect">
                                      <p:stCondLst>
                                        <p:cond delay="200"/>
                                      </p:stCondLst>
                                      <p:childTnLst>
                                        <p:set>
                                          <p:cBhvr>
                                            <p:cTn id="39" dur="1" fill="hold">
                                              <p:stCondLst>
                                                <p:cond delay="0"/>
                                              </p:stCondLst>
                                            </p:cTn>
                                            <p:tgtEl>
                                              <p:spTgt spid="18"/>
                                            </p:tgtEl>
                                            <p:attrNameLst>
                                              <p:attrName>style.visibility</p:attrName>
                                            </p:attrNameLst>
                                          </p:cBhvr>
                                          <p:to>
                                            <p:strVal val="visible"/>
                                          </p:to>
                                        </p:set>
                                        <p:anim calcmode="lin" valueType="num">
                                          <p:cBhvr additive="base">
                                            <p:cTn id="40" dur="1500" fill="hold"/>
                                            <p:tgtEl>
                                              <p:spTgt spid="18"/>
                                            </p:tgtEl>
                                            <p:attrNameLst>
                                              <p:attrName>ppt_x</p:attrName>
                                            </p:attrNameLst>
                                          </p:cBhvr>
                                          <p:tavLst>
                                            <p:tav tm="0">
                                              <p:val>
                                                <p:strVal val="1+#ppt_w/2"/>
                                              </p:val>
                                            </p:tav>
                                            <p:tav tm="100000">
                                              <p:val>
                                                <p:strVal val="#ppt_x"/>
                                              </p:val>
                                            </p:tav>
                                          </p:tavLst>
                                        </p:anim>
                                        <p:anim calcmode="lin" valueType="num">
                                          <p:cBhvr additive="base">
                                            <p:cTn id="41" dur="1500" fill="hold"/>
                                            <p:tgtEl>
                                              <p:spTgt spid="18"/>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400"/>
                                      </p:stCondLst>
                                      <p:childTnLst>
                                        <p:set>
                                          <p:cBhvr>
                                            <p:cTn id="43" dur="1" fill="hold">
                                              <p:stCondLst>
                                                <p:cond delay="0"/>
                                              </p:stCondLst>
                                            </p:cTn>
                                            <p:tgtEl>
                                              <p:spTgt spid="19"/>
                                            </p:tgtEl>
                                            <p:attrNameLst>
                                              <p:attrName>style.visibility</p:attrName>
                                            </p:attrNameLst>
                                          </p:cBhvr>
                                          <p:to>
                                            <p:strVal val="visible"/>
                                          </p:to>
                                        </p:set>
                                        <p:anim calcmode="lin" valueType="num">
                                          <p:cBhvr additive="base">
                                            <p:cTn id="44" dur="1500" fill="hold"/>
                                            <p:tgtEl>
                                              <p:spTgt spid="19"/>
                                            </p:tgtEl>
                                            <p:attrNameLst>
                                              <p:attrName>ppt_x</p:attrName>
                                            </p:attrNameLst>
                                          </p:cBhvr>
                                          <p:tavLst>
                                            <p:tav tm="0">
                                              <p:val>
                                                <p:strVal val="1+#ppt_w/2"/>
                                              </p:val>
                                            </p:tav>
                                            <p:tav tm="100000">
                                              <p:val>
                                                <p:strVal val="#ppt_x"/>
                                              </p:val>
                                            </p:tav>
                                          </p:tavLst>
                                        </p:anim>
                                        <p:anim calcmode="lin" valueType="num">
                                          <p:cBhvr additive="base">
                                            <p:cTn id="45" dur="1500" fill="hold"/>
                                            <p:tgtEl>
                                              <p:spTgt spid="19"/>
                                            </p:tgtEl>
                                            <p:attrNameLst>
                                              <p:attrName>ppt_y</p:attrName>
                                            </p:attrNameLst>
                                          </p:cBhvr>
                                          <p:tavLst>
                                            <p:tav tm="0">
                                              <p:val>
                                                <p:strVal val="#ppt_y"/>
                                              </p:val>
                                            </p:tav>
                                            <p:tav tm="100000">
                                              <p:val>
                                                <p:strVal val="#ppt_y"/>
                                              </p:val>
                                            </p:tav>
                                          </p:tavLst>
                                        </p:anim>
                                      </p:childTnLst>
                                    </p:cTn>
                                  </p:par>
                                </p:childTnLst>
                              </p:cTn>
                            </p:par>
                            <p:par>
                              <p:cTn id="46" fill="hold">
                                <p:stCondLst>
                                  <p:cond delay="3149"/>
                                </p:stCondLst>
                                <p:childTnLst>
                                  <p:par>
                                    <p:cTn id="47" presetID="2" presetClass="entr" presetSubtype="2"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1+#ppt_w/2"/>
                                              </p:val>
                                            </p:tav>
                                            <p:tav tm="100000">
                                              <p:val>
                                                <p:strVal val="#ppt_x"/>
                                              </p:val>
                                            </p:tav>
                                          </p:tavLst>
                                        </p:anim>
                                        <p:anim calcmode="lin" valueType="num">
                                          <p:cBhvr additive="base">
                                            <p:cTn id="50" dur="500" fill="hold"/>
                                            <p:tgtEl>
                                              <p:spTgt spid="14"/>
                                            </p:tgtEl>
                                            <p:attrNameLst>
                                              <p:attrName>ppt_y</p:attrName>
                                            </p:attrNameLst>
                                          </p:cBhvr>
                                          <p:tavLst>
                                            <p:tav tm="0">
                                              <p:val>
                                                <p:strVal val="#ppt_y"/>
                                              </p:val>
                                            </p:tav>
                                            <p:tav tm="100000">
                                              <p:val>
                                                <p:strVal val="#ppt_y"/>
                                              </p:val>
                                            </p:tav>
                                          </p:tavLst>
                                        </p:anim>
                                      </p:childTnLst>
                                    </p:cTn>
                                  </p:par>
                                  <p:par>
                                    <p:cTn id="51" presetID="2" presetClass="entr" presetSubtype="2" fill="hold" grpId="0" nodeType="with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additive="base">
                                            <p:cTn id="53" dur="500" fill="hold"/>
                                            <p:tgtEl>
                                              <p:spTgt spid="12"/>
                                            </p:tgtEl>
                                            <p:attrNameLst>
                                              <p:attrName>ppt_x</p:attrName>
                                            </p:attrNameLst>
                                          </p:cBhvr>
                                          <p:tavLst>
                                            <p:tav tm="0">
                                              <p:val>
                                                <p:strVal val="1+#ppt_w/2"/>
                                              </p:val>
                                            </p:tav>
                                            <p:tav tm="100000">
                                              <p:val>
                                                <p:strVal val="#ppt_x"/>
                                              </p:val>
                                            </p:tav>
                                          </p:tavLst>
                                        </p:anim>
                                        <p:anim calcmode="lin" valueType="num">
                                          <p:cBhvr additive="base">
                                            <p:cTn id="54" dur="500" fill="hold"/>
                                            <p:tgtEl>
                                              <p:spTgt spid="12"/>
                                            </p:tgtEl>
                                            <p:attrNameLst>
                                              <p:attrName>ppt_y</p:attrName>
                                            </p:attrNameLst>
                                          </p:cBhvr>
                                          <p:tavLst>
                                            <p:tav tm="0">
                                              <p:val>
                                                <p:strVal val="#ppt_y"/>
                                              </p:val>
                                            </p:tav>
                                            <p:tav tm="100000">
                                              <p:val>
                                                <p:strVal val="#ppt_y"/>
                                              </p:val>
                                            </p:tav>
                                          </p:tavLst>
                                        </p:anim>
                                      </p:childTnLst>
                                    </p:cTn>
                                  </p:par>
                                  <p:par>
                                    <p:cTn id="55" presetID="2" presetClass="entr" presetSubtype="8" fill="hold" grpId="0" nodeType="withEffect">
                                      <p:stCondLst>
                                        <p:cond delay="0"/>
                                      </p:stCondLst>
                                      <p:childTnLst>
                                        <p:set>
                                          <p:cBhvr>
                                            <p:cTn id="56" dur="1" fill="hold">
                                              <p:stCondLst>
                                                <p:cond delay="0"/>
                                              </p:stCondLst>
                                            </p:cTn>
                                            <p:tgtEl>
                                              <p:spTgt spid="11"/>
                                            </p:tgtEl>
                                            <p:attrNameLst>
                                              <p:attrName>style.visibility</p:attrName>
                                            </p:attrNameLst>
                                          </p:cBhvr>
                                          <p:to>
                                            <p:strVal val="visible"/>
                                          </p:to>
                                        </p:set>
                                        <p:anim calcmode="lin" valueType="num">
                                          <p:cBhvr additive="base">
                                            <p:cTn id="57" dur="500" fill="hold"/>
                                            <p:tgtEl>
                                              <p:spTgt spid="11"/>
                                            </p:tgtEl>
                                            <p:attrNameLst>
                                              <p:attrName>ppt_x</p:attrName>
                                            </p:attrNameLst>
                                          </p:cBhvr>
                                          <p:tavLst>
                                            <p:tav tm="0">
                                              <p:val>
                                                <p:strVal val="0-#ppt_w/2"/>
                                              </p:val>
                                            </p:tav>
                                            <p:tav tm="100000">
                                              <p:val>
                                                <p:strVal val="#ppt_x"/>
                                              </p:val>
                                            </p:tav>
                                          </p:tavLst>
                                        </p:anim>
                                        <p:anim calcmode="lin" valueType="num">
                                          <p:cBhvr additive="base">
                                            <p:cTn id="58" dur="500" fill="hold"/>
                                            <p:tgtEl>
                                              <p:spTgt spid="11"/>
                                            </p:tgtEl>
                                            <p:attrNameLst>
                                              <p:attrName>ppt_y</p:attrName>
                                            </p:attrNameLst>
                                          </p:cBhvr>
                                          <p:tavLst>
                                            <p:tav tm="0">
                                              <p:val>
                                                <p:strVal val="#ppt_y"/>
                                              </p:val>
                                            </p:tav>
                                            <p:tav tm="100000">
                                              <p:val>
                                                <p:strVal val="#ppt_y"/>
                                              </p:val>
                                            </p:tav>
                                          </p:tavLst>
                                        </p:anim>
                                      </p:childTnLst>
                                    </p:cTn>
                                  </p:par>
                                  <p:par>
                                    <p:cTn id="59" presetID="2" presetClass="entr" presetSubtype="8" fill="hold" grpId="0" nodeType="with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0-#ppt_w/2"/>
                                              </p:val>
                                            </p:tav>
                                            <p:tav tm="100000">
                                              <p:val>
                                                <p:strVal val="#ppt_x"/>
                                              </p:val>
                                            </p:tav>
                                          </p:tavLst>
                                        </p:anim>
                                        <p:anim calcmode="lin" valueType="num">
                                          <p:cBhvr additive="base">
                                            <p:cTn id="62" dur="500" fill="hold"/>
                                            <p:tgtEl>
                                              <p:spTgt spid="21"/>
                                            </p:tgtEl>
                                            <p:attrNameLst>
                                              <p:attrName>ppt_y</p:attrName>
                                            </p:attrNameLst>
                                          </p:cBhvr>
                                          <p:tavLst>
                                            <p:tav tm="0">
                                              <p:val>
                                                <p:strVal val="#ppt_y"/>
                                              </p:val>
                                            </p:tav>
                                            <p:tav tm="100000">
                                              <p:val>
                                                <p:strVal val="#ppt_y"/>
                                              </p:val>
                                            </p:tav>
                                          </p:tavLst>
                                        </p:anim>
                                      </p:childTnLst>
                                    </p:cTn>
                                  </p:par>
                                </p:childTnLst>
                              </p:cTn>
                            </p:par>
                            <p:par>
                              <p:cTn id="63" fill="hold">
                                <p:stCondLst>
                                  <p:cond delay="3649"/>
                                </p:stCondLst>
                                <p:childTnLst>
                                  <p:par>
                                    <p:cTn id="64" presetID="31" presetClass="entr" presetSubtype="0" fill="hold" grpId="0" nodeType="afterEffect">
                                      <p:stCondLst>
                                        <p:cond delay="0"/>
                                      </p:stCondLst>
                                      <p:iterate type="lt">
                                        <p:tmPct val="5000"/>
                                      </p:iterate>
                                      <p:childTnLst>
                                        <p:set>
                                          <p:cBhvr>
                                            <p:cTn id="65" dur="1" fill="hold">
                                              <p:stCondLst>
                                                <p:cond delay="0"/>
                                              </p:stCondLst>
                                            </p:cTn>
                                            <p:tgtEl>
                                              <p:spTgt spid="22"/>
                                            </p:tgtEl>
                                            <p:attrNameLst>
                                              <p:attrName>style.visibility</p:attrName>
                                            </p:attrNameLst>
                                          </p:cBhvr>
                                          <p:to>
                                            <p:strVal val="visible"/>
                                          </p:to>
                                        </p:set>
                                        <p:anim calcmode="lin" valueType="num">
                                          <p:cBhvr>
                                            <p:cTn id="66" dur="1000" fill="hold"/>
                                            <p:tgtEl>
                                              <p:spTgt spid="22"/>
                                            </p:tgtEl>
                                            <p:attrNameLst>
                                              <p:attrName>ppt_w</p:attrName>
                                            </p:attrNameLst>
                                          </p:cBhvr>
                                          <p:tavLst>
                                            <p:tav tm="0">
                                              <p:val>
                                                <p:fltVal val="0"/>
                                              </p:val>
                                            </p:tav>
                                            <p:tav tm="100000">
                                              <p:val>
                                                <p:strVal val="#ppt_w"/>
                                              </p:val>
                                            </p:tav>
                                          </p:tavLst>
                                        </p:anim>
                                        <p:anim calcmode="lin" valueType="num">
                                          <p:cBhvr>
                                            <p:cTn id="67" dur="1000" fill="hold"/>
                                            <p:tgtEl>
                                              <p:spTgt spid="22"/>
                                            </p:tgtEl>
                                            <p:attrNameLst>
                                              <p:attrName>ppt_h</p:attrName>
                                            </p:attrNameLst>
                                          </p:cBhvr>
                                          <p:tavLst>
                                            <p:tav tm="0">
                                              <p:val>
                                                <p:fltVal val="0"/>
                                              </p:val>
                                            </p:tav>
                                            <p:tav tm="100000">
                                              <p:val>
                                                <p:strVal val="#ppt_h"/>
                                              </p:val>
                                            </p:tav>
                                          </p:tavLst>
                                        </p:anim>
                                        <p:anim calcmode="lin" valueType="num">
                                          <p:cBhvr>
                                            <p:cTn id="68" dur="1000" fill="hold"/>
                                            <p:tgtEl>
                                              <p:spTgt spid="22"/>
                                            </p:tgtEl>
                                            <p:attrNameLst>
                                              <p:attrName>style.rotation</p:attrName>
                                            </p:attrNameLst>
                                          </p:cBhvr>
                                          <p:tavLst>
                                            <p:tav tm="0">
                                              <p:val>
                                                <p:fltVal val="90"/>
                                              </p:val>
                                            </p:tav>
                                            <p:tav tm="100000">
                                              <p:val>
                                                <p:fltVal val="0"/>
                                              </p:val>
                                            </p:tav>
                                          </p:tavLst>
                                        </p:anim>
                                        <p:animEffect transition="in" filter="fade">
                                          <p:cBhvr>
                                            <p:cTn id="69" dur="1000"/>
                                            <p:tgtEl>
                                              <p:spTgt spid="22"/>
                                            </p:tgtEl>
                                          </p:cBhvr>
                                        </p:animEffect>
                                      </p:childTnLst>
                                    </p:cTn>
                                  </p:par>
                                </p:childTnLst>
                              </p:cTn>
                            </p:par>
                            <p:par>
                              <p:cTn id="70" fill="hold">
                                <p:stCondLst>
                                  <p:cond delay="5199"/>
                                </p:stCondLst>
                                <p:childTnLst>
                                  <p:par>
                                    <p:cTn id="71" presetID="2" presetClass="entr" presetSubtype="2" fill="hold" grpId="0" nodeType="afterEffect">
                                      <p:stCondLst>
                                        <p:cond delay="0"/>
                                      </p:stCondLst>
                                      <p:childTnLst>
                                        <p:set>
                                          <p:cBhvr>
                                            <p:cTn id="72" dur="1" fill="hold">
                                              <p:stCondLst>
                                                <p:cond delay="0"/>
                                              </p:stCondLst>
                                            </p:cTn>
                                            <p:tgtEl>
                                              <p:spTgt spid="15"/>
                                            </p:tgtEl>
                                            <p:attrNameLst>
                                              <p:attrName>style.visibility</p:attrName>
                                            </p:attrNameLst>
                                          </p:cBhvr>
                                          <p:to>
                                            <p:strVal val="visible"/>
                                          </p:to>
                                        </p:set>
                                        <p:anim calcmode="lin" valueType="num">
                                          <p:cBhvr additive="base">
                                            <p:cTn id="73" dur="1500" fill="hold"/>
                                            <p:tgtEl>
                                              <p:spTgt spid="15"/>
                                            </p:tgtEl>
                                            <p:attrNameLst>
                                              <p:attrName>ppt_x</p:attrName>
                                            </p:attrNameLst>
                                          </p:cBhvr>
                                          <p:tavLst>
                                            <p:tav tm="0">
                                              <p:val>
                                                <p:strVal val="1+#ppt_w/2"/>
                                              </p:val>
                                            </p:tav>
                                            <p:tav tm="100000">
                                              <p:val>
                                                <p:strVal val="#ppt_x"/>
                                              </p:val>
                                            </p:tav>
                                          </p:tavLst>
                                        </p:anim>
                                        <p:anim calcmode="lin" valueType="num">
                                          <p:cBhvr additive="base">
                                            <p:cTn id="74" dur="1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4" grpId="0" animBg="1"/>
          <p:bldP spid="5" grpId="0"/>
          <p:bldP spid="6" grpId="0"/>
          <p:bldP spid="7" grpId="0" animBg="1"/>
          <p:bldP spid="9" grpId="0"/>
          <p:bldP spid="10" grpId="0"/>
          <p:bldP spid="11" grpId="0"/>
          <p:bldP spid="12" grpId="0" animBg="1"/>
          <p:bldP spid="14" grpId="0"/>
          <p:bldP spid="15" grpId="0" animBg="1"/>
          <p:bldP spid="16" grpId="0" animBg="1"/>
          <p:bldP spid="18" grpId="0" animBg="1"/>
          <p:bldP spid="19" grpId="0" animBg="1"/>
          <p:bldP spid="22"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文本框 5"/>
          <p:cNvSpPr txBox="1"/>
          <p:nvPr/>
        </p:nvSpPr>
        <p:spPr>
          <a:xfrm>
            <a:off x="5304162" y="2018417"/>
            <a:ext cx="563600" cy="563600"/>
          </a:xfrm>
          <a:prstGeom prst="ellipse">
            <a:avLst/>
          </a:prstGeom>
          <a:solidFill>
            <a:schemeClr val="bg1"/>
          </a:solidFill>
          <a:ln w="6350">
            <a:solidFill>
              <a:schemeClr val="accent1"/>
            </a:solidFill>
          </a:ln>
        </p:spPr>
        <p:txBody>
          <a:bodyPr wrap="none" lIns="0" tIns="0" rIns="0" bIns="0" rtlCol="0" anchor="ctr">
            <a:noAutofit/>
          </a:bodyPr>
          <a:lstStyle/>
          <a:p>
            <a:pPr algn="ctr"/>
            <a:r>
              <a:rPr lang="zh-CN" altLang="en-US" sz="2400" dirty="0">
                <a:solidFill>
                  <a:schemeClr val="accent1"/>
                </a:solidFill>
                <a:latin typeface="阿里巴巴普惠体 R" pitchFamily="18" charset="-122"/>
                <a:ea typeface="阿里巴巴普惠体 R" pitchFamily="18" charset="-122"/>
                <a:cs typeface="阿里巴巴普惠体 R" pitchFamily="18" charset="-122"/>
              </a:rPr>
              <a:t>第</a:t>
            </a:r>
          </a:p>
        </p:txBody>
      </p:sp>
      <p:sp>
        <p:nvSpPr>
          <p:cNvPr id="7" name="矩形 6"/>
          <p:cNvSpPr/>
          <p:nvPr/>
        </p:nvSpPr>
        <p:spPr>
          <a:xfrm>
            <a:off x="5189517" y="3230138"/>
            <a:ext cx="7002483" cy="1569660"/>
          </a:xfrm>
          <a:prstGeom prst="rect">
            <a:avLst/>
          </a:prstGeom>
        </p:spPr>
        <p:txBody>
          <a:bodyPr wrap="square">
            <a:spAutoFit/>
          </a:bodyPr>
          <a:lstStyle/>
          <a:p>
            <a:r>
              <a:rPr lang="zh-CN" altLang="en-US" sz="4800" b="1" spc="-150"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标题内容标题内容标题内容标题内容</a:t>
            </a:r>
          </a:p>
        </p:txBody>
      </p:sp>
      <p:sp>
        <p:nvSpPr>
          <p:cNvPr id="8" name="文本框 7"/>
          <p:cNvSpPr txBox="1"/>
          <p:nvPr/>
        </p:nvSpPr>
        <p:spPr>
          <a:xfrm>
            <a:off x="5891384" y="2018417"/>
            <a:ext cx="563600" cy="563600"/>
          </a:xfrm>
          <a:prstGeom prst="ellipse">
            <a:avLst/>
          </a:prstGeom>
          <a:solidFill>
            <a:schemeClr val="bg1"/>
          </a:solidFill>
          <a:ln w="6350">
            <a:solidFill>
              <a:schemeClr val="accent1"/>
            </a:solidFill>
          </a:ln>
        </p:spPr>
        <p:txBody>
          <a:bodyPr wrap="none" lIns="0" tIns="0" rIns="0" bIns="0" rtlCol="0" anchor="ctr">
            <a:noAutofit/>
          </a:bodyPr>
          <a:lstStyle/>
          <a:p>
            <a:pPr algn="ctr"/>
            <a:r>
              <a:rPr lang="zh-CN" altLang="en-US" sz="2400" dirty="0">
                <a:solidFill>
                  <a:schemeClr val="accent1"/>
                </a:solidFill>
                <a:latin typeface="阿里巴巴普惠体 R" pitchFamily="18" charset="-122"/>
                <a:ea typeface="阿里巴巴普惠体 R" pitchFamily="18" charset="-122"/>
                <a:cs typeface="阿里巴巴普惠体 R" pitchFamily="18" charset="-122"/>
              </a:rPr>
              <a:t>二</a:t>
            </a:r>
          </a:p>
        </p:txBody>
      </p:sp>
      <p:sp>
        <p:nvSpPr>
          <p:cNvPr id="9" name="文本框 8"/>
          <p:cNvSpPr txBox="1"/>
          <p:nvPr/>
        </p:nvSpPr>
        <p:spPr>
          <a:xfrm>
            <a:off x="6478607" y="2018417"/>
            <a:ext cx="563600" cy="563600"/>
          </a:xfrm>
          <a:prstGeom prst="ellipse">
            <a:avLst/>
          </a:prstGeom>
          <a:solidFill>
            <a:schemeClr val="bg1"/>
          </a:solidFill>
          <a:ln w="6350">
            <a:solidFill>
              <a:schemeClr val="accent1"/>
            </a:solidFill>
          </a:ln>
        </p:spPr>
        <p:txBody>
          <a:bodyPr wrap="none" lIns="0" tIns="0" rIns="0" bIns="0" rtlCol="0" anchor="ctr">
            <a:noAutofit/>
          </a:bodyPr>
          <a:lstStyle/>
          <a:p>
            <a:pPr algn="ctr"/>
            <a:r>
              <a:rPr lang="zh-CN" altLang="en-US" sz="2400" dirty="0">
                <a:solidFill>
                  <a:schemeClr val="accent1"/>
                </a:solidFill>
                <a:latin typeface="阿里巴巴普惠体 R" pitchFamily="18" charset="-122"/>
                <a:ea typeface="阿里巴巴普惠体 R" pitchFamily="18" charset="-122"/>
                <a:cs typeface="阿里巴巴普惠体 R" pitchFamily="18" charset="-122"/>
              </a:rPr>
              <a:t>部</a:t>
            </a:r>
          </a:p>
        </p:txBody>
      </p:sp>
      <p:sp>
        <p:nvSpPr>
          <p:cNvPr id="10" name="文本框 9"/>
          <p:cNvSpPr txBox="1"/>
          <p:nvPr/>
        </p:nvSpPr>
        <p:spPr>
          <a:xfrm>
            <a:off x="7065831" y="2018417"/>
            <a:ext cx="563600" cy="563600"/>
          </a:xfrm>
          <a:prstGeom prst="ellipse">
            <a:avLst/>
          </a:prstGeom>
          <a:solidFill>
            <a:schemeClr val="bg1"/>
          </a:solidFill>
          <a:ln w="6350">
            <a:solidFill>
              <a:schemeClr val="accent1"/>
            </a:solidFill>
          </a:ln>
        </p:spPr>
        <p:txBody>
          <a:bodyPr wrap="none" lIns="0" tIns="0" rIns="0" bIns="0" rtlCol="0" anchor="ctr">
            <a:noAutofit/>
          </a:bodyPr>
          <a:lstStyle/>
          <a:p>
            <a:pPr algn="ctr"/>
            <a:r>
              <a:rPr lang="zh-CN" altLang="en-US" sz="2400" dirty="0">
                <a:solidFill>
                  <a:schemeClr val="accent1"/>
                </a:solidFill>
                <a:latin typeface="阿里巴巴普惠体 R" pitchFamily="18" charset="-122"/>
                <a:ea typeface="阿里巴巴普惠体 R" pitchFamily="18" charset="-122"/>
                <a:cs typeface="阿里巴巴普惠体 R" pitchFamily="18" charset="-122"/>
              </a:rPr>
              <a:t>分</a:t>
            </a:r>
          </a:p>
        </p:txBody>
      </p:sp>
      <p:sp>
        <p:nvSpPr>
          <p:cNvPr id="13" name="Freeform 29"/>
          <p:cNvSpPr/>
          <p:nvPr/>
        </p:nvSpPr>
        <p:spPr bwMode="auto">
          <a:xfrm>
            <a:off x="1188573" y="2018417"/>
            <a:ext cx="3016829" cy="2695823"/>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3">
              <a:lumMod val="60000"/>
              <a:lumOff val="40000"/>
            </a:schemeClr>
          </a:solidFill>
          <a:ln>
            <a:noFill/>
          </a:ln>
        </p:spPr>
        <p:txBody>
          <a:bodyPr vert="horz" wrap="square" lIns="91440" tIns="45720" rIns="91440" bIns="45720" numCol="1" anchor="t" anchorCtr="0" compatLnSpc="1"/>
          <a:lstStyle/>
          <a:p>
            <a:endParaRPr lang="zh-CN" altLang="en-US" sz="1350" dirty="0">
              <a:ea typeface="阿里巴巴普惠体 R" pitchFamily="18" charset="-122"/>
            </a:endParaRPr>
          </a:p>
        </p:txBody>
      </p:sp>
      <p:cxnSp>
        <p:nvCxnSpPr>
          <p:cNvPr id="4" name="直接连接符 3"/>
          <p:cNvCxnSpPr/>
          <p:nvPr/>
        </p:nvCxnSpPr>
        <p:spPr>
          <a:xfrm>
            <a:off x="5304162" y="2945080"/>
            <a:ext cx="6887838" cy="0"/>
          </a:xfrm>
          <a:prstGeom prst="line">
            <a:avLst/>
          </a:prstGeom>
          <a:ln w="19050">
            <a:solidFill>
              <a:schemeClr val="accent3">
                <a:lumMod val="60000"/>
                <a:lumOff val="40000"/>
              </a:schemeClr>
            </a:solidFill>
          </a:ln>
        </p:spPr>
        <p:style>
          <a:lnRef idx="1">
            <a:schemeClr val="accent2"/>
          </a:lnRef>
          <a:fillRef idx="0">
            <a:schemeClr val="accent2"/>
          </a:fillRef>
          <a:effectRef idx="0">
            <a:schemeClr val="accent2"/>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53" presetClass="entr" presetSubtype="16"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childTnLst>
                          </p:cTn>
                        </p:par>
                        <p:par>
                          <p:cTn id="15" fill="hold">
                            <p:stCondLst>
                              <p:cond delay="1000"/>
                            </p:stCondLst>
                            <p:childTnLst>
                              <p:par>
                                <p:cTn id="16" presetID="2" presetClass="entr" presetSubtype="8"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700" fill="hold"/>
                                        <p:tgtEl>
                                          <p:spTgt spid="6"/>
                                        </p:tgtEl>
                                        <p:attrNameLst>
                                          <p:attrName>ppt_x</p:attrName>
                                        </p:attrNameLst>
                                      </p:cBhvr>
                                      <p:tavLst>
                                        <p:tav tm="0">
                                          <p:val>
                                            <p:strVal val="0-#ppt_w/2"/>
                                          </p:val>
                                        </p:tav>
                                        <p:tav tm="100000">
                                          <p:val>
                                            <p:strVal val="#ppt_x"/>
                                          </p:val>
                                        </p:tav>
                                      </p:tavLst>
                                    </p:anim>
                                    <p:anim calcmode="lin" valueType="num">
                                      <p:cBhvr additive="base">
                                        <p:cTn id="19" dur="700" fill="hold"/>
                                        <p:tgtEl>
                                          <p:spTgt spid="6"/>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stCondLst>
                                    <p:cond delay="20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700" fill="hold"/>
                                        <p:tgtEl>
                                          <p:spTgt spid="8"/>
                                        </p:tgtEl>
                                        <p:attrNameLst>
                                          <p:attrName>ppt_x</p:attrName>
                                        </p:attrNameLst>
                                      </p:cBhvr>
                                      <p:tavLst>
                                        <p:tav tm="0">
                                          <p:val>
                                            <p:strVal val="0-#ppt_w/2"/>
                                          </p:val>
                                        </p:tav>
                                        <p:tav tm="100000">
                                          <p:val>
                                            <p:strVal val="#ppt_x"/>
                                          </p:val>
                                        </p:tav>
                                      </p:tavLst>
                                    </p:anim>
                                    <p:anim calcmode="lin" valueType="num">
                                      <p:cBhvr additive="base">
                                        <p:cTn id="23" dur="700" fill="hold"/>
                                        <p:tgtEl>
                                          <p:spTgt spid="8"/>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40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700" fill="hold"/>
                                        <p:tgtEl>
                                          <p:spTgt spid="9"/>
                                        </p:tgtEl>
                                        <p:attrNameLst>
                                          <p:attrName>ppt_x</p:attrName>
                                        </p:attrNameLst>
                                      </p:cBhvr>
                                      <p:tavLst>
                                        <p:tav tm="0">
                                          <p:val>
                                            <p:strVal val="0-#ppt_w/2"/>
                                          </p:val>
                                        </p:tav>
                                        <p:tav tm="100000">
                                          <p:val>
                                            <p:strVal val="#ppt_x"/>
                                          </p:val>
                                        </p:tav>
                                      </p:tavLst>
                                    </p:anim>
                                    <p:anim calcmode="lin" valueType="num">
                                      <p:cBhvr additive="base">
                                        <p:cTn id="27" dur="700" fill="hold"/>
                                        <p:tgtEl>
                                          <p:spTgt spid="9"/>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60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700" fill="hold"/>
                                        <p:tgtEl>
                                          <p:spTgt spid="10"/>
                                        </p:tgtEl>
                                        <p:attrNameLst>
                                          <p:attrName>ppt_x</p:attrName>
                                        </p:attrNameLst>
                                      </p:cBhvr>
                                      <p:tavLst>
                                        <p:tav tm="0">
                                          <p:val>
                                            <p:strVal val="0-#ppt_w/2"/>
                                          </p:val>
                                        </p:tav>
                                        <p:tav tm="100000">
                                          <p:val>
                                            <p:strVal val="#ppt_x"/>
                                          </p:val>
                                        </p:tav>
                                      </p:tavLst>
                                    </p:anim>
                                    <p:anim calcmode="lin" valueType="num">
                                      <p:cBhvr additive="base">
                                        <p:cTn id="31" dur="700" fill="hold"/>
                                        <p:tgtEl>
                                          <p:spTgt spid="10"/>
                                        </p:tgtEl>
                                        <p:attrNameLst>
                                          <p:attrName>ppt_y</p:attrName>
                                        </p:attrNameLst>
                                      </p:cBhvr>
                                      <p:tavLst>
                                        <p:tav tm="0">
                                          <p:val>
                                            <p:strVal val="#ppt_y"/>
                                          </p:val>
                                        </p:tav>
                                        <p:tav tm="100000">
                                          <p:val>
                                            <p:strVal val="#ppt_y"/>
                                          </p:val>
                                        </p:tav>
                                      </p:tavLst>
                                    </p:anim>
                                  </p:childTnLst>
                                </p:cTn>
                              </p:par>
                            </p:childTnLst>
                          </p:cTn>
                        </p:par>
                        <p:par>
                          <p:cTn id="32" fill="hold">
                            <p:stCondLst>
                              <p:cond delay="2000"/>
                            </p:stCondLst>
                            <p:childTnLst>
                              <p:par>
                                <p:cTn id="33" presetID="2" presetClass="entr" presetSubtype="2" fill="hold" nodeType="after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additive="base">
                                        <p:cTn id="35" dur="500" fill="hold"/>
                                        <p:tgtEl>
                                          <p:spTgt spid="4"/>
                                        </p:tgtEl>
                                        <p:attrNameLst>
                                          <p:attrName>ppt_x</p:attrName>
                                        </p:attrNameLst>
                                      </p:cBhvr>
                                      <p:tavLst>
                                        <p:tav tm="0">
                                          <p:val>
                                            <p:strVal val="1+#ppt_w/2"/>
                                          </p:val>
                                        </p:tav>
                                        <p:tav tm="100000">
                                          <p:val>
                                            <p:strVal val="#ppt_x"/>
                                          </p:val>
                                        </p:tav>
                                      </p:tavLst>
                                    </p:anim>
                                    <p:anim calcmode="lin" valueType="num">
                                      <p:cBhvr additive="base">
                                        <p:cTn id="36" dur="500" fill="hold"/>
                                        <p:tgtEl>
                                          <p:spTgt spid="4"/>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53" presetClass="entr" presetSubtype="16" fill="hold" grpId="0" nodeType="afterEffect">
                                  <p:stCondLst>
                                    <p:cond delay="0"/>
                                  </p:stCondLst>
                                  <p:iterate type="lt">
                                    <p:tmPct val="10000"/>
                                  </p:iterate>
                                  <p:childTnLst>
                                    <p:set>
                                      <p:cBhvr>
                                        <p:cTn id="39" dur="1" fill="hold">
                                          <p:stCondLst>
                                            <p:cond delay="0"/>
                                          </p:stCondLst>
                                        </p:cTn>
                                        <p:tgtEl>
                                          <p:spTgt spid="7"/>
                                        </p:tgtEl>
                                        <p:attrNameLst>
                                          <p:attrName>style.visibility</p:attrName>
                                        </p:attrNameLst>
                                      </p:cBhvr>
                                      <p:to>
                                        <p:strVal val="visible"/>
                                      </p:to>
                                    </p:set>
                                    <p:anim calcmode="lin" valueType="num">
                                      <p:cBhvr>
                                        <p:cTn id="40" dur="1000" fill="hold"/>
                                        <p:tgtEl>
                                          <p:spTgt spid="7"/>
                                        </p:tgtEl>
                                        <p:attrNameLst>
                                          <p:attrName>ppt_w</p:attrName>
                                        </p:attrNameLst>
                                      </p:cBhvr>
                                      <p:tavLst>
                                        <p:tav tm="0">
                                          <p:val>
                                            <p:fltVal val="0"/>
                                          </p:val>
                                        </p:tav>
                                        <p:tav tm="100000">
                                          <p:val>
                                            <p:strVal val="#ppt_w"/>
                                          </p:val>
                                        </p:tav>
                                      </p:tavLst>
                                    </p:anim>
                                    <p:anim calcmode="lin" valueType="num">
                                      <p:cBhvr>
                                        <p:cTn id="41" dur="1000" fill="hold"/>
                                        <p:tgtEl>
                                          <p:spTgt spid="7"/>
                                        </p:tgtEl>
                                        <p:attrNameLst>
                                          <p:attrName>ppt_h</p:attrName>
                                        </p:attrNameLst>
                                      </p:cBhvr>
                                      <p:tavLst>
                                        <p:tav tm="0">
                                          <p:val>
                                            <p:fltVal val="0"/>
                                          </p:val>
                                        </p:tav>
                                        <p:tav tm="100000">
                                          <p:val>
                                            <p:strVal val="#ppt_h"/>
                                          </p:val>
                                        </p:tav>
                                      </p:tavLst>
                                    </p:anim>
                                    <p:animEffect transition="in" filter="fade">
                                      <p:cBhvr>
                                        <p:cTn id="42" dur="1000"/>
                                        <p:tgtEl>
                                          <p:spTgt spid="7"/>
                                        </p:tgtEl>
                                      </p:cBhvr>
                                    </p:animEffect>
                                  </p:childTnLst>
                                </p:cTn>
                              </p:par>
                            </p:childTnLst>
                          </p:cTn>
                        </p:par>
                        <p:par>
                          <p:cTn id="43" fill="hold">
                            <p:stCondLst>
                              <p:cond delay="5300"/>
                            </p:stCondLst>
                            <p:childTnLst>
                              <p:par>
                                <p:cTn id="44" presetID="26" presetClass="emph" presetSubtype="0" fill="hold" grpId="1" nodeType="afterEffect">
                                  <p:stCondLst>
                                    <p:cond delay="0"/>
                                  </p:stCondLst>
                                  <p:iterate type="lt">
                                    <p:tmPct val="10000"/>
                                  </p:iterate>
                                  <p:childTnLst>
                                    <p:animEffect transition="out" filter="fade">
                                      <p:cBhvr>
                                        <p:cTn id="45" dur="750" tmFilter="0, 0; .2, .5; .8, .5; 1, 0"/>
                                        <p:tgtEl>
                                          <p:spTgt spid="7"/>
                                        </p:tgtEl>
                                      </p:cBhvr>
                                    </p:animEffect>
                                    <p:animScale>
                                      <p:cBhvr>
                                        <p:cTn id="46" dur="375"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7" grpId="1"/>
      <p:bldP spid="8" grpId="0" animBg="1"/>
      <p:bldP spid="9" grpId="0" animBg="1"/>
      <p:bldP spid="10"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标题 14"/>
          <p:cNvSpPr>
            <a:spLocks noGrp="1"/>
          </p:cNvSpPr>
          <p:nvPr>
            <p:ph type="title"/>
          </p:nvPr>
        </p:nvSpPr>
        <p:spPr/>
        <p:txBody>
          <a:bodyPr/>
          <a:lstStyle/>
          <a:p>
            <a:r>
              <a:rPr lang="zh-CN" altLang="en-US" dirty="0"/>
              <a:t>标题标题标题标题</a:t>
            </a:r>
          </a:p>
        </p:txBody>
      </p:sp>
      <p:sp>
        <p:nvSpPr>
          <p:cNvPr id="8" name="任意多边形 7"/>
          <p:cNvSpPr/>
          <p:nvPr/>
        </p:nvSpPr>
        <p:spPr>
          <a:xfrm>
            <a:off x="3957948" y="1661399"/>
            <a:ext cx="4276104" cy="664836"/>
          </a:xfrm>
          <a:custGeom>
            <a:avLst/>
            <a:gdLst>
              <a:gd name="connsiteX0" fmla="*/ 332418 w 4276104"/>
              <a:gd name="connsiteY0" fmla="*/ 0 h 664836"/>
              <a:gd name="connsiteX1" fmla="*/ 584200 w 4276104"/>
              <a:gd name="connsiteY1" fmla="*/ 0 h 664836"/>
              <a:gd name="connsiteX2" fmla="*/ 3691904 w 4276104"/>
              <a:gd name="connsiteY2" fmla="*/ 0 h 664836"/>
              <a:gd name="connsiteX3" fmla="*/ 3943686 w 4276104"/>
              <a:gd name="connsiteY3" fmla="*/ 0 h 664836"/>
              <a:gd name="connsiteX4" fmla="*/ 4276104 w 4276104"/>
              <a:gd name="connsiteY4" fmla="*/ 332418 h 664836"/>
              <a:gd name="connsiteX5" fmla="*/ 3943686 w 4276104"/>
              <a:gd name="connsiteY5" fmla="*/ 664836 h 664836"/>
              <a:gd name="connsiteX6" fmla="*/ 3691904 w 4276104"/>
              <a:gd name="connsiteY6" fmla="*/ 664836 h 664836"/>
              <a:gd name="connsiteX7" fmla="*/ 584200 w 4276104"/>
              <a:gd name="connsiteY7" fmla="*/ 664836 h 664836"/>
              <a:gd name="connsiteX8" fmla="*/ 332418 w 4276104"/>
              <a:gd name="connsiteY8" fmla="*/ 664836 h 664836"/>
              <a:gd name="connsiteX9" fmla="*/ 0 w 4276104"/>
              <a:gd name="connsiteY9" fmla="*/ 332418 h 664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104" h="664836">
                <a:moveTo>
                  <a:pt x="332418" y="0"/>
                </a:moveTo>
                <a:lnTo>
                  <a:pt x="584200" y="0"/>
                </a:lnTo>
                <a:lnTo>
                  <a:pt x="3691904" y="0"/>
                </a:lnTo>
                <a:lnTo>
                  <a:pt x="3943686" y="0"/>
                </a:lnTo>
                <a:lnTo>
                  <a:pt x="4276104" y="332418"/>
                </a:lnTo>
                <a:lnTo>
                  <a:pt x="3943686" y="664836"/>
                </a:lnTo>
                <a:lnTo>
                  <a:pt x="3691904" y="664836"/>
                </a:lnTo>
                <a:lnTo>
                  <a:pt x="584200" y="664836"/>
                </a:lnTo>
                <a:lnTo>
                  <a:pt x="332418" y="664836"/>
                </a:lnTo>
                <a:lnTo>
                  <a:pt x="0" y="332418"/>
                </a:lnTo>
                <a:close/>
              </a:path>
            </a:pathLst>
          </a:custGeom>
          <a:solidFill>
            <a:srgbClr val="C00000"/>
          </a:solidFill>
          <a:ln>
            <a:noFill/>
          </a:ln>
        </p:spPr>
        <p:txBody>
          <a:bodyPr wrap="square" anchor="ctr">
            <a:noAutofit/>
          </a:bodyPr>
          <a:lstStyle/>
          <a:p>
            <a:pPr algn="ctr"/>
            <a:r>
              <a:rPr lang="zh-CN" altLang="en-US" sz="3400" b="1"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标题内容</a:t>
            </a:r>
          </a:p>
        </p:txBody>
      </p:sp>
      <p:sp>
        <p:nvSpPr>
          <p:cNvPr id="6" name="文本框 5"/>
          <p:cNvSpPr txBox="1"/>
          <p:nvPr/>
        </p:nvSpPr>
        <p:spPr>
          <a:xfrm>
            <a:off x="2104221" y="4001344"/>
            <a:ext cx="8659258" cy="1477328"/>
          </a:xfrm>
          <a:prstGeom prst="rect">
            <a:avLst/>
          </a:prstGeom>
          <a:noFill/>
        </p:spPr>
        <p:txBody>
          <a:bodyPr wrap="square" rtlCol="0">
            <a:spAutoFit/>
          </a:bodyPr>
          <a:lstStyle/>
          <a:p>
            <a:pPr marL="342900" indent="-342900">
              <a:lnSpc>
                <a:spcPct val="150000"/>
              </a:lnSpc>
              <a:buFont typeface="Wingdings" panose="05000000000000000000" pitchFamily="2" charset="2"/>
              <a:buChar char="l"/>
            </a:pPr>
            <a:r>
              <a:rPr lang="zh-CN" altLang="en-US" sz="2000" dirty="0">
                <a:solidFill>
                  <a:schemeClr val="tx1">
                    <a:lumMod val="85000"/>
                    <a:lumOff val="15000"/>
                  </a:schemeClr>
                </a:solidFill>
                <a:latin typeface="阿里巴巴普惠体 R" pitchFamily="18" charset="-122"/>
                <a:ea typeface="阿里巴巴普惠体 R" pitchFamily="18" charset="-122"/>
                <a:cs typeface="阿里巴巴普惠体 R" pitchFamily="18" charset="-122"/>
              </a:rPr>
              <a:t>输入具体内容输入具体内容输入具体内容输入具体内容输入具体内容</a:t>
            </a:r>
            <a:endParaRPr lang="en-US" altLang="zh-CN" sz="2000" dirty="0">
              <a:solidFill>
                <a:schemeClr val="tx1">
                  <a:lumMod val="85000"/>
                  <a:lumOff val="15000"/>
                </a:schemeClr>
              </a:solidFill>
              <a:latin typeface="阿里巴巴普惠体 R" pitchFamily="18" charset="-122"/>
              <a:ea typeface="阿里巴巴普惠体 R" pitchFamily="18" charset="-122"/>
              <a:cs typeface="阿里巴巴普惠体 R" pitchFamily="18" charset="-122"/>
            </a:endParaRPr>
          </a:p>
          <a:p>
            <a:pPr marL="342900" indent="-342900">
              <a:lnSpc>
                <a:spcPct val="150000"/>
              </a:lnSpc>
              <a:buFont typeface="Wingdings" panose="05000000000000000000" pitchFamily="2" charset="2"/>
              <a:buChar char="l"/>
            </a:pPr>
            <a:r>
              <a:rPr lang="zh-CN" altLang="en-US" sz="2000" dirty="0">
                <a:solidFill>
                  <a:schemeClr val="tx1">
                    <a:lumMod val="85000"/>
                    <a:lumOff val="15000"/>
                  </a:schemeClr>
                </a:solidFill>
                <a:latin typeface="阿里巴巴普惠体 R" pitchFamily="18" charset="-122"/>
                <a:ea typeface="阿里巴巴普惠体 R" pitchFamily="18" charset="-122"/>
                <a:cs typeface="阿里巴巴普惠体 R" pitchFamily="18" charset="-122"/>
              </a:rPr>
              <a:t>输入具体内容输入具体内容输入具体内容输入具体内容输入具体内容</a:t>
            </a:r>
            <a:endParaRPr lang="en-US" altLang="zh-CN" sz="2000" dirty="0">
              <a:solidFill>
                <a:schemeClr val="tx1">
                  <a:lumMod val="85000"/>
                  <a:lumOff val="15000"/>
                </a:schemeClr>
              </a:solidFill>
              <a:latin typeface="阿里巴巴普惠体 R" pitchFamily="18" charset="-122"/>
              <a:ea typeface="阿里巴巴普惠体 R" pitchFamily="18" charset="-122"/>
              <a:cs typeface="阿里巴巴普惠体 R" pitchFamily="18" charset="-122"/>
            </a:endParaRPr>
          </a:p>
          <a:p>
            <a:pPr marL="342900" indent="-342900">
              <a:lnSpc>
                <a:spcPct val="150000"/>
              </a:lnSpc>
              <a:buFont typeface="Wingdings" panose="05000000000000000000" pitchFamily="2" charset="2"/>
              <a:buChar char="l"/>
            </a:pPr>
            <a:r>
              <a:rPr lang="zh-CN" altLang="en-US" sz="2000" dirty="0">
                <a:solidFill>
                  <a:schemeClr val="tx1">
                    <a:lumMod val="85000"/>
                    <a:lumOff val="15000"/>
                  </a:schemeClr>
                </a:solidFill>
                <a:latin typeface="阿里巴巴普惠体 R" pitchFamily="18" charset="-122"/>
                <a:ea typeface="阿里巴巴普惠体 R" pitchFamily="18" charset="-122"/>
                <a:cs typeface="阿里巴巴普惠体 R" pitchFamily="18" charset="-122"/>
              </a:rPr>
              <a:t>输入具体内容输入具体内容输入具体内容输入具体内容输入具体内容</a:t>
            </a:r>
            <a:endParaRPr lang="zh-CN" altLang="en-US" sz="2000" dirty="0">
              <a:solidFill>
                <a:schemeClr val="tx1">
                  <a:lumMod val="85000"/>
                  <a:lumOff val="15000"/>
                </a:schemeClr>
              </a:solidFill>
              <a:latin typeface="阿里巴巴普惠体 R" pitchFamily="18" charset="-122"/>
              <a:ea typeface="阿里巴巴普惠体 R" pitchFamily="18" charset="-122"/>
            </a:endParaRPr>
          </a:p>
        </p:txBody>
      </p:sp>
      <p:sp>
        <p:nvSpPr>
          <p:cNvPr id="11" name="矩形 10"/>
          <p:cNvSpPr/>
          <p:nvPr/>
        </p:nvSpPr>
        <p:spPr>
          <a:xfrm>
            <a:off x="0" y="2551315"/>
            <a:ext cx="12192000" cy="1200329"/>
          </a:xfrm>
          <a:prstGeom prst="rect">
            <a:avLst/>
          </a:prstGeom>
        </p:spPr>
        <p:txBody>
          <a:bodyPr wrap="square">
            <a:spAutoFit/>
          </a:bodyPr>
          <a:lstStyle/>
          <a:p>
            <a:pPr algn="ctr"/>
            <a:r>
              <a:rPr lang="zh-CN" altLang="en-US" sz="7200" spc="-300" dirty="0">
                <a:solidFill>
                  <a:srgbClr val="C00000"/>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标题内容标题内容</a:t>
            </a: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Effect transition="in" filter="fade">
                                      <p:cBhvr>
                                        <p:cTn id="9" dur="1000"/>
                                        <p:tgtEl>
                                          <p:spTgt spid="11"/>
                                        </p:tgtEl>
                                      </p:cBhvr>
                                    </p:animEffect>
                                  </p:childTnLst>
                                </p:cTn>
                              </p:par>
                            </p:childTnLst>
                          </p:cTn>
                        </p:par>
                        <p:par>
                          <p:cTn id="10" fill="hold">
                            <p:stCondLst>
                              <p:cond delay="1000"/>
                            </p:stCondLst>
                            <p:childTnLst>
                              <p:par>
                                <p:cTn id="11" presetID="16" presetClass="entr" presetSubtype="21" fill="hold" grpId="0" nodeType="after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barn(inVertical)">
                                      <p:cBhvr>
                                        <p:cTn id="13" dur="500"/>
                                        <p:tgtEl>
                                          <p:spTgt spid="6">
                                            <p:txEl>
                                              <p:pRg st="0" end="0"/>
                                            </p:txEl>
                                          </p:spTgt>
                                        </p:tgtEl>
                                      </p:cBhvr>
                                    </p:animEffect>
                                  </p:childTnLst>
                                </p:cTn>
                              </p:par>
                            </p:childTnLst>
                          </p:cTn>
                        </p:par>
                        <p:par>
                          <p:cTn id="14" fill="hold">
                            <p:stCondLst>
                              <p:cond delay="1500"/>
                            </p:stCondLst>
                            <p:childTnLst>
                              <p:par>
                                <p:cTn id="15" presetID="16" presetClass="entr" presetSubtype="21" fill="hold" grpId="0" nodeType="after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barn(inVertical)">
                                      <p:cBhvr>
                                        <p:cTn id="17" dur="500"/>
                                        <p:tgtEl>
                                          <p:spTgt spid="6">
                                            <p:txEl>
                                              <p:pRg st="1" end="1"/>
                                            </p:txEl>
                                          </p:spTgt>
                                        </p:tgtEl>
                                      </p:cBhvr>
                                    </p:animEffect>
                                  </p:childTnLst>
                                </p:cTn>
                              </p:par>
                            </p:childTnLst>
                          </p:cTn>
                        </p:par>
                        <p:par>
                          <p:cTn id="18" fill="hold">
                            <p:stCondLst>
                              <p:cond delay="2000"/>
                            </p:stCondLst>
                            <p:childTnLst>
                              <p:par>
                                <p:cTn id="19" presetID="16" presetClass="entr" presetSubtype="21" fill="hold" grpId="0" nodeType="after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barn(inVertical)">
                                      <p:cBhvr>
                                        <p:cTn id="21"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11"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f3f5449d639590d3c351d22c35db334616fad7"/>
  <p:tag name="ISPRING_ULTRA_SCORM_COURSE_ID" val="BBDFE581-90AA-4A9D-B508-9FF546F04B41"/>
  <p:tag name="ISPRING_SCORM_RATE_SLIDES" val="1"/>
  <p:tag name="ISPRING_SCORM_PASSING_SCORE" val="100.0000000000"/>
  <p:tag name="ISPRINGONLINEFOLDERID" val="0"/>
  <p:tag name="ISPRINGONLINEFOLDERPATH" val="Content List"/>
  <p:tag name="ISPRINGCLOUDFOLDERID" val="0"/>
  <p:tag name="ISPRINGCLOUDFOLDERPATH" val="Repository"/>
  <p:tag name="ISPRING_PLAYERS_CUSTOMIZATION" val="UEsDBBQAAgAIAMMGlEhaf7mZOgQAAOEOAAAdAAAAdW5pdmVyc2FsL2NvbW1vbl9tZXNzYWdlcy5sbmetV/9u2zYQ/r9A34EQUGADtrQd0KIYEge0xNhCZMmV6DjZDwiMxNhEKDGTKLfZX32aPtieZEfKbuymg6R0gG2YtO+7091335HHpx8LiTa8qoUqT5zXR68cxMtM5aJcnTgLevbzOwfVmpU5k6rkJ06pHHQ6ev7sWLJy1bAVh+/PnyF0XPC6hmU9MquHNRL5iTMfp240m+PwKg2iSZSO/YkzclVxx8p7FKiV+qP64Ze37z6+fvP2x+OXW8s+QMkMB8EhFLJIb171AAppHAUpoJEgDckldUbmc5hdtKCBHxJntP0yzHoekwtnZD477RZxTEKaJoHvkdRP0jCiNhcBocRzRleqQWu24UgrtBH8A9JrDpXUouKoliK3P2QKNsqGdznzohn2wzQmCY19l/pR6IwSVVX3P1lY1ui1qsBdjXJRs2vJc+sTOGN/v6t4Da6ZBk4heOm1gH+qgonyqNN1jJd+OElpFAVJSkJvt+OMSJkjr2LGzUCUGCckBoCK1bx6gm1qWWbNEZZyGMLUn0wDeFMTwlSs1hLeemgccwI1mPOyywo4QmJgV5Iso9gzSQNXiKE7VtcfVJUf8GO/UF3AfuhGQEGX7oFTg7EDhhoLUI6q4pnuApuRJMETko6jSyAy9F00xCI6h3Y7H2JxRRJoEZJ02YT4wp9gQ3jTYjv+7/orY4bO8h6xLAM7k76NUE0NOyal0AW20+phXhLyfgFV83HwjS5uASGxtl4rseEQQpV3swc0xSWe4c/7hf9beob9gHgpEMqLlim1YmecMZCHUmnEpFTmAcAvyzeszDi65hlrgPD38Ldc5PZvptg2kr8a8TdieistL7aqFHrk8sXRwNAOhOxxhEVTQ3ha8+JOd7neC/8pURhi/2cIfR59oP+kbdaxDx0wFqq/BQF5NoIEiir7W/nhGTiatz0PouCXNwN8htEWIFToqRgXkKqDEC4ghQPsl2Sc+BSG7ZJf10J3zjFb2bZA3y5qBgcHyTV/KOw1v1HQE5KzTTvOQNZspTsLujctD7SH+jSAkEMAXLUjESClKCD+vAfmYkZ2GWgl4+BJlqqRuW1RKW6tbEBum4I/nsM3lSrsrmT1jrytap1+TxTtw8Wt0/mAeZIQHLvT1MWhS8wRzjSN7GkEXDQxBTRJAzw25kDKgulsDVp5o5oy7wnUnsI8coYBbJvShLMqW//z6XNPjK8iaXfRdvfXQSDQYUaIyBew30Olef1nFwjF40M7u+hjtT217ux6HmKpD3T4X06HrNX0QhWwddTtF9i2LRqmFLvTGRAysfxTTZV1j959hBmOz0FU7PnKGc1YdQuKRJWSg1Bsqg0B9TDvDxeHRktR8iG236fp5oGpP0+x59lbFDSfFNltO7xyOCtm2+uUhOtUXzB3ikMQvK/weC70QEA7I3byAo3erh/afPN4ZHxZ1fYyevxy7276L1BLAwQUAAIACADDBpRIlxfuTwoDAAC1CgAAJwAAAHVuaXZlcnNhbC9mbGFzaF9wdWJsaXNoaW5nX3NldHRpbmdzLnhtbNVW3U4aQRS+5ykm03gpqxarJQumEUiJCkRoq1dm2DmwE2dntjuzIF71afpgfZKe2RGEaM2qNWnDBcz5+c53fuYw4dFNIskMMiO0atDd6g4loCLNhZo26JdRZ/uQEmOZ4kxqBQ2qNCVHzUqY5mMpTDwEa9HUEIRRpp7aBo2tTetBMJ/Pq8KkmdNqmVvEN9VIJ0GagQFlIQtSyRb4ZRcpGNqsVAgJvehM81wCERwpKOHYMdmRzMQ08GZjFl1PM50rfqylzkg2HTfou9ah+yxtPFRLJKBccqaJQie2dca5cHyYHIpbIDGIaYzED2qUzAW3cYPu1RwKWgcPUQpsnwNzKMcak1H2Dj4ByzizzB99PAs31iwFXsQXiiUiGqGGuPwbtDW6+nw5aJ+fdnsnV6N+/3TUHXgShU+wiRMGm4FCJKTzLIJVnJBZy6IYeaPPhEkDYbAuWppNtNog585krCXWvvDCeUjGwHssgbVuDK+F6qDlLiUTTEQuGvRTJpikRFgmRbRyNvnYWGGL/nfWLQli4ZwBORvS+/C+OlHMMgPrtJYa42oeNb/pXHKy0DmR4hqI1QTzzxP8FQNZbw6ZZDoppDg+lhgpMOJMwBz4UVHTO8A/BbrEEEmOnji5qQTrI3zPxS0Zw0RniAtshjOOcmE8fvVZwCkz5h6ULTluDU+7rfZVt9dqX2y5BBmfMRU9ExwbDklq3wKfYe5KYwgpNVZzDQIrE7HcQNEfLnhhVibN0rFjNiua7hpZgGK7BfLxmKiIcDSFyqEsYMQU0UouCIvwChk3QjOhc4MSPywe2ryIoHclQhVUp3iDMFjGISuDtrO79762/+Hg8GO9Gvz68XP7Sae7tTKQzEXze+X4ycWyWi4P71wYuF3w+GqwWf5vbobBeftrmbr22hejUt1sD0vB9ctY9U/KWJ37VTZYW2OlKOAemvqlh5tIikRY4H9zxF4wJq/6B/Ez9jZj8oY5v+Zq/Dcp+9PqMbLx+giDR59HTpMIJRIshNuIqzdVc7+2g++ZR1WVCqJtPjWbld9QSwMEFAACAAgAwwaUSL0afcCyAgAAVQoAACEAAAB1bml2ZXJzYWwvZmxhc2hfc2tpbl9zZXR0aW5ncy54bWyVVlFP2zAQft+vqLp3wqYNNslUgtJJSGyggXh3kmti1bEj+1LWfz/bsYndNjTUQqq/+77z+Xx3hegNE4tPsxkpJJfqCRCZqLRFAjZj5dU87xClOCukQBB4JqRqKJ8vPv9yH5I55imV3IKaqlnTAoZjLt1nisSf8f3SrjFBIZuWit29rORZTotNpWQnypOh1bsWFGdiY5jnPy+Xq9EDONN4h9AkMa1+2DVN0irQGmxIFyu7Tqo4zYGHk87dZ6JmOOr92+/JtkwzdLLrL3aNyVpaQZrk2x92jfOF8f5hAcI/NNSvF3aNUjndgfqQc9l27UdqpFWysglNNe8/4puGS1qa9rNRndt1UmAvZA86+Qo+Pd9u7YpI/mvc98S2q5L80eZ1byDYR885LFB1QLKw6226lq8PHZr+gMWacm0IMTSQHk3Qj7TTwU2KDby/8MpEGfvyyEB5kbxrYNkHHLlL8YG/XN64WRE7fcOiCBVsPRiFOIAD84/J6wEzAgfmE2clPAi+O4xg39SLwiPfUP+c7+ffWEFQsy29NeyC1Z50b1tXR6F6IHAaWcJC23CeWQP23UjmsD6k7CAmIuiWVRSZFL8tL9+5y2iS7Rl8rR2vLIIMORwrOBejGdNxutw+rUdvTQuy/1kYLtfvZ2im+NWcItKibszPkp7PvM60iUnMPDuusHPS0EHdibWMNO7sMVFD1QbUs5R86jFCIuip7mXfXGN0kkU5INnxLBPv5Fj6RdfkoFbm1RjokOUU7Ik1q2pu/vCFwSuUe4oRay/F2vgTlL3VZQT4IgCqijpUbb/pLU3HkXHYQmj+CHBXHrsb0aZKxwruGu9hjXHJeWRSTfpZMdRKOkMi/Aj/xYSVON6zTCh7pLl2N0s6P4zhIZZkMIdxZosvnmRu72spcWzshxk0oP138j9QSwMEFAACAAgAwwaUSP9uHXvfAgAAxgkAACYAAAB1bml2ZXJzYWwvaHRtbF9wdWJsaXNoaW5nX3NldHRpbmdzLnhtbM1WwU4bMRC95yssVxzJAqWFRpugigSBoCQiaQsn5KwnWQuvvbW9CeHUr+mH9Us6XpOQCBotCKoqh2THM2/emxnPJj64zSSZgLFCqybdrm9RAirRXKhxk34dHG3uU2IdU5xJraBJlabkoFWL82IohU374By6WoIwyjZy16Spc3kjiqbTaV3Y3PhTLQuH+Lae6CzKDVhQDkyUSzbDLzfLwdJWrUZIHExfNC8kEMGRghKeHZPHLpM0Cl5DltyMjS4UP9RSG2LGwyZ91973n7lPQGqLDJTXZlto9GbXYJwLT4fJvrgDkoIYp8h7b5eSqeAubdKdXY+C3tFjlBI7SGAe5VCjFuXu4TNwjDPHwmPI5+DW2bkhmPhMsUwkAzwhXn6TtgfXx1e9zsXZyfnp9aDbPRuc9AKJMiZaxYmj1UQxEtKFSWCRJ2bOsSRF3hgzYtJCHC2b5m4jrVbI+Wcy1BJLX0ZRMkKmctakn41gkhLhmBTJ4tQxMwZ3JCRq8LHb9ZFy9AEw6E1SZiwsJ5qfWF/FpPVdF5KTmS6IFDdAnCaoqMjwVwpkudxkZHRWWiWzjlgpOJCJgCnwg7JK94B/S3SFKbICI3EUcwkuZPhRiDsyhJE2iAtsgkOLdmEDfv1ZwDmz9gGUzTlu9M9O2p3rk/N253LDC2R8wlTyTHBsIWS5ewt8htqVxhRSaqzmEgRWJmGFhbI/XPDSrYrMyrlTNimb7htZgmK7BfIJmHiQ4GgJVUBVwIQpopWcEZbgpbB+hCZCFxYtYVgCtH0RwRBKhCqpjnFBYTLDwVRB29reeb/74ePe/qdGPfr989fm2qD7RdGTzGcLm+Jw7apYrIvHdy6O/A19+rI7U/yru9676HyrUqnzzuWgUn86/Upw3Spe3dMqXhdhOfWWFlMlCrhZxmGN4W6RIhMO+GsOzQsav37Lh7F4pca/oYq14/v/ighPi5f6yls8jp78m1FD++p/r1btD1BLAwQUAAIACADDBpRIBDedr5MBAAAfBgAAHwAAAHVuaXZlcnNhbC9odG1sX3NraW5fc2V0dGluZ3MuanONlE1vwjAMhu/8iiq7TohNG7DdpsGkSRwmjdu0Q1pMqUiTKkk7OsR/XxO+ktQdxBfy8uR17Cre9qJmkYREz9HW/rb7D39vNTCaliXc+jrr0HOjE8WyBcyzHFjGgQRIdTx6kndnAjMm3JrG9aexVY4fEeafJWXKxQvEQiKawg5XCPiDaBvs8O9J7Dl17WtyGh2XWgveTwTXwHWfC5lTy5CbN7vcEgNYVCAvoEuagGc6squLPDs+jky4XCLygvJ6JlLRj2myTqUo+aIr/6ouQDaffL0HBk+j16lnxzKl3zXkYeLp2EQ3WUhQCg55h1MTKMxoDMzxHdj1D+oZtwsK6CpTmT7SL3cmXLqgKbS6NBmb8DHeeF3LadjoPXE/NOERjNYgr7ESRVlc8QELKVLTkRba7vkJZYIuMp4eUg9MoJy5rLHt6t650IeJCeI9IRE8oRX2/PKu2RGCCgG1N5aOeVWQd4bZMUzkSA6BaNi0qvA5osM5YvZfEaFa02SVN+OhGY5NG6hcg5wLwZrbf1+6Z5irt/sDUEsDBBQAAgAIAMMGlEga2uo7qgAAAB8BAAAaAAAAdW5pdmVyc2FsL2kxOG5fcHJlc2V0cy54bWydjzEPwiAQhXd+BbldsFvTAN1M3Bx0NhVRSejRcNT684XUGGeHS+5d3vdeTvWvMfCnS+QjamjEFrhDG68e7xpOx92mBU55wOsQIjoNGIH3hinftHhIjlwmXiKQNDxynjopl2URnqZUEiiGOZdgEjaOsswYUVZSTisKK9v5v+jPDQxjnKvL7EPeoyl7UauFU7IaKnN2KDzeIshqUPLrrsrOlEtFEUr+PGbYG1BLAwQUAAIACADDBpRIsO1dV24AAAB2AAAAHAAAAHVuaXZlcnNhbC9sb2NhbF9zZXR0aW5ncy54bWwNzD0OwjAMQOG9p7C8l5+NoWk3NhAS5QBWY1Akx0aJheD2eHvDpzct3yrw4daLacLj7oDAulku+kr4WM/jCaE7aSYx5YRqCMs8TGIbyZ3dA3Z4C/24rVwjnK9UQ94ad1YnjzOMcInns3DG/Tz8AVBLAwQUAAIACACDmfVEzoIJN+wCAACICAAAFAAAAHVuaXZlcnNhbC9wbGF5ZXIueG1srVVNb9swDD2nwP6DoXutpF3XNJBbdAWKHdahQNZtt0C1GVuLbXmSXDf99aP8bc/pVmAHAzbF90jxkTS7ek5i5wmUFjL1yMKdEwdSXwYiDT3y8PX2eEmuLt8dsSzme1COCDySp8ICeEycALSvRGYQfM9N5JGewUVm4mRKSCXMHrnPkLuLtCTvjmbokmqPRMZkK0qLonCFRkQaahnnlkS7vkxopkBDakDRKg3iNNiV+Tsan0Sm1Owz0D1kZt4euCZpOZ61GJAUp65UIT2Zzxf0x93ntR9Bwo9Fqg1PfSAOVnJWlvKR+7s7GeQxaGubsSrJNRhjkyhtM2ZWYrFMHa18j1QOmwS05iFoN05DQissnQCzbcx1VPPoAa3l1TtR85Z+G/u9adxK5WjnnOWPsdARHvUhnXUSyOgwKkvK65Yd9NB00K1lIo6CX7lQEJSf39oWmS9IFbDtuDJPVxc+HuDbLfeNVPsbhGEX1Qq6rWhuJZpbgloOt42+7ihIc9stcJMraEo1Y08iAPmFK8VtW1walQOjI2ONpUMwo9WVa5E6QVhkkvjsH7SxfiNpfurXlCkB/0OYT0jU1kSkATzfCvQxkGBNDWCxrc01WezamF1OOn9Men09MFU51qLgRRzDVQg4hgE3nHZ2eggKimt08XM1wvYODoIjEUYxPmaSYXx6kCbhajfJ0Ds4CI6lv5uAtua2jHRcx1EztR3E6MQ6YX6ujUzES9megz1jVmUfvjZyzdF1JtqD8/kfoziI0QzmlkysLvvW21fN4b2dU6M7n01WWQbdivMAJs8qr2YW8mzkE8CW57G56efU7MMedJTz1HRMc33HfpfFWryAU4jA/ukWp7YmEdie8ciH5WmPAfXE7TIIX5qmIjJaS1KpeUg5hrV5ElBUmGpWPqLqoZJ5Goy0cbPu56Bj3FXXCrgTwxYzXZxg88nMI+/xpb7LxdlFd5XzxUWDLfO6rwJXubxhVdcJd51B635tL8LqmcfX31BLAwQUAAIACADDBpRIF6nhQW8BAAD7AgAAKQAAAHVuaXZlcnNhbC9za2luX2N1c3RvbWl6YXRpb25fc2V0dGluZ3MueG1sjVLbatwwEH3PV4j8wEoa3Qzugm4ufklCspBnd60W00QulkJL0cdXTrJsttnQap5mzpkzzOi06fsU7VPK8+P0e8jTHO9CzlP8lrYXCLX7+WFebpaQQk6bY+V+iuP8s49f57VWqykPcRyW0a5o2mLUPT+kpFZO1YwZRpFknnqFnOe2Yg24BmzFHCW23fwl8aK7hH2I+bxquzlB3zf0MYUl93EMv7Zwyn4LnW7weRnGqfLSVrA1ymFqcWwNxAiX3BeqAUAgyx1xuEjZSE2Qx4xjKEZRoIAI56QRhUjKoWZdI6oK841ATDJGXaGe1m6ktXHUFgkNIbpO86qxpeuMxBgRQoC5wgV0BqPKhqqhQa0HBAcGRNFGEwWos53pWPHOC8uRol5gXJgxgPHxuMft3p7rWP3vdQ7n/Ifg2S84i67e2pwxV7t/WpZK3oXHHw9DDujLkEI/frq8ufV3/mqnd/311eWrN599fGCuhq2bf+jvP1BLAwQUAAIACADDBpRIw0AOhWsNAABSIgAAFwAAAHVuaXZlcnNhbC91bml2ZXJzYWwucG5n7ZprVJLpFoBpumdm5TRmmpV1dJ0umuI1RcbULqfIZibvt8wUUxOTUBHFbqOZGpVTKilMesbMC5akhKI045QZt/GYoCLohMIoCioKKhfPh3NmnT/n9/nFDz7Wu9nPfvfae7/v3qz15Z8/d9J4065NIBDI+PQp329BoDUwEGh16oZ1gKTkS2ce8LUK+e3J4yAS23IcWKyBe8O8QaBXOCNN9FpgvTHlVAgSBNrSqf+s6kLUXAaB9klO+3pfyIicEnAKDqRr3/6ucRa2Y1SkEW/NzZd3zSA1vucrH97daRJib/3Icu71pa3vbmxf4+d01/e3G+tNZh7cvrn3bsbRkZ/oHV1yW25apKIKnvY5WfXd9G/kiABBRJ+AHNFIqkUnUcyFWQqWQNpI78BMNfPYmnH/nC8Al9xC626eNSmza9otvGeDoM2cYG8GpCkHq3H1vx/Ga7TyHM7GVYDkHOv6I3L8bGOO9pAtSM8F9J6xehqTlnAAWLx9gY+c7a9r7MDvX9Htm3vUlbBm5QdTmF77Vrx+r62+psDzxl68XrSmR6+w966NfuHtpOc2VG4Enl9vNSAGxIAYEANiQAyIATEgBsSAGBADYkAMiAExIAbEgBiQ/zOS0hA/+/FQ46RM0EZpw6hkshfPCYPZMiQR8wdThO9yxSGtEEfWA5rP4W2wMH4x7h5aI2ob1sq8+e3gKSZZ3MjHXmCK6Kwp3e2qboY9nYb5nG87+7NXvXiGLSKNAbuPXKfN/euMyVTJsqsDv52c1MwMA7OqWmA5OxTlkbGLJqgUJ7RyAK5Y5TUpvsabHfrkSl9kgZ2Th229ZvIF9jmLDErEskbBkXfM/WRfsbjEo+taZoYIRM2oLaJBLc+SeKiK+F72YEHaENcTntgKOJeuKgrjRc2jIXLn2b0yUdO4l6KME/6m3LW5YdHkM/TvmOJVoJSaRUftztvdqY+v9pZViyHrFENef+y22XLfBpfwEN8VwUCakmcWSent0iSf1+/lmGG1UNUiFa/14HHWLWVwMEJkGhW6mxLD1f76KESyRzedN7zJ1tSGi3QQApoEC1pcB7UcDW91To40M7WOG1pCeyBe8D7cfoMrqH4aW8En8mYLh9mqH4eUVglIvtJmNWjEWuHH7/WHVhBtcaePqANZyLNid+yDqForS9iEN+RgApqU6OIIF6Hs4PtfVw/gjWWDP1ZAjFosapFhQVRIcjJX7fI1M/Ir03+IJdqXR28mEeoW0cd5mezA6yG9LGl0nyB/K7/9uBCIDzwjhI0pCld5xZlzOWYwVwYtkkPZARPmQz4lJyIcQaD7nZPPwon7cbAVP5LEVFIsfUvPKJ4bvTmoyJLc0y6YhuAgMKG7onwSmm5qJk6FxrE4ifYPNlocCj2bFdxbOJ9ZuvcVnfdBo66UKGm8Dyh5DJbAG4/tbchoapd5Y2yV59uK2rtBILctSFLB0mZ0YcIiJYEQA+avM5nQ2FR2GzcY9++iOA+PIujj9uRnHcq4EWUfklLZjf26lKjq7AzutZe6JC4xKn9FNz58KuwKeN42OSPwbd+D8BG4AgV7dUufm1hROlmHehmgsKxyP/v8yfL5v8w203tanS0+giOPouF9SBW90Aal9nGitrYiQKBz/Mm/RRJ34wIabjfgJcEsYgAJlbKhZzSXuy6pKEz8oEBRXXbRUfKoBhmS0iYukbhcuMq54shr9El5ryy3CQNrj9Fi6xVFTJS05UkB+0pqT+Jotepa37j+xN1nGdnTHhAtcCENeYDx0vaFzwVUK9JEzlcwZV7d/bb8UMLT1n84le1NFRJTK4xnUF+wY3NinvAdpOjPP2cmi6nB0Zcrf/W0N20O7A/dFmsXFN7PBlPIRdtMD7YoJvMKGhiR+3lUHDrCajbYqiV+lkzUHm6k/5F+fCUk4y3Lt0Sdtdx3QE6ZyUslLn7FFnjj35odMglan/1PUMHsDkYybj2cO2+pcww8ECKyuVB/jZze1YrFWPfvuMC9zpckr71PxdrZb9quoPHmRa0qBwr1ODPAiuH3u7h6QptByIfk6BRETracmK6tUa8DjTgJRjlGHLMMtfg8zlmXGKUezBZhNaI98g7tFELeMVOECM/0EKmHl3VhFAcoQmKODAMn26m6IqpX3CxDHyYX8qXcmPKx0hxOKpPOKCTOu0IRPFEpv0IK97jowemQ1heM2Uhct8FuhAXJuxzpG5YXOTm6ZY/lKbpZS8lPMgvQjV4yPRpbo8jdsUWMlKI79ywvdJ1BwDsOlM9IyfI1t505C4woXWqadtP2vJr5VwGK8DhjforDvhiMYOkzOdcc6n0lN0TcTFN4sl5yu/w6h4bPIiOQUc1edvvxIApJiGP4dequ8xnfqoxBb68svrPHPiTuMHHoHHywx/RMC68hvknwgPh2hkLXTk0u7fCI6xeyOwbqsnKnIi3B8s2m51p6IwMaioGCcEwsHQvjVZjBuAtN4rIxQkpTZQ/WMlSqqkSl71YM1qBSt/WseYOax4bb7eIutB5GDYNA5U/cy9u9DlldytUaK5tVXZrwnsuaiSD6sTbs93fM7QanozBRSau7Nzmh+tkBn44N1KLtyLu5jlG2+MJmK96cWpoyFOg0QJgYqfU1HeH2qa9R44NF0qZP2atBKaETyM/P4kqL1AMZew7lMgnbwNi2b6AW2pgcPMrDOcnn50GP2AqTWL/vtT5ppFputz5j5nEhklesWRZhn8SvWBsNzao/79SZxnncwL9nU8Xt9vMtNmKSPKK0E0HpOKhuIVvcKp3krn5euxLFXVH/Sdi3RFMTlPAl+3GTy0TQdGn0pV/KOZcxNd2tWBcdpQXzsL7fsUT6W7l7VmwR9MKfsQMzRZEMCAMd6TRgJykdGxRylS/Lzem7KXdtllug4agh2KfZHzZam56UDVHJ6o9BHU0YcRlcphgt9pd5LfXgCLD9hLdjE9o34U71M6iQiY5VILcj/pD5C9hAz1838yGwwJ3B3BPawZjLa+9ovz7aGWuh45v+k+SDTE615ofahjlzYuOCGa/YnY7LhOiGp/PyqazYW4zNh9yuciRN9fPqH6u6aS4JFeG+TgMKoOCxqhlcjuZwIdNo3pMDUQ0NOAEd9TvKWs3J9j0lBbna8b9qd/b2Hs1eqD7BBS79qqru4Ly+yeX58rqkBYQq2F3+4HFdLapJX7O5zZZ8iF+c2wE808oFzHzND369BRaafAjPTPwz8JAozWezdKJu7jn4hx/K0sQv+F/oqoS42B1LzkldDTmNfxbwOBWjSsZG0mqB4rnYGN+0paEsGqikielyLT8SU8p8Sad8fJaQndTnWVIWrS6Fh2UYq3sutxUyfB+GQMl274/duXJEteY5ii9yqeym2SRkh59wGlgY98/JTOtnYXdSmXlec88EOOxclQDom+utHDjQZY3sO+LSl2alUfHzWHfgEueA6XuDqKQZSQR0JQ+QRtrsR1m+LeEDpzDIwUJq9q4gHwRm6aLelG04ymssdYQS4R7DWeJIXuOPKRHNXi0JBAZTNBi1B1nKDqcrt5fNJJorWU7kc0Bv7LzGnWK2zLcmNww/XffP2EgjBb5m/pp5z+WYc9PHJEcHcNaKUR0wZ3iBoXIcUVTZoRmzl5xwN6FvWjvUKLTPq1GJ/OJK6It/CxHZLVWcXznzeIU/F/4+Jkh6qU7snmbfsXCJVFC3QPQrXv4+lNCAyxrd34bIloap1j58cVFtMYAUpOHLJEBeR/jVop7zD2+o+9RjW+exNOOVE00CRrExyfuYQGk0YC6O46VOIuXVbYe5eE3fNBky8zlx9TJOOy5c1qkk1z01B7en0DPplpVCHOXZSsEo53r9JfCumADpRQAPRF74gDJhhPgWG/eMOgUcGMH+GeL/9MmpsZKojp5FmJVz8xYgajHz/zpjP3bM7U580zd5Eqb7WaVrk4qT+Hm6/GSY3xeyIHmJD810+TQrW38/vC3vrfTysaoK1QHnb2f79C9GVE0e4KbYfz0v/6K+E9Cbb0L0UYzAegG38jBlH7uqynqVqk7F2Cd2+yXT3+uUKyRwG+iGSHkuyyZ756cmRJ9nl9g72cLSEmbVJ8CTZo/MmeQsdAoqPNKFX/nZKV7hspNU7fJse9cP6DdaJYXOOvU2J1tJJrIAk8mYkg/UKSpO38aDZcL2p8Ao9S7rWRSj3bn3E63rEkEUKpMec8N71qJktT9dcdlOzJrtLtwfW12Bnmi5sYwXbUSIoC+orPXX6q1BoC55PweR+nhKGCMUiV06zkIA8J59k0/gEAKreEpGPs363Sjqw6kmT9UQEt7LfA32F3wFjMomJYu/TO3s7A6gYHDOlixHwfuSF+tPFl8LG945nCvNMoJsu8xGzHb7Y1NVTDCHdqSUSaxvRUrYA063gDH9bdXYN4PV7fd8KBj/7EWTaw3xqQf10zlGM9PF0X05ww13FSVYAduMuP2PET9jsi8oirVNL3+ekNkd00jXZd5f89e7DRgFyxX535cbZMOdFgjaQ/0fAVA5fvwAuNyv2Fxf+OI7KwYuLX3YJbxnAwa69XJ/u3Iw0V2v+vYV3soxYpTemazKObx6QfOci/TQq5/2O+dLOn7x1r8BUEsDBBQAAgAIAMMGlEjSKKBSSgAAAGsAAAAbAAAAdW5pdmVyc2FsL3VuaXZlcnNhbC5wbmcueG1ss7GvyM1RKEstKs7Mz7NVMtQzULK34+WyKShKLctMLVeoAIoZ6RlAgJJCJSq3PDOlJAMoZGBujhDMSM1MzyixVbIwsIAL6gPNBABQSwECAAAUAAIACADDBpRIWn+5mToEAADhDgAAHQAAAAAAAAABAAAAAAAAAAAAdW5pdmVyc2FsL2NvbW1vbl9tZXNzYWdlcy5sbmdQSwECAAAUAAIACADDBpRIlxfuTwoDAAC1CgAAJwAAAAAAAAABAAAAAAB1BAAAdW5pdmVyc2FsL2ZsYXNoX3B1Ymxpc2hpbmdfc2V0dGluZ3MueG1sUEsBAgAAFAACAAgAwwaUSL0afcCyAgAAVQoAACEAAAAAAAAAAQAAAAAAxAcAAHVuaXZlcnNhbC9mbGFzaF9za2luX3NldHRpbmdzLnhtbFBLAQIAABQAAgAIAMMGlEj/bh173wIAAMYJAAAmAAAAAAAAAAEAAAAAALUKAAB1bml2ZXJzYWwvaHRtbF9wdWJsaXNoaW5nX3NldHRpbmdzLnhtbFBLAQIAABQAAgAIAMMGlEgEN52vkwEAAB8GAAAfAAAAAAAAAAEAAAAAANgNAAB1bml2ZXJzYWwvaHRtbF9za2luX3NldHRpbmdzLmpzUEsBAgAAFAACAAgAwwaUSBra6juqAAAAHwEAABoAAAAAAAAAAQAAAAAAqA8AAHVuaXZlcnNhbC9pMThuX3ByZXNldHMueG1sUEsBAgAAFAACAAgAwwaUSLDtXVduAAAAdgAAABwAAAAAAAAAAQAAAAAAihAAAHVuaXZlcnNhbC9sb2NhbF9zZXR0aW5ncy54bWxQSwECAAAUAAIACACDmfVEzoIJN+wCAACICAAAFAAAAAAAAAABAAAAAAAyEQAAdW5pdmVyc2FsL3BsYXllci54bWxQSwECAAAUAAIACADDBpRIF6nhQW8BAAD7AgAAKQAAAAAAAAABAAAAAABQFAAAdW5pdmVyc2FsL3NraW5fY3VzdG9taXphdGlvbl9zZXR0aW5ncy54bWxQSwECAAAUAAIACADDBpRIw0AOhWsNAABSIgAAFwAAAAAAAAAAAAAAAAAGFgAAdW5pdmVyc2FsL3VuaXZlcnNhbC5wbmdQSwECAAAUAAIACADDBpRI0iigUkoAAABrAAAAGwAAAAAAAAABAAAAAACmIwAAdW5pdmVyc2FsL3VuaXZlcnNhbC5wbmcueG1sUEsFBgAAAAALAAsASQMAACkkAAAAAA=="/>
  <p:tag name="ISPRING_SCORM_ENDPOINT" val="&lt;endpoint&gt;&lt;enable&gt;0&lt;/enable&gt;&lt;lrs&gt;http://&lt;/lrs&gt;&lt;auth&gt;0&lt;/auth&gt;&lt;login&gt;&lt;/login&gt;&lt;password&gt;&lt;/password&gt;&lt;key&gt;&lt;/key&gt;&lt;name&gt;&lt;/name&gt;&lt;email&gt;&lt;/email&gt;&lt;/endpoint&gt;&#10;"/>
  <p:tag name="ISPRING_PRESENTATION_TITLE" val="十八届六中全会-A"/>
  <p:tag name="ISPRING_RESOURCE_PATHS_HASH_PRESENTER" val="ecde333ee185249e3c7de3388697caad36b59a36"/>
</p:tagLst>
</file>

<file path=ppt/theme/theme1.xml><?xml version="1.0" encoding="utf-8"?>
<a:theme xmlns:a="http://schemas.openxmlformats.org/drawingml/2006/main" name="办公资源网：www.bangongziyuan.com">
  <a:themeElements>
    <a:clrScheme name="自定义 1">
      <a:dk1>
        <a:sysClr val="windowText" lastClr="000000"/>
      </a:dk1>
      <a:lt1>
        <a:sysClr val="window" lastClr="FFFFFF"/>
      </a:lt1>
      <a:dk2>
        <a:srgbClr val="FFFFFF"/>
      </a:dk2>
      <a:lt2>
        <a:srgbClr val="FFFFFF"/>
      </a:lt2>
      <a:accent1>
        <a:srgbClr val="DA0000"/>
      </a:accent1>
      <a:accent2>
        <a:srgbClr val="FFCD2D"/>
      </a:accent2>
      <a:accent3>
        <a:srgbClr val="FFD72D"/>
      </a:accent3>
      <a:accent4>
        <a:srgbClr val="EE2200"/>
      </a:accent4>
      <a:accent5>
        <a:srgbClr val="00486E"/>
      </a:accent5>
      <a:accent6>
        <a:srgbClr val="F87A08"/>
      </a:accent6>
      <a:hlink>
        <a:srgbClr val="FFFFFF"/>
      </a:hlink>
      <a:folHlink>
        <a:srgbClr val="FFFFFF"/>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C00000"/>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1820</Words>
  <Application>Microsoft Office PowerPoint</Application>
  <PresentationFormat>宽屏</PresentationFormat>
  <Paragraphs>203</Paragraphs>
  <Slides>22</Slides>
  <Notes>19</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22</vt:i4>
      </vt:variant>
    </vt:vector>
  </HeadingPairs>
  <TitlesOfParts>
    <vt:vector size="29" baseType="lpstr">
      <vt:lpstr>阿里巴巴普惠体 B</vt:lpstr>
      <vt:lpstr>阿里巴巴普惠体 M</vt:lpstr>
      <vt:lpstr>阿里巴巴普惠体 R</vt:lpstr>
      <vt:lpstr>Arial</vt:lpstr>
      <vt:lpstr>Calibri</vt:lpstr>
      <vt:lpstr>Wingdings</vt:lpstr>
      <vt:lpstr>办公资源网：www.bangongziyuan.com</vt:lpstr>
      <vt:lpstr>PowerPoint 演示文稿</vt:lpstr>
      <vt:lpstr>PowerPoint 演示文稿</vt:lpstr>
      <vt:lpstr>PowerPoint 演示文稿</vt:lpstr>
      <vt:lpstr>PowerPoint 演示文稿</vt:lpstr>
      <vt:lpstr>标题标题标题标题</vt:lpstr>
      <vt:lpstr>标题标题标题标题</vt:lpstr>
      <vt:lpstr>标题标题标题标题</vt:lpstr>
      <vt:lpstr>PowerPoint 演示文稿</vt:lpstr>
      <vt:lpstr>标题标题标题标题</vt:lpstr>
      <vt:lpstr>标题标题标题标题</vt:lpstr>
      <vt:lpstr>标题标题标题标题</vt:lpstr>
      <vt:lpstr>标题标题标题标题</vt:lpstr>
      <vt:lpstr>PowerPoint 演示文稿</vt:lpstr>
      <vt:lpstr>标题标题标题标题</vt:lpstr>
      <vt:lpstr>标题标题标题标题</vt:lpstr>
      <vt:lpstr>标题标题标题标题</vt:lpstr>
      <vt:lpstr>标题标题标题标题</vt:lpstr>
      <vt:lpstr>标题标题标题标题</vt:lpstr>
      <vt:lpstr>PowerPoint 演示文稿</vt:lpstr>
      <vt:lpstr>标题标题标题标题</vt:lpstr>
      <vt:lpstr>标题标题标题标题</vt:lpstr>
      <vt:lpstr>PowerPoint 演示文稿</vt:lpstr>
    </vt:vector>
  </TitlesOfParts>
  <Manager>办公资源网</Manager>
  <Company>办公资源网:www.bangongziyuan.com;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办公资源网</dc:title>
  <dc:creator>办公资源网</dc:creator>
  <cp:keywords>办公资源网:www.bangongziyuan.com</cp:keywords>
  <dc:description>办公资源网:www.bangongziyuan.com;</dc:description>
  <cp:lastModifiedBy>天 下</cp:lastModifiedBy>
  <cp:revision>6</cp:revision>
  <dcterms:created xsi:type="dcterms:W3CDTF">2015-10-27T06:10:00Z</dcterms:created>
  <dcterms:modified xsi:type="dcterms:W3CDTF">2021-01-05T07:54:05Z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