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325" r:id="rId2"/>
    <p:sldId id="323" r:id="rId3"/>
    <p:sldId id="370" r:id="rId4"/>
    <p:sldId id="324" r:id="rId5"/>
    <p:sldId id="364" r:id="rId6"/>
    <p:sldId id="365" r:id="rId7"/>
    <p:sldId id="359" r:id="rId8"/>
    <p:sldId id="362" r:id="rId9"/>
    <p:sldId id="363" r:id="rId10"/>
    <p:sldId id="360" r:id="rId11"/>
    <p:sldId id="366" r:id="rId12"/>
    <p:sldId id="367" r:id="rId13"/>
    <p:sldId id="361" r:id="rId14"/>
    <p:sldId id="368" r:id="rId15"/>
    <p:sldId id="369" r:id="rId16"/>
    <p:sldId id="358" r:id="rId17"/>
  </p:sldIdLst>
  <p:sldSz cx="10801350" cy="6480175"/>
  <p:notesSz cx="6858000" cy="9144000"/>
  <p:embeddedFontLst>
    <p:embeddedFont>
      <p:font typeface="Calibri" panose="020F0502020204030204" pitchFamily="34"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p15:clr>
            <a:srgbClr val="A4A3A4"/>
          </p15:clr>
        </p15:guide>
        <p15:guide id="2" pos="34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2324"/>
    <a:srgbClr val="404040"/>
    <a:srgbClr val="FF9817"/>
    <a:srgbClr val="A6A6A6"/>
    <a:srgbClr val="F79515"/>
    <a:srgbClr val="3CB19B"/>
    <a:srgbClr val="3CB1AA"/>
    <a:srgbClr val="61AB92"/>
    <a:srgbClr val="5E9891"/>
    <a:srgbClr val="5BB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40"/>
        <p:guide pos="34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DEAA6A68-0EB0-4211-9BA1-8BC8BA962E8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5F11AE35-1DF0-4D2A-AC3B-20EBDD1DB53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7272D93A-2E87-41AA-AFB2-5BA3DB11C2E9}" type="datetimeFigureOut">
              <a:rPr lang="zh-CN" altLang="en-US" smtClean="0"/>
              <a:t>2021/1/5</a:t>
            </a:fld>
            <a:endParaRPr lang="zh-CN" altLang="en-US" dirty="0"/>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53F0C697-95C2-4A28-A2BD-284144B657B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矩形 4"/>
          <p:cNvPicPr>
            <a:picLocks noChangeAspect="1"/>
          </p:cNvPicPr>
          <p:nvPr/>
        </p:nvPicPr>
        <p:blipFill>
          <a:blip r:embed="rId4"/>
          <a:stretch>
            <a:fillRect/>
          </a:stretch>
        </p:blipFill>
        <p:spPr>
          <a:xfrm>
            <a:off x="174625" y="305435"/>
            <a:ext cx="10299065" cy="5869305"/>
          </a:xfrm>
          <a:prstGeom prst="rect">
            <a:avLst/>
          </a:prstGeom>
        </p:spPr>
      </p:pic>
      <p:pic>
        <p:nvPicPr>
          <p:cNvPr id="3" name="图片 2" descr="天安门"/>
          <p:cNvPicPr>
            <a:picLocks noChangeAspect="1"/>
          </p:cNvPicPr>
          <p:nvPr/>
        </p:nvPicPr>
        <p:blipFill>
          <a:blip r:embed="rId5"/>
          <a:stretch>
            <a:fillRect/>
          </a:stretch>
        </p:blipFill>
        <p:spPr>
          <a:xfrm>
            <a:off x="342265" y="3792220"/>
            <a:ext cx="9963150" cy="2714625"/>
          </a:xfrm>
          <a:prstGeom prst="rect">
            <a:avLst/>
          </a:prstGeom>
        </p:spPr>
      </p:pic>
      <p:pic>
        <p:nvPicPr>
          <p:cNvPr id="7" name="图片 6" descr="矩形 3"/>
          <p:cNvPicPr>
            <a:picLocks noChangeAspect="1"/>
          </p:cNvPicPr>
          <p:nvPr/>
        </p:nvPicPr>
        <p:blipFill>
          <a:blip r:embed="rId6"/>
          <a:stretch>
            <a:fillRect/>
          </a:stretch>
        </p:blipFill>
        <p:spPr>
          <a:xfrm>
            <a:off x="2529205" y="772795"/>
            <a:ext cx="1487170" cy="2204085"/>
          </a:xfrm>
          <a:prstGeom prst="rect">
            <a:avLst/>
          </a:prstGeom>
        </p:spPr>
      </p:pic>
      <p:sp>
        <p:nvSpPr>
          <p:cNvPr id="27" name="文本框 26"/>
          <p:cNvSpPr txBox="1"/>
          <p:nvPr/>
        </p:nvSpPr>
        <p:spPr>
          <a:xfrm>
            <a:off x="3431947" y="3314355"/>
            <a:ext cx="3840936" cy="368300"/>
          </a:xfrm>
          <a:prstGeom prst="rect">
            <a:avLst/>
          </a:prstGeom>
          <a:noFill/>
        </p:spPr>
        <p:txBody>
          <a:bodyPr wrap="square" rtlCol="0">
            <a:spAutoFit/>
          </a:bodyPr>
          <a:lstStyle/>
          <a:p>
            <a:r>
              <a:rPr lang="zh-CN" altLang="en-US" b="1">
                <a:solidFill>
                  <a:srgbClr val="8C2324"/>
                </a:solidFill>
                <a:latin typeface="宋体" panose="02010600030101010101" pitchFamily="2" charset="-122"/>
                <a:ea typeface="宋体" panose="02010600030101010101" pitchFamily="2" charset="-122"/>
                <a:cs typeface="思源黑体 CN Normal" panose="020B0400000000000000" charset="-122"/>
              </a:rPr>
              <a:t>汇报人：</a:t>
            </a:r>
            <a:r>
              <a:rPr lang="en-US" altLang="zh-CN" b="1">
                <a:solidFill>
                  <a:srgbClr val="8C2324"/>
                </a:solidFill>
                <a:latin typeface="宋体" panose="02010600030101010101" pitchFamily="2" charset="-122"/>
                <a:ea typeface="宋体" panose="02010600030101010101" pitchFamily="2" charset="-122"/>
                <a:cs typeface="思源黑体 CN Normal" panose="020B0400000000000000" charset="-122"/>
              </a:rPr>
              <a:t>xiazaii   </a:t>
            </a:r>
            <a:r>
              <a:rPr lang="zh-CN" altLang="en-US" b="1">
                <a:solidFill>
                  <a:srgbClr val="8C2324"/>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b="1" dirty="0">
              <a:solidFill>
                <a:srgbClr val="8C2324"/>
              </a:solidFill>
              <a:latin typeface="宋体" panose="02010600030101010101" pitchFamily="2" charset="-122"/>
              <a:ea typeface="宋体" panose="02010600030101010101" pitchFamily="2" charset="-122"/>
              <a:cs typeface="思源黑体 CN Normal" panose="020B0400000000000000" charset="-122"/>
            </a:endParaRPr>
          </a:p>
        </p:txBody>
      </p:sp>
      <p:pic>
        <p:nvPicPr>
          <p:cNvPr id="14" name="图片 13" descr="矩形 3 拷贝"/>
          <p:cNvPicPr>
            <a:picLocks noChangeAspect="1"/>
          </p:cNvPicPr>
          <p:nvPr/>
        </p:nvPicPr>
        <p:blipFill>
          <a:blip r:embed="rId7"/>
          <a:stretch>
            <a:fillRect/>
          </a:stretch>
        </p:blipFill>
        <p:spPr>
          <a:xfrm>
            <a:off x="2845435" y="1414780"/>
            <a:ext cx="1421130" cy="2105660"/>
          </a:xfrm>
          <a:prstGeom prst="rect">
            <a:avLst/>
          </a:prstGeom>
        </p:spPr>
      </p:pic>
      <p:pic>
        <p:nvPicPr>
          <p:cNvPr id="15" name="图片 14" descr="矩形 3 拷贝 2"/>
          <p:cNvPicPr>
            <a:picLocks noChangeAspect="1"/>
          </p:cNvPicPr>
          <p:nvPr/>
        </p:nvPicPr>
        <p:blipFill>
          <a:blip r:embed="rId8"/>
          <a:stretch>
            <a:fillRect/>
          </a:stretch>
        </p:blipFill>
        <p:spPr>
          <a:xfrm>
            <a:off x="7138670" y="1150620"/>
            <a:ext cx="810895" cy="2370455"/>
          </a:xfrm>
          <a:prstGeom prst="rect">
            <a:avLst/>
          </a:prstGeom>
        </p:spPr>
      </p:pic>
      <p:grpSp>
        <p:nvGrpSpPr>
          <p:cNvPr id="16" name="组合 15"/>
          <p:cNvGrpSpPr/>
          <p:nvPr/>
        </p:nvGrpSpPr>
        <p:grpSpPr>
          <a:xfrm>
            <a:off x="3105785" y="956945"/>
            <a:ext cx="4438650" cy="2152650"/>
            <a:chOff x="4890" y="1521"/>
            <a:chExt cx="6990" cy="3390"/>
          </a:xfrm>
        </p:grpSpPr>
        <p:grpSp>
          <p:nvGrpSpPr>
            <p:cNvPr id="9" name="组合 8"/>
            <p:cNvGrpSpPr/>
            <p:nvPr/>
          </p:nvGrpSpPr>
          <p:grpSpPr>
            <a:xfrm>
              <a:off x="4890" y="1521"/>
              <a:ext cx="6990" cy="3390"/>
              <a:chOff x="6574" y="2910"/>
              <a:chExt cx="7426" cy="3572"/>
            </a:xfrm>
          </p:grpSpPr>
          <p:pic>
            <p:nvPicPr>
              <p:cNvPr id="8" name="图片 7" descr="shutterstock_126845480 拷贝"/>
              <p:cNvPicPr>
                <a:picLocks noChangeAspect="1"/>
              </p:cNvPicPr>
              <p:nvPr/>
            </p:nvPicPr>
            <p:blipFill>
              <a:blip r:embed="rId9"/>
              <a:stretch>
                <a:fillRect/>
              </a:stretch>
            </p:blipFill>
            <p:spPr>
              <a:xfrm>
                <a:off x="6600" y="2955"/>
                <a:ext cx="7375" cy="3482"/>
              </a:xfrm>
              <a:prstGeom prst="rect">
                <a:avLst/>
              </a:prstGeom>
            </p:spPr>
          </p:pic>
          <p:pic>
            <p:nvPicPr>
              <p:cNvPr id="5" name="图片 4" descr="矩形 5"/>
              <p:cNvPicPr>
                <a:picLocks noChangeAspect="1"/>
              </p:cNvPicPr>
              <p:nvPr/>
            </p:nvPicPr>
            <p:blipFill>
              <a:blip r:embed="rId10"/>
              <a:stretch>
                <a:fillRect/>
              </a:stretch>
            </p:blipFill>
            <p:spPr>
              <a:xfrm>
                <a:off x="6574" y="2910"/>
                <a:ext cx="7426" cy="3572"/>
              </a:xfrm>
              <a:prstGeom prst="rect">
                <a:avLst/>
              </a:prstGeom>
            </p:spPr>
          </p:pic>
        </p:grpSp>
        <p:sp>
          <p:nvSpPr>
            <p:cNvPr id="21" name="文本框 20"/>
            <p:cNvSpPr txBox="1"/>
            <p:nvPr/>
          </p:nvSpPr>
          <p:spPr>
            <a:xfrm>
              <a:off x="5782" y="3120"/>
              <a:ext cx="5474" cy="1307"/>
            </a:xfrm>
            <a:prstGeom prst="rect">
              <a:avLst/>
            </a:prstGeom>
            <a:noFill/>
          </p:spPr>
          <p:txBody>
            <a:bodyPr wrap="square" rtlCol="0">
              <a:spAutoFit/>
            </a:bodyPr>
            <a:lstStyle/>
            <a:p>
              <a:r>
                <a:rPr lang="zh-CN" altLang="en-US" sz="4800" b="1" dirty="0">
                  <a:solidFill>
                    <a:srgbClr val="8C2324"/>
                  </a:solidFill>
                  <a:latin typeface="宋体" panose="02010600030101010101" pitchFamily="2" charset="-122"/>
                  <a:ea typeface="宋体" panose="02010600030101010101" pitchFamily="2" charset="-122"/>
                  <a:cs typeface="思源黑体 CN Normal" panose="020B0400000000000000" charset="-122"/>
                </a:rPr>
                <a:t>七一建党节</a:t>
              </a:r>
            </a:p>
          </p:txBody>
        </p:sp>
        <p:sp>
          <p:nvSpPr>
            <p:cNvPr id="6" name="Freeform 29"/>
            <p:cNvSpPr/>
            <p:nvPr/>
          </p:nvSpPr>
          <p:spPr bwMode="auto">
            <a:xfrm>
              <a:off x="7783" y="1812"/>
              <a:ext cx="1229" cy="109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8C2324"/>
            </a:solidFill>
            <a:ln>
              <a:noFill/>
            </a:ln>
          </p:spPr>
          <p:txBody>
            <a:bodyPr vert="horz" wrap="square" lIns="91440" tIns="45720" rIns="91440" bIns="45720" numCol="1" anchor="t" anchorCtr="0" compatLnSpc="1"/>
            <a:lstStyle/>
            <a:p>
              <a:endParaRPr lang="zh-CN" altLang="en-US" sz="135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pic>
        <p:nvPicPr>
          <p:cNvPr id="30" name="图片 29" descr="1dfead933ef96d30134e77fad0861e22 拷贝 2"/>
          <p:cNvPicPr>
            <a:picLocks noChangeAspect="1"/>
          </p:cNvPicPr>
          <p:nvPr/>
        </p:nvPicPr>
        <p:blipFill>
          <a:blip r:embed="rId4"/>
          <a:stretch>
            <a:fillRect/>
          </a:stretch>
        </p:blipFill>
        <p:spPr>
          <a:xfrm>
            <a:off x="5845810" y="2884805"/>
            <a:ext cx="4973320" cy="3628390"/>
          </a:xfrm>
          <a:prstGeom prst="rect">
            <a:avLst/>
          </a:prstGeom>
        </p:spPr>
      </p:pic>
      <p:grpSp>
        <p:nvGrpSpPr>
          <p:cNvPr id="8" name="组合 7"/>
          <p:cNvGrpSpPr/>
          <p:nvPr/>
        </p:nvGrpSpPr>
        <p:grpSpPr>
          <a:xfrm>
            <a:off x="3272790" y="1905000"/>
            <a:ext cx="4257675" cy="2671445"/>
            <a:chOff x="5154" y="3000"/>
            <a:chExt cx="6705" cy="4207"/>
          </a:xfrm>
        </p:grpSpPr>
        <p:sp>
          <p:nvSpPr>
            <p:cNvPr id="3" name="文本框 2"/>
            <p:cNvSpPr txBox="1"/>
            <p:nvPr/>
          </p:nvSpPr>
          <p:spPr>
            <a:xfrm>
              <a:off x="7936" y="3000"/>
              <a:ext cx="1476" cy="1016"/>
            </a:xfrm>
            <a:prstGeom prst="rect">
              <a:avLst/>
            </a:prstGeom>
            <a:noFill/>
          </p:spPr>
          <p:txBody>
            <a:bodyPr wrap="square" rtlCol="0">
              <a:spAutoFit/>
            </a:bodyPr>
            <a:lstStyle/>
            <a:p>
              <a:r>
                <a:rPr lang="en-US" altLang="zh-CN" sz="3600" b="1" i="1" dirty="0">
                  <a:solidFill>
                    <a:srgbClr val="8C2324"/>
                  </a:solidFill>
                  <a:latin typeface="宋体" panose="02010600030101010101" pitchFamily="2" charset="-122"/>
                  <a:ea typeface="宋体" panose="02010600030101010101" pitchFamily="2" charset="-122"/>
                  <a:cs typeface="思源黑体 CN Normal" panose="020B0400000000000000" charset="-122"/>
                </a:rPr>
                <a:t>03</a:t>
              </a:r>
            </a:p>
          </p:txBody>
        </p:sp>
        <p:sp>
          <p:nvSpPr>
            <p:cNvPr id="5" name="文本框 4"/>
            <p:cNvSpPr txBox="1"/>
            <p:nvPr/>
          </p:nvSpPr>
          <p:spPr>
            <a:xfrm>
              <a:off x="6553" y="4751"/>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7" name="TextBox 11"/>
            <p:cNvSpPr txBox="1"/>
            <p:nvPr/>
          </p:nvSpPr>
          <p:spPr>
            <a:xfrm>
              <a:off x="5154" y="5706"/>
              <a:ext cx="6705"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cxnSp>
          <p:nvCxnSpPr>
            <p:cNvPr id="9" name="直接连接符 8"/>
            <p:cNvCxnSpPr/>
            <p:nvPr/>
          </p:nvCxnSpPr>
          <p:spPr>
            <a:xfrm>
              <a:off x="5511" y="4294"/>
              <a:ext cx="5991" cy="0"/>
            </a:xfrm>
            <a:prstGeom prst="line">
              <a:avLst/>
            </a:prstGeom>
            <a:ln>
              <a:solidFill>
                <a:srgbClr val="8C2324"/>
              </a:solidFill>
            </a:ln>
          </p:spPr>
          <p:style>
            <a:lnRef idx="2">
              <a:schemeClr val="accent2"/>
            </a:lnRef>
            <a:fillRef idx="0">
              <a:schemeClr val="accent2"/>
            </a:fillRef>
            <a:effectRef idx="1">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0825" y="305435"/>
            <a:ext cx="10299065" cy="5869305"/>
          </a:xfrm>
          <a:prstGeom prst="rect">
            <a:avLst/>
          </a:prstGeom>
        </p:spPr>
      </p:pic>
      <p:sp>
        <p:nvSpPr>
          <p:cNvPr id="89" name="矩形 88"/>
          <p:cNvSpPr/>
          <p:nvPr/>
        </p:nvSpPr>
        <p:spPr>
          <a:xfrm>
            <a:off x="742315" y="833120"/>
            <a:ext cx="9317990" cy="460375"/>
          </a:xfrm>
          <a:prstGeom prst="rect">
            <a:avLst/>
          </a:prstGeom>
          <a:noFill/>
        </p:spPr>
        <p:txBody>
          <a:bodyPr wrap="square" rtlCol="0">
            <a:spAutoFit/>
          </a:bodyPr>
          <a:lstStyle/>
          <a:p>
            <a:pPr algn="ctr"/>
            <a:r>
              <a:rPr lang="zh-CN" altLang="en-US" sz="2400" b="1"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请输入您的标题</a:t>
            </a:r>
          </a:p>
        </p:txBody>
      </p:sp>
      <p:sp>
        <p:nvSpPr>
          <p:cNvPr id="90" name="矩形 89"/>
          <p:cNvSpPr/>
          <p:nvPr/>
        </p:nvSpPr>
        <p:spPr>
          <a:xfrm>
            <a:off x="2330450" y="1955800"/>
            <a:ext cx="7460615" cy="645160"/>
          </a:xfrm>
          <a:prstGeom prst="rect">
            <a:avLst/>
          </a:prstGeom>
          <a:noFill/>
        </p:spPr>
        <p:txBody>
          <a:bodyPr wrap="square">
            <a:spAutoFit/>
          </a:bodyPr>
          <a:lstStyle/>
          <a:p>
            <a:r>
              <a:rPr lang="zh-CN" altLang="en-US" spc="3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近代以来久经磨难的中华民族迎来了从站起来、富起来到强起来的伟大飞跃，迎来了实现中华民族伟大复兴的光明前景；</a:t>
            </a:r>
          </a:p>
        </p:txBody>
      </p:sp>
      <p:sp>
        <p:nvSpPr>
          <p:cNvPr id="91" name="矩形: 圆角 90"/>
          <p:cNvSpPr/>
          <p:nvPr/>
        </p:nvSpPr>
        <p:spPr>
          <a:xfrm>
            <a:off x="719455" y="1749425"/>
            <a:ext cx="1059815" cy="1059815"/>
          </a:xfrm>
          <a:prstGeom prst="roundRect">
            <a:avLst/>
          </a:prstGeom>
          <a:solidFill>
            <a:srgbClr val="8C2324"/>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宋体" panose="02010600030101010101" pitchFamily="2" charset="-122"/>
                <a:ea typeface="宋体" panose="02010600030101010101" pitchFamily="2" charset="-122"/>
                <a:cs typeface="思源黑体 CN Normal" panose="020B0400000000000000" charset="-122"/>
                <a:sym typeface="+mn-lt"/>
              </a:rPr>
              <a:t>01</a:t>
            </a:r>
          </a:p>
        </p:txBody>
      </p:sp>
      <p:sp>
        <p:nvSpPr>
          <p:cNvPr id="92" name="矩形: 圆角 91"/>
          <p:cNvSpPr/>
          <p:nvPr/>
        </p:nvSpPr>
        <p:spPr>
          <a:xfrm>
            <a:off x="719455" y="3085465"/>
            <a:ext cx="1059815" cy="1059815"/>
          </a:xfrm>
          <a:prstGeom prst="roundRect">
            <a:avLst/>
          </a:prstGeom>
          <a:solidFill>
            <a:srgbClr val="8C2324"/>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宋体" panose="02010600030101010101" pitchFamily="2" charset="-122"/>
                <a:ea typeface="宋体" panose="02010600030101010101" pitchFamily="2" charset="-122"/>
                <a:cs typeface="思源黑体 CN Normal" panose="020B0400000000000000" charset="-122"/>
                <a:sym typeface="+mn-lt"/>
              </a:rPr>
              <a:t>02</a:t>
            </a:r>
          </a:p>
        </p:txBody>
      </p:sp>
      <p:sp>
        <p:nvSpPr>
          <p:cNvPr id="93" name="矩形: 圆角 92"/>
          <p:cNvSpPr/>
          <p:nvPr/>
        </p:nvSpPr>
        <p:spPr>
          <a:xfrm>
            <a:off x="719455" y="4421505"/>
            <a:ext cx="1059815" cy="1059815"/>
          </a:xfrm>
          <a:prstGeom prst="roundRect">
            <a:avLst/>
          </a:prstGeom>
          <a:solidFill>
            <a:srgbClr val="8C2324"/>
          </a:solidFill>
          <a:ln w="101600">
            <a:solidFill>
              <a:srgbClr val="C00000">
                <a:alpha val="2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宋体" panose="02010600030101010101" pitchFamily="2" charset="-122"/>
                <a:ea typeface="宋体" panose="02010600030101010101" pitchFamily="2" charset="-122"/>
                <a:cs typeface="思源黑体 CN Normal" panose="020B0400000000000000" charset="-122"/>
                <a:sym typeface="+mn-lt"/>
              </a:rPr>
              <a:t>03</a:t>
            </a:r>
          </a:p>
        </p:txBody>
      </p:sp>
      <p:sp>
        <p:nvSpPr>
          <p:cNvPr id="94" name="矩形 93"/>
          <p:cNvSpPr/>
          <p:nvPr/>
        </p:nvSpPr>
        <p:spPr>
          <a:xfrm>
            <a:off x="2330450" y="3291840"/>
            <a:ext cx="7460615" cy="645160"/>
          </a:xfrm>
          <a:prstGeom prst="rect">
            <a:avLst/>
          </a:prstGeom>
          <a:noFill/>
        </p:spPr>
        <p:txBody>
          <a:bodyPr wrap="square">
            <a:spAutoFit/>
          </a:bodyPr>
          <a:lstStyle/>
          <a:p>
            <a:r>
              <a:rPr lang="zh-CN" altLang="en-US" spc="3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科学社会主义在二十一世纪的中国焕发出强大生机活力，在世界上高高举起了中国特色社会主义伟大旗帜；</a:t>
            </a:r>
          </a:p>
        </p:txBody>
      </p:sp>
      <p:sp>
        <p:nvSpPr>
          <p:cNvPr id="95" name="矩形 94"/>
          <p:cNvSpPr/>
          <p:nvPr/>
        </p:nvSpPr>
        <p:spPr>
          <a:xfrm>
            <a:off x="2301875" y="4421505"/>
            <a:ext cx="7460615" cy="1076325"/>
          </a:xfrm>
          <a:prstGeom prst="rect">
            <a:avLst/>
          </a:prstGeom>
          <a:noFill/>
        </p:spPr>
        <p:txBody>
          <a:bodyPr wrap="square">
            <a:spAutoFit/>
          </a:bodyPr>
          <a:lstStyle/>
          <a:p>
            <a:r>
              <a:rPr lang="zh-CN" altLang="en-US" sz="1600" spc="300" dirty="0">
                <a:solidFill>
                  <a:schemeClr val="tx1">
                    <a:lumMod val="65000"/>
                    <a:lumOff val="35000"/>
                  </a:schemeClr>
                </a:solidFill>
                <a:latin typeface="宋体" panose="02010600030101010101" pitchFamily="2" charset="-122"/>
                <a:ea typeface="宋体" panose="02010600030101010101" pitchFamily="2" charset="-122"/>
                <a:cs typeface="思源黑体 CN Normal" panose="020B0400000000000000" charset="-122"/>
                <a:sym typeface="+mn-lt"/>
              </a:rPr>
              <a:t>中国特色社会主义道路、理论、制度、文化不断发展，拓展了发展中国家走向现代化的途径，给世界上那些既希望加快发展又希望保持自身独立性的国家和民族提供了全新选择，为解决人类问题贡献了中国智慧和中国方案。</a:t>
            </a:r>
          </a:p>
        </p:txBody>
      </p:sp>
      <p:sp>
        <p:nvSpPr>
          <p:cNvPr id="96" name="矩形: 圆角 95"/>
          <p:cNvSpPr/>
          <p:nvPr/>
        </p:nvSpPr>
        <p:spPr>
          <a:xfrm>
            <a:off x="2025650" y="174942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97" name="矩形: 圆角 96"/>
          <p:cNvSpPr/>
          <p:nvPr/>
        </p:nvSpPr>
        <p:spPr>
          <a:xfrm>
            <a:off x="2025650" y="308546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98" name="矩形: 圆角 97"/>
          <p:cNvSpPr/>
          <p:nvPr/>
        </p:nvSpPr>
        <p:spPr>
          <a:xfrm>
            <a:off x="2025650" y="4421505"/>
            <a:ext cx="8011795" cy="1059815"/>
          </a:xfrm>
          <a:prstGeom prst="roundRect">
            <a:avLst/>
          </a:pr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ppt_x</p:attrName>
                                        </p:attrNameLst>
                                      </p:cBhvr>
                                      <p:tavLst>
                                        <p:tav tm="0">
                                          <p:val>
                                            <p:strVal val="#ppt_x-.2"/>
                                          </p:val>
                                        </p:tav>
                                        <p:tav tm="100000">
                                          <p:val>
                                            <p:strVal val="#ppt_x"/>
                                          </p:val>
                                        </p:tav>
                                      </p:tavLst>
                                    </p:anim>
                                    <p:anim calcmode="lin" valueType="num">
                                      <p:cBhvr>
                                        <p:cTn id="8" dur="5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9" dur="5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randombar(horizontal)">
                                      <p:cBhvr>
                                        <p:cTn id="14" dur="500"/>
                                        <p:tgtEl>
                                          <p:spTgt spid="9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randombar(horizontal)">
                                      <p:cBhvr>
                                        <p:cTn id="23" dur="500"/>
                                        <p:tgtEl>
                                          <p:spTgt spid="9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randombar(horizontal)">
                                      <p:cBhvr>
                                        <p:cTn id="32" dur="5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animBg="1"/>
      <p:bldP spid="92" grpId="0" animBg="1"/>
      <p:bldP spid="93" grpId="0" animBg="1"/>
      <p:bldP spid="96" grpId="0" animBg="1"/>
      <p:bldP spid="97" grpId="0" animBg="1"/>
      <p:bldP spid="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sp>
        <p:nvSpPr>
          <p:cNvPr id="11" name="矩形 10"/>
          <p:cNvSpPr/>
          <p:nvPr/>
        </p:nvSpPr>
        <p:spPr>
          <a:xfrm>
            <a:off x="4148455" y="1369060"/>
            <a:ext cx="5721985" cy="1168400"/>
          </a:xfrm>
          <a:prstGeom prst="rect">
            <a:avLst/>
          </a:prstGeom>
          <a:noFill/>
          <a:ln>
            <a:noFill/>
          </a:ln>
        </p:spPr>
        <p:txBody>
          <a:bodyPr wrap="square">
            <a:spAutoFit/>
          </a:bodyPr>
          <a:lstStyle/>
          <a:p>
            <a:pPr marL="285750" indent="-285750">
              <a:buClr>
                <a:srgbClr val="FF0000"/>
              </a:buClr>
              <a:buFont typeface="Wingdings" panose="05000000000000000000" pitchFamily="2" charset="2"/>
              <a:buChar char="l"/>
            </a:pPr>
            <a:r>
              <a:rPr lang="zh-CN" altLang="en-US" sz="1400"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rPr>
              <a:t>习近平总书记在阐述新时代中国共产党的历史使命时说，实现中华民族伟大复兴是近代以来中华民族最伟大的梦想。习总书记强调，伟大斗争，伟大工程，伟大事业，伟大梦想，紧密联系、相互贯通、相互作用，其中起决定性作用的是党的建设新的伟大工程。</a:t>
            </a:r>
          </a:p>
        </p:txBody>
      </p:sp>
      <p:sp>
        <p:nvSpPr>
          <p:cNvPr id="12" name="矩形: 圆角 11"/>
          <p:cNvSpPr/>
          <p:nvPr/>
        </p:nvSpPr>
        <p:spPr>
          <a:xfrm>
            <a:off x="3841115" y="1252220"/>
            <a:ext cx="6336665" cy="1188085"/>
          </a:xfrm>
          <a:prstGeom prst="roundRect">
            <a:avLst>
              <a:gd name="adj" fmla="val 0"/>
            </a:avLst>
          </a:prstGeom>
          <a:no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l"/>
            </a:pPr>
            <a:endParaRPr lang="zh-CN" altLang="en-US"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13" name="组合 12"/>
          <p:cNvGrpSpPr/>
          <p:nvPr/>
        </p:nvGrpSpPr>
        <p:grpSpPr>
          <a:xfrm>
            <a:off x="3841115" y="2630170"/>
            <a:ext cx="6336665" cy="1188085"/>
            <a:chOff x="1270001" y="3195867"/>
            <a:chExt cx="5956299" cy="1188000"/>
          </a:xfrm>
          <a:noFill/>
        </p:grpSpPr>
        <p:sp>
          <p:nvSpPr>
            <p:cNvPr id="14" name="矩形 13"/>
            <p:cNvSpPr/>
            <p:nvPr/>
          </p:nvSpPr>
          <p:spPr>
            <a:xfrm>
              <a:off x="1558926" y="3312814"/>
              <a:ext cx="5378449" cy="953067"/>
            </a:xfrm>
            <a:prstGeom prst="rect">
              <a:avLst/>
            </a:prstGeom>
            <a:grpFill/>
            <a:ln>
              <a:noFill/>
            </a:ln>
          </p:spPr>
          <p:txBody>
            <a:bodyPr wrap="square">
              <a:spAutoFit/>
            </a:bodyPr>
            <a:lstStyle/>
            <a:p>
              <a:pPr marL="285750" indent="-285750">
                <a:buClr>
                  <a:srgbClr val="FF0000"/>
                </a:buClr>
                <a:buFont typeface="Wingdings" panose="05000000000000000000" pitchFamily="2" charset="2"/>
                <a:buChar char="l"/>
              </a:pPr>
              <a:r>
                <a:rPr lang="zh-CN" altLang="en-US" sz="1400"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rPr>
                <a:t>十九大报告不仅系统阐述了“四个伟大”这一有机联系的整体，而且进一步系统地展示了中国发展的愿景。“四个伟大”具有自己的历史逻辑和现实逻辑，搭建起了党中央治国理政新理念新思想新战略的“四梁八柱”。</a:t>
              </a:r>
            </a:p>
          </p:txBody>
        </p:sp>
        <p:sp>
          <p:nvSpPr>
            <p:cNvPr id="15" name="矩形: 圆角 14"/>
            <p:cNvSpPr/>
            <p:nvPr/>
          </p:nvSpPr>
          <p:spPr>
            <a:xfrm>
              <a:off x="1270001" y="3195867"/>
              <a:ext cx="5956299" cy="1188000"/>
            </a:xfrm>
            <a:prstGeom prst="roundRect">
              <a:avLst>
                <a:gd name="adj" fmla="val 0"/>
              </a:avLst>
            </a:prstGeom>
            <a:grp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l"/>
              </a:pPr>
              <a:endParaRPr lang="zh-CN" altLang="en-US"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16" name="组合 15"/>
          <p:cNvGrpSpPr/>
          <p:nvPr/>
        </p:nvGrpSpPr>
        <p:grpSpPr>
          <a:xfrm>
            <a:off x="3841115" y="4008120"/>
            <a:ext cx="6336665" cy="1188085"/>
            <a:chOff x="1270001" y="4573829"/>
            <a:chExt cx="5956299" cy="1188000"/>
          </a:xfrm>
          <a:noFill/>
        </p:grpSpPr>
        <p:sp>
          <p:nvSpPr>
            <p:cNvPr id="17" name="矩形 16"/>
            <p:cNvSpPr/>
            <p:nvPr/>
          </p:nvSpPr>
          <p:spPr>
            <a:xfrm>
              <a:off x="1558926" y="4798497"/>
              <a:ext cx="5378449" cy="953067"/>
            </a:xfrm>
            <a:prstGeom prst="rect">
              <a:avLst/>
            </a:prstGeom>
            <a:grpFill/>
            <a:ln>
              <a:noFill/>
            </a:ln>
          </p:spPr>
          <p:txBody>
            <a:bodyPr wrap="square">
              <a:spAutoFit/>
            </a:bodyPr>
            <a:lstStyle/>
            <a:p>
              <a:pPr marL="285750" indent="-285750">
                <a:buClr>
                  <a:srgbClr val="FF0000"/>
                </a:buClr>
                <a:buFont typeface="Wingdings" panose="05000000000000000000" pitchFamily="2" charset="2"/>
                <a:buChar char="l"/>
              </a:pPr>
              <a:r>
                <a:rPr lang="zh-CN" altLang="en-US" sz="1400"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rPr>
                <a:t>推进“四个伟大”是一项社会系统工程，是中国未来发展的顶层设计，展示了把我国建设成为一个富强、民主、文明、和谐、美丽的社会主义现代化强国的美好发展愿景。</a:t>
              </a:r>
            </a:p>
          </p:txBody>
        </p:sp>
        <p:sp>
          <p:nvSpPr>
            <p:cNvPr id="18" name="矩形: 圆角 17"/>
            <p:cNvSpPr/>
            <p:nvPr/>
          </p:nvSpPr>
          <p:spPr>
            <a:xfrm>
              <a:off x="1270001" y="4573829"/>
              <a:ext cx="5956299" cy="1188000"/>
            </a:xfrm>
            <a:prstGeom prst="roundRect">
              <a:avLst>
                <a:gd name="adj" fmla="val 0"/>
              </a:avLst>
            </a:prstGeom>
            <a:grp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l"/>
              </a:pPr>
              <a:endParaRPr lang="zh-CN" altLang="en-US" spc="300" dirty="0">
                <a:solidFill>
                  <a:srgbClr val="000000">
                    <a:lumMod val="85000"/>
                    <a:lumOff val="15000"/>
                  </a:srgb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sp>
        <p:nvSpPr>
          <p:cNvPr id="3" name="矩形 2"/>
          <p:cNvSpPr/>
          <p:nvPr/>
        </p:nvSpPr>
        <p:spPr>
          <a:xfrm>
            <a:off x="791845" y="1252220"/>
            <a:ext cx="2880360" cy="3888740"/>
          </a:xfrm>
          <a:prstGeom prst="rect">
            <a:avLst/>
          </a:prstGeom>
          <a:solidFill>
            <a:srgbClr val="8C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5" name="文本框 4"/>
          <p:cNvSpPr txBox="1"/>
          <p:nvPr/>
        </p:nvSpPr>
        <p:spPr>
          <a:xfrm>
            <a:off x="1831221" y="2327275"/>
            <a:ext cx="800219" cy="1374735"/>
          </a:xfrm>
          <a:prstGeom prst="rect">
            <a:avLst/>
          </a:prstGeom>
          <a:noFill/>
        </p:spPr>
        <p:txBody>
          <a:bodyPr vert="eaVert" wrap="none" rtlCol="0">
            <a:spAutoFit/>
          </a:bodyPr>
          <a:lstStyle/>
          <a:p>
            <a:r>
              <a:rPr lang="zh-CN" altLang="en-US" sz="4000" dirty="0">
                <a:solidFill>
                  <a:schemeClr val="bg1"/>
                </a:solidFill>
                <a:latin typeface="宋体" panose="02010600030101010101" pitchFamily="2" charset="-122"/>
                <a:ea typeface="宋体" panose="02010600030101010101" pitchFamily="2" charset="-122"/>
                <a:cs typeface="思源黑体 CN Normal" panose="020B0400000000000000" charset="-122"/>
              </a:rPr>
              <a:t>图 片</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pic>
        <p:nvPicPr>
          <p:cNvPr id="30" name="图片 29" descr="1dfead933ef96d30134e77fad0861e22 拷贝 2"/>
          <p:cNvPicPr>
            <a:picLocks noChangeAspect="1"/>
          </p:cNvPicPr>
          <p:nvPr/>
        </p:nvPicPr>
        <p:blipFill>
          <a:blip r:embed="rId4"/>
          <a:stretch>
            <a:fillRect/>
          </a:stretch>
        </p:blipFill>
        <p:spPr>
          <a:xfrm>
            <a:off x="5845810" y="2884805"/>
            <a:ext cx="4973320" cy="3628390"/>
          </a:xfrm>
          <a:prstGeom prst="rect">
            <a:avLst/>
          </a:prstGeom>
        </p:spPr>
      </p:pic>
      <p:grpSp>
        <p:nvGrpSpPr>
          <p:cNvPr id="8" name="组合 7"/>
          <p:cNvGrpSpPr/>
          <p:nvPr/>
        </p:nvGrpSpPr>
        <p:grpSpPr>
          <a:xfrm>
            <a:off x="3272790" y="1905000"/>
            <a:ext cx="4257675" cy="2671445"/>
            <a:chOff x="5154" y="3000"/>
            <a:chExt cx="6705" cy="4207"/>
          </a:xfrm>
        </p:grpSpPr>
        <p:sp>
          <p:nvSpPr>
            <p:cNvPr id="3" name="文本框 2"/>
            <p:cNvSpPr txBox="1"/>
            <p:nvPr/>
          </p:nvSpPr>
          <p:spPr>
            <a:xfrm>
              <a:off x="7936" y="3000"/>
              <a:ext cx="1270" cy="1016"/>
            </a:xfrm>
            <a:prstGeom prst="rect">
              <a:avLst/>
            </a:prstGeom>
            <a:noFill/>
          </p:spPr>
          <p:txBody>
            <a:bodyPr wrap="square" rtlCol="0">
              <a:spAutoFit/>
            </a:bodyPr>
            <a:lstStyle/>
            <a:p>
              <a:r>
                <a:rPr lang="en-US" altLang="zh-CN" sz="3600" b="1" i="1" dirty="0">
                  <a:solidFill>
                    <a:srgbClr val="8C2324"/>
                  </a:solidFill>
                  <a:latin typeface="宋体" panose="02010600030101010101" pitchFamily="2" charset="-122"/>
                  <a:ea typeface="宋体" panose="02010600030101010101" pitchFamily="2" charset="-122"/>
                  <a:cs typeface="思源黑体 CN Normal" panose="020B0400000000000000" charset="-122"/>
                </a:rPr>
                <a:t>04</a:t>
              </a:r>
            </a:p>
          </p:txBody>
        </p:sp>
        <p:sp>
          <p:nvSpPr>
            <p:cNvPr id="5" name="文本框 4"/>
            <p:cNvSpPr txBox="1"/>
            <p:nvPr/>
          </p:nvSpPr>
          <p:spPr>
            <a:xfrm>
              <a:off x="6553" y="4751"/>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7" name="TextBox 11"/>
            <p:cNvSpPr txBox="1"/>
            <p:nvPr/>
          </p:nvSpPr>
          <p:spPr>
            <a:xfrm>
              <a:off x="5154" y="5706"/>
              <a:ext cx="6705"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cxnSp>
          <p:nvCxnSpPr>
            <p:cNvPr id="9" name="直接连接符 8"/>
            <p:cNvCxnSpPr/>
            <p:nvPr/>
          </p:nvCxnSpPr>
          <p:spPr>
            <a:xfrm>
              <a:off x="5511" y="4294"/>
              <a:ext cx="5991" cy="0"/>
            </a:xfrm>
            <a:prstGeom prst="line">
              <a:avLst/>
            </a:prstGeom>
            <a:ln>
              <a:solidFill>
                <a:srgbClr val="8C2324"/>
              </a:solidFill>
            </a:ln>
          </p:spPr>
          <p:style>
            <a:lnRef idx="2">
              <a:schemeClr val="accent2"/>
            </a:lnRef>
            <a:fillRef idx="0">
              <a:schemeClr val="accent2"/>
            </a:fillRef>
            <a:effectRef idx="1">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sp>
        <p:nvSpPr>
          <p:cNvPr id="45" name="Oval 2"/>
          <p:cNvSpPr>
            <a:spLocks noChangeArrowheads="1"/>
          </p:cNvSpPr>
          <p:nvPr/>
        </p:nvSpPr>
        <p:spPr bwMode="auto">
          <a:xfrm>
            <a:off x="1206500" y="1868805"/>
            <a:ext cx="1299210" cy="1302385"/>
          </a:xfrm>
          <a:prstGeom prst="ellipse">
            <a:avLst/>
          </a:prstGeom>
          <a:solidFill>
            <a:srgbClr val="8C2324"/>
          </a:solidFill>
          <a:ln>
            <a:noFill/>
          </a:ln>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46" name="Freeform 3"/>
          <p:cNvSpPr/>
          <p:nvPr/>
        </p:nvSpPr>
        <p:spPr bwMode="auto">
          <a:xfrm>
            <a:off x="1864995" y="1593850"/>
            <a:ext cx="918210" cy="925195"/>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47" name="Oval 4"/>
          <p:cNvSpPr>
            <a:spLocks noChangeArrowheads="1"/>
          </p:cNvSpPr>
          <p:nvPr/>
        </p:nvSpPr>
        <p:spPr bwMode="auto">
          <a:xfrm>
            <a:off x="5942965" y="1868805"/>
            <a:ext cx="1295400" cy="1302385"/>
          </a:xfrm>
          <a:prstGeom prst="ellipse">
            <a:avLst/>
          </a:prstGeom>
          <a:solidFill>
            <a:srgbClr val="8C2324"/>
          </a:solidFill>
          <a:ln>
            <a:noFill/>
          </a:ln>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48" name="Freeform 5"/>
          <p:cNvSpPr/>
          <p:nvPr/>
        </p:nvSpPr>
        <p:spPr bwMode="auto">
          <a:xfrm>
            <a:off x="6603365" y="1593850"/>
            <a:ext cx="918210" cy="925195"/>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49" name="Oval 6"/>
          <p:cNvSpPr>
            <a:spLocks noChangeArrowheads="1"/>
          </p:cNvSpPr>
          <p:nvPr/>
        </p:nvSpPr>
        <p:spPr bwMode="auto">
          <a:xfrm>
            <a:off x="3492500" y="3244850"/>
            <a:ext cx="1299210" cy="1299845"/>
          </a:xfrm>
          <a:prstGeom prst="ellipse">
            <a:avLst/>
          </a:prstGeom>
          <a:solidFill>
            <a:schemeClr val="tx1">
              <a:lumMod val="75000"/>
              <a:lumOff val="25000"/>
            </a:schemeClr>
          </a:solidFill>
          <a:ln>
            <a:noFill/>
          </a:ln>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50" name="Freeform 7"/>
          <p:cNvSpPr/>
          <p:nvPr/>
        </p:nvSpPr>
        <p:spPr bwMode="auto">
          <a:xfrm>
            <a:off x="4150360" y="3895090"/>
            <a:ext cx="924560" cy="925195"/>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58" name="Oval 8"/>
          <p:cNvSpPr>
            <a:spLocks noChangeArrowheads="1"/>
          </p:cNvSpPr>
          <p:nvPr/>
        </p:nvSpPr>
        <p:spPr bwMode="auto">
          <a:xfrm>
            <a:off x="8308975" y="3244850"/>
            <a:ext cx="1301750" cy="1299845"/>
          </a:xfrm>
          <a:prstGeom prst="ellipse">
            <a:avLst/>
          </a:prstGeom>
          <a:solidFill>
            <a:schemeClr val="tx1">
              <a:lumMod val="75000"/>
              <a:lumOff val="25000"/>
            </a:schemeClr>
          </a:solidFill>
          <a:ln>
            <a:noFill/>
          </a:ln>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66" name="Freeform 9"/>
          <p:cNvSpPr/>
          <p:nvPr/>
        </p:nvSpPr>
        <p:spPr bwMode="auto">
          <a:xfrm>
            <a:off x="8958580" y="3895090"/>
            <a:ext cx="920750" cy="925195"/>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69" name="Freeform 10"/>
          <p:cNvSpPr>
            <a:spLocks noEditPoints="1"/>
          </p:cNvSpPr>
          <p:nvPr/>
        </p:nvSpPr>
        <p:spPr bwMode="auto">
          <a:xfrm>
            <a:off x="8709025" y="3645535"/>
            <a:ext cx="501650" cy="499745"/>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grpSp>
        <p:nvGrpSpPr>
          <p:cNvPr id="70" name="Group 11"/>
          <p:cNvGrpSpPr/>
          <p:nvPr/>
        </p:nvGrpSpPr>
        <p:grpSpPr bwMode="auto">
          <a:xfrm>
            <a:off x="3900805" y="3674745"/>
            <a:ext cx="499745" cy="440690"/>
            <a:chOff x="0" y="0"/>
            <a:chExt cx="236" cy="208"/>
          </a:xfrm>
        </p:grpSpPr>
        <p:sp>
          <p:nvSpPr>
            <p:cNvPr id="71"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72"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grpSp>
      <p:grpSp>
        <p:nvGrpSpPr>
          <p:cNvPr id="73" name="Group 14"/>
          <p:cNvGrpSpPr/>
          <p:nvPr/>
        </p:nvGrpSpPr>
        <p:grpSpPr bwMode="auto">
          <a:xfrm>
            <a:off x="6347460" y="2268855"/>
            <a:ext cx="506095" cy="501650"/>
            <a:chOff x="0" y="0"/>
            <a:chExt cx="239" cy="237"/>
          </a:xfrm>
        </p:grpSpPr>
        <p:sp>
          <p:nvSpPr>
            <p:cNvPr id="74"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75"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76"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77"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grpSp>
      <p:grpSp>
        <p:nvGrpSpPr>
          <p:cNvPr id="78" name="Group 19"/>
          <p:cNvGrpSpPr/>
          <p:nvPr/>
        </p:nvGrpSpPr>
        <p:grpSpPr bwMode="auto">
          <a:xfrm>
            <a:off x="1614805" y="2284095"/>
            <a:ext cx="499745" cy="501650"/>
            <a:chOff x="0" y="0"/>
            <a:chExt cx="236" cy="237"/>
          </a:xfrm>
        </p:grpSpPr>
        <p:sp>
          <p:nvSpPr>
            <p:cNvPr id="79"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sp>
          <p:nvSpPr>
            <p:cNvPr id="80"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dirty="0">
                <a:solidFill>
                  <a:schemeClr val="bg1">
                    <a:lumMod val="8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endParaRPr>
            </a:p>
          </p:txBody>
        </p:sp>
      </p:grpSp>
      <p:sp>
        <p:nvSpPr>
          <p:cNvPr id="81" name="TextBox 9"/>
          <p:cNvSpPr txBox="1"/>
          <p:nvPr/>
        </p:nvSpPr>
        <p:spPr>
          <a:xfrm>
            <a:off x="1044575" y="3846195"/>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sp>
        <p:nvSpPr>
          <p:cNvPr id="82" name="TextBox 6"/>
          <p:cNvSpPr txBox="1"/>
          <p:nvPr/>
        </p:nvSpPr>
        <p:spPr>
          <a:xfrm>
            <a:off x="3199130" y="1777365"/>
            <a:ext cx="2075815" cy="33845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输入您的标题</a:t>
            </a:r>
          </a:p>
        </p:txBody>
      </p:sp>
      <p:sp>
        <p:nvSpPr>
          <p:cNvPr id="83" name="TextBox 9"/>
          <p:cNvSpPr txBox="1"/>
          <p:nvPr/>
        </p:nvSpPr>
        <p:spPr>
          <a:xfrm>
            <a:off x="3427730" y="2063750"/>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sp>
        <p:nvSpPr>
          <p:cNvPr id="84" name="TextBox 6"/>
          <p:cNvSpPr txBox="1"/>
          <p:nvPr/>
        </p:nvSpPr>
        <p:spPr>
          <a:xfrm>
            <a:off x="5598795" y="3446145"/>
            <a:ext cx="2075815" cy="33845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输入您的标题</a:t>
            </a:r>
          </a:p>
        </p:txBody>
      </p:sp>
      <p:sp>
        <p:nvSpPr>
          <p:cNvPr id="85" name="TextBox 9"/>
          <p:cNvSpPr txBox="1"/>
          <p:nvPr/>
        </p:nvSpPr>
        <p:spPr>
          <a:xfrm>
            <a:off x="5827395" y="3732530"/>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sp>
        <p:nvSpPr>
          <p:cNvPr id="86" name="TextBox 6"/>
          <p:cNvSpPr txBox="1"/>
          <p:nvPr/>
        </p:nvSpPr>
        <p:spPr>
          <a:xfrm>
            <a:off x="7973060" y="1710690"/>
            <a:ext cx="2075815" cy="33845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输入您的标题</a:t>
            </a:r>
          </a:p>
        </p:txBody>
      </p:sp>
      <p:sp>
        <p:nvSpPr>
          <p:cNvPr id="87" name="TextBox 9"/>
          <p:cNvSpPr txBox="1"/>
          <p:nvPr/>
        </p:nvSpPr>
        <p:spPr>
          <a:xfrm>
            <a:off x="8202295" y="1997075"/>
            <a:ext cx="1551940" cy="954405"/>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您的内容打在这里，或者通过复制您的文本后，在此框中选择粘贴。</a:t>
            </a:r>
          </a:p>
        </p:txBody>
      </p:sp>
      <p:sp>
        <p:nvSpPr>
          <p:cNvPr id="89" name="TextBox 6"/>
          <p:cNvSpPr txBox="1"/>
          <p:nvPr/>
        </p:nvSpPr>
        <p:spPr>
          <a:xfrm>
            <a:off x="782955" y="3556635"/>
            <a:ext cx="2075815" cy="338455"/>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字魂59号-创粗黑" panose="00000500000000000000" pitchFamily="2" charset="-122"/>
              </a:rPr>
              <a:t>输入您的标题</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2"/>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500"/>
                                        <p:tgtEl>
                                          <p:spTgt spid="45"/>
                                        </p:tgtEl>
                                      </p:cBhvr>
                                    </p:animEffect>
                                  </p:childTnLst>
                                </p:cTn>
                              </p:par>
                              <p:par>
                                <p:cTn id="10" presetID="29" presetClass="entr" presetSubtype="0" fill="hold" nodeType="withEffect">
                                  <p:stCondLst>
                                    <p:cond delay="0"/>
                                  </p:stCondLst>
                                  <p:childTnLst>
                                    <p:set>
                                      <p:cBhvr>
                                        <p:cTn id="11" dur="500"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ppt_x</p:attrName>
                                        </p:attrNameLst>
                                      </p:cBhvr>
                                      <p:tavLst>
                                        <p:tav tm="0">
                                          <p:val>
                                            <p:strVal val="#ppt_x-.2"/>
                                          </p:val>
                                        </p:tav>
                                        <p:tav tm="100000">
                                          <p:val>
                                            <p:strVal val="#ppt_x"/>
                                          </p:val>
                                        </p:tav>
                                      </p:tavLst>
                                    </p:anim>
                                    <p:anim calcmode="lin" valueType="num">
                                      <p:cBhvr>
                                        <p:cTn id="13" dur="5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14" dur="500"/>
                                        <p:tgtEl>
                                          <p:spTgt spid="78"/>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ppt_x</p:attrName>
                                        </p:attrNameLst>
                                      </p:cBhvr>
                                      <p:tavLst>
                                        <p:tav tm="0">
                                          <p:val>
                                            <p:strVal val="#ppt_x-.2"/>
                                          </p:val>
                                        </p:tav>
                                        <p:tav tm="100000">
                                          <p:val>
                                            <p:strVal val="#ppt_x"/>
                                          </p:val>
                                        </p:tav>
                                      </p:tavLst>
                                    </p:anim>
                                    <p:anim calcmode="lin" valueType="num">
                                      <p:cBhvr>
                                        <p:cTn id="18"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randombar(horizontal)">
                                      <p:cBhvr>
                                        <p:cTn id="24" dur="500"/>
                                        <p:tgtEl>
                                          <p:spTgt spid="8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randombar(horizont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500"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ppt_x</p:attrName>
                                        </p:attrNameLst>
                                      </p:cBhvr>
                                      <p:tavLst>
                                        <p:tav tm="0">
                                          <p:val>
                                            <p:strVal val="#ppt_x-.2"/>
                                          </p:val>
                                        </p:tav>
                                        <p:tav tm="100000">
                                          <p:val>
                                            <p:strVal val="#ppt_x"/>
                                          </p:val>
                                        </p:tav>
                                      </p:tavLst>
                                    </p:anim>
                                    <p:anim calcmode="lin" valueType="num">
                                      <p:cBhvr>
                                        <p:cTn id="33" dur="5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4" dur="500"/>
                                        <p:tgtEl>
                                          <p:spTgt spid="49"/>
                                        </p:tgtEl>
                                      </p:cBhvr>
                                    </p:animEffect>
                                  </p:childTnLst>
                                </p:cTn>
                              </p:par>
                              <p:par>
                                <p:cTn id="35" presetID="29" presetClass="entr" presetSubtype="0" fill="hold" nodeType="withEffect">
                                  <p:stCondLst>
                                    <p:cond delay="0"/>
                                  </p:stCondLst>
                                  <p:childTnLst>
                                    <p:set>
                                      <p:cBhvr>
                                        <p:cTn id="36" dur="500"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ppt_x</p:attrName>
                                        </p:attrNameLst>
                                      </p:cBhvr>
                                      <p:tavLst>
                                        <p:tav tm="0">
                                          <p:val>
                                            <p:strVal val="#ppt_x-.2"/>
                                          </p:val>
                                        </p:tav>
                                        <p:tav tm="100000">
                                          <p:val>
                                            <p:strVal val="#ppt_x"/>
                                          </p:val>
                                        </p:tav>
                                      </p:tavLst>
                                    </p:anim>
                                    <p:anim calcmode="lin" valueType="num">
                                      <p:cBhvr>
                                        <p:cTn id="38" dur="500" fill="hold"/>
                                        <p:tgtEl>
                                          <p:spTgt spid="70"/>
                                        </p:tgtEl>
                                        <p:attrNameLst>
                                          <p:attrName>ppt_y</p:attrName>
                                        </p:attrNameLst>
                                      </p:cBhvr>
                                      <p:tavLst>
                                        <p:tav tm="0">
                                          <p:val>
                                            <p:strVal val="#ppt_y"/>
                                          </p:val>
                                        </p:tav>
                                        <p:tav tm="100000">
                                          <p:val>
                                            <p:strVal val="#ppt_y"/>
                                          </p:val>
                                        </p:tav>
                                      </p:tavLst>
                                    </p:anim>
                                    <p:animEffect transition="in" filter="wipe(right)" prLst="gradientSize: 0.1">
                                      <p:cBhvr>
                                        <p:cTn id="39" dur="500"/>
                                        <p:tgtEl>
                                          <p:spTgt spid="70"/>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ppt_x</p:attrName>
                                        </p:attrNameLst>
                                      </p:cBhvr>
                                      <p:tavLst>
                                        <p:tav tm="0">
                                          <p:val>
                                            <p:strVal val="#ppt_x-.2"/>
                                          </p:val>
                                        </p:tav>
                                        <p:tav tm="100000">
                                          <p:val>
                                            <p:strVal val="#ppt_x"/>
                                          </p:val>
                                        </p:tav>
                                      </p:tavLst>
                                    </p:anim>
                                    <p:anim calcmode="lin" valueType="num">
                                      <p:cBhvr>
                                        <p:cTn id="43"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9"/>
                                        </p:tgtEl>
                                        <p:attrNameLst>
                                          <p:attrName>style.visibility</p:attrName>
                                        </p:attrNameLst>
                                      </p:cBhvr>
                                      <p:to>
                                        <p:strVal val="visible"/>
                                      </p:to>
                                    </p:set>
                                    <p:animEffect transition="in" filter="randombar(horizontal)">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1"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randombar(horizontal)">
                                      <p:cBhvr>
                                        <p:cTn id="54" dur="500"/>
                                        <p:tgtEl>
                                          <p:spTgt spid="8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randombar(horizontal)">
                                      <p:cBhvr>
                                        <p:cTn id="57" dur="500"/>
                                        <p:tgtEl>
                                          <p:spTgt spid="81"/>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500"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ppt_x</p:attrName>
                                        </p:attrNameLst>
                                      </p:cBhvr>
                                      <p:tavLst>
                                        <p:tav tm="0">
                                          <p:val>
                                            <p:strVal val="#ppt_x-.2"/>
                                          </p:val>
                                        </p:tav>
                                        <p:tav tm="100000">
                                          <p:val>
                                            <p:strVal val="#ppt_x"/>
                                          </p:val>
                                        </p:tav>
                                      </p:tavLst>
                                    </p:anim>
                                    <p:anim calcmode="lin" valueType="num">
                                      <p:cBhvr>
                                        <p:cTn id="63" dur="500" fill="hold"/>
                                        <p:tgtEl>
                                          <p:spTgt spid="73"/>
                                        </p:tgtEl>
                                        <p:attrNameLst>
                                          <p:attrName>ppt_y</p:attrName>
                                        </p:attrNameLst>
                                      </p:cBhvr>
                                      <p:tavLst>
                                        <p:tav tm="0">
                                          <p:val>
                                            <p:strVal val="#ppt_y"/>
                                          </p:val>
                                        </p:tav>
                                        <p:tav tm="100000">
                                          <p:val>
                                            <p:strVal val="#ppt_y"/>
                                          </p:val>
                                        </p:tav>
                                      </p:tavLst>
                                    </p:anim>
                                    <p:animEffect transition="in" filter="wipe(right)" prLst="gradientSize: 0.1">
                                      <p:cBhvr>
                                        <p:cTn id="64" dur="500"/>
                                        <p:tgtEl>
                                          <p:spTgt spid="73"/>
                                        </p:tgtEl>
                                      </p:cBhvr>
                                    </p:animEffect>
                                  </p:childTnLst>
                                </p:cTn>
                              </p:par>
                              <p:par>
                                <p:cTn id="65" presetID="29" presetClass="entr" presetSubtype="0" fill="hold" grpId="0" nodeType="withEffect">
                                  <p:stCondLst>
                                    <p:cond delay="0"/>
                                  </p:stCondLst>
                                  <p:childTnLst>
                                    <p:set>
                                      <p:cBhvr>
                                        <p:cTn id="66" dur="500"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ppt_x</p:attrName>
                                        </p:attrNameLst>
                                      </p:cBhvr>
                                      <p:tavLst>
                                        <p:tav tm="0">
                                          <p:val>
                                            <p:strVal val="#ppt_x-.2"/>
                                          </p:val>
                                        </p:tav>
                                        <p:tav tm="100000">
                                          <p:val>
                                            <p:strVal val="#ppt_x"/>
                                          </p:val>
                                        </p:tav>
                                      </p:tavLst>
                                    </p:anim>
                                    <p:anim calcmode="lin" valueType="num">
                                      <p:cBhvr>
                                        <p:cTn id="68"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69" dur="500"/>
                                        <p:tgtEl>
                                          <p:spTgt spid="47"/>
                                        </p:tgtEl>
                                      </p:cBhvr>
                                    </p:animEffect>
                                  </p:childTnLst>
                                </p:cTn>
                              </p:par>
                              <p:par>
                                <p:cTn id="70" presetID="29" presetClass="entr" presetSubtype="0" fill="hold" grpId="0" nodeType="withEffect">
                                  <p:stCondLst>
                                    <p:cond delay="0"/>
                                  </p:stCondLst>
                                  <p:childTnLst>
                                    <p:set>
                                      <p:cBhvr>
                                        <p:cTn id="71" dur="500"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ppt_x</p:attrName>
                                        </p:attrNameLst>
                                      </p:cBhvr>
                                      <p:tavLst>
                                        <p:tav tm="0">
                                          <p:val>
                                            <p:strVal val="#ppt_x-.2"/>
                                          </p:val>
                                        </p:tav>
                                        <p:tav tm="100000">
                                          <p:val>
                                            <p:strVal val="#ppt_x"/>
                                          </p:val>
                                        </p:tav>
                                      </p:tavLst>
                                    </p:anim>
                                    <p:anim calcmode="lin" valueType="num">
                                      <p:cBhvr>
                                        <p:cTn id="73"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randombar(horizontal)">
                                      <p:cBhvr>
                                        <p:cTn id="79" dur="500"/>
                                        <p:tgtEl>
                                          <p:spTgt spid="8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randombar(horizontal)">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grpId="0" nodeType="clickEffect">
                                  <p:stCondLst>
                                    <p:cond delay="0"/>
                                  </p:stCondLst>
                                  <p:childTnLst>
                                    <p:set>
                                      <p:cBhvr>
                                        <p:cTn id="86" dur="500"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ppt_x</p:attrName>
                                        </p:attrNameLst>
                                      </p:cBhvr>
                                      <p:tavLst>
                                        <p:tav tm="0">
                                          <p:val>
                                            <p:strVal val="#ppt_x-.2"/>
                                          </p:val>
                                        </p:tav>
                                        <p:tav tm="100000">
                                          <p:val>
                                            <p:strVal val="#ppt_x"/>
                                          </p:val>
                                        </p:tav>
                                      </p:tavLst>
                                    </p:anim>
                                    <p:anim calcmode="lin" valueType="num">
                                      <p:cBhvr>
                                        <p:cTn id="88" dur="5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89" dur="500"/>
                                        <p:tgtEl>
                                          <p:spTgt spid="69"/>
                                        </p:tgtEl>
                                      </p:cBhvr>
                                    </p:animEffect>
                                  </p:childTnLst>
                                </p:cTn>
                              </p:par>
                              <p:par>
                                <p:cTn id="90" presetID="29" presetClass="entr" presetSubtype="0" fill="hold" grpId="0" nodeType="withEffect">
                                  <p:stCondLst>
                                    <p:cond delay="0"/>
                                  </p:stCondLst>
                                  <p:childTnLst>
                                    <p:set>
                                      <p:cBhvr>
                                        <p:cTn id="91" dur="500"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ppt_x</p:attrName>
                                        </p:attrNameLst>
                                      </p:cBhvr>
                                      <p:tavLst>
                                        <p:tav tm="0">
                                          <p:val>
                                            <p:strVal val="#ppt_x-.2"/>
                                          </p:val>
                                        </p:tav>
                                        <p:tav tm="100000">
                                          <p:val>
                                            <p:strVal val="#ppt_x"/>
                                          </p:val>
                                        </p:tav>
                                      </p:tavLst>
                                    </p:anim>
                                    <p:anim calcmode="lin" valueType="num">
                                      <p:cBhvr>
                                        <p:cTn id="93" dur="5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94" dur="500"/>
                                        <p:tgtEl>
                                          <p:spTgt spid="58"/>
                                        </p:tgtEl>
                                      </p:cBhvr>
                                    </p:animEffect>
                                  </p:childTnLst>
                                </p:cTn>
                              </p:par>
                              <p:par>
                                <p:cTn id="95" presetID="29" presetClass="entr" presetSubtype="0" fill="hold" grpId="0" nodeType="withEffect">
                                  <p:stCondLst>
                                    <p:cond delay="0"/>
                                  </p:stCondLst>
                                  <p:childTnLst>
                                    <p:set>
                                      <p:cBhvr>
                                        <p:cTn id="96" dur="500" fill="hold">
                                          <p:stCondLst>
                                            <p:cond delay="0"/>
                                          </p:stCondLst>
                                        </p:cTn>
                                        <p:tgtEl>
                                          <p:spTgt spid="66"/>
                                        </p:tgtEl>
                                        <p:attrNameLst>
                                          <p:attrName>style.visibility</p:attrName>
                                        </p:attrNameLst>
                                      </p:cBhvr>
                                      <p:to>
                                        <p:strVal val="visible"/>
                                      </p:to>
                                    </p:set>
                                    <p:anim calcmode="lin" valueType="num">
                                      <p:cBhvr>
                                        <p:cTn id="97" dur="500" fill="hold"/>
                                        <p:tgtEl>
                                          <p:spTgt spid="66"/>
                                        </p:tgtEl>
                                        <p:attrNameLst>
                                          <p:attrName>ppt_x</p:attrName>
                                        </p:attrNameLst>
                                      </p:cBhvr>
                                      <p:tavLst>
                                        <p:tav tm="0">
                                          <p:val>
                                            <p:strVal val="#ppt_x-.2"/>
                                          </p:val>
                                        </p:tav>
                                        <p:tav tm="100000">
                                          <p:val>
                                            <p:strVal val="#ppt_x"/>
                                          </p:val>
                                        </p:tav>
                                      </p:tavLst>
                                    </p:anim>
                                    <p:anim calcmode="lin" valueType="num">
                                      <p:cBhvr>
                                        <p:cTn id="98" dur="500" fill="hold"/>
                                        <p:tgtEl>
                                          <p:spTgt spid="66"/>
                                        </p:tgtEl>
                                        <p:attrNameLst>
                                          <p:attrName>ppt_y</p:attrName>
                                        </p:attrNameLst>
                                      </p:cBhvr>
                                      <p:tavLst>
                                        <p:tav tm="0">
                                          <p:val>
                                            <p:strVal val="#ppt_y"/>
                                          </p:val>
                                        </p:tav>
                                        <p:tav tm="100000">
                                          <p:val>
                                            <p:strVal val="#ppt_y"/>
                                          </p:val>
                                        </p:tav>
                                      </p:tavLst>
                                    </p:anim>
                                    <p:animEffect transition="in" filter="wipe(right)" prLst="gradientSize: 0.1">
                                      <p:cBhvr>
                                        <p:cTn id="99" dur="500"/>
                                        <p:tgtEl>
                                          <p:spTgt spid="6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86"/>
                                        </p:tgtEl>
                                        <p:attrNameLst>
                                          <p:attrName>style.visibility</p:attrName>
                                        </p:attrNameLst>
                                      </p:cBhvr>
                                      <p:to>
                                        <p:strVal val="visible"/>
                                      </p:to>
                                    </p:set>
                                    <p:animEffect transition="in" filter="wipe(down)">
                                      <p:cBhvr>
                                        <p:cTn id="104" dur="500"/>
                                        <p:tgtEl>
                                          <p:spTgt spid="8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down)">
                                      <p:cBhvr>
                                        <p:cTn id="10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8" grpId="0" animBg="1"/>
      <p:bldP spid="66" grpId="0" animBg="1"/>
      <p:bldP spid="69" grpId="0" animBg="1"/>
      <p:bldP spid="81" grpId="0"/>
      <p:bldP spid="82" grpId="0"/>
      <p:bldP spid="83" grpId="0"/>
      <p:bldP spid="84" grpId="0"/>
      <p:bldP spid="85" grpId="0"/>
      <p:bldP spid="86" grpId="0"/>
      <p:bldP spid="87" grpId="0"/>
      <p:bldP spid="89" grpId="0"/>
      <p:bldP spid="8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sp>
        <p:nvSpPr>
          <p:cNvPr id="7" name="椭圆 6"/>
          <p:cNvSpPr/>
          <p:nvPr/>
        </p:nvSpPr>
        <p:spPr>
          <a:xfrm>
            <a:off x="4364990" y="2327275"/>
            <a:ext cx="2070735" cy="2070735"/>
          </a:xfrm>
          <a:prstGeom prst="ellipse">
            <a:avLst/>
          </a:prstGeom>
          <a:solidFill>
            <a:srgbClr val="C0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9" name="文本框 48"/>
          <p:cNvSpPr txBox="1"/>
          <p:nvPr/>
        </p:nvSpPr>
        <p:spPr>
          <a:xfrm>
            <a:off x="612775" y="2212975"/>
            <a:ext cx="2994660" cy="983615"/>
          </a:xfrm>
          <a:prstGeom prst="rect">
            <a:avLst/>
          </a:prstGeom>
          <a:noFill/>
        </p:spPr>
        <p:txBody>
          <a:bodyPr wrap="square" rtlCol="0">
            <a:spAutoFit/>
          </a:bodyPr>
          <a:lstStyle/>
          <a:p>
            <a:pPr algn="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pPr algn="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0" name="文本框 49"/>
          <p:cNvSpPr txBox="1"/>
          <p:nvPr/>
        </p:nvSpPr>
        <p:spPr>
          <a:xfrm>
            <a:off x="612775" y="3625850"/>
            <a:ext cx="2994660" cy="983615"/>
          </a:xfrm>
          <a:prstGeom prst="rect">
            <a:avLst/>
          </a:prstGeom>
          <a:noFill/>
        </p:spPr>
        <p:txBody>
          <a:bodyPr wrap="square" rtlCol="0">
            <a:spAutoFit/>
          </a:bodyPr>
          <a:lstStyle/>
          <a:p>
            <a:pPr algn="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pPr algn="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1" name="文本框 50"/>
          <p:cNvSpPr txBox="1"/>
          <p:nvPr/>
        </p:nvSpPr>
        <p:spPr>
          <a:xfrm>
            <a:off x="7193915" y="2212975"/>
            <a:ext cx="2994660" cy="983615"/>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2" name="文本框 51"/>
          <p:cNvSpPr txBox="1"/>
          <p:nvPr/>
        </p:nvSpPr>
        <p:spPr>
          <a:xfrm>
            <a:off x="7193915" y="3625850"/>
            <a:ext cx="2994660" cy="983615"/>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grpSp>
        <p:nvGrpSpPr>
          <p:cNvPr id="34" name="组合 33"/>
          <p:cNvGrpSpPr/>
          <p:nvPr/>
        </p:nvGrpSpPr>
        <p:grpSpPr>
          <a:xfrm>
            <a:off x="4191000" y="3595370"/>
            <a:ext cx="922020" cy="922020"/>
            <a:chOff x="2003500" y="2937907"/>
            <a:chExt cx="982184" cy="982184"/>
          </a:xfrm>
          <a:effectLst/>
        </p:grpSpPr>
        <p:sp>
          <p:nvSpPr>
            <p:cNvPr id="36" name="椭圆 35"/>
            <p:cNvSpPr/>
            <p:nvPr/>
          </p:nvSpPr>
          <p:spPr>
            <a:xfrm>
              <a:off x="2045275" y="2979682"/>
              <a:ext cx="898635" cy="898635"/>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7" name="椭圆 36"/>
            <p:cNvSpPr/>
            <p:nvPr/>
          </p:nvSpPr>
          <p:spPr>
            <a:xfrm>
              <a:off x="2003500" y="2937907"/>
              <a:ext cx="982184" cy="982184"/>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grpSp>
        <p:nvGrpSpPr>
          <p:cNvPr id="2" name="组合 1"/>
          <p:cNvGrpSpPr/>
          <p:nvPr/>
        </p:nvGrpSpPr>
        <p:grpSpPr>
          <a:xfrm>
            <a:off x="4474210" y="3878580"/>
            <a:ext cx="355600" cy="354965"/>
            <a:chOff x="22013811" y="8796277"/>
            <a:chExt cx="553908" cy="553243"/>
          </a:xfrm>
          <a:solidFill>
            <a:schemeClr val="bg1"/>
          </a:solidFill>
        </p:grpSpPr>
        <p:sp>
          <p:nvSpPr>
            <p:cNvPr id="32" name="Freeform 24"/>
            <p:cNvSpPr/>
            <p:nvPr/>
          </p:nvSpPr>
          <p:spPr>
            <a:xfrm>
              <a:off x="22013811" y="8796277"/>
              <a:ext cx="553908" cy="553243"/>
            </a:xfrm>
            <a:custGeom>
              <a:avLst/>
              <a:gdLst/>
              <a:ahLst/>
              <a:cxnLst>
                <a:cxn ang="0">
                  <a:pos x="wd2" y="hd2"/>
                </a:cxn>
                <a:cxn ang="5400000">
                  <a:pos x="wd2" y="hd2"/>
                </a:cxn>
                <a:cxn ang="10800000">
                  <a:pos x="wd2" y="hd2"/>
                </a:cxn>
                <a:cxn ang="16200000">
                  <a:pos x="wd2" y="hd2"/>
                </a:cxn>
              </a:cxnLst>
              <a:rect l="0" t="0" r="r" b="b"/>
              <a:pathLst>
                <a:path w="21600" h="21433" extrusionOk="0">
                  <a:moveTo>
                    <a:pt x="18900" y="2679"/>
                  </a:moveTo>
                  <a:cubicBezTo>
                    <a:pt x="17213" y="1005"/>
                    <a:pt x="14850" y="0"/>
                    <a:pt x="12488" y="0"/>
                  </a:cubicBezTo>
                  <a:cubicBezTo>
                    <a:pt x="9956" y="0"/>
                    <a:pt x="7763" y="1005"/>
                    <a:pt x="5906" y="2679"/>
                  </a:cubicBezTo>
                  <a:cubicBezTo>
                    <a:pt x="2869" y="5693"/>
                    <a:pt x="2363" y="10549"/>
                    <a:pt x="4894" y="14065"/>
                  </a:cubicBezTo>
                  <a:cubicBezTo>
                    <a:pt x="4894" y="14233"/>
                    <a:pt x="4894" y="14233"/>
                    <a:pt x="4894" y="14233"/>
                  </a:cubicBezTo>
                  <a:cubicBezTo>
                    <a:pt x="506" y="18586"/>
                    <a:pt x="506" y="18586"/>
                    <a:pt x="506" y="18586"/>
                  </a:cubicBezTo>
                  <a:cubicBezTo>
                    <a:pt x="169" y="18921"/>
                    <a:pt x="0" y="19423"/>
                    <a:pt x="0" y="19758"/>
                  </a:cubicBezTo>
                  <a:cubicBezTo>
                    <a:pt x="0" y="20260"/>
                    <a:pt x="169" y="20595"/>
                    <a:pt x="506" y="20930"/>
                  </a:cubicBezTo>
                  <a:cubicBezTo>
                    <a:pt x="1013" y="21600"/>
                    <a:pt x="2194" y="21600"/>
                    <a:pt x="2869" y="20930"/>
                  </a:cubicBezTo>
                  <a:cubicBezTo>
                    <a:pt x="7256" y="16577"/>
                    <a:pt x="7256" y="16577"/>
                    <a:pt x="7256" y="16577"/>
                  </a:cubicBezTo>
                  <a:cubicBezTo>
                    <a:pt x="7425" y="16577"/>
                    <a:pt x="7425" y="16577"/>
                    <a:pt x="7425" y="16577"/>
                  </a:cubicBezTo>
                  <a:cubicBezTo>
                    <a:pt x="8944" y="17581"/>
                    <a:pt x="10631" y="18084"/>
                    <a:pt x="12488" y="18084"/>
                  </a:cubicBezTo>
                  <a:cubicBezTo>
                    <a:pt x="12488" y="18084"/>
                    <a:pt x="12488" y="18084"/>
                    <a:pt x="12488" y="18084"/>
                  </a:cubicBezTo>
                  <a:cubicBezTo>
                    <a:pt x="14850" y="18084"/>
                    <a:pt x="17213" y="17247"/>
                    <a:pt x="18900" y="15572"/>
                  </a:cubicBezTo>
                  <a:cubicBezTo>
                    <a:pt x="20587" y="13730"/>
                    <a:pt x="21600" y="11553"/>
                    <a:pt x="21600" y="9042"/>
                  </a:cubicBezTo>
                  <a:cubicBezTo>
                    <a:pt x="21600" y="6698"/>
                    <a:pt x="20587" y="4353"/>
                    <a:pt x="18900" y="2679"/>
                  </a:cubicBezTo>
                  <a:close/>
                  <a:moveTo>
                    <a:pt x="2194" y="20428"/>
                  </a:moveTo>
                  <a:cubicBezTo>
                    <a:pt x="2025" y="20595"/>
                    <a:pt x="1856" y="20595"/>
                    <a:pt x="1688" y="20595"/>
                  </a:cubicBezTo>
                  <a:cubicBezTo>
                    <a:pt x="1350" y="20595"/>
                    <a:pt x="1181" y="20595"/>
                    <a:pt x="1013" y="20428"/>
                  </a:cubicBezTo>
                  <a:cubicBezTo>
                    <a:pt x="675" y="20093"/>
                    <a:pt x="675" y="19591"/>
                    <a:pt x="1013" y="19256"/>
                  </a:cubicBezTo>
                  <a:cubicBezTo>
                    <a:pt x="5400" y="14902"/>
                    <a:pt x="5400" y="14902"/>
                    <a:pt x="5400" y="14902"/>
                  </a:cubicBezTo>
                  <a:cubicBezTo>
                    <a:pt x="5569" y="15070"/>
                    <a:pt x="5569" y="15070"/>
                    <a:pt x="5569" y="15070"/>
                  </a:cubicBezTo>
                  <a:cubicBezTo>
                    <a:pt x="5738" y="15237"/>
                    <a:pt x="5906" y="15405"/>
                    <a:pt x="5906" y="15572"/>
                  </a:cubicBezTo>
                  <a:cubicBezTo>
                    <a:pt x="6075" y="15572"/>
                    <a:pt x="6244" y="15740"/>
                    <a:pt x="6413" y="15907"/>
                  </a:cubicBezTo>
                  <a:cubicBezTo>
                    <a:pt x="6581" y="16074"/>
                    <a:pt x="6581" y="16074"/>
                    <a:pt x="6581" y="16074"/>
                  </a:cubicBezTo>
                  <a:lnTo>
                    <a:pt x="2194" y="20428"/>
                  </a:lnTo>
                  <a:close/>
                  <a:moveTo>
                    <a:pt x="18394" y="14902"/>
                  </a:moveTo>
                  <a:cubicBezTo>
                    <a:pt x="17550" y="15740"/>
                    <a:pt x="16706" y="16409"/>
                    <a:pt x="15525" y="16744"/>
                  </a:cubicBezTo>
                  <a:cubicBezTo>
                    <a:pt x="14681" y="17247"/>
                    <a:pt x="13500" y="17414"/>
                    <a:pt x="12488" y="17414"/>
                  </a:cubicBezTo>
                  <a:cubicBezTo>
                    <a:pt x="11306" y="17414"/>
                    <a:pt x="10294" y="17247"/>
                    <a:pt x="9281" y="16744"/>
                  </a:cubicBezTo>
                  <a:cubicBezTo>
                    <a:pt x="8269" y="16409"/>
                    <a:pt x="7256" y="15740"/>
                    <a:pt x="6581" y="14902"/>
                  </a:cubicBezTo>
                  <a:cubicBezTo>
                    <a:pt x="5738" y="14233"/>
                    <a:pt x="5063" y="13228"/>
                    <a:pt x="4725" y="12223"/>
                  </a:cubicBezTo>
                  <a:cubicBezTo>
                    <a:pt x="4219" y="11219"/>
                    <a:pt x="4050" y="10214"/>
                    <a:pt x="4050" y="9042"/>
                  </a:cubicBezTo>
                  <a:cubicBezTo>
                    <a:pt x="4050" y="8037"/>
                    <a:pt x="4219" y="6865"/>
                    <a:pt x="4725" y="6028"/>
                  </a:cubicBezTo>
                  <a:cubicBezTo>
                    <a:pt x="5063" y="4856"/>
                    <a:pt x="5738" y="4019"/>
                    <a:pt x="6581" y="3181"/>
                  </a:cubicBezTo>
                  <a:cubicBezTo>
                    <a:pt x="7256" y="2344"/>
                    <a:pt x="8269" y="1842"/>
                    <a:pt x="9281" y="1340"/>
                  </a:cubicBezTo>
                  <a:cubicBezTo>
                    <a:pt x="11306" y="502"/>
                    <a:pt x="13669" y="502"/>
                    <a:pt x="15525" y="1340"/>
                  </a:cubicBezTo>
                  <a:cubicBezTo>
                    <a:pt x="16706" y="1842"/>
                    <a:pt x="17550" y="2344"/>
                    <a:pt x="18394" y="3181"/>
                  </a:cubicBezTo>
                  <a:cubicBezTo>
                    <a:pt x="19237" y="4019"/>
                    <a:pt x="19744" y="4856"/>
                    <a:pt x="20250" y="6028"/>
                  </a:cubicBezTo>
                  <a:cubicBezTo>
                    <a:pt x="20587" y="6865"/>
                    <a:pt x="20756" y="8037"/>
                    <a:pt x="20756" y="9042"/>
                  </a:cubicBezTo>
                  <a:cubicBezTo>
                    <a:pt x="20756" y="10214"/>
                    <a:pt x="20587" y="11219"/>
                    <a:pt x="20250" y="12223"/>
                  </a:cubicBezTo>
                  <a:cubicBezTo>
                    <a:pt x="19744" y="13228"/>
                    <a:pt x="19237" y="14233"/>
                    <a:pt x="18394" y="14902"/>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48" name="Freeform 25"/>
            <p:cNvSpPr/>
            <p:nvPr/>
          </p:nvSpPr>
          <p:spPr>
            <a:xfrm>
              <a:off x="22196749" y="8891337"/>
              <a:ext cx="274703" cy="276041"/>
            </a:xfrm>
            <a:custGeom>
              <a:avLst/>
              <a:gdLst/>
              <a:ahLst/>
              <a:cxnLst>
                <a:cxn ang="0">
                  <a:pos x="wd2" y="hd2"/>
                </a:cxn>
                <a:cxn ang="5400000">
                  <a:pos x="wd2" y="hd2"/>
                </a:cxn>
                <a:cxn ang="10800000">
                  <a:pos x="wd2" y="hd2"/>
                </a:cxn>
                <a:cxn ang="16200000">
                  <a:pos x="wd2" y="hd2"/>
                </a:cxn>
              </a:cxnLst>
              <a:rect l="0" t="0" r="r" b="b"/>
              <a:pathLst>
                <a:path w="19671" h="21600" extrusionOk="0">
                  <a:moveTo>
                    <a:pt x="9874" y="0"/>
                  </a:moveTo>
                  <a:cubicBezTo>
                    <a:pt x="7097" y="0"/>
                    <a:pt x="4628" y="1350"/>
                    <a:pt x="2777" y="3375"/>
                  </a:cubicBezTo>
                  <a:cubicBezTo>
                    <a:pt x="-926" y="7425"/>
                    <a:pt x="-926" y="14175"/>
                    <a:pt x="2777" y="18562"/>
                  </a:cubicBezTo>
                  <a:cubicBezTo>
                    <a:pt x="4628" y="20587"/>
                    <a:pt x="7097" y="21600"/>
                    <a:pt x="9874" y="21600"/>
                  </a:cubicBezTo>
                  <a:cubicBezTo>
                    <a:pt x="12343" y="21600"/>
                    <a:pt x="14811" y="20587"/>
                    <a:pt x="16663" y="18562"/>
                  </a:cubicBezTo>
                  <a:cubicBezTo>
                    <a:pt x="20674" y="14175"/>
                    <a:pt x="20674" y="7425"/>
                    <a:pt x="16663" y="3375"/>
                  </a:cubicBezTo>
                  <a:cubicBezTo>
                    <a:pt x="14811" y="1350"/>
                    <a:pt x="12343" y="0"/>
                    <a:pt x="9874" y="0"/>
                  </a:cubicBezTo>
                  <a:close/>
                  <a:moveTo>
                    <a:pt x="15737" y="17550"/>
                  </a:moveTo>
                  <a:cubicBezTo>
                    <a:pt x="14194" y="19237"/>
                    <a:pt x="12034" y="20250"/>
                    <a:pt x="9874" y="20250"/>
                  </a:cubicBezTo>
                  <a:cubicBezTo>
                    <a:pt x="7405" y="20250"/>
                    <a:pt x="5554" y="19237"/>
                    <a:pt x="3703" y="17550"/>
                  </a:cubicBezTo>
                  <a:cubicBezTo>
                    <a:pt x="2160" y="15525"/>
                    <a:pt x="1234" y="13500"/>
                    <a:pt x="1234" y="10800"/>
                  </a:cubicBezTo>
                  <a:cubicBezTo>
                    <a:pt x="1234" y="8438"/>
                    <a:pt x="2160" y="6075"/>
                    <a:pt x="3703" y="4388"/>
                  </a:cubicBezTo>
                  <a:cubicBezTo>
                    <a:pt x="5554" y="2700"/>
                    <a:pt x="7405" y="1688"/>
                    <a:pt x="9874" y="1688"/>
                  </a:cubicBezTo>
                  <a:cubicBezTo>
                    <a:pt x="12034" y="1688"/>
                    <a:pt x="14194" y="2700"/>
                    <a:pt x="15737" y="4388"/>
                  </a:cubicBezTo>
                  <a:cubicBezTo>
                    <a:pt x="17280" y="6075"/>
                    <a:pt x="18205" y="8438"/>
                    <a:pt x="18205" y="10800"/>
                  </a:cubicBezTo>
                  <a:cubicBezTo>
                    <a:pt x="18205" y="13500"/>
                    <a:pt x="17280" y="15525"/>
                    <a:pt x="15737" y="17550"/>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grpSp>
        <p:nvGrpSpPr>
          <p:cNvPr id="44" name="组合 43"/>
          <p:cNvGrpSpPr/>
          <p:nvPr/>
        </p:nvGrpSpPr>
        <p:grpSpPr>
          <a:xfrm>
            <a:off x="5688330" y="3595370"/>
            <a:ext cx="922020" cy="922020"/>
            <a:chOff x="2003500" y="2937907"/>
            <a:chExt cx="982184" cy="982184"/>
          </a:xfrm>
          <a:effectLst/>
        </p:grpSpPr>
        <p:sp>
          <p:nvSpPr>
            <p:cNvPr id="46" name="椭圆 45"/>
            <p:cNvSpPr/>
            <p:nvPr/>
          </p:nvSpPr>
          <p:spPr>
            <a:xfrm>
              <a:off x="2045275" y="2979682"/>
              <a:ext cx="898635" cy="898635"/>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7" name="椭圆 46"/>
            <p:cNvSpPr/>
            <p:nvPr/>
          </p:nvSpPr>
          <p:spPr>
            <a:xfrm>
              <a:off x="2003500" y="2937907"/>
              <a:ext cx="982184" cy="982184"/>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sp>
        <p:nvSpPr>
          <p:cNvPr id="57" name="Freeform 70"/>
          <p:cNvSpPr/>
          <p:nvPr/>
        </p:nvSpPr>
        <p:spPr>
          <a:xfrm>
            <a:off x="5939155" y="3845560"/>
            <a:ext cx="420370" cy="421640"/>
          </a:xfrm>
          <a:custGeom>
            <a:avLst/>
            <a:gdLst/>
            <a:ahLst/>
            <a:cxnLst>
              <a:cxn ang="0">
                <a:pos x="wd2" y="hd2"/>
              </a:cxn>
              <a:cxn ang="5400000">
                <a:pos x="wd2" y="hd2"/>
              </a:cxn>
              <a:cxn ang="10800000">
                <a:pos x="wd2" y="hd2"/>
              </a:cxn>
              <a:cxn ang="16200000">
                <a:pos x="wd2" y="hd2"/>
              </a:cxn>
            </a:cxnLst>
            <a:rect l="0" t="0" r="r" b="b"/>
            <a:pathLst>
              <a:path w="21600" h="21600" extrusionOk="0">
                <a:moveTo>
                  <a:pt x="21263" y="10462"/>
                </a:moveTo>
                <a:cubicBezTo>
                  <a:pt x="18731" y="10462"/>
                  <a:pt x="18731" y="10462"/>
                  <a:pt x="18731" y="10462"/>
                </a:cubicBezTo>
                <a:cubicBezTo>
                  <a:pt x="18731" y="10125"/>
                  <a:pt x="18731" y="10125"/>
                  <a:pt x="18731" y="10125"/>
                </a:cubicBezTo>
                <a:cubicBezTo>
                  <a:pt x="18394" y="6412"/>
                  <a:pt x="15188" y="3206"/>
                  <a:pt x="11475" y="2869"/>
                </a:cubicBezTo>
                <a:cubicBezTo>
                  <a:pt x="11138" y="2869"/>
                  <a:pt x="11138" y="2869"/>
                  <a:pt x="11138" y="2869"/>
                </a:cubicBezTo>
                <a:cubicBezTo>
                  <a:pt x="11138" y="337"/>
                  <a:pt x="11138" y="337"/>
                  <a:pt x="11138" y="337"/>
                </a:cubicBezTo>
                <a:cubicBezTo>
                  <a:pt x="11138" y="169"/>
                  <a:pt x="10969" y="0"/>
                  <a:pt x="10800" y="0"/>
                </a:cubicBezTo>
                <a:cubicBezTo>
                  <a:pt x="10631" y="0"/>
                  <a:pt x="10462" y="169"/>
                  <a:pt x="10462" y="337"/>
                </a:cubicBezTo>
                <a:cubicBezTo>
                  <a:pt x="10462" y="2869"/>
                  <a:pt x="10462" y="2869"/>
                  <a:pt x="10462" y="2869"/>
                </a:cubicBezTo>
                <a:cubicBezTo>
                  <a:pt x="10125" y="2869"/>
                  <a:pt x="10125" y="2869"/>
                  <a:pt x="10125" y="2869"/>
                </a:cubicBezTo>
                <a:cubicBezTo>
                  <a:pt x="6412" y="3206"/>
                  <a:pt x="3206" y="6412"/>
                  <a:pt x="2869" y="10125"/>
                </a:cubicBezTo>
                <a:cubicBezTo>
                  <a:pt x="2869" y="10462"/>
                  <a:pt x="2869" y="10462"/>
                  <a:pt x="2869" y="10462"/>
                </a:cubicBezTo>
                <a:cubicBezTo>
                  <a:pt x="337" y="10462"/>
                  <a:pt x="337" y="10462"/>
                  <a:pt x="337" y="10462"/>
                </a:cubicBezTo>
                <a:cubicBezTo>
                  <a:pt x="169" y="10462"/>
                  <a:pt x="0" y="10631"/>
                  <a:pt x="0" y="10800"/>
                </a:cubicBezTo>
                <a:cubicBezTo>
                  <a:pt x="0" y="10969"/>
                  <a:pt x="169" y="11138"/>
                  <a:pt x="337" y="11138"/>
                </a:cubicBezTo>
                <a:cubicBezTo>
                  <a:pt x="2869" y="11138"/>
                  <a:pt x="2869" y="11138"/>
                  <a:pt x="2869" y="11138"/>
                </a:cubicBezTo>
                <a:cubicBezTo>
                  <a:pt x="2869" y="11475"/>
                  <a:pt x="2869" y="11475"/>
                  <a:pt x="2869" y="11475"/>
                </a:cubicBezTo>
                <a:cubicBezTo>
                  <a:pt x="3206" y="15188"/>
                  <a:pt x="6412" y="18394"/>
                  <a:pt x="10125" y="18731"/>
                </a:cubicBezTo>
                <a:cubicBezTo>
                  <a:pt x="10462" y="18731"/>
                  <a:pt x="10462" y="18731"/>
                  <a:pt x="10462" y="18731"/>
                </a:cubicBezTo>
                <a:cubicBezTo>
                  <a:pt x="10462" y="21263"/>
                  <a:pt x="10462" y="21263"/>
                  <a:pt x="10462" y="21263"/>
                </a:cubicBezTo>
                <a:cubicBezTo>
                  <a:pt x="10462" y="21431"/>
                  <a:pt x="10631" y="21600"/>
                  <a:pt x="10800" y="21600"/>
                </a:cubicBezTo>
                <a:cubicBezTo>
                  <a:pt x="10969" y="21600"/>
                  <a:pt x="11138" y="21431"/>
                  <a:pt x="11138" y="21263"/>
                </a:cubicBezTo>
                <a:cubicBezTo>
                  <a:pt x="11138" y="18731"/>
                  <a:pt x="11138" y="18731"/>
                  <a:pt x="11138" y="18731"/>
                </a:cubicBezTo>
                <a:cubicBezTo>
                  <a:pt x="11475" y="18731"/>
                  <a:pt x="11475" y="18731"/>
                  <a:pt x="11475" y="18731"/>
                </a:cubicBezTo>
                <a:cubicBezTo>
                  <a:pt x="15188" y="18394"/>
                  <a:pt x="18394" y="15188"/>
                  <a:pt x="18731" y="11475"/>
                </a:cubicBezTo>
                <a:cubicBezTo>
                  <a:pt x="18731" y="11138"/>
                  <a:pt x="18731" y="11138"/>
                  <a:pt x="18731" y="11138"/>
                </a:cubicBezTo>
                <a:cubicBezTo>
                  <a:pt x="21263" y="11138"/>
                  <a:pt x="21263" y="11138"/>
                  <a:pt x="21263" y="11138"/>
                </a:cubicBezTo>
                <a:cubicBezTo>
                  <a:pt x="21431" y="11138"/>
                  <a:pt x="21600" y="10969"/>
                  <a:pt x="21600" y="10800"/>
                </a:cubicBezTo>
                <a:cubicBezTo>
                  <a:pt x="21600" y="10631"/>
                  <a:pt x="21431" y="10462"/>
                  <a:pt x="21263" y="10462"/>
                </a:cubicBezTo>
                <a:close/>
                <a:moveTo>
                  <a:pt x="10462" y="17888"/>
                </a:moveTo>
                <a:cubicBezTo>
                  <a:pt x="10125" y="17888"/>
                  <a:pt x="10125" y="17888"/>
                  <a:pt x="10125" y="17888"/>
                </a:cubicBezTo>
                <a:cubicBezTo>
                  <a:pt x="9450" y="17888"/>
                  <a:pt x="8775" y="17719"/>
                  <a:pt x="8100" y="17381"/>
                </a:cubicBezTo>
                <a:cubicBezTo>
                  <a:pt x="7256" y="17044"/>
                  <a:pt x="6412" y="16538"/>
                  <a:pt x="5737" y="15863"/>
                </a:cubicBezTo>
                <a:cubicBezTo>
                  <a:pt x="5062" y="15188"/>
                  <a:pt x="4556" y="14344"/>
                  <a:pt x="4219" y="13500"/>
                </a:cubicBezTo>
                <a:cubicBezTo>
                  <a:pt x="3881" y="12825"/>
                  <a:pt x="3712" y="12150"/>
                  <a:pt x="3712" y="11475"/>
                </a:cubicBezTo>
                <a:cubicBezTo>
                  <a:pt x="3712" y="11138"/>
                  <a:pt x="3712" y="11138"/>
                  <a:pt x="3712" y="11138"/>
                </a:cubicBezTo>
                <a:cubicBezTo>
                  <a:pt x="10462" y="11138"/>
                  <a:pt x="10462" y="11138"/>
                  <a:pt x="10462" y="11138"/>
                </a:cubicBezTo>
                <a:lnTo>
                  <a:pt x="10462" y="17888"/>
                </a:lnTo>
                <a:close/>
                <a:moveTo>
                  <a:pt x="10462" y="10462"/>
                </a:moveTo>
                <a:cubicBezTo>
                  <a:pt x="3712" y="10462"/>
                  <a:pt x="3712" y="10462"/>
                  <a:pt x="3712" y="10462"/>
                </a:cubicBezTo>
                <a:cubicBezTo>
                  <a:pt x="3712" y="10125"/>
                  <a:pt x="3712" y="10125"/>
                  <a:pt x="3712" y="10125"/>
                </a:cubicBezTo>
                <a:cubicBezTo>
                  <a:pt x="3712" y="9450"/>
                  <a:pt x="3881" y="8775"/>
                  <a:pt x="4219" y="8100"/>
                </a:cubicBezTo>
                <a:cubicBezTo>
                  <a:pt x="4556" y="7256"/>
                  <a:pt x="5062" y="6412"/>
                  <a:pt x="5737" y="5737"/>
                </a:cubicBezTo>
                <a:cubicBezTo>
                  <a:pt x="6412" y="5062"/>
                  <a:pt x="7256" y="4556"/>
                  <a:pt x="8100" y="4219"/>
                </a:cubicBezTo>
                <a:cubicBezTo>
                  <a:pt x="8775" y="3881"/>
                  <a:pt x="9450" y="3712"/>
                  <a:pt x="10125" y="3712"/>
                </a:cubicBezTo>
                <a:cubicBezTo>
                  <a:pt x="10462" y="3712"/>
                  <a:pt x="10462" y="3712"/>
                  <a:pt x="10462" y="3712"/>
                </a:cubicBezTo>
                <a:lnTo>
                  <a:pt x="10462" y="10462"/>
                </a:lnTo>
                <a:close/>
                <a:moveTo>
                  <a:pt x="17888" y="11475"/>
                </a:moveTo>
                <a:cubicBezTo>
                  <a:pt x="17888" y="12150"/>
                  <a:pt x="17719" y="12825"/>
                  <a:pt x="17381" y="13500"/>
                </a:cubicBezTo>
                <a:cubicBezTo>
                  <a:pt x="17044" y="14344"/>
                  <a:pt x="16538" y="15188"/>
                  <a:pt x="15863" y="15863"/>
                </a:cubicBezTo>
                <a:cubicBezTo>
                  <a:pt x="15188" y="16538"/>
                  <a:pt x="14344" y="17044"/>
                  <a:pt x="13500" y="17381"/>
                </a:cubicBezTo>
                <a:cubicBezTo>
                  <a:pt x="12825" y="17719"/>
                  <a:pt x="12150" y="17888"/>
                  <a:pt x="11475" y="17888"/>
                </a:cubicBezTo>
                <a:cubicBezTo>
                  <a:pt x="11138" y="17888"/>
                  <a:pt x="11138" y="17888"/>
                  <a:pt x="11138" y="17888"/>
                </a:cubicBezTo>
                <a:cubicBezTo>
                  <a:pt x="11138" y="11138"/>
                  <a:pt x="11138" y="11138"/>
                  <a:pt x="11138" y="11138"/>
                </a:cubicBezTo>
                <a:cubicBezTo>
                  <a:pt x="17888" y="11138"/>
                  <a:pt x="17888" y="11138"/>
                  <a:pt x="17888" y="11138"/>
                </a:cubicBezTo>
                <a:lnTo>
                  <a:pt x="17888" y="11475"/>
                </a:lnTo>
                <a:close/>
                <a:moveTo>
                  <a:pt x="11138" y="10462"/>
                </a:moveTo>
                <a:cubicBezTo>
                  <a:pt x="11138" y="3712"/>
                  <a:pt x="11138" y="3712"/>
                  <a:pt x="11138" y="3712"/>
                </a:cubicBezTo>
                <a:cubicBezTo>
                  <a:pt x="11475" y="3712"/>
                  <a:pt x="11475" y="3712"/>
                  <a:pt x="11475" y="3712"/>
                </a:cubicBezTo>
                <a:cubicBezTo>
                  <a:pt x="12150" y="3712"/>
                  <a:pt x="12825" y="3881"/>
                  <a:pt x="13500" y="4219"/>
                </a:cubicBezTo>
                <a:cubicBezTo>
                  <a:pt x="14344" y="4556"/>
                  <a:pt x="15188" y="5062"/>
                  <a:pt x="15863" y="5737"/>
                </a:cubicBezTo>
                <a:cubicBezTo>
                  <a:pt x="16538" y="6412"/>
                  <a:pt x="17044" y="7256"/>
                  <a:pt x="17381" y="8100"/>
                </a:cubicBezTo>
                <a:cubicBezTo>
                  <a:pt x="17719" y="8775"/>
                  <a:pt x="17888" y="9450"/>
                  <a:pt x="17888" y="10125"/>
                </a:cubicBezTo>
                <a:cubicBezTo>
                  <a:pt x="17888" y="10462"/>
                  <a:pt x="17888" y="10462"/>
                  <a:pt x="17888" y="10462"/>
                </a:cubicBezTo>
                <a:lnTo>
                  <a:pt x="11138" y="10462"/>
                </a:lnTo>
                <a:close/>
              </a:path>
            </a:pathLst>
          </a:custGeom>
          <a:solidFill>
            <a:schemeClr val="bg1"/>
          </a:solidFill>
          <a:ln w="12700">
            <a:miter lim="400000"/>
          </a:ln>
        </p:spPr>
        <p:txBody>
          <a:bodyPr tIns="91439" bIns="91439"/>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nvGrpSpPr>
          <p:cNvPr id="13" name="组合 12"/>
          <p:cNvGrpSpPr/>
          <p:nvPr/>
        </p:nvGrpSpPr>
        <p:grpSpPr>
          <a:xfrm>
            <a:off x="4191000" y="2153285"/>
            <a:ext cx="922020" cy="922020"/>
            <a:chOff x="6600" y="3391"/>
            <a:chExt cx="1452" cy="1452"/>
          </a:xfrm>
        </p:grpSpPr>
        <p:grpSp>
          <p:nvGrpSpPr>
            <p:cNvPr id="3" name="组合 2"/>
            <p:cNvGrpSpPr/>
            <p:nvPr/>
          </p:nvGrpSpPr>
          <p:grpSpPr>
            <a:xfrm>
              <a:off x="6600" y="3391"/>
              <a:ext cx="1452" cy="1452"/>
              <a:chOff x="2003500" y="2937907"/>
              <a:chExt cx="982184" cy="982184"/>
            </a:xfrm>
            <a:effectLst/>
          </p:grpSpPr>
          <p:sp>
            <p:nvSpPr>
              <p:cNvPr id="5" name="椭圆 4"/>
              <p:cNvSpPr/>
              <p:nvPr/>
            </p:nvSpPr>
            <p:spPr>
              <a:xfrm>
                <a:off x="2045275" y="2979682"/>
                <a:ext cx="898635" cy="898635"/>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6" name="椭圆 5"/>
              <p:cNvSpPr/>
              <p:nvPr/>
            </p:nvSpPr>
            <p:spPr>
              <a:xfrm>
                <a:off x="2003500" y="2937907"/>
                <a:ext cx="982184" cy="982184"/>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grpSp>
          <p:nvGrpSpPr>
            <p:cNvPr id="58" name="组合 57"/>
            <p:cNvGrpSpPr/>
            <p:nvPr/>
          </p:nvGrpSpPr>
          <p:grpSpPr>
            <a:xfrm>
              <a:off x="6995" y="3786"/>
              <a:ext cx="662" cy="662"/>
              <a:chOff x="12892010" y="4566697"/>
              <a:chExt cx="654350" cy="654351"/>
            </a:xfrm>
            <a:solidFill>
              <a:schemeClr val="bg1"/>
            </a:solidFill>
          </p:grpSpPr>
          <p:sp>
            <p:nvSpPr>
              <p:cNvPr id="59" name="Freeform 117"/>
              <p:cNvSpPr/>
              <p:nvPr/>
            </p:nvSpPr>
            <p:spPr>
              <a:xfrm>
                <a:off x="12892010" y="4566697"/>
                <a:ext cx="654350" cy="654351"/>
              </a:xfrm>
              <a:custGeom>
                <a:avLst/>
                <a:gdLst/>
                <a:ahLst/>
                <a:cxnLst>
                  <a:cxn ang="0">
                    <a:pos x="wd2" y="hd2"/>
                  </a:cxn>
                  <a:cxn ang="5400000">
                    <a:pos x="wd2" y="hd2"/>
                  </a:cxn>
                  <a:cxn ang="10800000">
                    <a:pos x="wd2" y="hd2"/>
                  </a:cxn>
                  <a:cxn ang="16200000">
                    <a:pos x="wd2" y="hd2"/>
                  </a:cxn>
                </a:cxnLst>
                <a:rect l="0" t="0" r="r" b="b"/>
                <a:pathLst>
                  <a:path w="21600" h="21600" extrusionOk="0">
                    <a:moveTo>
                      <a:pt x="20250" y="5400"/>
                    </a:moveTo>
                    <a:cubicBezTo>
                      <a:pt x="20250" y="5400"/>
                      <a:pt x="20250" y="5400"/>
                      <a:pt x="20250" y="5400"/>
                    </a:cubicBezTo>
                    <a:cubicBezTo>
                      <a:pt x="20081" y="5400"/>
                      <a:pt x="20081" y="5400"/>
                      <a:pt x="20081" y="5400"/>
                    </a:cubicBezTo>
                    <a:cubicBezTo>
                      <a:pt x="19238" y="3712"/>
                      <a:pt x="17888" y="2362"/>
                      <a:pt x="16200" y="1519"/>
                    </a:cubicBezTo>
                    <a:cubicBezTo>
                      <a:pt x="16369" y="1181"/>
                      <a:pt x="16369" y="1181"/>
                      <a:pt x="16369" y="1181"/>
                    </a:cubicBezTo>
                    <a:cubicBezTo>
                      <a:pt x="16200" y="1350"/>
                      <a:pt x="16200" y="1350"/>
                      <a:pt x="16200" y="1350"/>
                    </a:cubicBezTo>
                    <a:cubicBezTo>
                      <a:pt x="14513" y="506"/>
                      <a:pt x="12656" y="0"/>
                      <a:pt x="10800" y="0"/>
                    </a:cubicBezTo>
                    <a:cubicBezTo>
                      <a:pt x="4894" y="0"/>
                      <a:pt x="0" y="4894"/>
                      <a:pt x="0" y="10800"/>
                    </a:cubicBezTo>
                    <a:cubicBezTo>
                      <a:pt x="0" y="16706"/>
                      <a:pt x="4894" y="21600"/>
                      <a:pt x="10800" y="21600"/>
                    </a:cubicBezTo>
                    <a:cubicBezTo>
                      <a:pt x="16706" y="21600"/>
                      <a:pt x="21600" y="16706"/>
                      <a:pt x="21600" y="10800"/>
                    </a:cubicBezTo>
                    <a:cubicBezTo>
                      <a:pt x="21600" y="8944"/>
                      <a:pt x="21094" y="7087"/>
                      <a:pt x="20250" y="5400"/>
                    </a:cubicBezTo>
                    <a:close/>
                    <a:moveTo>
                      <a:pt x="17888" y="17888"/>
                    </a:moveTo>
                    <a:cubicBezTo>
                      <a:pt x="17044" y="18900"/>
                      <a:pt x="15863" y="19575"/>
                      <a:pt x="14681" y="20081"/>
                    </a:cubicBezTo>
                    <a:cubicBezTo>
                      <a:pt x="13500" y="20588"/>
                      <a:pt x="12150" y="20756"/>
                      <a:pt x="10800" y="20756"/>
                    </a:cubicBezTo>
                    <a:cubicBezTo>
                      <a:pt x="9450" y="20756"/>
                      <a:pt x="8100" y="20588"/>
                      <a:pt x="6919" y="20081"/>
                    </a:cubicBezTo>
                    <a:cubicBezTo>
                      <a:pt x="5737" y="19575"/>
                      <a:pt x="4556" y="18900"/>
                      <a:pt x="3712" y="17888"/>
                    </a:cubicBezTo>
                    <a:cubicBezTo>
                      <a:pt x="2869" y="17044"/>
                      <a:pt x="2025" y="15863"/>
                      <a:pt x="1519" y="14681"/>
                    </a:cubicBezTo>
                    <a:cubicBezTo>
                      <a:pt x="1012" y="13500"/>
                      <a:pt x="844" y="12150"/>
                      <a:pt x="844" y="10800"/>
                    </a:cubicBezTo>
                    <a:cubicBezTo>
                      <a:pt x="844" y="9450"/>
                      <a:pt x="1012" y="8100"/>
                      <a:pt x="1519" y="6919"/>
                    </a:cubicBezTo>
                    <a:cubicBezTo>
                      <a:pt x="1687" y="6750"/>
                      <a:pt x="1687" y="6581"/>
                      <a:pt x="1856" y="6412"/>
                    </a:cubicBezTo>
                    <a:cubicBezTo>
                      <a:pt x="1856" y="6075"/>
                      <a:pt x="1856" y="6075"/>
                      <a:pt x="1856" y="6075"/>
                    </a:cubicBezTo>
                    <a:cubicBezTo>
                      <a:pt x="4050" y="7425"/>
                      <a:pt x="4050" y="7425"/>
                      <a:pt x="4050" y="7425"/>
                    </a:cubicBezTo>
                    <a:cubicBezTo>
                      <a:pt x="4387" y="7594"/>
                      <a:pt x="4725" y="7425"/>
                      <a:pt x="4725" y="7087"/>
                    </a:cubicBezTo>
                    <a:cubicBezTo>
                      <a:pt x="4725" y="6919"/>
                      <a:pt x="4556" y="6750"/>
                      <a:pt x="4556" y="6750"/>
                    </a:cubicBezTo>
                    <a:cubicBezTo>
                      <a:pt x="2362" y="5400"/>
                      <a:pt x="2362" y="5400"/>
                      <a:pt x="2362" y="5400"/>
                    </a:cubicBezTo>
                    <a:cubicBezTo>
                      <a:pt x="2531" y="5231"/>
                      <a:pt x="2531" y="5231"/>
                      <a:pt x="2531" y="5231"/>
                    </a:cubicBezTo>
                    <a:cubicBezTo>
                      <a:pt x="2869" y="4725"/>
                      <a:pt x="3206" y="4219"/>
                      <a:pt x="3712" y="3712"/>
                    </a:cubicBezTo>
                    <a:cubicBezTo>
                      <a:pt x="4219" y="3206"/>
                      <a:pt x="4725" y="2869"/>
                      <a:pt x="5231" y="2531"/>
                    </a:cubicBezTo>
                    <a:cubicBezTo>
                      <a:pt x="5400" y="2362"/>
                      <a:pt x="5400" y="2362"/>
                      <a:pt x="5400" y="2362"/>
                    </a:cubicBezTo>
                    <a:cubicBezTo>
                      <a:pt x="6750" y="4556"/>
                      <a:pt x="6750" y="4556"/>
                      <a:pt x="6750" y="4556"/>
                    </a:cubicBezTo>
                    <a:cubicBezTo>
                      <a:pt x="6750" y="4556"/>
                      <a:pt x="6919" y="4725"/>
                      <a:pt x="7087" y="4725"/>
                    </a:cubicBezTo>
                    <a:cubicBezTo>
                      <a:pt x="7256" y="4725"/>
                      <a:pt x="7425" y="4556"/>
                      <a:pt x="7425" y="4387"/>
                    </a:cubicBezTo>
                    <a:cubicBezTo>
                      <a:pt x="7425" y="4219"/>
                      <a:pt x="7425" y="4219"/>
                      <a:pt x="7425" y="4050"/>
                    </a:cubicBezTo>
                    <a:cubicBezTo>
                      <a:pt x="6075" y="1856"/>
                      <a:pt x="6075" y="1856"/>
                      <a:pt x="6075" y="1856"/>
                    </a:cubicBezTo>
                    <a:cubicBezTo>
                      <a:pt x="6412" y="1856"/>
                      <a:pt x="6412" y="1856"/>
                      <a:pt x="6412" y="1856"/>
                    </a:cubicBezTo>
                    <a:cubicBezTo>
                      <a:pt x="6581" y="1687"/>
                      <a:pt x="6750" y="1687"/>
                      <a:pt x="6919" y="1519"/>
                    </a:cubicBezTo>
                    <a:cubicBezTo>
                      <a:pt x="7931" y="1181"/>
                      <a:pt x="9112" y="844"/>
                      <a:pt x="10125" y="844"/>
                    </a:cubicBezTo>
                    <a:cubicBezTo>
                      <a:pt x="10462" y="844"/>
                      <a:pt x="10462" y="844"/>
                      <a:pt x="10462" y="844"/>
                    </a:cubicBezTo>
                    <a:cubicBezTo>
                      <a:pt x="10462" y="3375"/>
                      <a:pt x="10462" y="3375"/>
                      <a:pt x="10462" y="3375"/>
                    </a:cubicBezTo>
                    <a:cubicBezTo>
                      <a:pt x="10462" y="3544"/>
                      <a:pt x="10631" y="3712"/>
                      <a:pt x="10800" y="3712"/>
                    </a:cubicBezTo>
                    <a:cubicBezTo>
                      <a:pt x="10969" y="3712"/>
                      <a:pt x="11138" y="3544"/>
                      <a:pt x="11138" y="3375"/>
                    </a:cubicBezTo>
                    <a:cubicBezTo>
                      <a:pt x="11138" y="844"/>
                      <a:pt x="11138" y="844"/>
                      <a:pt x="11138" y="844"/>
                    </a:cubicBezTo>
                    <a:cubicBezTo>
                      <a:pt x="11475" y="844"/>
                      <a:pt x="11475" y="844"/>
                      <a:pt x="11475" y="844"/>
                    </a:cubicBezTo>
                    <a:cubicBezTo>
                      <a:pt x="12488" y="844"/>
                      <a:pt x="13669" y="1181"/>
                      <a:pt x="14681" y="1519"/>
                    </a:cubicBezTo>
                    <a:cubicBezTo>
                      <a:pt x="14850" y="1687"/>
                      <a:pt x="15019" y="1687"/>
                      <a:pt x="15188" y="1856"/>
                    </a:cubicBezTo>
                    <a:cubicBezTo>
                      <a:pt x="15525" y="1856"/>
                      <a:pt x="15525" y="1856"/>
                      <a:pt x="15525" y="1856"/>
                    </a:cubicBezTo>
                    <a:cubicBezTo>
                      <a:pt x="14175" y="4050"/>
                      <a:pt x="14175" y="4050"/>
                      <a:pt x="14175" y="4050"/>
                    </a:cubicBezTo>
                    <a:cubicBezTo>
                      <a:pt x="14175" y="4219"/>
                      <a:pt x="14175" y="4219"/>
                      <a:pt x="14175" y="4387"/>
                    </a:cubicBezTo>
                    <a:cubicBezTo>
                      <a:pt x="14175" y="4556"/>
                      <a:pt x="14344" y="4725"/>
                      <a:pt x="14513" y="4725"/>
                    </a:cubicBezTo>
                    <a:cubicBezTo>
                      <a:pt x="14681" y="4725"/>
                      <a:pt x="14850" y="4556"/>
                      <a:pt x="14850" y="4556"/>
                    </a:cubicBezTo>
                    <a:cubicBezTo>
                      <a:pt x="16200" y="2362"/>
                      <a:pt x="16200" y="2362"/>
                      <a:pt x="16200" y="2362"/>
                    </a:cubicBezTo>
                    <a:cubicBezTo>
                      <a:pt x="16369" y="2531"/>
                      <a:pt x="16369" y="2531"/>
                      <a:pt x="16369" y="2531"/>
                    </a:cubicBezTo>
                    <a:cubicBezTo>
                      <a:pt x="16875" y="2869"/>
                      <a:pt x="17381" y="3206"/>
                      <a:pt x="17888" y="3712"/>
                    </a:cubicBezTo>
                    <a:cubicBezTo>
                      <a:pt x="18394" y="4219"/>
                      <a:pt x="18731" y="4725"/>
                      <a:pt x="19069" y="5231"/>
                    </a:cubicBezTo>
                    <a:cubicBezTo>
                      <a:pt x="19238" y="5400"/>
                      <a:pt x="19238" y="5400"/>
                      <a:pt x="19238" y="5400"/>
                    </a:cubicBezTo>
                    <a:cubicBezTo>
                      <a:pt x="17044" y="6750"/>
                      <a:pt x="17044" y="6750"/>
                      <a:pt x="17044" y="6750"/>
                    </a:cubicBezTo>
                    <a:cubicBezTo>
                      <a:pt x="17044" y="6750"/>
                      <a:pt x="16875" y="6919"/>
                      <a:pt x="16875" y="7087"/>
                    </a:cubicBezTo>
                    <a:cubicBezTo>
                      <a:pt x="16875" y="7425"/>
                      <a:pt x="17213" y="7594"/>
                      <a:pt x="17550" y="7425"/>
                    </a:cubicBezTo>
                    <a:cubicBezTo>
                      <a:pt x="19744" y="6075"/>
                      <a:pt x="19744" y="6075"/>
                      <a:pt x="19744" y="6075"/>
                    </a:cubicBezTo>
                    <a:cubicBezTo>
                      <a:pt x="19744" y="6412"/>
                      <a:pt x="19744" y="6412"/>
                      <a:pt x="19744" y="6412"/>
                    </a:cubicBezTo>
                    <a:cubicBezTo>
                      <a:pt x="19913" y="6581"/>
                      <a:pt x="19913" y="6750"/>
                      <a:pt x="20081" y="6919"/>
                    </a:cubicBezTo>
                    <a:cubicBezTo>
                      <a:pt x="20588" y="8100"/>
                      <a:pt x="20756" y="9450"/>
                      <a:pt x="20756" y="10800"/>
                    </a:cubicBezTo>
                    <a:cubicBezTo>
                      <a:pt x="20756" y="12150"/>
                      <a:pt x="20588" y="13500"/>
                      <a:pt x="20081" y="14681"/>
                    </a:cubicBezTo>
                    <a:cubicBezTo>
                      <a:pt x="19575" y="15863"/>
                      <a:pt x="18731" y="17044"/>
                      <a:pt x="17888" y="17888"/>
                    </a:cubicBezTo>
                    <a:close/>
                  </a:path>
                </a:pathLst>
              </a:custGeom>
              <a:grpFill/>
              <a:ln w="12700">
                <a:miter lim="400000"/>
              </a:ln>
            </p:spPr>
            <p:txBody>
              <a:bodyPr tIns="91439" bIns="91439"/>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60" name="Freeform 118"/>
              <p:cNvSpPr/>
              <p:nvPr/>
            </p:nvSpPr>
            <p:spPr>
              <a:xfrm>
                <a:off x="13168434" y="4752420"/>
                <a:ext cx="101501" cy="269947"/>
              </a:xfrm>
              <a:custGeom>
                <a:avLst/>
                <a:gdLst/>
                <a:ahLst/>
                <a:cxnLst>
                  <a:cxn ang="0">
                    <a:pos x="wd2" y="hd2"/>
                  </a:cxn>
                  <a:cxn ang="5400000">
                    <a:pos x="wd2" y="hd2"/>
                  </a:cxn>
                  <a:cxn ang="10800000">
                    <a:pos x="wd2" y="hd2"/>
                  </a:cxn>
                  <a:cxn ang="16200000">
                    <a:pos x="wd2" y="hd2"/>
                  </a:cxn>
                </a:cxnLst>
                <a:rect l="0" t="0" r="r" b="b"/>
                <a:pathLst>
                  <a:path w="21600" h="21600" extrusionOk="0">
                    <a:moveTo>
                      <a:pt x="14040" y="13857"/>
                    </a:moveTo>
                    <a:cubicBezTo>
                      <a:pt x="12960" y="13449"/>
                      <a:pt x="12960" y="13449"/>
                      <a:pt x="12960" y="13449"/>
                    </a:cubicBezTo>
                    <a:cubicBezTo>
                      <a:pt x="12960" y="815"/>
                      <a:pt x="12960" y="815"/>
                      <a:pt x="12960" y="815"/>
                    </a:cubicBezTo>
                    <a:cubicBezTo>
                      <a:pt x="12960" y="408"/>
                      <a:pt x="11880" y="0"/>
                      <a:pt x="10800" y="0"/>
                    </a:cubicBezTo>
                    <a:cubicBezTo>
                      <a:pt x="9720" y="0"/>
                      <a:pt x="8640" y="408"/>
                      <a:pt x="8640" y="815"/>
                    </a:cubicBezTo>
                    <a:cubicBezTo>
                      <a:pt x="8640" y="13449"/>
                      <a:pt x="8640" y="13449"/>
                      <a:pt x="8640" y="13449"/>
                    </a:cubicBezTo>
                    <a:cubicBezTo>
                      <a:pt x="7560" y="13857"/>
                      <a:pt x="7560" y="13857"/>
                      <a:pt x="7560" y="13857"/>
                    </a:cubicBezTo>
                    <a:cubicBezTo>
                      <a:pt x="3240" y="14264"/>
                      <a:pt x="0" y="15894"/>
                      <a:pt x="0" y="17525"/>
                    </a:cubicBezTo>
                    <a:cubicBezTo>
                      <a:pt x="0" y="19562"/>
                      <a:pt x="5400" y="21600"/>
                      <a:pt x="10800" y="21600"/>
                    </a:cubicBezTo>
                    <a:cubicBezTo>
                      <a:pt x="16200" y="21600"/>
                      <a:pt x="21600" y="19562"/>
                      <a:pt x="21600" y="17525"/>
                    </a:cubicBezTo>
                    <a:cubicBezTo>
                      <a:pt x="21600" y="15894"/>
                      <a:pt x="18360" y="14264"/>
                      <a:pt x="14040" y="13857"/>
                    </a:cubicBezTo>
                    <a:close/>
                    <a:moveTo>
                      <a:pt x="10800" y="19562"/>
                    </a:moveTo>
                    <a:cubicBezTo>
                      <a:pt x="7560" y="19562"/>
                      <a:pt x="5400" y="18747"/>
                      <a:pt x="5400" y="17525"/>
                    </a:cubicBezTo>
                    <a:cubicBezTo>
                      <a:pt x="5400" y="16302"/>
                      <a:pt x="7560" y="15487"/>
                      <a:pt x="10800" y="15487"/>
                    </a:cubicBezTo>
                    <a:cubicBezTo>
                      <a:pt x="14040" y="15487"/>
                      <a:pt x="16200" y="16302"/>
                      <a:pt x="16200" y="17525"/>
                    </a:cubicBezTo>
                    <a:cubicBezTo>
                      <a:pt x="16200" y="18747"/>
                      <a:pt x="14040" y="19562"/>
                      <a:pt x="10800" y="19562"/>
                    </a:cubicBezTo>
                    <a:close/>
                  </a:path>
                </a:pathLst>
              </a:custGeom>
              <a:grpFill/>
              <a:ln w="12700">
                <a:miter lim="400000"/>
              </a:ln>
            </p:spPr>
            <p:txBody>
              <a:bodyPr tIns="91439" bIns="91439"/>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grpSp>
      <p:grpSp>
        <p:nvGrpSpPr>
          <p:cNvPr id="39" name="组合 38"/>
          <p:cNvGrpSpPr/>
          <p:nvPr/>
        </p:nvGrpSpPr>
        <p:grpSpPr>
          <a:xfrm>
            <a:off x="5688330" y="2153285"/>
            <a:ext cx="922020" cy="922020"/>
            <a:chOff x="2003500" y="2937907"/>
            <a:chExt cx="982184" cy="982184"/>
          </a:xfrm>
          <a:effectLst/>
        </p:grpSpPr>
        <p:sp>
          <p:nvSpPr>
            <p:cNvPr id="41" name="椭圆 40"/>
            <p:cNvSpPr/>
            <p:nvPr/>
          </p:nvSpPr>
          <p:spPr>
            <a:xfrm>
              <a:off x="2045275" y="2979682"/>
              <a:ext cx="898635" cy="898635"/>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2" name="椭圆 41"/>
            <p:cNvSpPr/>
            <p:nvPr/>
          </p:nvSpPr>
          <p:spPr>
            <a:xfrm>
              <a:off x="2003500" y="2937907"/>
              <a:ext cx="982184" cy="982184"/>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sp>
        <p:nvSpPr>
          <p:cNvPr id="61" name="Freeform 119"/>
          <p:cNvSpPr/>
          <p:nvPr/>
        </p:nvSpPr>
        <p:spPr>
          <a:xfrm>
            <a:off x="5995670" y="2404110"/>
            <a:ext cx="307975" cy="420370"/>
          </a:xfrm>
          <a:custGeom>
            <a:avLst/>
            <a:gdLst/>
            <a:ahLst/>
            <a:cxnLst>
              <a:cxn ang="0">
                <a:pos x="wd2" y="hd2"/>
              </a:cxn>
              <a:cxn ang="5400000">
                <a:pos x="wd2" y="hd2"/>
              </a:cxn>
              <a:cxn ang="10800000">
                <a:pos x="wd2" y="hd2"/>
              </a:cxn>
              <a:cxn ang="16200000">
                <a:pos x="wd2" y="hd2"/>
              </a:cxn>
            </a:cxnLst>
            <a:rect l="0" t="0" r="r" b="b"/>
            <a:pathLst>
              <a:path w="21600" h="21600" extrusionOk="0">
                <a:moveTo>
                  <a:pt x="21600" y="15694"/>
                </a:moveTo>
                <a:cubicBezTo>
                  <a:pt x="21600" y="15694"/>
                  <a:pt x="21600" y="15694"/>
                  <a:pt x="21600" y="15525"/>
                </a:cubicBezTo>
                <a:cubicBezTo>
                  <a:pt x="21600" y="15356"/>
                  <a:pt x="21370" y="15188"/>
                  <a:pt x="21140" y="15188"/>
                </a:cubicBezTo>
                <a:cubicBezTo>
                  <a:pt x="16085" y="15188"/>
                  <a:pt x="16085" y="15188"/>
                  <a:pt x="16085" y="15188"/>
                </a:cubicBezTo>
                <a:cubicBezTo>
                  <a:pt x="15855" y="15188"/>
                  <a:pt x="15626" y="15356"/>
                  <a:pt x="15626" y="15525"/>
                </a:cubicBezTo>
                <a:cubicBezTo>
                  <a:pt x="15626" y="15863"/>
                  <a:pt x="15855" y="16031"/>
                  <a:pt x="16085" y="16031"/>
                </a:cubicBezTo>
                <a:cubicBezTo>
                  <a:pt x="20451" y="16031"/>
                  <a:pt x="20451" y="16031"/>
                  <a:pt x="20451" y="16031"/>
                </a:cubicBezTo>
                <a:cubicBezTo>
                  <a:pt x="20221" y="16369"/>
                  <a:pt x="20221" y="16369"/>
                  <a:pt x="20221" y="16369"/>
                </a:cubicBezTo>
                <a:cubicBezTo>
                  <a:pt x="19532" y="17213"/>
                  <a:pt x="18843" y="17888"/>
                  <a:pt x="17923" y="18731"/>
                </a:cubicBezTo>
                <a:cubicBezTo>
                  <a:pt x="17004" y="19406"/>
                  <a:pt x="15855" y="19913"/>
                  <a:pt x="14706" y="20250"/>
                </a:cubicBezTo>
                <a:cubicBezTo>
                  <a:pt x="13787" y="20588"/>
                  <a:pt x="12638" y="20756"/>
                  <a:pt x="11719" y="20756"/>
                </a:cubicBezTo>
                <a:cubicBezTo>
                  <a:pt x="11260" y="20756"/>
                  <a:pt x="11260" y="20756"/>
                  <a:pt x="11260" y="20756"/>
                </a:cubicBezTo>
                <a:cubicBezTo>
                  <a:pt x="11260" y="9450"/>
                  <a:pt x="11260" y="9450"/>
                  <a:pt x="11260" y="9450"/>
                </a:cubicBezTo>
                <a:cubicBezTo>
                  <a:pt x="15855" y="9450"/>
                  <a:pt x="15855" y="9450"/>
                  <a:pt x="15855" y="9450"/>
                </a:cubicBezTo>
                <a:cubicBezTo>
                  <a:pt x="16085" y="9450"/>
                  <a:pt x="16545" y="9281"/>
                  <a:pt x="16545" y="9112"/>
                </a:cubicBezTo>
                <a:cubicBezTo>
                  <a:pt x="16545" y="8944"/>
                  <a:pt x="16085" y="8775"/>
                  <a:pt x="15855" y="8775"/>
                </a:cubicBezTo>
                <a:cubicBezTo>
                  <a:pt x="11260" y="8775"/>
                  <a:pt x="11260" y="8775"/>
                  <a:pt x="11260" y="8775"/>
                </a:cubicBezTo>
                <a:cubicBezTo>
                  <a:pt x="11260" y="4556"/>
                  <a:pt x="11260" y="4556"/>
                  <a:pt x="11260" y="4556"/>
                </a:cubicBezTo>
                <a:cubicBezTo>
                  <a:pt x="11489" y="4387"/>
                  <a:pt x="11489" y="4387"/>
                  <a:pt x="11489" y="4387"/>
                </a:cubicBezTo>
                <a:cubicBezTo>
                  <a:pt x="12868" y="4219"/>
                  <a:pt x="13787" y="3375"/>
                  <a:pt x="13787" y="2194"/>
                </a:cubicBezTo>
                <a:cubicBezTo>
                  <a:pt x="13787" y="1012"/>
                  <a:pt x="12409" y="0"/>
                  <a:pt x="10800" y="0"/>
                </a:cubicBezTo>
                <a:cubicBezTo>
                  <a:pt x="9191" y="0"/>
                  <a:pt x="7813" y="1012"/>
                  <a:pt x="7813" y="2194"/>
                </a:cubicBezTo>
                <a:cubicBezTo>
                  <a:pt x="7813" y="3375"/>
                  <a:pt x="8732" y="4219"/>
                  <a:pt x="10111" y="4387"/>
                </a:cubicBezTo>
                <a:cubicBezTo>
                  <a:pt x="10340" y="4556"/>
                  <a:pt x="10340" y="4556"/>
                  <a:pt x="10340" y="4556"/>
                </a:cubicBezTo>
                <a:cubicBezTo>
                  <a:pt x="10340" y="8775"/>
                  <a:pt x="10340" y="8775"/>
                  <a:pt x="10340" y="8775"/>
                </a:cubicBezTo>
                <a:cubicBezTo>
                  <a:pt x="5745" y="8775"/>
                  <a:pt x="5745" y="8775"/>
                  <a:pt x="5745" y="8775"/>
                </a:cubicBezTo>
                <a:cubicBezTo>
                  <a:pt x="5285" y="8775"/>
                  <a:pt x="5055" y="8944"/>
                  <a:pt x="5055" y="9112"/>
                </a:cubicBezTo>
                <a:cubicBezTo>
                  <a:pt x="5055" y="9281"/>
                  <a:pt x="5285" y="9450"/>
                  <a:pt x="5745" y="9450"/>
                </a:cubicBezTo>
                <a:cubicBezTo>
                  <a:pt x="10340" y="9450"/>
                  <a:pt x="10340" y="9450"/>
                  <a:pt x="10340" y="9450"/>
                </a:cubicBezTo>
                <a:cubicBezTo>
                  <a:pt x="10340" y="20756"/>
                  <a:pt x="10340" y="20756"/>
                  <a:pt x="10340" y="20756"/>
                </a:cubicBezTo>
                <a:cubicBezTo>
                  <a:pt x="9881" y="20756"/>
                  <a:pt x="9881" y="20756"/>
                  <a:pt x="9881" y="20756"/>
                </a:cubicBezTo>
                <a:cubicBezTo>
                  <a:pt x="8962" y="20756"/>
                  <a:pt x="7813" y="20588"/>
                  <a:pt x="6894" y="20250"/>
                </a:cubicBezTo>
                <a:cubicBezTo>
                  <a:pt x="5745" y="19913"/>
                  <a:pt x="4596" y="19406"/>
                  <a:pt x="3677" y="18731"/>
                </a:cubicBezTo>
                <a:cubicBezTo>
                  <a:pt x="2757" y="17888"/>
                  <a:pt x="2068" y="17213"/>
                  <a:pt x="1379" y="16369"/>
                </a:cubicBezTo>
                <a:cubicBezTo>
                  <a:pt x="1149" y="16031"/>
                  <a:pt x="1149" y="16031"/>
                  <a:pt x="1149" y="16031"/>
                </a:cubicBezTo>
                <a:cubicBezTo>
                  <a:pt x="5515" y="16031"/>
                  <a:pt x="5515" y="16031"/>
                  <a:pt x="5515" y="16031"/>
                </a:cubicBezTo>
                <a:cubicBezTo>
                  <a:pt x="5745" y="16031"/>
                  <a:pt x="5974" y="15863"/>
                  <a:pt x="5974" y="15525"/>
                </a:cubicBezTo>
                <a:cubicBezTo>
                  <a:pt x="5974" y="15356"/>
                  <a:pt x="5745" y="15188"/>
                  <a:pt x="5515" y="15188"/>
                </a:cubicBezTo>
                <a:cubicBezTo>
                  <a:pt x="460" y="15188"/>
                  <a:pt x="460" y="15188"/>
                  <a:pt x="460" y="15188"/>
                </a:cubicBezTo>
                <a:cubicBezTo>
                  <a:pt x="230" y="15188"/>
                  <a:pt x="0" y="15356"/>
                  <a:pt x="0" y="15525"/>
                </a:cubicBezTo>
                <a:cubicBezTo>
                  <a:pt x="0" y="15694"/>
                  <a:pt x="0" y="15694"/>
                  <a:pt x="0" y="15694"/>
                </a:cubicBezTo>
                <a:cubicBezTo>
                  <a:pt x="0" y="15694"/>
                  <a:pt x="0" y="15694"/>
                  <a:pt x="0" y="15694"/>
                </a:cubicBezTo>
                <a:cubicBezTo>
                  <a:pt x="0" y="15694"/>
                  <a:pt x="0" y="15694"/>
                  <a:pt x="0" y="15694"/>
                </a:cubicBezTo>
                <a:cubicBezTo>
                  <a:pt x="1609" y="19238"/>
                  <a:pt x="5974" y="21600"/>
                  <a:pt x="10800" y="21600"/>
                </a:cubicBezTo>
                <a:cubicBezTo>
                  <a:pt x="10800" y="21600"/>
                  <a:pt x="10800" y="21600"/>
                  <a:pt x="10800" y="21600"/>
                </a:cubicBezTo>
                <a:cubicBezTo>
                  <a:pt x="15626" y="21600"/>
                  <a:pt x="20221" y="19238"/>
                  <a:pt x="21600" y="15694"/>
                </a:cubicBezTo>
                <a:close/>
                <a:moveTo>
                  <a:pt x="8732" y="2194"/>
                </a:moveTo>
                <a:cubicBezTo>
                  <a:pt x="8732" y="1519"/>
                  <a:pt x="9651" y="844"/>
                  <a:pt x="10800" y="844"/>
                </a:cubicBezTo>
                <a:cubicBezTo>
                  <a:pt x="11949" y="844"/>
                  <a:pt x="12868" y="1519"/>
                  <a:pt x="12868" y="2194"/>
                </a:cubicBezTo>
                <a:cubicBezTo>
                  <a:pt x="12868" y="3037"/>
                  <a:pt x="11949" y="3712"/>
                  <a:pt x="10800" y="3712"/>
                </a:cubicBezTo>
                <a:cubicBezTo>
                  <a:pt x="9651" y="3712"/>
                  <a:pt x="8732" y="3037"/>
                  <a:pt x="8732" y="2194"/>
                </a:cubicBezTo>
                <a:close/>
              </a:path>
            </a:pathLst>
          </a:custGeom>
          <a:solidFill>
            <a:schemeClr val="bg1"/>
          </a:solidFill>
          <a:ln w="12700">
            <a:miter lim="400000"/>
          </a:ln>
        </p:spPr>
        <p:txBody>
          <a:bodyPr tIns="91439" bIns="91439"/>
          <a:lstStyle/>
          <a:p>
            <a:endParaRPr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edge">
                                      <p:cBhvr>
                                        <p:cTn id="7" dur="2000"/>
                                        <p:tgtEl>
                                          <p:spTgt spid="39"/>
                                        </p:tgtEl>
                                      </p:cBhvr>
                                    </p:animEffect>
                                  </p:childTnLst>
                                </p:cTn>
                              </p:par>
                              <p:par>
                                <p:cTn id="8" presetID="2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edge">
                                      <p:cBhvr>
                                        <p:cTn id="10" dur="2000"/>
                                        <p:tgtEl>
                                          <p:spTgt spid="44"/>
                                        </p:tgtEl>
                                      </p:cBhvr>
                                    </p:animEffect>
                                  </p:childTnLst>
                                </p:cTn>
                              </p:par>
                              <p:par>
                                <p:cTn id="11" presetID="2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edge">
                                      <p:cBhvr>
                                        <p:cTn id="13" dur="2000"/>
                                        <p:tgtEl>
                                          <p:spTgt spid="34"/>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2000"/>
                                        <p:tgtEl>
                                          <p:spTgt spid="13"/>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heckerboard(across)">
                                      <p:cBhvr>
                                        <p:cTn id="24" dur="500"/>
                                        <p:tgtEl>
                                          <p:spTgt spid="4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checkerboard(across)">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checkerboard(across)">
                                      <p:cBhvr>
                                        <p:cTn id="32" dur="500"/>
                                        <p:tgtEl>
                                          <p:spTgt spid="5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checkerboard(across)">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174625" y="305435"/>
            <a:ext cx="10298430" cy="6200775"/>
            <a:chOff x="275" y="481"/>
            <a:chExt cx="16218" cy="9765"/>
          </a:xfrm>
        </p:grpSpPr>
        <p:pic>
          <p:nvPicPr>
            <p:cNvPr id="4" name="图片 3" descr="矩形 4"/>
            <p:cNvPicPr>
              <a:picLocks noChangeAspect="1"/>
            </p:cNvPicPr>
            <p:nvPr/>
          </p:nvPicPr>
          <p:blipFill>
            <a:blip r:embed="rId4"/>
            <a:stretch>
              <a:fillRect/>
            </a:stretch>
          </p:blipFill>
          <p:spPr>
            <a:xfrm>
              <a:off x="275" y="481"/>
              <a:ext cx="16219" cy="9243"/>
            </a:xfrm>
            <a:prstGeom prst="rect">
              <a:avLst/>
            </a:prstGeom>
          </p:spPr>
        </p:pic>
        <p:pic>
          <p:nvPicPr>
            <p:cNvPr id="3" name="图片 2" descr="天安门"/>
            <p:cNvPicPr>
              <a:picLocks noChangeAspect="1"/>
            </p:cNvPicPr>
            <p:nvPr/>
          </p:nvPicPr>
          <p:blipFill>
            <a:blip r:embed="rId5"/>
            <a:stretch>
              <a:fillRect/>
            </a:stretch>
          </p:blipFill>
          <p:spPr>
            <a:xfrm>
              <a:off x="539" y="5972"/>
              <a:ext cx="15690" cy="4275"/>
            </a:xfrm>
            <a:prstGeom prst="rect">
              <a:avLst/>
            </a:prstGeom>
          </p:spPr>
        </p:pic>
      </p:grpSp>
      <p:pic>
        <p:nvPicPr>
          <p:cNvPr id="7" name="图片 6" descr="矩形 3"/>
          <p:cNvPicPr>
            <a:picLocks noChangeAspect="1"/>
          </p:cNvPicPr>
          <p:nvPr/>
        </p:nvPicPr>
        <p:blipFill>
          <a:blip r:embed="rId6"/>
          <a:stretch>
            <a:fillRect/>
          </a:stretch>
        </p:blipFill>
        <p:spPr>
          <a:xfrm>
            <a:off x="2529205" y="762000"/>
            <a:ext cx="1487170" cy="2204085"/>
          </a:xfrm>
          <a:prstGeom prst="rect">
            <a:avLst/>
          </a:prstGeom>
        </p:spPr>
      </p:pic>
      <p:sp>
        <p:nvSpPr>
          <p:cNvPr id="27" name="文本框 26"/>
          <p:cNvSpPr txBox="1"/>
          <p:nvPr/>
        </p:nvSpPr>
        <p:spPr>
          <a:xfrm>
            <a:off x="3556635" y="3315334"/>
            <a:ext cx="3716248" cy="368300"/>
          </a:xfrm>
          <a:prstGeom prst="rect">
            <a:avLst/>
          </a:prstGeom>
          <a:noFill/>
        </p:spPr>
        <p:txBody>
          <a:bodyPr wrap="square" rtlCol="0">
            <a:spAutoFit/>
          </a:bodyPr>
          <a:lstStyle/>
          <a:p>
            <a:r>
              <a:rPr lang="zh-CN" altLang="en-US" b="1">
                <a:solidFill>
                  <a:srgbClr val="8C2324"/>
                </a:solidFill>
                <a:latin typeface="宋体" panose="02010600030101010101" pitchFamily="2" charset="-122"/>
                <a:ea typeface="宋体" panose="02010600030101010101" pitchFamily="2" charset="-122"/>
                <a:cs typeface="思源黑体 CN Normal" panose="020B0400000000000000" charset="-122"/>
              </a:rPr>
              <a:t>汇报人：</a:t>
            </a:r>
            <a:r>
              <a:rPr lang="en-US" altLang="zh-CN" b="1">
                <a:solidFill>
                  <a:srgbClr val="8C2324"/>
                </a:solidFill>
                <a:latin typeface="宋体" panose="02010600030101010101" pitchFamily="2" charset="-122"/>
                <a:ea typeface="宋体" panose="02010600030101010101" pitchFamily="2" charset="-122"/>
                <a:cs typeface="思源黑体 CN Normal" panose="020B0400000000000000" charset="-122"/>
              </a:rPr>
              <a:t>xiazaii  </a:t>
            </a:r>
            <a:r>
              <a:rPr lang="zh-CN" altLang="en-US" b="1">
                <a:solidFill>
                  <a:srgbClr val="8C2324"/>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b="1" dirty="0">
              <a:solidFill>
                <a:srgbClr val="8C2324"/>
              </a:solidFill>
              <a:latin typeface="宋体" panose="02010600030101010101" pitchFamily="2" charset="-122"/>
              <a:ea typeface="宋体" panose="02010600030101010101" pitchFamily="2" charset="-122"/>
              <a:cs typeface="思源黑体 CN Normal" panose="020B0400000000000000" charset="-122"/>
            </a:endParaRPr>
          </a:p>
        </p:txBody>
      </p:sp>
      <p:pic>
        <p:nvPicPr>
          <p:cNvPr id="14" name="图片 13" descr="矩形 3 拷贝"/>
          <p:cNvPicPr>
            <a:picLocks noChangeAspect="1"/>
          </p:cNvPicPr>
          <p:nvPr/>
        </p:nvPicPr>
        <p:blipFill>
          <a:blip r:embed="rId7"/>
          <a:stretch>
            <a:fillRect/>
          </a:stretch>
        </p:blipFill>
        <p:spPr>
          <a:xfrm>
            <a:off x="2845435" y="1403985"/>
            <a:ext cx="1421130" cy="2105660"/>
          </a:xfrm>
          <a:prstGeom prst="rect">
            <a:avLst/>
          </a:prstGeom>
        </p:spPr>
      </p:pic>
      <p:pic>
        <p:nvPicPr>
          <p:cNvPr id="15" name="图片 14" descr="矩形 3 拷贝 2"/>
          <p:cNvPicPr>
            <a:picLocks noChangeAspect="1"/>
          </p:cNvPicPr>
          <p:nvPr/>
        </p:nvPicPr>
        <p:blipFill>
          <a:blip r:embed="rId8"/>
          <a:stretch>
            <a:fillRect/>
          </a:stretch>
        </p:blipFill>
        <p:spPr>
          <a:xfrm>
            <a:off x="7138670" y="1150620"/>
            <a:ext cx="810895" cy="2370455"/>
          </a:xfrm>
          <a:prstGeom prst="rect">
            <a:avLst/>
          </a:prstGeom>
        </p:spPr>
      </p:pic>
      <p:grpSp>
        <p:nvGrpSpPr>
          <p:cNvPr id="16" name="组合 15"/>
          <p:cNvGrpSpPr/>
          <p:nvPr/>
        </p:nvGrpSpPr>
        <p:grpSpPr>
          <a:xfrm>
            <a:off x="3105785" y="956945"/>
            <a:ext cx="4495165" cy="2152650"/>
            <a:chOff x="4890" y="1521"/>
            <a:chExt cx="7079" cy="3390"/>
          </a:xfrm>
        </p:grpSpPr>
        <p:grpSp>
          <p:nvGrpSpPr>
            <p:cNvPr id="9" name="组合 8"/>
            <p:cNvGrpSpPr/>
            <p:nvPr/>
          </p:nvGrpSpPr>
          <p:grpSpPr>
            <a:xfrm>
              <a:off x="4890" y="1521"/>
              <a:ext cx="6990" cy="3390"/>
              <a:chOff x="6574" y="2910"/>
              <a:chExt cx="7426" cy="3572"/>
            </a:xfrm>
          </p:grpSpPr>
          <p:pic>
            <p:nvPicPr>
              <p:cNvPr id="8" name="图片 7" descr="shutterstock_126845480 拷贝"/>
              <p:cNvPicPr>
                <a:picLocks noChangeAspect="1"/>
              </p:cNvPicPr>
              <p:nvPr/>
            </p:nvPicPr>
            <p:blipFill>
              <a:blip r:embed="rId9"/>
              <a:stretch>
                <a:fillRect/>
              </a:stretch>
            </p:blipFill>
            <p:spPr>
              <a:xfrm>
                <a:off x="6600" y="2955"/>
                <a:ext cx="7375" cy="3482"/>
              </a:xfrm>
              <a:prstGeom prst="rect">
                <a:avLst/>
              </a:prstGeom>
            </p:spPr>
          </p:pic>
          <p:pic>
            <p:nvPicPr>
              <p:cNvPr id="5" name="图片 4" descr="矩形 5"/>
              <p:cNvPicPr>
                <a:picLocks noChangeAspect="1"/>
              </p:cNvPicPr>
              <p:nvPr/>
            </p:nvPicPr>
            <p:blipFill>
              <a:blip r:embed="rId10"/>
              <a:stretch>
                <a:fillRect/>
              </a:stretch>
            </p:blipFill>
            <p:spPr>
              <a:xfrm>
                <a:off x="6574" y="2910"/>
                <a:ext cx="7426" cy="3572"/>
              </a:xfrm>
              <a:prstGeom prst="rect">
                <a:avLst/>
              </a:prstGeom>
            </p:spPr>
          </p:pic>
        </p:grpSp>
        <p:sp>
          <p:nvSpPr>
            <p:cNvPr id="21" name="文本框 20"/>
            <p:cNvSpPr txBox="1"/>
            <p:nvPr/>
          </p:nvSpPr>
          <p:spPr>
            <a:xfrm>
              <a:off x="5454" y="3134"/>
              <a:ext cx="6515" cy="1307"/>
            </a:xfrm>
            <a:prstGeom prst="rect">
              <a:avLst/>
            </a:prstGeom>
            <a:noFill/>
          </p:spPr>
          <p:txBody>
            <a:bodyPr wrap="square" rtlCol="0">
              <a:spAutoFit/>
            </a:bodyPr>
            <a:lstStyle/>
            <a:p>
              <a:r>
                <a:rPr lang="zh-CN" altLang="en-US" sz="4800" b="1" dirty="0">
                  <a:solidFill>
                    <a:srgbClr val="8C2324"/>
                  </a:solidFill>
                  <a:latin typeface="宋体" panose="02010600030101010101" pitchFamily="2" charset="-122"/>
                  <a:ea typeface="宋体" panose="02010600030101010101" pitchFamily="2" charset="-122"/>
                  <a:cs typeface="思源黑体 CN Normal" panose="020B0400000000000000" charset="-122"/>
                </a:rPr>
                <a:t>感谢您的观看</a:t>
              </a:r>
            </a:p>
          </p:txBody>
        </p:sp>
        <p:sp>
          <p:nvSpPr>
            <p:cNvPr id="6" name="Freeform 29"/>
            <p:cNvSpPr/>
            <p:nvPr/>
          </p:nvSpPr>
          <p:spPr bwMode="auto">
            <a:xfrm>
              <a:off x="7783" y="1812"/>
              <a:ext cx="1229" cy="1098"/>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8C2324"/>
            </a:solidFill>
            <a:ln>
              <a:noFill/>
            </a:ln>
          </p:spPr>
          <p:txBody>
            <a:bodyPr vert="horz" wrap="square" lIns="91440" tIns="45720" rIns="91440" bIns="45720" numCol="1" anchor="t" anchorCtr="0" compatLnSpc="1"/>
            <a:lstStyle/>
            <a:p>
              <a:endParaRPr lang="zh-CN" altLang="en-US" sz="135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1dfead933ef96d30134e77fad0861e22 拷贝 2"/>
          <p:cNvPicPr>
            <a:picLocks noChangeAspect="1"/>
          </p:cNvPicPr>
          <p:nvPr/>
        </p:nvPicPr>
        <p:blipFill>
          <a:blip r:embed="rId4"/>
          <a:stretch>
            <a:fillRect/>
          </a:stretch>
        </p:blipFill>
        <p:spPr>
          <a:xfrm flipH="1">
            <a:off x="17780" y="3269615"/>
            <a:ext cx="4404995" cy="3213735"/>
          </a:xfrm>
          <a:prstGeom prst="rect">
            <a:avLst/>
          </a:prstGeom>
        </p:spPr>
      </p:pic>
      <p:pic>
        <p:nvPicPr>
          <p:cNvPr id="31" name="图片 30" descr="矩形 4"/>
          <p:cNvPicPr>
            <a:picLocks noChangeAspect="1"/>
          </p:cNvPicPr>
          <p:nvPr/>
        </p:nvPicPr>
        <p:blipFill>
          <a:blip r:embed="rId5"/>
          <a:stretch>
            <a:fillRect/>
          </a:stretch>
        </p:blipFill>
        <p:spPr>
          <a:xfrm>
            <a:off x="260350" y="305435"/>
            <a:ext cx="10299065" cy="5869305"/>
          </a:xfrm>
          <a:prstGeom prst="rect">
            <a:avLst/>
          </a:prstGeom>
        </p:spPr>
      </p:pic>
      <p:pic>
        <p:nvPicPr>
          <p:cNvPr id="2" name="图片 1" descr="矩形 3 拷贝"/>
          <p:cNvPicPr>
            <a:picLocks noChangeAspect="1"/>
          </p:cNvPicPr>
          <p:nvPr/>
        </p:nvPicPr>
        <p:blipFill>
          <a:blip r:embed="rId6"/>
          <a:stretch>
            <a:fillRect/>
          </a:stretch>
        </p:blipFill>
        <p:spPr>
          <a:xfrm>
            <a:off x="4079875" y="842645"/>
            <a:ext cx="2526665" cy="852170"/>
          </a:xfrm>
          <a:prstGeom prst="rect">
            <a:avLst/>
          </a:prstGeom>
        </p:spPr>
      </p:pic>
      <p:sp>
        <p:nvSpPr>
          <p:cNvPr id="23" name="文本框 22"/>
          <p:cNvSpPr txBox="1"/>
          <p:nvPr/>
        </p:nvSpPr>
        <p:spPr>
          <a:xfrm>
            <a:off x="4735195" y="915670"/>
            <a:ext cx="1529576" cy="706755"/>
          </a:xfrm>
          <a:prstGeom prst="rect">
            <a:avLst/>
          </a:prstGeom>
          <a:noFill/>
        </p:spPr>
        <p:txBody>
          <a:bodyPr wrap="square" rtlCol="0">
            <a:spAutoFit/>
          </a:bodyPr>
          <a:lstStyle/>
          <a:p>
            <a:r>
              <a:rPr lang="zh-CN" altLang="zh-CN" sz="4000" dirty="0">
                <a:solidFill>
                  <a:srgbClr val="8C2324"/>
                </a:solidFill>
                <a:latin typeface="宋体" panose="02010600030101010101" pitchFamily="2" charset="-122"/>
                <a:ea typeface="宋体" panose="02010600030101010101" pitchFamily="2" charset="-122"/>
                <a:cs typeface="思源黑体 CN Normal" panose="020B0400000000000000" charset="-122"/>
              </a:rPr>
              <a:t>目 录</a:t>
            </a:r>
          </a:p>
        </p:txBody>
      </p:sp>
      <p:grpSp>
        <p:nvGrpSpPr>
          <p:cNvPr id="8" name="组合 7"/>
          <p:cNvGrpSpPr/>
          <p:nvPr/>
        </p:nvGrpSpPr>
        <p:grpSpPr>
          <a:xfrm>
            <a:off x="1152843" y="2168843"/>
            <a:ext cx="3700820" cy="796566"/>
            <a:chOff x="2042" y="3416"/>
            <a:chExt cx="5828" cy="1254"/>
          </a:xfrm>
        </p:grpSpPr>
        <p:pic>
          <p:nvPicPr>
            <p:cNvPr id="3" name="图片 2" descr="矩形 10 拷贝 2"/>
            <p:cNvPicPr>
              <a:picLocks noChangeAspect="1"/>
            </p:cNvPicPr>
            <p:nvPr/>
          </p:nvPicPr>
          <p:blipFill>
            <a:blip r:embed="rId7"/>
            <a:stretch>
              <a:fillRect/>
            </a:stretch>
          </p:blipFill>
          <p:spPr>
            <a:xfrm>
              <a:off x="2042" y="3416"/>
              <a:ext cx="1216" cy="1216"/>
            </a:xfrm>
            <a:prstGeom prst="rect">
              <a:avLst/>
            </a:prstGeom>
          </p:spPr>
        </p:pic>
        <p:sp>
          <p:nvSpPr>
            <p:cNvPr id="28" name="文本框 27"/>
            <p:cNvSpPr txBox="1"/>
            <p:nvPr/>
          </p:nvSpPr>
          <p:spPr>
            <a:xfrm>
              <a:off x="3620" y="3662"/>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34" name="文本框 33"/>
            <p:cNvSpPr txBox="1"/>
            <p:nvPr/>
          </p:nvSpPr>
          <p:spPr>
            <a:xfrm>
              <a:off x="2210" y="3661"/>
              <a:ext cx="879" cy="725"/>
            </a:xfrm>
            <a:prstGeom prst="rect">
              <a:avLst/>
            </a:prstGeom>
            <a:noFill/>
          </p:spPr>
          <p:txBody>
            <a:bodyPr wrap="square" rtlCol="0">
              <a:spAutoFit/>
            </a:bodyPr>
            <a:lstStyle/>
            <a:p>
              <a:r>
                <a:rPr lang="en-US" altLang="zh-CN" sz="2400" dirty="0">
                  <a:solidFill>
                    <a:srgbClr val="8C2324"/>
                  </a:solidFill>
                  <a:latin typeface="宋体" panose="02010600030101010101" pitchFamily="2" charset="-122"/>
                  <a:ea typeface="宋体" panose="02010600030101010101" pitchFamily="2" charset="-122"/>
                  <a:cs typeface="思源黑体 CN Normal" panose="020B0400000000000000" charset="-122"/>
                </a:rPr>
                <a:t>01</a:t>
              </a:r>
            </a:p>
          </p:txBody>
        </p:sp>
        <p:pic>
          <p:nvPicPr>
            <p:cNvPr id="4" name="图片 3" descr="形状 1 拷贝 2"/>
            <p:cNvPicPr>
              <a:picLocks noChangeAspect="1"/>
            </p:cNvPicPr>
            <p:nvPr/>
          </p:nvPicPr>
          <p:blipFill>
            <a:blip r:embed="rId8"/>
            <a:stretch>
              <a:fillRect/>
            </a:stretch>
          </p:blipFill>
          <p:spPr>
            <a:xfrm>
              <a:off x="3277" y="4633"/>
              <a:ext cx="4592" cy="37"/>
            </a:xfrm>
            <a:prstGeom prst="rect">
              <a:avLst/>
            </a:prstGeom>
          </p:spPr>
        </p:pic>
      </p:grpSp>
      <p:grpSp>
        <p:nvGrpSpPr>
          <p:cNvPr id="10" name="组合 9"/>
          <p:cNvGrpSpPr/>
          <p:nvPr/>
        </p:nvGrpSpPr>
        <p:grpSpPr>
          <a:xfrm>
            <a:off x="5794375" y="2169160"/>
            <a:ext cx="3700145" cy="796290"/>
            <a:chOff x="2042" y="3416"/>
            <a:chExt cx="5827" cy="1254"/>
          </a:xfrm>
        </p:grpSpPr>
        <p:pic>
          <p:nvPicPr>
            <p:cNvPr id="11" name="图片 10" descr="矩形 10 拷贝 2"/>
            <p:cNvPicPr>
              <a:picLocks noChangeAspect="1"/>
            </p:cNvPicPr>
            <p:nvPr/>
          </p:nvPicPr>
          <p:blipFill>
            <a:blip r:embed="rId7"/>
            <a:stretch>
              <a:fillRect/>
            </a:stretch>
          </p:blipFill>
          <p:spPr>
            <a:xfrm>
              <a:off x="2042" y="3416"/>
              <a:ext cx="1216" cy="1216"/>
            </a:xfrm>
            <a:prstGeom prst="rect">
              <a:avLst/>
            </a:prstGeom>
          </p:spPr>
        </p:pic>
        <p:sp>
          <p:nvSpPr>
            <p:cNvPr id="13" name="文本框 12"/>
            <p:cNvSpPr txBox="1"/>
            <p:nvPr/>
          </p:nvSpPr>
          <p:spPr>
            <a:xfrm>
              <a:off x="3620" y="3662"/>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14" name="文本框 13"/>
            <p:cNvSpPr txBox="1"/>
            <p:nvPr/>
          </p:nvSpPr>
          <p:spPr>
            <a:xfrm>
              <a:off x="2210" y="3661"/>
              <a:ext cx="879" cy="725"/>
            </a:xfrm>
            <a:prstGeom prst="rect">
              <a:avLst/>
            </a:prstGeom>
            <a:noFill/>
          </p:spPr>
          <p:txBody>
            <a:bodyPr wrap="square" rtlCol="0">
              <a:spAutoFit/>
            </a:bodyPr>
            <a:lstStyle/>
            <a:p>
              <a:r>
                <a:rPr lang="en-US" altLang="zh-CN" sz="2400" dirty="0">
                  <a:solidFill>
                    <a:srgbClr val="8C2324"/>
                  </a:solidFill>
                  <a:latin typeface="宋体" panose="02010600030101010101" pitchFamily="2" charset="-122"/>
                  <a:ea typeface="宋体" panose="02010600030101010101" pitchFamily="2" charset="-122"/>
                  <a:cs typeface="思源黑体 CN Normal" panose="020B0400000000000000" charset="-122"/>
                </a:rPr>
                <a:t>02</a:t>
              </a:r>
            </a:p>
          </p:txBody>
        </p:sp>
        <p:pic>
          <p:nvPicPr>
            <p:cNvPr id="15" name="图片 14" descr="形状 1 拷贝 2"/>
            <p:cNvPicPr>
              <a:picLocks noChangeAspect="1"/>
            </p:cNvPicPr>
            <p:nvPr/>
          </p:nvPicPr>
          <p:blipFill>
            <a:blip r:embed="rId8"/>
            <a:stretch>
              <a:fillRect/>
            </a:stretch>
          </p:blipFill>
          <p:spPr>
            <a:xfrm>
              <a:off x="3277" y="4633"/>
              <a:ext cx="4592" cy="37"/>
            </a:xfrm>
            <a:prstGeom prst="rect">
              <a:avLst/>
            </a:prstGeom>
          </p:spPr>
        </p:pic>
      </p:grpSp>
      <p:grpSp>
        <p:nvGrpSpPr>
          <p:cNvPr id="16" name="组合 15"/>
          <p:cNvGrpSpPr/>
          <p:nvPr/>
        </p:nvGrpSpPr>
        <p:grpSpPr>
          <a:xfrm>
            <a:off x="1153160" y="3801110"/>
            <a:ext cx="3700145" cy="796290"/>
            <a:chOff x="2042" y="3416"/>
            <a:chExt cx="5827" cy="1254"/>
          </a:xfrm>
        </p:grpSpPr>
        <p:pic>
          <p:nvPicPr>
            <p:cNvPr id="17" name="图片 16" descr="矩形 10 拷贝 2"/>
            <p:cNvPicPr>
              <a:picLocks noChangeAspect="1"/>
            </p:cNvPicPr>
            <p:nvPr/>
          </p:nvPicPr>
          <p:blipFill>
            <a:blip r:embed="rId7"/>
            <a:stretch>
              <a:fillRect/>
            </a:stretch>
          </p:blipFill>
          <p:spPr>
            <a:xfrm>
              <a:off x="2042" y="3416"/>
              <a:ext cx="1216" cy="1216"/>
            </a:xfrm>
            <a:prstGeom prst="rect">
              <a:avLst/>
            </a:prstGeom>
          </p:spPr>
        </p:pic>
        <p:sp>
          <p:nvSpPr>
            <p:cNvPr id="19" name="文本框 18"/>
            <p:cNvSpPr txBox="1"/>
            <p:nvPr/>
          </p:nvSpPr>
          <p:spPr>
            <a:xfrm>
              <a:off x="3620" y="3662"/>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20" name="文本框 19"/>
            <p:cNvSpPr txBox="1"/>
            <p:nvPr/>
          </p:nvSpPr>
          <p:spPr>
            <a:xfrm>
              <a:off x="2210" y="3661"/>
              <a:ext cx="879" cy="725"/>
            </a:xfrm>
            <a:prstGeom prst="rect">
              <a:avLst/>
            </a:prstGeom>
            <a:noFill/>
          </p:spPr>
          <p:txBody>
            <a:bodyPr wrap="square" rtlCol="0">
              <a:spAutoFit/>
            </a:bodyPr>
            <a:lstStyle/>
            <a:p>
              <a:r>
                <a:rPr lang="en-US" altLang="zh-CN" sz="2400" dirty="0">
                  <a:solidFill>
                    <a:srgbClr val="8C2324"/>
                  </a:solidFill>
                  <a:latin typeface="宋体" panose="02010600030101010101" pitchFamily="2" charset="-122"/>
                  <a:ea typeface="宋体" panose="02010600030101010101" pitchFamily="2" charset="-122"/>
                  <a:cs typeface="思源黑体 CN Normal" panose="020B0400000000000000" charset="-122"/>
                </a:rPr>
                <a:t>03</a:t>
              </a:r>
            </a:p>
          </p:txBody>
        </p:sp>
        <p:pic>
          <p:nvPicPr>
            <p:cNvPr id="22" name="图片 21" descr="形状 1 拷贝 2"/>
            <p:cNvPicPr>
              <a:picLocks noChangeAspect="1"/>
            </p:cNvPicPr>
            <p:nvPr/>
          </p:nvPicPr>
          <p:blipFill>
            <a:blip r:embed="rId8"/>
            <a:stretch>
              <a:fillRect/>
            </a:stretch>
          </p:blipFill>
          <p:spPr>
            <a:xfrm>
              <a:off x="3277" y="4633"/>
              <a:ext cx="4592" cy="37"/>
            </a:xfrm>
            <a:prstGeom prst="rect">
              <a:avLst/>
            </a:prstGeom>
          </p:spPr>
        </p:pic>
      </p:grpSp>
      <p:grpSp>
        <p:nvGrpSpPr>
          <p:cNvPr id="24" name="组合 23"/>
          <p:cNvGrpSpPr/>
          <p:nvPr/>
        </p:nvGrpSpPr>
        <p:grpSpPr>
          <a:xfrm>
            <a:off x="5794375" y="3801110"/>
            <a:ext cx="3700145" cy="796290"/>
            <a:chOff x="2042" y="3416"/>
            <a:chExt cx="5827" cy="1254"/>
          </a:xfrm>
        </p:grpSpPr>
        <p:pic>
          <p:nvPicPr>
            <p:cNvPr id="25" name="图片 24" descr="矩形 10 拷贝 2"/>
            <p:cNvPicPr>
              <a:picLocks noChangeAspect="1"/>
            </p:cNvPicPr>
            <p:nvPr/>
          </p:nvPicPr>
          <p:blipFill>
            <a:blip r:embed="rId7"/>
            <a:stretch>
              <a:fillRect/>
            </a:stretch>
          </p:blipFill>
          <p:spPr>
            <a:xfrm>
              <a:off x="2042" y="3416"/>
              <a:ext cx="1216" cy="1216"/>
            </a:xfrm>
            <a:prstGeom prst="rect">
              <a:avLst/>
            </a:prstGeom>
          </p:spPr>
        </p:pic>
        <p:sp>
          <p:nvSpPr>
            <p:cNvPr id="26" name="文本框 25"/>
            <p:cNvSpPr txBox="1"/>
            <p:nvPr/>
          </p:nvSpPr>
          <p:spPr>
            <a:xfrm>
              <a:off x="3620" y="3662"/>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27" name="文本框 26"/>
            <p:cNvSpPr txBox="1"/>
            <p:nvPr/>
          </p:nvSpPr>
          <p:spPr>
            <a:xfrm>
              <a:off x="2210" y="3661"/>
              <a:ext cx="879" cy="725"/>
            </a:xfrm>
            <a:prstGeom prst="rect">
              <a:avLst/>
            </a:prstGeom>
            <a:noFill/>
          </p:spPr>
          <p:txBody>
            <a:bodyPr wrap="square" rtlCol="0">
              <a:spAutoFit/>
            </a:bodyPr>
            <a:lstStyle/>
            <a:p>
              <a:r>
                <a:rPr lang="en-US" altLang="zh-CN" sz="2400" dirty="0">
                  <a:solidFill>
                    <a:srgbClr val="8C2324"/>
                  </a:solidFill>
                  <a:latin typeface="宋体" panose="02010600030101010101" pitchFamily="2" charset="-122"/>
                  <a:ea typeface="宋体" panose="02010600030101010101" pitchFamily="2" charset="-122"/>
                  <a:cs typeface="思源黑体 CN Normal" panose="020B0400000000000000" charset="-122"/>
                </a:rPr>
                <a:t>04</a:t>
              </a:r>
            </a:p>
          </p:txBody>
        </p:sp>
        <p:pic>
          <p:nvPicPr>
            <p:cNvPr id="29" name="图片 28" descr="形状 1 拷贝 2"/>
            <p:cNvPicPr>
              <a:picLocks noChangeAspect="1"/>
            </p:cNvPicPr>
            <p:nvPr/>
          </p:nvPicPr>
          <p:blipFill>
            <a:blip r:embed="rId8"/>
            <a:stretch>
              <a:fillRect/>
            </a:stretch>
          </p:blipFill>
          <p:spPr>
            <a:xfrm>
              <a:off x="3277" y="4633"/>
              <a:ext cx="4592" cy="3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
                                        <p:tgtEl>
                                          <p:spTgt spid="2"/>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2095" y="305435"/>
            <a:ext cx="10299065" cy="5869305"/>
          </a:xfrm>
          <a:prstGeom prst="rect">
            <a:avLst/>
          </a:prstGeom>
        </p:spPr>
      </p:pic>
      <p:sp>
        <p:nvSpPr>
          <p:cNvPr id="28" name="文本框 27"/>
          <p:cNvSpPr txBox="1"/>
          <p:nvPr/>
        </p:nvSpPr>
        <p:spPr>
          <a:xfrm>
            <a:off x="4952683" y="560070"/>
            <a:ext cx="897890" cy="830997"/>
          </a:xfrm>
          <a:prstGeom prst="rect">
            <a:avLst/>
          </a:prstGeom>
          <a:noFill/>
        </p:spPr>
        <p:txBody>
          <a:bodyPr wrap="square" rtlCol="0">
            <a:spAutoFit/>
          </a:bodyPr>
          <a:lstStyle/>
          <a:p>
            <a:r>
              <a:rPr lang="zh-CN" altLang="zh-CN" sz="2400" dirty="0">
                <a:solidFill>
                  <a:srgbClr val="8C2324"/>
                </a:solidFill>
                <a:latin typeface="宋体" panose="02010600030101010101" pitchFamily="2" charset="-122"/>
                <a:ea typeface="宋体" panose="02010600030101010101" pitchFamily="2" charset="-122"/>
                <a:cs typeface="思源黑体 CN Normal" panose="020B0400000000000000" charset="-122"/>
              </a:rPr>
              <a:t>前 言</a:t>
            </a:r>
          </a:p>
        </p:txBody>
      </p:sp>
      <p:cxnSp>
        <p:nvCxnSpPr>
          <p:cNvPr id="6" name="直接连接符 5"/>
          <p:cNvCxnSpPr/>
          <p:nvPr/>
        </p:nvCxnSpPr>
        <p:spPr>
          <a:xfrm>
            <a:off x="3499485" y="1163955"/>
            <a:ext cx="3804285" cy="0"/>
          </a:xfrm>
          <a:prstGeom prst="line">
            <a:avLst/>
          </a:prstGeom>
          <a:ln>
            <a:solidFill>
              <a:srgbClr val="8C2324"/>
            </a:solidFill>
          </a:ln>
        </p:spPr>
        <p:style>
          <a:lnRef idx="2">
            <a:schemeClr val="accent2"/>
          </a:lnRef>
          <a:fillRef idx="0">
            <a:schemeClr val="accent2"/>
          </a:fillRef>
          <a:effectRef idx="1">
            <a:schemeClr val="accent2"/>
          </a:effectRef>
          <a:fontRef idx="minor">
            <a:schemeClr val="tx1"/>
          </a:fontRef>
        </p:style>
      </p:cxnSp>
      <p:pic>
        <p:nvPicPr>
          <p:cNvPr id="30" name="图片 29" descr="1dfead933ef96d30134e77fad0861e22 拷贝 2"/>
          <p:cNvPicPr>
            <a:picLocks noChangeAspect="1"/>
          </p:cNvPicPr>
          <p:nvPr/>
        </p:nvPicPr>
        <p:blipFill>
          <a:blip r:embed="rId4"/>
          <a:stretch>
            <a:fillRect/>
          </a:stretch>
        </p:blipFill>
        <p:spPr>
          <a:xfrm>
            <a:off x="5845810" y="2884805"/>
            <a:ext cx="4973320" cy="3628390"/>
          </a:xfrm>
          <a:prstGeom prst="rect">
            <a:avLst/>
          </a:prstGeom>
        </p:spPr>
      </p:pic>
      <p:sp>
        <p:nvSpPr>
          <p:cNvPr id="16" name="矩形 15"/>
          <p:cNvSpPr/>
          <p:nvPr/>
        </p:nvSpPr>
        <p:spPr>
          <a:xfrm>
            <a:off x="972185" y="1577975"/>
            <a:ext cx="8877935" cy="787523"/>
          </a:xfrm>
          <a:prstGeom prst="rect">
            <a:avLst/>
          </a:prstGeom>
        </p:spPr>
        <p:txBody>
          <a:bodyPr wrap="square">
            <a:spAutoFit/>
          </a:bodyPr>
          <a:lstStyle/>
          <a:p>
            <a:pPr>
              <a:lnSpc>
                <a:spcPct val="150000"/>
              </a:lnSpc>
              <a:buClr>
                <a:srgbClr val="FFFF00"/>
              </a:buClr>
            </a:pPr>
            <a:r>
              <a:rPr lang="en-US" altLang="zh-CN"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2017</a:t>
            </a:r>
            <a:r>
              <a:rPr lang="zh-CN" altLang="en-US"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年</a:t>
            </a:r>
            <a:r>
              <a:rPr lang="en-US" altLang="zh-CN"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10</a:t>
            </a:r>
            <a:r>
              <a:rPr lang="zh-CN" altLang="en-US"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月</a:t>
            </a:r>
            <a:r>
              <a:rPr lang="en-US" altLang="zh-CN"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18</a:t>
            </a:r>
            <a:r>
              <a:rPr lang="zh-CN" altLang="en-US"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日，中国共产党第十九次全国代表大会在北京人民大会堂隆重开幕。习近平总书记代表第十八届中央委员会向大会作报告。</a:t>
            </a:r>
          </a:p>
        </p:txBody>
      </p:sp>
      <p:sp>
        <p:nvSpPr>
          <p:cNvPr id="17" name="矩形 16"/>
          <p:cNvSpPr/>
          <p:nvPr/>
        </p:nvSpPr>
        <p:spPr>
          <a:xfrm>
            <a:off x="972185" y="2557145"/>
            <a:ext cx="8877935" cy="1568450"/>
          </a:xfrm>
          <a:prstGeom prst="rect">
            <a:avLst/>
          </a:prstGeom>
        </p:spPr>
        <p:txBody>
          <a:bodyPr wrap="square">
            <a:spAutoFit/>
          </a:bodyPr>
          <a:lstStyle/>
          <a:p>
            <a:pPr>
              <a:lnSpc>
                <a:spcPct val="150000"/>
              </a:lnSpc>
              <a:buClr>
                <a:srgbClr val="FFFF00"/>
              </a:buClr>
            </a:pPr>
            <a:r>
              <a:rPr lang="zh-CN" altLang="en-US"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这次大会，是在全面建成小康社会决胜阶段、中国特色社会主义发展关键时期召开的一次十分重要的大会，我们党将明确宣示举什么旗、走什么路、以什么样的精神状态、担负什么样的历史使命、实现什么样的奋斗目标，将提出具有全局性、战略性、前瞻性的行动纲领。</a:t>
            </a:r>
          </a:p>
        </p:txBody>
      </p:sp>
      <p:sp>
        <p:nvSpPr>
          <p:cNvPr id="27" name="矩形 26"/>
          <p:cNvSpPr/>
          <p:nvPr/>
        </p:nvSpPr>
        <p:spPr>
          <a:xfrm>
            <a:off x="961390" y="4410710"/>
            <a:ext cx="8877935" cy="773289"/>
          </a:xfrm>
          <a:prstGeom prst="rect">
            <a:avLst/>
          </a:prstGeom>
        </p:spPr>
        <p:txBody>
          <a:bodyPr wrap="square">
            <a:spAutoFit/>
          </a:bodyPr>
          <a:lstStyle/>
          <a:p>
            <a:pPr>
              <a:lnSpc>
                <a:spcPct val="150000"/>
              </a:lnSpc>
              <a:buClr>
                <a:srgbClr val="FFFF00"/>
              </a:buClr>
            </a:pPr>
            <a:r>
              <a:rPr lang="zh-CN" altLang="en-US" sz="1600" spc="3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广大党员干部要深入学习贯彻十九大精神，形成浓厚的宣传氛围，引导全体党员干部群众把思想和行动统一到党的十九大精神上来。</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6" grpId="0"/>
      <p:bldP spid="17"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grpSp>
        <p:nvGrpSpPr>
          <p:cNvPr id="8" name="组合 7"/>
          <p:cNvGrpSpPr/>
          <p:nvPr/>
        </p:nvGrpSpPr>
        <p:grpSpPr>
          <a:xfrm>
            <a:off x="3272790" y="1905000"/>
            <a:ext cx="4257675" cy="2671445"/>
            <a:chOff x="5154" y="3000"/>
            <a:chExt cx="6705" cy="4207"/>
          </a:xfrm>
        </p:grpSpPr>
        <p:sp>
          <p:nvSpPr>
            <p:cNvPr id="2" name="文本框 1"/>
            <p:cNvSpPr txBox="1"/>
            <p:nvPr/>
          </p:nvSpPr>
          <p:spPr>
            <a:xfrm>
              <a:off x="7936" y="3000"/>
              <a:ext cx="1249" cy="1016"/>
            </a:xfrm>
            <a:prstGeom prst="rect">
              <a:avLst/>
            </a:prstGeom>
            <a:noFill/>
          </p:spPr>
          <p:txBody>
            <a:bodyPr wrap="square" rtlCol="0">
              <a:spAutoFit/>
            </a:bodyPr>
            <a:lstStyle/>
            <a:p>
              <a:r>
                <a:rPr lang="en-US" altLang="zh-CN" sz="3600" b="1" i="1" dirty="0">
                  <a:solidFill>
                    <a:srgbClr val="8C2324"/>
                  </a:solidFill>
                  <a:latin typeface="宋体" panose="02010600030101010101" pitchFamily="2" charset="-122"/>
                  <a:ea typeface="宋体" panose="02010600030101010101" pitchFamily="2" charset="-122"/>
                  <a:cs typeface="思源黑体 CN Normal" panose="020B0400000000000000" charset="-122"/>
                </a:rPr>
                <a:t>01</a:t>
              </a:r>
            </a:p>
          </p:txBody>
        </p:sp>
        <p:sp>
          <p:nvSpPr>
            <p:cNvPr id="28" name="文本框 27"/>
            <p:cNvSpPr txBox="1"/>
            <p:nvPr/>
          </p:nvSpPr>
          <p:spPr>
            <a:xfrm>
              <a:off x="6553" y="4751"/>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4" name="TextBox 11"/>
            <p:cNvSpPr txBox="1"/>
            <p:nvPr/>
          </p:nvSpPr>
          <p:spPr>
            <a:xfrm>
              <a:off x="5154" y="5706"/>
              <a:ext cx="6705"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cxnSp>
          <p:nvCxnSpPr>
            <p:cNvPr id="6" name="直接连接符 5"/>
            <p:cNvCxnSpPr/>
            <p:nvPr/>
          </p:nvCxnSpPr>
          <p:spPr>
            <a:xfrm>
              <a:off x="5511" y="4294"/>
              <a:ext cx="5991" cy="0"/>
            </a:xfrm>
            <a:prstGeom prst="line">
              <a:avLst/>
            </a:prstGeom>
            <a:ln>
              <a:solidFill>
                <a:srgbClr val="8C2324"/>
              </a:solidFill>
            </a:ln>
          </p:spPr>
          <p:style>
            <a:lnRef idx="2">
              <a:schemeClr val="accent2"/>
            </a:lnRef>
            <a:fillRef idx="0">
              <a:schemeClr val="accent2"/>
            </a:fillRef>
            <a:effectRef idx="1">
              <a:schemeClr val="accent2"/>
            </a:effectRef>
            <a:fontRef idx="minor">
              <a:schemeClr val="tx1"/>
            </a:fontRef>
          </p:style>
        </p:cxnSp>
      </p:grpSp>
      <p:pic>
        <p:nvPicPr>
          <p:cNvPr id="30" name="图片 29" descr="1dfead933ef96d30134e77fad0861e22 拷贝 2"/>
          <p:cNvPicPr>
            <a:picLocks noChangeAspect="1"/>
          </p:cNvPicPr>
          <p:nvPr/>
        </p:nvPicPr>
        <p:blipFill>
          <a:blip r:embed="rId4"/>
          <a:stretch>
            <a:fillRect/>
          </a:stretch>
        </p:blipFill>
        <p:spPr>
          <a:xfrm flipH="1">
            <a:off x="-38100" y="2870200"/>
            <a:ext cx="4973320" cy="3628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500"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grpSp>
        <p:nvGrpSpPr>
          <p:cNvPr id="42" name="组合 41"/>
          <p:cNvGrpSpPr/>
          <p:nvPr/>
        </p:nvGrpSpPr>
        <p:grpSpPr>
          <a:xfrm>
            <a:off x="794385" y="1141095"/>
            <a:ext cx="1767840" cy="1993265"/>
            <a:chOff x="1251" y="1797"/>
            <a:chExt cx="2784" cy="3139"/>
          </a:xfrm>
        </p:grpSpPr>
        <p:sp>
          <p:nvSpPr>
            <p:cNvPr id="9" name="文本框 8"/>
            <p:cNvSpPr txBox="1"/>
            <p:nvPr/>
          </p:nvSpPr>
          <p:spPr>
            <a:xfrm>
              <a:off x="1251" y="2772"/>
              <a:ext cx="2785" cy="2165"/>
            </a:xfrm>
            <a:prstGeom prst="rect">
              <a:avLst/>
            </a:prstGeom>
            <a:noFill/>
          </p:spPr>
          <p:txBody>
            <a:bodyPr wrap="square" rtlCol="0">
              <a:spAutoFit/>
            </a:bodyPr>
            <a:lstStyle/>
            <a:p>
              <a:pPr algn="ctr">
                <a:lnSpc>
                  <a:spcPct val="110000"/>
                </a:lnSpc>
              </a:pP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grpSp>
          <p:nvGrpSpPr>
            <p:cNvPr id="10" name="组合 9"/>
            <p:cNvGrpSpPr/>
            <p:nvPr/>
          </p:nvGrpSpPr>
          <p:grpSpPr>
            <a:xfrm>
              <a:off x="2283" y="1797"/>
              <a:ext cx="720" cy="720"/>
              <a:chOff x="13628697" y="1391877"/>
              <a:chExt cx="798873" cy="798874"/>
            </a:xfrm>
            <a:solidFill>
              <a:srgbClr val="3F3B3A"/>
            </a:solidFill>
          </p:grpSpPr>
          <p:sp>
            <p:nvSpPr>
              <p:cNvPr id="11" name="Freeform 285"/>
              <p:cNvSpPr/>
              <p:nvPr/>
            </p:nvSpPr>
            <p:spPr>
              <a:xfrm>
                <a:off x="13628697"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2" name="Freeform 286"/>
              <p:cNvSpPr/>
              <p:nvPr/>
            </p:nvSpPr>
            <p:spPr>
              <a:xfrm>
                <a:off x="13780454" y="1543635"/>
                <a:ext cx="496337" cy="546899"/>
              </a:xfrm>
              <a:custGeom>
                <a:avLst/>
                <a:gdLst/>
                <a:ahLst/>
                <a:cxnLst>
                  <a:cxn ang="0">
                    <a:pos x="wd2" y="hd2"/>
                  </a:cxn>
                  <a:cxn ang="5400000">
                    <a:pos x="wd2" y="hd2"/>
                  </a:cxn>
                  <a:cxn ang="10800000">
                    <a:pos x="wd2" y="hd2"/>
                  </a:cxn>
                  <a:cxn ang="16200000">
                    <a:pos x="wd2" y="hd2"/>
                  </a:cxn>
                </a:cxnLst>
                <a:rect l="0" t="0" r="r" b="b"/>
                <a:pathLst>
                  <a:path w="21395" h="21600" extrusionOk="0">
                    <a:moveTo>
                      <a:pt x="10679" y="21600"/>
                    </a:moveTo>
                    <a:cubicBezTo>
                      <a:pt x="10921" y="21600"/>
                      <a:pt x="10921" y="21600"/>
                      <a:pt x="10921" y="21600"/>
                    </a:cubicBezTo>
                    <a:cubicBezTo>
                      <a:pt x="14319" y="21600"/>
                      <a:pt x="17474" y="20709"/>
                      <a:pt x="19658" y="18705"/>
                    </a:cubicBezTo>
                    <a:cubicBezTo>
                      <a:pt x="20629" y="18037"/>
                      <a:pt x="21115" y="17369"/>
                      <a:pt x="21357" y="16256"/>
                    </a:cubicBezTo>
                    <a:cubicBezTo>
                      <a:pt x="21600" y="15142"/>
                      <a:pt x="20629" y="14252"/>
                      <a:pt x="19901" y="13584"/>
                    </a:cubicBezTo>
                    <a:cubicBezTo>
                      <a:pt x="19658" y="13361"/>
                      <a:pt x="19658" y="13361"/>
                      <a:pt x="19658" y="13361"/>
                    </a:cubicBezTo>
                    <a:cubicBezTo>
                      <a:pt x="18688" y="12915"/>
                      <a:pt x="17231" y="12247"/>
                      <a:pt x="16261" y="12247"/>
                    </a:cubicBezTo>
                    <a:cubicBezTo>
                      <a:pt x="16261" y="12247"/>
                      <a:pt x="16261" y="12247"/>
                      <a:pt x="16261" y="12247"/>
                    </a:cubicBezTo>
                    <a:cubicBezTo>
                      <a:pt x="16018" y="12247"/>
                      <a:pt x="16018" y="12247"/>
                      <a:pt x="16018" y="12247"/>
                    </a:cubicBezTo>
                    <a:cubicBezTo>
                      <a:pt x="15775" y="12470"/>
                      <a:pt x="15533" y="12693"/>
                      <a:pt x="15047" y="12915"/>
                    </a:cubicBezTo>
                    <a:cubicBezTo>
                      <a:pt x="15290" y="12915"/>
                      <a:pt x="15775" y="12915"/>
                      <a:pt x="16018" y="13138"/>
                    </a:cubicBezTo>
                    <a:cubicBezTo>
                      <a:pt x="16261" y="13138"/>
                      <a:pt x="16261" y="13138"/>
                      <a:pt x="16261" y="13138"/>
                    </a:cubicBezTo>
                    <a:cubicBezTo>
                      <a:pt x="16989" y="13138"/>
                      <a:pt x="18202" y="13584"/>
                      <a:pt x="18930" y="14029"/>
                    </a:cubicBezTo>
                    <a:cubicBezTo>
                      <a:pt x="19416" y="14252"/>
                      <a:pt x="19416" y="14252"/>
                      <a:pt x="19416" y="14252"/>
                    </a:cubicBezTo>
                    <a:cubicBezTo>
                      <a:pt x="19901" y="14697"/>
                      <a:pt x="20387" y="15588"/>
                      <a:pt x="20387" y="16256"/>
                    </a:cubicBezTo>
                    <a:cubicBezTo>
                      <a:pt x="20387" y="16924"/>
                      <a:pt x="19658" y="17369"/>
                      <a:pt x="19173" y="18037"/>
                    </a:cubicBezTo>
                    <a:cubicBezTo>
                      <a:pt x="16989" y="19819"/>
                      <a:pt x="14076" y="20709"/>
                      <a:pt x="10921" y="20709"/>
                    </a:cubicBezTo>
                    <a:cubicBezTo>
                      <a:pt x="10679" y="20709"/>
                      <a:pt x="10679" y="20709"/>
                      <a:pt x="10679" y="20709"/>
                    </a:cubicBezTo>
                    <a:cubicBezTo>
                      <a:pt x="7281" y="20709"/>
                      <a:pt x="4369" y="19596"/>
                      <a:pt x="2184" y="17814"/>
                    </a:cubicBezTo>
                    <a:cubicBezTo>
                      <a:pt x="1456" y="17146"/>
                      <a:pt x="971" y="16701"/>
                      <a:pt x="971" y="16033"/>
                    </a:cubicBezTo>
                    <a:cubicBezTo>
                      <a:pt x="971" y="15365"/>
                      <a:pt x="1456" y="14474"/>
                      <a:pt x="2184" y="14029"/>
                    </a:cubicBezTo>
                    <a:cubicBezTo>
                      <a:pt x="2427" y="13806"/>
                      <a:pt x="2427" y="13806"/>
                      <a:pt x="2427" y="13806"/>
                    </a:cubicBezTo>
                    <a:cubicBezTo>
                      <a:pt x="3155" y="13584"/>
                      <a:pt x="4369" y="13138"/>
                      <a:pt x="5339" y="12915"/>
                    </a:cubicBezTo>
                    <a:cubicBezTo>
                      <a:pt x="5582" y="12915"/>
                      <a:pt x="5582" y="12915"/>
                      <a:pt x="5582" y="12915"/>
                    </a:cubicBezTo>
                    <a:cubicBezTo>
                      <a:pt x="6553" y="12693"/>
                      <a:pt x="7524" y="12470"/>
                      <a:pt x="8009" y="12247"/>
                    </a:cubicBezTo>
                    <a:cubicBezTo>
                      <a:pt x="8494" y="12025"/>
                      <a:pt x="9222" y="11579"/>
                      <a:pt x="9465" y="11134"/>
                    </a:cubicBezTo>
                    <a:cubicBezTo>
                      <a:pt x="9708" y="10689"/>
                      <a:pt x="9465" y="9798"/>
                      <a:pt x="8737" y="9353"/>
                    </a:cubicBezTo>
                    <a:cubicBezTo>
                      <a:pt x="8252" y="9130"/>
                      <a:pt x="7766" y="8685"/>
                      <a:pt x="7766" y="8239"/>
                    </a:cubicBezTo>
                    <a:cubicBezTo>
                      <a:pt x="7524" y="7794"/>
                      <a:pt x="7281" y="7126"/>
                      <a:pt x="7281" y="6903"/>
                    </a:cubicBezTo>
                    <a:cubicBezTo>
                      <a:pt x="7281" y="6235"/>
                      <a:pt x="6796" y="5790"/>
                      <a:pt x="6553" y="5567"/>
                    </a:cubicBezTo>
                    <a:cubicBezTo>
                      <a:pt x="6553" y="5567"/>
                      <a:pt x="6310" y="5344"/>
                      <a:pt x="6310" y="5122"/>
                    </a:cubicBezTo>
                    <a:cubicBezTo>
                      <a:pt x="6310" y="4899"/>
                      <a:pt x="6553" y="4676"/>
                      <a:pt x="6553" y="4454"/>
                    </a:cubicBezTo>
                    <a:cubicBezTo>
                      <a:pt x="7281" y="4231"/>
                      <a:pt x="7524" y="2895"/>
                      <a:pt x="7766" y="2672"/>
                    </a:cubicBezTo>
                    <a:cubicBezTo>
                      <a:pt x="7766" y="2004"/>
                      <a:pt x="8494" y="1336"/>
                      <a:pt x="9222" y="1113"/>
                    </a:cubicBezTo>
                    <a:cubicBezTo>
                      <a:pt x="9465" y="1113"/>
                      <a:pt x="9465" y="1113"/>
                      <a:pt x="9465" y="1113"/>
                    </a:cubicBezTo>
                    <a:cubicBezTo>
                      <a:pt x="9708" y="1113"/>
                      <a:pt x="10193" y="891"/>
                      <a:pt x="10921" y="891"/>
                    </a:cubicBezTo>
                    <a:cubicBezTo>
                      <a:pt x="10921" y="891"/>
                      <a:pt x="10921" y="891"/>
                      <a:pt x="10921" y="891"/>
                    </a:cubicBezTo>
                    <a:cubicBezTo>
                      <a:pt x="11407" y="891"/>
                      <a:pt x="12135" y="1113"/>
                      <a:pt x="12378" y="1113"/>
                    </a:cubicBezTo>
                    <a:cubicBezTo>
                      <a:pt x="12620" y="1113"/>
                      <a:pt x="12620" y="1113"/>
                      <a:pt x="12620" y="1113"/>
                    </a:cubicBezTo>
                    <a:cubicBezTo>
                      <a:pt x="13348" y="1336"/>
                      <a:pt x="14076" y="2227"/>
                      <a:pt x="14076" y="2672"/>
                    </a:cubicBezTo>
                    <a:cubicBezTo>
                      <a:pt x="14076" y="2895"/>
                      <a:pt x="14562" y="4454"/>
                      <a:pt x="15047" y="4676"/>
                    </a:cubicBezTo>
                    <a:cubicBezTo>
                      <a:pt x="15290" y="4676"/>
                      <a:pt x="15290" y="4899"/>
                      <a:pt x="15290" y="5344"/>
                    </a:cubicBezTo>
                    <a:cubicBezTo>
                      <a:pt x="15290" y="5567"/>
                      <a:pt x="15290" y="5790"/>
                      <a:pt x="15290" y="5790"/>
                    </a:cubicBezTo>
                    <a:cubicBezTo>
                      <a:pt x="14804" y="5790"/>
                      <a:pt x="14562" y="6458"/>
                      <a:pt x="14319" y="6903"/>
                    </a:cubicBezTo>
                    <a:cubicBezTo>
                      <a:pt x="14319" y="7348"/>
                      <a:pt x="14076" y="8016"/>
                      <a:pt x="13834" y="8462"/>
                    </a:cubicBezTo>
                    <a:cubicBezTo>
                      <a:pt x="13834" y="8685"/>
                      <a:pt x="13348" y="9353"/>
                      <a:pt x="12863" y="9575"/>
                    </a:cubicBezTo>
                    <a:cubicBezTo>
                      <a:pt x="12135" y="10021"/>
                      <a:pt x="11892" y="10689"/>
                      <a:pt x="12135" y="11134"/>
                    </a:cubicBezTo>
                    <a:cubicBezTo>
                      <a:pt x="12135" y="11357"/>
                      <a:pt x="12378" y="11802"/>
                      <a:pt x="12620" y="12025"/>
                    </a:cubicBezTo>
                    <a:cubicBezTo>
                      <a:pt x="13106" y="11802"/>
                      <a:pt x="13348" y="11802"/>
                      <a:pt x="13834" y="11579"/>
                    </a:cubicBezTo>
                    <a:cubicBezTo>
                      <a:pt x="13348" y="11357"/>
                      <a:pt x="13106" y="11134"/>
                      <a:pt x="13106" y="10911"/>
                    </a:cubicBezTo>
                    <a:cubicBezTo>
                      <a:pt x="12863" y="10689"/>
                      <a:pt x="13106" y="10466"/>
                      <a:pt x="13348" y="10243"/>
                    </a:cubicBezTo>
                    <a:cubicBezTo>
                      <a:pt x="14076" y="9798"/>
                      <a:pt x="14562" y="9130"/>
                      <a:pt x="14804" y="8685"/>
                    </a:cubicBezTo>
                    <a:cubicBezTo>
                      <a:pt x="15047" y="8239"/>
                      <a:pt x="15290" y="7571"/>
                      <a:pt x="15290" y="7126"/>
                    </a:cubicBezTo>
                    <a:cubicBezTo>
                      <a:pt x="15533" y="6680"/>
                      <a:pt x="15533" y="6458"/>
                      <a:pt x="15533" y="6458"/>
                    </a:cubicBezTo>
                    <a:cubicBezTo>
                      <a:pt x="16018" y="6458"/>
                      <a:pt x="16261" y="5790"/>
                      <a:pt x="16261" y="5344"/>
                    </a:cubicBezTo>
                    <a:cubicBezTo>
                      <a:pt x="16261" y="4676"/>
                      <a:pt x="16018" y="4231"/>
                      <a:pt x="15775" y="4008"/>
                    </a:cubicBezTo>
                    <a:cubicBezTo>
                      <a:pt x="15533" y="3786"/>
                      <a:pt x="15290" y="3340"/>
                      <a:pt x="15047" y="2449"/>
                    </a:cubicBezTo>
                    <a:cubicBezTo>
                      <a:pt x="14804" y="1559"/>
                      <a:pt x="13834" y="668"/>
                      <a:pt x="12863" y="445"/>
                    </a:cubicBezTo>
                    <a:cubicBezTo>
                      <a:pt x="12620" y="223"/>
                      <a:pt x="12620" y="223"/>
                      <a:pt x="12620" y="223"/>
                    </a:cubicBezTo>
                    <a:cubicBezTo>
                      <a:pt x="12135" y="223"/>
                      <a:pt x="11649" y="0"/>
                      <a:pt x="10921" y="0"/>
                    </a:cubicBezTo>
                    <a:cubicBezTo>
                      <a:pt x="10921" y="0"/>
                      <a:pt x="10921" y="0"/>
                      <a:pt x="10921" y="0"/>
                    </a:cubicBezTo>
                    <a:cubicBezTo>
                      <a:pt x="10193" y="0"/>
                      <a:pt x="9708" y="223"/>
                      <a:pt x="9222" y="223"/>
                    </a:cubicBezTo>
                    <a:cubicBezTo>
                      <a:pt x="8980" y="223"/>
                      <a:pt x="8980" y="223"/>
                      <a:pt x="8980" y="223"/>
                    </a:cubicBezTo>
                    <a:cubicBezTo>
                      <a:pt x="8009" y="668"/>
                      <a:pt x="7038" y="1559"/>
                      <a:pt x="6796" y="2449"/>
                    </a:cubicBezTo>
                    <a:cubicBezTo>
                      <a:pt x="6553" y="3118"/>
                      <a:pt x="6310" y="3786"/>
                      <a:pt x="6067" y="3786"/>
                    </a:cubicBezTo>
                    <a:cubicBezTo>
                      <a:pt x="5582" y="4008"/>
                      <a:pt x="5339" y="4676"/>
                      <a:pt x="5339" y="5122"/>
                    </a:cubicBezTo>
                    <a:cubicBezTo>
                      <a:pt x="5339" y="5567"/>
                      <a:pt x="5582" y="6235"/>
                      <a:pt x="6067" y="6458"/>
                    </a:cubicBezTo>
                    <a:cubicBezTo>
                      <a:pt x="6067" y="6458"/>
                      <a:pt x="6310" y="6680"/>
                      <a:pt x="6310" y="6903"/>
                    </a:cubicBezTo>
                    <a:cubicBezTo>
                      <a:pt x="6310" y="7348"/>
                      <a:pt x="6553" y="8016"/>
                      <a:pt x="6796" y="8685"/>
                    </a:cubicBezTo>
                    <a:cubicBezTo>
                      <a:pt x="7038" y="9130"/>
                      <a:pt x="7524" y="9798"/>
                      <a:pt x="8009" y="10243"/>
                    </a:cubicBezTo>
                    <a:cubicBezTo>
                      <a:pt x="8494" y="10466"/>
                      <a:pt x="8494" y="10689"/>
                      <a:pt x="8494" y="10911"/>
                    </a:cubicBezTo>
                    <a:cubicBezTo>
                      <a:pt x="8494" y="11134"/>
                      <a:pt x="8009" y="11357"/>
                      <a:pt x="7766" y="11579"/>
                    </a:cubicBezTo>
                    <a:cubicBezTo>
                      <a:pt x="7281" y="11579"/>
                      <a:pt x="6310" y="11802"/>
                      <a:pt x="5339" y="12025"/>
                    </a:cubicBezTo>
                    <a:cubicBezTo>
                      <a:pt x="5097" y="12025"/>
                      <a:pt x="5097" y="12025"/>
                      <a:pt x="5097" y="12025"/>
                    </a:cubicBezTo>
                    <a:cubicBezTo>
                      <a:pt x="4126" y="12247"/>
                      <a:pt x="2670" y="12693"/>
                      <a:pt x="1942" y="13138"/>
                    </a:cubicBezTo>
                    <a:cubicBezTo>
                      <a:pt x="1456" y="13361"/>
                      <a:pt x="1456" y="13361"/>
                      <a:pt x="1456" y="13361"/>
                    </a:cubicBezTo>
                    <a:cubicBezTo>
                      <a:pt x="728" y="13806"/>
                      <a:pt x="0" y="14920"/>
                      <a:pt x="0" y="16033"/>
                    </a:cubicBezTo>
                    <a:cubicBezTo>
                      <a:pt x="0" y="17146"/>
                      <a:pt x="728" y="17814"/>
                      <a:pt x="1456" y="18482"/>
                    </a:cubicBezTo>
                    <a:cubicBezTo>
                      <a:pt x="3640" y="20487"/>
                      <a:pt x="6796" y="21600"/>
                      <a:pt x="10679" y="21600"/>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3" name="Freeform 287"/>
              <p:cNvSpPr/>
              <p:nvPr/>
            </p:nvSpPr>
            <p:spPr>
              <a:xfrm>
                <a:off x="13836722" y="1492094"/>
                <a:ext cx="393278" cy="406596"/>
              </a:xfrm>
              <a:custGeom>
                <a:avLst/>
                <a:gdLst/>
                <a:ahLst/>
                <a:cxnLst>
                  <a:cxn ang="0">
                    <a:pos x="wd2" y="hd2"/>
                  </a:cxn>
                  <a:cxn ang="5400000">
                    <a:pos x="wd2" y="hd2"/>
                  </a:cxn>
                  <a:cxn ang="10800000">
                    <a:pos x="wd2" y="hd2"/>
                  </a:cxn>
                  <a:cxn ang="16200000">
                    <a:pos x="wd2" y="hd2"/>
                  </a:cxn>
                </a:cxnLst>
                <a:rect l="0" t="0" r="r" b="b"/>
                <a:pathLst>
                  <a:path w="21343" h="21600" extrusionOk="0">
                    <a:moveTo>
                      <a:pt x="1873" y="12300"/>
                    </a:moveTo>
                    <a:cubicBezTo>
                      <a:pt x="1873" y="12300"/>
                      <a:pt x="1873" y="12300"/>
                      <a:pt x="1873" y="12300"/>
                    </a:cubicBezTo>
                    <a:cubicBezTo>
                      <a:pt x="2785" y="12300"/>
                      <a:pt x="3089" y="11700"/>
                      <a:pt x="3394" y="10200"/>
                    </a:cubicBezTo>
                    <a:cubicBezTo>
                      <a:pt x="3394" y="9300"/>
                      <a:pt x="3089" y="8700"/>
                      <a:pt x="2785" y="8400"/>
                    </a:cubicBezTo>
                    <a:cubicBezTo>
                      <a:pt x="2785" y="6600"/>
                      <a:pt x="3698" y="4800"/>
                      <a:pt x="5219" y="3300"/>
                    </a:cubicBezTo>
                    <a:cubicBezTo>
                      <a:pt x="6740" y="1800"/>
                      <a:pt x="8566" y="1200"/>
                      <a:pt x="10695" y="1200"/>
                    </a:cubicBezTo>
                    <a:cubicBezTo>
                      <a:pt x="12825" y="1200"/>
                      <a:pt x="14954" y="2100"/>
                      <a:pt x="16475" y="3600"/>
                    </a:cubicBezTo>
                    <a:cubicBezTo>
                      <a:pt x="17692" y="4800"/>
                      <a:pt x="18605" y="6600"/>
                      <a:pt x="18605" y="8700"/>
                    </a:cubicBezTo>
                    <a:cubicBezTo>
                      <a:pt x="18301" y="9000"/>
                      <a:pt x="17997" y="9600"/>
                      <a:pt x="17997" y="10500"/>
                    </a:cubicBezTo>
                    <a:cubicBezTo>
                      <a:pt x="17997" y="11100"/>
                      <a:pt x="17997" y="11700"/>
                      <a:pt x="18301" y="12000"/>
                    </a:cubicBezTo>
                    <a:cubicBezTo>
                      <a:pt x="18301" y="12300"/>
                      <a:pt x="18301" y="12300"/>
                      <a:pt x="18605" y="12300"/>
                    </a:cubicBezTo>
                    <a:cubicBezTo>
                      <a:pt x="18301" y="15900"/>
                      <a:pt x="15867" y="18900"/>
                      <a:pt x="12520" y="19500"/>
                    </a:cubicBezTo>
                    <a:cubicBezTo>
                      <a:pt x="12216" y="19500"/>
                      <a:pt x="12216" y="19200"/>
                      <a:pt x="11912" y="19200"/>
                    </a:cubicBezTo>
                    <a:cubicBezTo>
                      <a:pt x="11912" y="18900"/>
                      <a:pt x="11912" y="18900"/>
                      <a:pt x="11912" y="18900"/>
                    </a:cubicBezTo>
                    <a:cubicBezTo>
                      <a:pt x="11608" y="18600"/>
                      <a:pt x="10999" y="18300"/>
                      <a:pt x="10391" y="18300"/>
                    </a:cubicBezTo>
                    <a:cubicBezTo>
                      <a:pt x="9174" y="18300"/>
                      <a:pt x="8261" y="19200"/>
                      <a:pt x="8261" y="20400"/>
                    </a:cubicBezTo>
                    <a:cubicBezTo>
                      <a:pt x="8261" y="20700"/>
                      <a:pt x="8566" y="21000"/>
                      <a:pt x="8566" y="21000"/>
                    </a:cubicBezTo>
                    <a:cubicBezTo>
                      <a:pt x="9174" y="21600"/>
                      <a:pt x="10087" y="21600"/>
                      <a:pt x="10391" y="21600"/>
                    </a:cubicBezTo>
                    <a:cubicBezTo>
                      <a:pt x="10695" y="21600"/>
                      <a:pt x="10999" y="21600"/>
                      <a:pt x="10999" y="21600"/>
                    </a:cubicBezTo>
                    <a:cubicBezTo>
                      <a:pt x="11912" y="21600"/>
                      <a:pt x="12216" y="21300"/>
                      <a:pt x="12520" y="20700"/>
                    </a:cubicBezTo>
                    <a:cubicBezTo>
                      <a:pt x="16475" y="20100"/>
                      <a:pt x="19518" y="16800"/>
                      <a:pt x="19822" y="12600"/>
                    </a:cubicBezTo>
                    <a:cubicBezTo>
                      <a:pt x="20126" y="12600"/>
                      <a:pt x="20126" y="12300"/>
                      <a:pt x="20430" y="12300"/>
                    </a:cubicBezTo>
                    <a:cubicBezTo>
                      <a:pt x="21039" y="12000"/>
                      <a:pt x="21343" y="11400"/>
                      <a:pt x="21343" y="10500"/>
                    </a:cubicBezTo>
                    <a:cubicBezTo>
                      <a:pt x="21343" y="9600"/>
                      <a:pt x="20735" y="9000"/>
                      <a:pt x="19822" y="8700"/>
                    </a:cubicBezTo>
                    <a:cubicBezTo>
                      <a:pt x="19822" y="6300"/>
                      <a:pt x="18909" y="4200"/>
                      <a:pt x="17388" y="2700"/>
                    </a:cubicBezTo>
                    <a:cubicBezTo>
                      <a:pt x="15563" y="900"/>
                      <a:pt x="13129" y="0"/>
                      <a:pt x="10695" y="0"/>
                    </a:cubicBezTo>
                    <a:cubicBezTo>
                      <a:pt x="8261" y="0"/>
                      <a:pt x="6132" y="600"/>
                      <a:pt x="4306" y="2400"/>
                    </a:cubicBezTo>
                    <a:cubicBezTo>
                      <a:pt x="2481" y="3900"/>
                      <a:pt x="1568" y="6000"/>
                      <a:pt x="1568" y="8400"/>
                    </a:cubicBezTo>
                    <a:cubicBezTo>
                      <a:pt x="656" y="8400"/>
                      <a:pt x="47" y="9300"/>
                      <a:pt x="47" y="10200"/>
                    </a:cubicBezTo>
                    <a:cubicBezTo>
                      <a:pt x="-257" y="11400"/>
                      <a:pt x="960" y="12300"/>
                      <a:pt x="1873" y="12300"/>
                    </a:cubicBezTo>
                    <a:close/>
                    <a:moveTo>
                      <a:pt x="10391" y="20400"/>
                    </a:moveTo>
                    <a:cubicBezTo>
                      <a:pt x="10087" y="20400"/>
                      <a:pt x="9782" y="20400"/>
                      <a:pt x="9478" y="20400"/>
                    </a:cubicBezTo>
                    <a:cubicBezTo>
                      <a:pt x="9782" y="19800"/>
                      <a:pt x="10087" y="19500"/>
                      <a:pt x="10391" y="19500"/>
                    </a:cubicBezTo>
                    <a:cubicBezTo>
                      <a:pt x="10695" y="19500"/>
                      <a:pt x="10999" y="19500"/>
                      <a:pt x="10999" y="19800"/>
                    </a:cubicBezTo>
                    <a:cubicBezTo>
                      <a:pt x="11304" y="19800"/>
                      <a:pt x="11304" y="20100"/>
                      <a:pt x="11304" y="20400"/>
                    </a:cubicBezTo>
                    <a:cubicBezTo>
                      <a:pt x="11304" y="20400"/>
                      <a:pt x="10999" y="20400"/>
                      <a:pt x="10391" y="20400"/>
                    </a:cubicBezTo>
                    <a:close/>
                    <a:moveTo>
                      <a:pt x="19213" y="11400"/>
                    </a:moveTo>
                    <a:cubicBezTo>
                      <a:pt x="19213" y="11400"/>
                      <a:pt x="19213" y="11400"/>
                      <a:pt x="19213" y="11400"/>
                    </a:cubicBezTo>
                    <a:cubicBezTo>
                      <a:pt x="19213" y="12000"/>
                      <a:pt x="19213" y="12000"/>
                      <a:pt x="19213" y="12000"/>
                    </a:cubicBezTo>
                    <a:lnTo>
                      <a:pt x="19213" y="11400"/>
                    </a:lnTo>
                    <a:close/>
                    <a:moveTo>
                      <a:pt x="20126" y="10500"/>
                    </a:moveTo>
                    <a:cubicBezTo>
                      <a:pt x="20126" y="11100"/>
                      <a:pt x="19822" y="11400"/>
                      <a:pt x="19213" y="11400"/>
                    </a:cubicBezTo>
                    <a:cubicBezTo>
                      <a:pt x="19213" y="11100"/>
                      <a:pt x="19213" y="9900"/>
                      <a:pt x="19213" y="9600"/>
                    </a:cubicBezTo>
                    <a:cubicBezTo>
                      <a:pt x="19822" y="9900"/>
                      <a:pt x="20126" y="10200"/>
                      <a:pt x="20126" y="10500"/>
                    </a:cubicBezTo>
                    <a:close/>
                    <a:moveTo>
                      <a:pt x="1873" y="9300"/>
                    </a:moveTo>
                    <a:cubicBezTo>
                      <a:pt x="2177" y="9900"/>
                      <a:pt x="2177" y="10800"/>
                      <a:pt x="1873" y="11100"/>
                    </a:cubicBezTo>
                    <a:cubicBezTo>
                      <a:pt x="1568" y="11100"/>
                      <a:pt x="960" y="10800"/>
                      <a:pt x="1264" y="10200"/>
                    </a:cubicBezTo>
                    <a:cubicBezTo>
                      <a:pt x="1264" y="9900"/>
                      <a:pt x="1568" y="9600"/>
                      <a:pt x="1873" y="9300"/>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grpSp>
      <p:sp>
        <p:nvSpPr>
          <p:cNvPr id="48" name="文本框 47"/>
          <p:cNvSpPr txBox="1"/>
          <p:nvPr/>
        </p:nvSpPr>
        <p:spPr>
          <a:xfrm>
            <a:off x="3876675" y="2971800"/>
            <a:ext cx="617220" cy="306705"/>
          </a:xfrm>
          <a:prstGeom prst="rect">
            <a:avLst/>
          </a:prstGeom>
          <a:noFill/>
        </p:spPr>
        <p:txBody>
          <a:bodyPr wrap="square" rtlCol="0">
            <a:spAutoFit/>
          </a:bodyPr>
          <a:lstStyle/>
          <a:p>
            <a:pPr algn="ctr"/>
            <a:r>
              <a:rPr lang="en-US" altLang="zh-CN" sz="1400" dirty="0">
                <a:latin typeface="宋体" panose="02010600030101010101" pitchFamily="2" charset="-122"/>
                <a:ea typeface="宋体" panose="02010600030101010101" pitchFamily="2" charset="-122"/>
                <a:cs typeface="思源黑体 CN Normal" panose="020B0400000000000000" charset="-122"/>
              </a:rPr>
              <a:t>2017</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nvGrpSpPr>
          <p:cNvPr id="38" name="组合 37"/>
          <p:cNvGrpSpPr/>
          <p:nvPr/>
        </p:nvGrpSpPr>
        <p:grpSpPr>
          <a:xfrm>
            <a:off x="484505" y="3336290"/>
            <a:ext cx="9874250" cy="129540"/>
            <a:chOff x="763" y="5254"/>
            <a:chExt cx="15550" cy="204"/>
          </a:xfrm>
        </p:grpSpPr>
        <p:sp>
          <p:nvSpPr>
            <p:cNvPr id="6" name="矩形: 圆角 5"/>
            <p:cNvSpPr/>
            <p:nvPr/>
          </p:nvSpPr>
          <p:spPr>
            <a:xfrm>
              <a:off x="763" y="5254"/>
              <a:ext cx="15550" cy="204"/>
            </a:xfrm>
            <a:prstGeom prst="roundRect">
              <a:avLst>
                <a:gd name="adj" fmla="val 50000"/>
              </a:avLst>
            </a:prstGeom>
            <a:solidFill>
              <a:srgbClr val="8C2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 name="椭圆 2"/>
            <p:cNvSpPr/>
            <p:nvPr/>
          </p:nvSpPr>
          <p:spPr>
            <a:xfrm>
              <a:off x="1437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9" name="椭圆 38"/>
            <p:cNvSpPr/>
            <p:nvPr/>
          </p:nvSpPr>
          <p:spPr>
            <a:xfrm>
              <a:off x="10450"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7" name="椭圆 46"/>
            <p:cNvSpPr/>
            <p:nvPr/>
          </p:nvSpPr>
          <p:spPr>
            <a:xfrm>
              <a:off x="6523"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7" name="椭圆 6"/>
            <p:cNvSpPr/>
            <p:nvPr/>
          </p:nvSpPr>
          <p:spPr>
            <a:xfrm>
              <a:off x="2597" y="5305"/>
              <a:ext cx="102" cy="1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sp>
        <p:nvSpPr>
          <p:cNvPr id="8" name="文本框 7"/>
          <p:cNvSpPr txBox="1"/>
          <p:nvPr/>
        </p:nvSpPr>
        <p:spPr>
          <a:xfrm>
            <a:off x="1327150" y="3544570"/>
            <a:ext cx="702310" cy="306705"/>
          </a:xfrm>
          <a:prstGeom prst="rect">
            <a:avLst/>
          </a:prstGeom>
          <a:noFill/>
        </p:spPr>
        <p:txBody>
          <a:bodyPr wrap="square" rtlCol="0">
            <a:spAutoFit/>
          </a:bodyPr>
          <a:lstStyle/>
          <a:p>
            <a:pPr algn="ctr"/>
            <a:r>
              <a:rPr lang="en-US" altLang="zh-CN" sz="1400" dirty="0">
                <a:latin typeface="宋体" panose="02010600030101010101" pitchFamily="2" charset="-122"/>
                <a:ea typeface="宋体" panose="02010600030101010101" pitchFamily="2" charset="-122"/>
                <a:cs typeface="思源黑体 CN Normal" panose="020B0400000000000000" charset="-122"/>
              </a:rPr>
              <a:t>2016</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nvGrpSpPr>
          <p:cNvPr id="43" name="组合 42"/>
          <p:cNvGrpSpPr/>
          <p:nvPr/>
        </p:nvGrpSpPr>
        <p:grpSpPr>
          <a:xfrm>
            <a:off x="3289935" y="3705225"/>
            <a:ext cx="1767840" cy="1905635"/>
            <a:chOff x="5181" y="5835"/>
            <a:chExt cx="2784" cy="3001"/>
          </a:xfrm>
        </p:grpSpPr>
        <p:grpSp>
          <p:nvGrpSpPr>
            <p:cNvPr id="14" name="组合 13"/>
            <p:cNvGrpSpPr/>
            <p:nvPr/>
          </p:nvGrpSpPr>
          <p:grpSpPr>
            <a:xfrm>
              <a:off x="6214" y="5835"/>
              <a:ext cx="720" cy="720"/>
              <a:chOff x="14642321" y="1391877"/>
              <a:chExt cx="798873" cy="798874"/>
            </a:xfrm>
            <a:solidFill>
              <a:srgbClr val="3F3B3A"/>
            </a:solidFill>
          </p:grpSpPr>
          <p:sp>
            <p:nvSpPr>
              <p:cNvPr id="15" name="Freeform 288"/>
              <p:cNvSpPr/>
              <p:nvPr/>
            </p:nvSpPr>
            <p:spPr>
              <a:xfrm>
                <a:off x="14642321" y="1391877"/>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6" name="Freeform 289"/>
              <p:cNvSpPr/>
              <p:nvPr/>
            </p:nvSpPr>
            <p:spPr>
              <a:xfrm>
                <a:off x="14776898" y="1526455"/>
                <a:ext cx="529719" cy="52971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4" y="21600"/>
                      <a:pt x="21600" y="16774"/>
                      <a:pt x="21600" y="10800"/>
                    </a:cubicBezTo>
                    <a:cubicBezTo>
                      <a:pt x="21600" y="4826"/>
                      <a:pt x="16774" y="0"/>
                      <a:pt x="10800" y="0"/>
                    </a:cubicBezTo>
                    <a:cubicBezTo>
                      <a:pt x="4826" y="0"/>
                      <a:pt x="0" y="4826"/>
                      <a:pt x="0" y="10800"/>
                    </a:cubicBezTo>
                    <a:cubicBezTo>
                      <a:pt x="0" y="16774"/>
                      <a:pt x="4826" y="21600"/>
                      <a:pt x="10800" y="21600"/>
                    </a:cubicBezTo>
                    <a:close/>
                    <a:moveTo>
                      <a:pt x="20221" y="8043"/>
                    </a:moveTo>
                    <a:cubicBezTo>
                      <a:pt x="20221" y="8043"/>
                      <a:pt x="20221" y="8043"/>
                      <a:pt x="20221" y="8043"/>
                    </a:cubicBezTo>
                    <a:cubicBezTo>
                      <a:pt x="19762" y="7583"/>
                      <a:pt x="19072" y="7123"/>
                      <a:pt x="18613" y="7583"/>
                    </a:cubicBezTo>
                    <a:cubicBezTo>
                      <a:pt x="18153" y="7813"/>
                      <a:pt x="17923" y="8272"/>
                      <a:pt x="17923" y="8962"/>
                    </a:cubicBezTo>
                    <a:cubicBezTo>
                      <a:pt x="17923" y="9191"/>
                      <a:pt x="17923" y="9651"/>
                      <a:pt x="17923" y="9651"/>
                    </a:cubicBezTo>
                    <a:cubicBezTo>
                      <a:pt x="17923" y="9651"/>
                      <a:pt x="17923" y="9651"/>
                      <a:pt x="17694" y="9651"/>
                    </a:cubicBezTo>
                    <a:cubicBezTo>
                      <a:pt x="17464" y="9421"/>
                      <a:pt x="17234" y="8962"/>
                      <a:pt x="17234" y="8962"/>
                    </a:cubicBezTo>
                    <a:cubicBezTo>
                      <a:pt x="17004" y="8502"/>
                      <a:pt x="16774" y="8272"/>
                      <a:pt x="16545" y="8043"/>
                    </a:cubicBezTo>
                    <a:cubicBezTo>
                      <a:pt x="16085" y="7813"/>
                      <a:pt x="15855" y="7353"/>
                      <a:pt x="15396" y="7353"/>
                    </a:cubicBezTo>
                    <a:cubicBezTo>
                      <a:pt x="15166" y="7123"/>
                      <a:pt x="14477" y="7123"/>
                      <a:pt x="14247" y="7583"/>
                    </a:cubicBezTo>
                    <a:cubicBezTo>
                      <a:pt x="13787" y="7813"/>
                      <a:pt x="14017" y="8502"/>
                      <a:pt x="14477" y="8962"/>
                    </a:cubicBezTo>
                    <a:cubicBezTo>
                      <a:pt x="14706" y="8962"/>
                      <a:pt x="14936" y="9421"/>
                      <a:pt x="15166" y="9651"/>
                    </a:cubicBezTo>
                    <a:cubicBezTo>
                      <a:pt x="15166" y="9881"/>
                      <a:pt x="15396" y="10111"/>
                      <a:pt x="15626" y="10570"/>
                    </a:cubicBezTo>
                    <a:cubicBezTo>
                      <a:pt x="15626" y="10570"/>
                      <a:pt x="15626" y="10800"/>
                      <a:pt x="15626" y="11030"/>
                    </a:cubicBezTo>
                    <a:cubicBezTo>
                      <a:pt x="15166" y="11260"/>
                      <a:pt x="14936" y="11949"/>
                      <a:pt x="14936" y="12409"/>
                    </a:cubicBezTo>
                    <a:cubicBezTo>
                      <a:pt x="14936" y="12868"/>
                      <a:pt x="14706" y="13328"/>
                      <a:pt x="14477" y="13557"/>
                    </a:cubicBezTo>
                    <a:cubicBezTo>
                      <a:pt x="14247" y="13787"/>
                      <a:pt x="14017" y="14017"/>
                      <a:pt x="13787" y="14247"/>
                    </a:cubicBezTo>
                    <a:cubicBezTo>
                      <a:pt x="13787" y="14017"/>
                      <a:pt x="13557" y="14017"/>
                      <a:pt x="13787" y="13787"/>
                    </a:cubicBezTo>
                    <a:cubicBezTo>
                      <a:pt x="13787" y="13098"/>
                      <a:pt x="13557" y="12179"/>
                      <a:pt x="13328" y="11949"/>
                    </a:cubicBezTo>
                    <a:cubicBezTo>
                      <a:pt x="13098" y="11489"/>
                      <a:pt x="12638" y="11030"/>
                      <a:pt x="12179" y="11030"/>
                    </a:cubicBezTo>
                    <a:cubicBezTo>
                      <a:pt x="12179" y="11030"/>
                      <a:pt x="12179" y="11030"/>
                      <a:pt x="12179" y="11030"/>
                    </a:cubicBezTo>
                    <a:cubicBezTo>
                      <a:pt x="12179" y="11030"/>
                      <a:pt x="11949" y="10800"/>
                      <a:pt x="11719" y="10570"/>
                    </a:cubicBezTo>
                    <a:cubicBezTo>
                      <a:pt x="11489" y="10111"/>
                      <a:pt x="11260" y="9651"/>
                      <a:pt x="11260" y="9421"/>
                    </a:cubicBezTo>
                    <a:cubicBezTo>
                      <a:pt x="11489" y="9191"/>
                      <a:pt x="11489" y="8732"/>
                      <a:pt x="11719" y="8732"/>
                    </a:cubicBezTo>
                    <a:cubicBezTo>
                      <a:pt x="11949" y="8502"/>
                      <a:pt x="12409" y="8502"/>
                      <a:pt x="12409" y="8272"/>
                    </a:cubicBezTo>
                    <a:cubicBezTo>
                      <a:pt x="12638" y="8272"/>
                      <a:pt x="12868" y="8043"/>
                      <a:pt x="12868" y="7813"/>
                    </a:cubicBezTo>
                    <a:cubicBezTo>
                      <a:pt x="12868" y="7583"/>
                      <a:pt x="12868" y="7353"/>
                      <a:pt x="12868" y="7123"/>
                    </a:cubicBezTo>
                    <a:cubicBezTo>
                      <a:pt x="12638" y="6894"/>
                      <a:pt x="12179" y="6664"/>
                      <a:pt x="11949" y="6434"/>
                    </a:cubicBezTo>
                    <a:cubicBezTo>
                      <a:pt x="11719" y="6434"/>
                      <a:pt x="11719" y="6204"/>
                      <a:pt x="11489" y="5974"/>
                    </a:cubicBezTo>
                    <a:cubicBezTo>
                      <a:pt x="11489" y="5515"/>
                      <a:pt x="11260" y="5055"/>
                      <a:pt x="11260" y="4826"/>
                    </a:cubicBezTo>
                    <a:cubicBezTo>
                      <a:pt x="11260" y="4596"/>
                      <a:pt x="11489" y="4366"/>
                      <a:pt x="11489" y="4136"/>
                    </a:cubicBezTo>
                    <a:cubicBezTo>
                      <a:pt x="11719" y="3906"/>
                      <a:pt x="12179" y="3677"/>
                      <a:pt x="12638" y="3677"/>
                    </a:cubicBezTo>
                    <a:cubicBezTo>
                      <a:pt x="12868" y="3447"/>
                      <a:pt x="13557" y="3217"/>
                      <a:pt x="13787" y="3217"/>
                    </a:cubicBezTo>
                    <a:cubicBezTo>
                      <a:pt x="14247" y="2987"/>
                      <a:pt x="15166" y="2987"/>
                      <a:pt x="15855" y="2987"/>
                    </a:cubicBezTo>
                    <a:cubicBezTo>
                      <a:pt x="16774" y="2987"/>
                      <a:pt x="16774" y="2987"/>
                      <a:pt x="16774" y="2987"/>
                    </a:cubicBezTo>
                    <a:cubicBezTo>
                      <a:pt x="18383" y="4136"/>
                      <a:pt x="19532" y="5974"/>
                      <a:pt x="20221" y="8043"/>
                    </a:cubicBezTo>
                    <a:close/>
                    <a:moveTo>
                      <a:pt x="5285" y="2528"/>
                    </a:moveTo>
                    <a:cubicBezTo>
                      <a:pt x="5745" y="2757"/>
                      <a:pt x="5745" y="2757"/>
                      <a:pt x="5745" y="2757"/>
                    </a:cubicBezTo>
                    <a:cubicBezTo>
                      <a:pt x="5974" y="2757"/>
                      <a:pt x="6664" y="2757"/>
                      <a:pt x="7123" y="2757"/>
                    </a:cubicBezTo>
                    <a:cubicBezTo>
                      <a:pt x="7353" y="2987"/>
                      <a:pt x="7353" y="2987"/>
                      <a:pt x="7583" y="2987"/>
                    </a:cubicBezTo>
                    <a:cubicBezTo>
                      <a:pt x="7583" y="2987"/>
                      <a:pt x="7583" y="2987"/>
                      <a:pt x="7583" y="3217"/>
                    </a:cubicBezTo>
                    <a:cubicBezTo>
                      <a:pt x="7353" y="3447"/>
                      <a:pt x="7353" y="3906"/>
                      <a:pt x="7583" y="4136"/>
                    </a:cubicBezTo>
                    <a:cubicBezTo>
                      <a:pt x="7583" y="4136"/>
                      <a:pt x="7353" y="4366"/>
                      <a:pt x="7353" y="4366"/>
                    </a:cubicBezTo>
                    <a:cubicBezTo>
                      <a:pt x="7123" y="4596"/>
                      <a:pt x="6664" y="4826"/>
                      <a:pt x="6434" y="5055"/>
                    </a:cubicBezTo>
                    <a:cubicBezTo>
                      <a:pt x="5974" y="5285"/>
                      <a:pt x="5515" y="5515"/>
                      <a:pt x="5285" y="5745"/>
                    </a:cubicBezTo>
                    <a:cubicBezTo>
                      <a:pt x="4826" y="6204"/>
                      <a:pt x="4366" y="6664"/>
                      <a:pt x="4136" y="6894"/>
                    </a:cubicBezTo>
                    <a:cubicBezTo>
                      <a:pt x="3906" y="7123"/>
                      <a:pt x="3447" y="7583"/>
                      <a:pt x="3217" y="8043"/>
                    </a:cubicBezTo>
                    <a:cubicBezTo>
                      <a:pt x="2987" y="8272"/>
                      <a:pt x="2757" y="8732"/>
                      <a:pt x="2528" y="9191"/>
                    </a:cubicBezTo>
                    <a:cubicBezTo>
                      <a:pt x="2298" y="9191"/>
                      <a:pt x="2068" y="9421"/>
                      <a:pt x="2068" y="9651"/>
                    </a:cubicBezTo>
                    <a:cubicBezTo>
                      <a:pt x="1838" y="9421"/>
                      <a:pt x="1609" y="9191"/>
                      <a:pt x="1609" y="8962"/>
                    </a:cubicBezTo>
                    <a:cubicBezTo>
                      <a:pt x="1149" y="8502"/>
                      <a:pt x="1149" y="8502"/>
                      <a:pt x="1149" y="8502"/>
                    </a:cubicBezTo>
                    <a:cubicBezTo>
                      <a:pt x="1838" y="6204"/>
                      <a:pt x="3217" y="3906"/>
                      <a:pt x="5285" y="2528"/>
                    </a:cubicBezTo>
                    <a:close/>
                    <a:moveTo>
                      <a:pt x="919" y="9881"/>
                    </a:moveTo>
                    <a:cubicBezTo>
                      <a:pt x="1149" y="10111"/>
                      <a:pt x="1379" y="10340"/>
                      <a:pt x="1379" y="10340"/>
                    </a:cubicBezTo>
                    <a:cubicBezTo>
                      <a:pt x="1609" y="10800"/>
                      <a:pt x="1838" y="11030"/>
                      <a:pt x="2068" y="11030"/>
                    </a:cubicBezTo>
                    <a:cubicBezTo>
                      <a:pt x="2068" y="11030"/>
                      <a:pt x="2068" y="11030"/>
                      <a:pt x="2068" y="11030"/>
                    </a:cubicBezTo>
                    <a:cubicBezTo>
                      <a:pt x="2298" y="11030"/>
                      <a:pt x="2528" y="10800"/>
                      <a:pt x="2528" y="10570"/>
                    </a:cubicBezTo>
                    <a:cubicBezTo>
                      <a:pt x="2528" y="10340"/>
                      <a:pt x="2757" y="10111"/>
                      <a:pt x="2987" y="9651"/>
                    </a:cubicBezTo>
                    <a:cubicBezTo>
                      <a:pt x="3447" y="9421"/>
                      <a:pt x="3906" y="8732"/>
                      <a:pt x="4136" y="8502"/>
                    </a:cubicBezTo>
                    <a:cubicBezTo>
                      <a:pt x="4136" y="8272"/>
                      <a:pt x="4596" y="7813"/>
                      <a:pt x="4826" y="7353"/>
                    </a:cubicBezTo>
                    <a:cubicBezTo>
                      <a:pt x="5055" y="7123"/>
                      <a:pt x="5515" y="6894"/>
                      <a:pt x="5745" y="6664"/>
                    </a:cubicBezTo>
                    <a:cubicBezTo>
                      <a:pt x="5974" y="6434"/>
                      <a:pt x="6664" y="5974"/>
                      <a:pt x="6894" y="5974"/>
                    </a:cubicBezTo>
                    <a:cubicBezTo>
                      <a:pt x="7123" y="5745"/>
                      <a:pt x="7583" y="5285"/>
                      <a:pt x="8043" y="5055"/>
                    </a:cubicBezTo>
                    <a:cubicBezTo>
                      <a:pt x="8272" y="4826"/>
                      <a:pt x="8502" y="4136"/>
                      <a:pt x="8272" y="3906"/>
                    </a:cubicBezTo>
                    <a:cubicBezTo>
                      <a:pt x="8272" y="3677"/>
                      <a:pt x="8272" y="3677"/>
                      <a:pt x="8272" y="3677"/>
                    </a:cubicBezTo>
                    <a:cubicBezTo>
                      <a:pt x="8502" y="3447"/>
                      <a:pt x="8502" y="2987"/>
                      <a:pt x="8502" y="2528"/>
                    </a:cubicBezTo>
                    <a:cubicBezTo>
                      <a:pt x="8272" y="2068"/>
                      <a:pt x="7353" y="2068"/>
                      <a:pt x="7123" y="2068"/>
                    </a:cubicBezTo>
                    <a:cubicBezTo>
                      <a:pt x="7123" y="1838"/>
                      <a:pt x="6894" y="1838"/>
                      <a:pt x="6664" y="1838"/>
                    </a:cubicBezTo>
                    <a:cubicBezTo>
                      <a:pt x="7813" y="1379"/>
                      <a:pt x="9191" y="919"/>
                      <a:pt x="10800" y="919"/>
                    </a:cubicBezTo>
                    <a:cubicBezTo>
                      <a:pt x="12409" y="919"/>
                      <a:pt x="14017" y="1379"/>
                      <a:pt x="15396" y="2068"/>
                    </a:cubicBezTo>
                    <a:cubicBezTo>
                      <a:pt x="14706" y="2068"/>
                      <a:pt x="14017" y="2068"/>
                      <a:pt x="13557" y="2298"/>
                    </a:cubicBezTo>
                    <a:cubicBezTo>
                      <a:pt x="13098" y="2298"/>
                      <a:pt x="12409" y="2528"/>
                      <a:pt x="12179" y="2757"/>
                    </a:cubicBezTo>
                    <a:cubicBezTo>
                      <a:pt x="11719" y="2987"/>
                      <a:pt x="11260" y="3217"/>
                      <a:pt x="11030" y="3447"/>
                    </a:cubicBezTo>
                    <a:cubicBezTo>
                      <a:pt x="10570" y="3677"/>
                      <a:pt x="10340" y="4366"/>
                      <a:pt x="10340" y="4826"/>
                    </a:cubicBezTo>
                    <a:cubicBezTo>
                      <a:pt x="10340" y="5285"/>
                      <a:pt x="10570" y="5745"/>
                      <a:pt x="10570" y="6204"/>
                    </a:cubicBezTo>
                    <a:cubicBezTo>
                      <a:pt x="10800" y="6664"/>
                      <a:pt x="11260" y="7353"/>
                      <a:pt x="11719" y="7353"/>
                    </a:cubicBezTo>
                    <a:cubicBezTo>
                      <a:pt x="11719" y="7353"/>
                      <a:pt x="11719" y="7583"/>
                      <a:pt x="11949" y="7583"/>
                    </a:cubicBezTo>
                    <a:cubicBezTo>
                      <a:pt x="11719" y="7583"/>
                      <a:pt x="11489" y="7813"/>
                      <a:pt x="11260" y="8043"/>
                    </a:cubicBezTo>
                    <a:cubicBezTo>
                      <a:pt x="10800" y="8272"/>
                      <a:pt x="10570" y="8732"/>
                      <a:pt x="10340" y="9421"/>
                    </a:cubicBezTo>
                    <a:cubicBezTo>
                      <a:pt x="10340" y="9881"/>
                      <a:pt x="10570" y="10570"/>
                      <a:pt x="11030" y="11030"/>
                    </a:cubicBezTo>
                    <a:cubicBezTo>
                      <a:pt x="11260" y="11489"/>
                      <a:pt x="11719" y="11949"/>
                      <a:pt x="12179" y="11949"/>
                    </a:cubicBezTo>
                    <a:cubicBezTo>
                      <a:pt x="12179" y="11949"/>
                      <a:pt x="12179" y="11949"/>
                      <a:pt x="12179" y="11949"/>
                    </a:cubicBezTo>
                    <a:cubicBezTo>
                      <a:pt x="12409" y="11949"/>
                      <a:pt x="12409" y="12179"/>
                      <a:pt x="12638" y="12179"/>
                    </a:cubicBezTo>
                    <a:cubicBezTo>
                      <a:pt x="12638" y="12409"/>
                      <a:pt x="12868" y="13098"/>
                      <a:pt x="12868" y="13787"/>
                    </a:cubicBezTo>
                    <a:cubicBezTo>
                      <a:pt x="12638" y="14247"/>
                      <a:pt x="12868" y="14706"/>
                      <a:pt x="13328" y="14936"/>
                    </a:cubicBezTo>
                    <a:cubicBezTo>
                      <a:pt x="13328" y="14936"/>
                      <a:pt x="13557" y="15166"/>
                      <a:pt x="13787" y="15166"/>
                    </a:cubicBezTo>
                    <a:cubicBezTo>
                      <a:pt x="13787" y="15166"/>
                      <a:pt x="13787" y="15166"/>
                      <a:pt x="14017" y="15166"/>
                    </a:cubicBezTo>
                    <a:cubicBezTo>
                      <a:pt x="14477" y="14936"/>
                      <a:pt x="14936" y="14477"/>
                      <a:pt x="15166" y="14247"/>
                    </a:cubicBezTo>
                    <a:cubicBezTo>
                      <a:pt x="15396" y="13787"/>
                      <a:pt x="15855" y="13098"/>
                      <a:pt x="15855" y="12638"/>
                    </a:cubicBezTo>
                    <a:cubicBezTo>
                      <a:pt x="15855" y="12179"/>
                      <a:pt x="16085" y="11719"/>
                      <a:pt x="16085" y="11489"/>
                    </a:cubicBezTo>
                    <a:cubicBezTo>
                      <a:pt x="16545" y="11260"/>
                      <a:pt x="16545" y="10570"/>
                      <a:pt x="16545" y="10111"/>
                    </a:cubicBezTo>
                    <a:cubicBezTo>
                      <a:pt x="16315" y="9881"/>
                      <a:pt x="16085" y="9191"/>
                      <a:pt x="15855" y="8962"/>
                    </a:cubicBezTo>
                    <a:cubicBezTo>
                      <a:pt x="15626" y="8732"/>
                      <a:pt x="15166" y="8502"/>
                      <a:pt x="14936" y="8272"/>
                    </a:cubicBezTo>
                    <a:cubicBezTo>
                      <a:pt x="14936" y="8043"/>
                      <a:pt x="14936" y="8043"/>
                      <a:pt x="14936" y="8043"/>
                    </a:cubicBezTo>
                    <a:cubicBezTo>
                      <a:pt x="14936" y="8043"/>
                      <a:pt x="14936" y="8043"/>
                      <a:pt x="15166" y="8043"/>
                    </a:cubicBezTo>
                    <a:cubicBezTo>
                      <a:pt x="15166" y="8272"/>
                      <a:pt x="15626" y="8502"/>
                      <a:pt x="15855" y="8732"/>
                    </a:cubicBezTo>
                    <a:cubicBezTo>
                      <a:pt x="16085" y="8732"/>
                      <a:pt x="16315" y="9191"/>
                      <a:pt x="16315" y="9191"/>
                    </a:cubicBezTo>
                    <a:cubicBezTo>
                      <a:pt x="16545" y="9651"/>
                      <a:pt x="16774" y="10111"/>
                      <a:pt x="17234" y="10340"/>
                    </a:cubicBezTo>
                    <a:cubicBezTo>
                      <a:pt x="17694" y="10800"/>
                      <a:pt x="18383" y="10800"/>
                      <a:pt x="18613" y="10340"/>
                    </a:cubicBezTo>
                    <a:cubicBezTo>
                      <a:pt x="18843" y="10111"/>
                      <a:pt x="19072" y="9421"/>
                      <a:pt x="18843" y="8962"/>
                    </a:cubicBezTo>
                    <a:cubicBezTo>
                      <a:pt x="18843" y="8502"/>
                      <a:pt x="18843" y="8272"/>
                      <a:pt x="19072" y="8272"/>
                    </a:cubicBezTo>
                    <a:cubicBezTo>
                      <a:pt x="19072" y="8272"/>
                      <a:pt x="19302" y="8272"/>
                      <a:pt x="19532" y="8502"/>
                    </a:cubicBezTo>
                    <a:cubicBezTo>
                      <a:pt x="19762" y="8732"/>
                      <a:pt x="20221" y="9191"/>
                      <a:pt x="20451" y="9421"/>
                    </a:cubicBezTo>
                    <a:cubicBezTo>
                      <a:pt x="20681" y="9881"/>
                      <a:pt x="20681" y="10340"/>
                      <a:pt x="20681" y="10800"/>
                    </a:cubicBezTo>
                    <a:cubicBezTo>
                      <a:pt x="20681" y="16085"/>
                      <a:pt x="16315" y="20681"/>
                      <a:pt x="10800" y="20681"/>
                    </a:cubicBezTo>
                    <a:cubicBezTo>
                      <a:pt x="5285" y="20681"/>
                      <a:pt x="919" y="16085"/>
                      <a:pt x="919" y="10800"/>
                    </a:cubicBezTo>
                    <a:cubicBezTo>
                      <a:pt x="919" y="10570"/>
                      <a:pt x="919" y="10111"/>
                      <a:pt x="919" y="9881"/>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7" name="Freeform 290"/>
              <p:cNvSpPr/>
              <p:nvPr/>
            </p:nvSpPr>
            <p:spPr>
              <a:xfrm>
                <a:off x="14816985" y="1781737"/>
                <a:ext cx="178982" cy="199990"/>
              </a:xfrm>
              <a:custGeom>
                <a:avLst/>
                <a:gdLst/>
                <a:ahLst/>
                <a:cxnLst>
                  <a:cxn ang="0">
                    <a:pos x="wd2" y="hd2"/>
                  </a:cxn>
                  <a:cxn ang="5400000">
                    <a:pos x="wd2" y="hd2"/>
                  </a:cxn>
                  <a:cxn ang="10800000">
                    <a:pos x="wd2" y="hd2"/>
                  </a:cxn>
                  <a:cxn ang="16200000">
                    <a:pos x="wd2" y="hd2"/>
                  </a:cxn>
                </a:cxnLst>
                <a:rect l="0" t="0" r="r" b="b"/>
                <a:pathLst>
                  <a:path w="21431" h="21249" extrusionOk="0">
                    <a:moveTo>
                      <a:pt x="11475" y="19449"/>
                    </a:moveTo>
                    <a:cubicBezTo>
                      <a:pt x="11475" y="20049"/>
                      <a:pt x="12825" y="20649"/>
                      <a:pt x="13500" y="21249"/>
                    </a:cubicBezTo>
                    <a:cubicBezTo>
                      <a:pt x="13500" y="21249"/>
                      <a:pt x="14175" y="21249"/>
                      <a:pt x="14175" y="21249"/>
                    </a:cubicBezTo>
                    <a:cubicBezTo>
                      <a:pt x="15525" y="21249"/>
                      <a:pt x="15525" y="21249"/>
                      <a:pt x="15525" y="21249"/>
                    </a:cubicBezTo>
                    <a:cubicBezTo>
                      <a:pt x="15525" y="20649"/>
                      <a:pt x="15525" y="20649"/>
                      <a:pt x="15525" y="20649"/>
                    </a:cubicBezTo>
                    <a:cubicBezTo>
                      <a:pt x="16200" y="20649"/>
                      <a:pt x="16200" y="20049"/>
                      <a:pt x="16200" y="19449"/>
                    </a:cubicBezTo>
                    <a:cubicBezTo>
                      <a:pt x="16200" y="19449"/>
                      <a:pt x="16200" y="18849"/>
                      <a:pt x="16200" y="18249"/>
                    </a:cubicBezTo>
                    <a:cubicBezTo>
                      <a:pt x="16875" y="17649"/>
                      <a:pt x="17550" y="17049"/>
                      <a:pt x="18225" y="16449"/>
                    </a:cubicBezTo>
                    <a:cubicBezTo>
                      <a:pt x="18900" y="15849"/>
                      <a:pt x="19575" y="14649"/>
                      <a:pt x="19575" y="14049"/>
                    </a:cubicBezTo>
                    <a:cubicBezTo>
                      <a:pt x="20250" y="13449"/>
                      <a:pt x="20925" y="12249"/>
                      <a:pt x="20925" y="11049"/>
                    </a:cubicBezTo>
                    <a:cubicBezTo>
                      <a:pt x="21600" y="9249"/>
                      <a:pt x="21600" y="7449"/>
                      <a:pt x="20925" y="6249"/>
                    </a:cubicBezTo>
                    <a:cubicBezTo>
                      <a:pt x="19575" y="5049"/>
                      <a:pt x="17550" y="3849"/>
                      <a:pt x="15525" y="3249"/>
                    </a:cubicBezTo>
                    <a:cubicBezTo>
                      <a:pt x="14175" y="2649"/>
                      <a:pt x="11475" y="1449"/>
                      <a:pt x="9450" y="849"/>
                    </a:cubicBezTo>
                    <a:cubicBezTo>
                      <a:pt x="8100" y="249"/>
                      <a:pt x="5400" y="-351"/>
                      <a:pt x="4725" y="249"/>
                    </a:cubicBezTo>
                    <a:cubicBezTo>
                      <a:pt x="3375" y="849"/>
                      <a:pt x="2700" y="1449"/>
                      <a:pt x="2025" y="2049"/>
                    </a:cubicBezTo>
                    <a:cubicBezTo>
                      <a:pt x="675" y="2649"/>
                      <a:pt x="0" y="4449"/>
                      <a:pt x="0" y="5649"/>
                    </a:cubicBezTo>
                    <a:cubicBezTo>
                      <a:pt x="0" y="6849"/>
                      <a:pt x="1350" y="8049"/>
                      <a:pt x="2700" y="8649"/>
                    </a:cubicBezTo>
                    <a:cubicBezTo>
                      <a:pt x="4050" y="9249"/>
                      <a:pt x="5400" y="9849"/>
                      <a:pt x="5400" y="10449"/>
                    </a:cubicBezTo>
                    <a:cubicBezTo>
                      <a:pt x="6075" y="10449"/>
                      <a:pt x="6750" y="11049"/>
                      <a:pt x="6750" y="12249"/>
                    </a:cubicBezTo>
                    <a:cubicBezTo>
                      <a:pt x="6750" y="13449"/>
                      <a:pt x="8100" y="15849"/>
                      <a:pt x="9450" y="17049"/>
                    </a:cubicBezTo>
                    <a:cubicBezTo>
                      <a:pt x="10125" y="17649"/>
                      <a:pt x="11475" y="18849"/>
                      <a:pt x="11475" y="19449"/>
                    </a:cubicBezTo>
                    <a:close/>
                    <a:moveTo>
                      <a:pt x="7425" y="8049"/>
                    </a:moveTo>
                    <a:cubicBezTo>
                      <a:pt x="6750" y="8049"/>
                      <a:pt x="5400" y="6849"/>
                      <a:pt x="4050" y="6849"/>
                    </a:cubicBezTo>
                    <a:cubicBezTo>
                      <a:pt x="3375" y="6249"/>
                      <a:pt x="2700" y="5649"/>
                      <a:pt x="2700" y="5649"/>
                    </a:cubicBezTo>
                    <a:cubicBezTo>
                      <a:pt x="2700" y="5049"/>
                      <a:pt x="3375" y="4449"/>
                      <a:pt x="3375" y="3849"/>
                    </a:cubicBezTo>
                    <a:cubicBezTo>
                      <a:pt x="4050" y="3849"/>
                      <a:pt x="5400" y="2649"/>
                      <a:pt x="6075" y="2649"/>
                    </a:cubicBezTo>
                    <a:cubicBezTo>
                      <a:pt x="6075" y="2649"/>
                      <a:pt x="6075" y="2649"/>
                      <a:pt x="6075" y="2649"/>
                    </a:cubicBezTo>
                    <a:cubicBezTo>
                      <a:pt x="6750" y="2649"/>
                      <a:pt x="8100" y="2649"/>
                      <a:pt x="8775" y="2649"/>
                    </a:cubicBezTo>
                    <a:cubicBezTo>
                      <a:pt x="10125" y="3249"/>
                      <a:pt x="12825" y="4449"/>
                      <a:pt x="14850" y="5049"/>
                    </a:cubicBezTo>
                    <a:cubicBezTo>
                      <a:pt x="16200" y="6249"/>
                      <a:pt x="18225" y="7449"/>
                      <a:pt x="18225" y="7449"/>
                    </a:cubicBezTo>
                    <a:cubicBezTo>
                      <a:pt x="18900" y="8049"/>
                      <a:pt x="18900" y="9249"/>
                      <a:pt x="18225" y="10449"/>
                    </a:cubicBezTo>
                    <a:cubicBezTo>
                      <a:pt x="18225" y="11049"/>
                      <a:pt x="17550" y="12249"/>
                      <a:pt x="17550" y="12849"/>
                    </a:cubicBezTo>
                    <a:cubicBezTo>
                      <a:pt x="16875" y="13449"/>
                      <a:pt x="16200" y="14049"/>
                      <a:pt x="16200" y="14649"/>
                    </a:cubicBezTo>
                    <a:cubicBezTo>
                      <a:pt x="15525" y="15249"/>
                      <a:pt x="14850" y="16449"/>
                      <a:pt x="14175" y="17049"/>
                    </a:cubicBezTo>
                    <a:cubicBezTo>
                      <a:pt x="14175" y="17049"/>
                      <a:pt x="14175" y="17649"/>
                      <a:pt x="13500" y="17649"/>
                    </a:cubicBezTo>
                    <a:cubicBezTo>
                      <a:pt x="13500" y="17049"/>
                      <a:pt x="12150" y="15849"/>
                      <a:pt x="11475" y="15249"/>
                    </a:cubicBezTo>
                    <a:cubicBezTo>
                      <a:pt x="10125" y="14049"/>
                      <a:pt x="9450" y="12849"/>
                      <a:pt x="9450" y="11649"/>
                    </a:cubicBezTo>
                    <a:cubicBezTo>
                      <a:pt x="8775" y="10449"/>
                      <a:pt x="8100" y="8649"/>
                      <a:pt x="7425" y="8049"/>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sp>
          <p:nvSpPr>
            <p:cNvPr id="30" name="文本框 29"/>
            <p:cNvSpPr txBox="1"/>
            <p:nvPr/>
          </p:nvSpPr>
          <p:spPr>
            <a:xfrm>
              <a:off x="5181" y="6672"/>
              <a:ext cx="2785" cy="2165"/>
            </a:xfrm>
            <a:prstGeom prst="rect">
              <a:avLst/>
            </a:prstGeom>
            <a:noFill/>
          </p:spPr>
          <p:txBody>
            <a:bodyPr wrap="square" rtlCol="0">
              <a:spAutoFit/>
            </a:bodyPr>
            <a:lstStyle/>
            <a:p>
              <a:pPr algn="ctr">
                <a:lnSpc>
                  <a:spcPct val="110000"/>
                </a:lnSpc>
              </a:pP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grpSp>
      <p:grpSp>
        <p:nvGrpSpPr>
          <p:cNvPr id="44" name="组合 43"/>
          <p:cNvGrpSpPr/>
          <p:nvPr/>
        </p:nvGrpSpPr>
        <p:grpSpPr>
          <a:xfrm>
            <a:off x="5782945" y="1140460"/>
            <a:ext cx="1767840" cy="1993900"/>
            <a:chOff x="9107" y="1796"/>
            <a:chExt cx="2784" cy="3140"/>
          </a:xfrm>
        </p:grpSpPr>
        <p:grpSp>
          <p:nvGrpSpPr>
            <p:cNvPr id="26" name="组合 25"/>
            <p:cNvGrpSpPr/>
            <p:nvPr/>
          </p:nvGrpSpPr>
          <p:grpSpPr>
            <a:xfrm>
              <a:off x="10139" y="1796"/>
              <a:ext cx="721" cy="721"/>
              <a:chOff x="21734822" y="5443509"/>
              <a:chExt cx="798874" cy="801737"/>
            </a:xfrm>
            <a:solidFill>
              <a:srgbClr val="3F3B3A"/>
            </a:solidFill>
          </p:grpSpPr>
          <p:sp>
            <p:nvSpPr>
              <p:cNvPr id="27" name="Freeform 627"/>
              <p:cNvSpPr/>
              <p:nvPr/>
            </p:nvSpPr>
            <p:spPr>
              <a:xfrm>
                <a:off x="21734822" y="5443509"/>
                <a:ext cx="798874" cy="8017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68" y="0"/>
                      <a:pt x="0" y="4868"/>
                      <a:pt x="0" y="10800"/>
                    </a:cubicBezTo>
                    <a:cubicBezTo>
                      <a:pt x="0" y="16732"/>
                      <a:pt x="4868" y="21600"/>
                      <a:pt x="10800" y="21600"/>
                    </a:cubicBezTo>
                    <a:cubicBezTo>
                      <a:pt x="16732" y="21600"/>
                      <a:pt x="21600" y="16732"/>
                      <a:pt x="21600" y="10800"/>
                    </a:cubicBezTo>
                    <a:cubicBezTo>
                      <a:pt x="21600" y="4868"/>
                      <a:pt x="16732" y="0"/>
                      <a:pt x="10800" y="0"/>
                    </a:cubicBezTo>
                    <a:close/>
                    <a:moveTo>
                      <a:pt x="10800" y="20992"/>
                    </a:moveTo>
                    <a:cubicBezTo>
                      <a:pt x="5172" y="20992"/>
                      <a:pt x="608" y="16428"/>
                      <a:pt x="608" y="10800"/>
                    </a:cubicBezTo>
                    <a:cubicBezTo>
                      <a:pt x="608" y="5172"/>
                      <a:pt x="5172" y="608"/>
                      <a:pt x="10800" y="608"/>
                    </a:cubicBezTo>
                    <a:cubicBezTo>
                      <a:pt x="16428" y="608"/>
                      <a:pt x="20992" y="5172"/>
                      <a:pt x="20992" y="10800"/>
                    </a:cubicBezTo>
                    <a:cubicBezTo>
                      <a:pt x="20992" y="16428"/>
                      <a:pt x="16428" y="20992"/>
                      <a:pt x="10800" y="20992"/>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2" name="Freeform 628"/>
              <p:cNvSpPr/>
              <p:nvPr/>
            </p:nvSpPr>
            <p:spPr>
              <a:xfrm>
                <a:off x="21857946" y="5973227"/>
                <a:ext cx="552626" cy="45814"/>
              </a:xfrm>
              <a:custGeom>
                <a:avLst/>
                <a:gdLst/>
                <a:ahLst/>
                <a:cxnLst>
                  <a:cxn ang="0">
                    <a:pos x="wd2" y="hd2"/>
                  </a:cxn>
                  <a:cxn ang="5400000">
                    <a:pos x="wd2" y="hd2"/>
                  </a:cxn>
                  <a:cxn ang="10800000">
                    <a:pos x="wd2" y="hd2"/>
                  </a:cxn>
                  <a:cxn ang="16200000">
                    <a:pos x="wd2" y="hd2"/>
                  </a:cxn>
                </a:cxnLst>
                <a:rect l="0" t="0" r="r" b="b"/>
                <a:pathLst>
                  <a:path w="21600" h="21600" extrusionOk="0">
                    <a:moveTo>
                      <a:pt x="20278" y="0"/>
                    </a:moveTo>
                    <a:cubicBezTo>
                      <a:pt x="1322" y="0"/>
                      <a:pt x="1322" y="0"/>
                      <a:pt x="1322" y="0"/>
                    </a:cubicBezTo>
                    <a:cubicBezTo>
                      <a:pt x="1102" y="0"/>
                      <a:pt x="1102" y="0"/>
                      <a:pt x="1102" y="0"/>
                    </a:cubicBezTo>
                    <a:cubicBezTo>
                      <a:pt x="220" y="10800"/>
                      <a:pt x="220" y="10800"/>
                      <a:pt x="220" y="10800"/>
                    </a:cubicBezTo>
                    <a:cubicBezTo>
                      <a:pt x="0" y="13500"/>
                      <a:pt x="0" y="16200"/>
                      <a:pt x="0" y="18900"/>
                    </a:cubicBezTo>
                    <a:cubicBezTo>
                      <a:pt x="0" y="18900"/>
                      <a:pt x="220" y="21600"/>
                      <a:pt x="441" y="21600"/>
                    </a:cubicBezTo>
                    <a:cubicBezTo>
                      <a:pt x="8596" y="21600"/>
                      <a:pt x="8596" y="21600"/>
                      <a:pt x="8596" y="21600"/>
                    </a:cubicBezTo>
                    <a:cubicBezTo>
                      <a:pt x="8596" y="13500"/>
                      <a:pt x="8596" y="13500"/>
                      <a:pt x="8596" y="13500"/>
                    </a:cubicBezTo>
                    <a:cubicBezTo>
                      <a:pt x="8596" y="10800"/>
                      <a:pt x="8596" y="10800"/>
                      <a:pt x="8596" y="10800"/>
                    </a:cubicBezTo>
                    <a:cubicBezTo>
                      <a:pt x="8596" y="10800"/>
                      <a:pt x="8596" y="10800"/>
                      <a:pt x="8596" y="10800"/>
                    </a:cubicBezTo>
                    <a:cubicBezTo>
                      <a:pt x="8816" y="8100"/>
                      <a:pt x="8816" y="8100"/>
                      <a:pt x="9037" y="8100"/>
                    </a:cubicBezTo>
                    <a:cubicBezTo>
                      <a:pt x="12563" y="8100"/>
                      <a:pt x="12563" y="8100"/>
                      <a:pt x="12563" y="8100"/>
                    </a:cubicBezTo>
                    <a:cubicBezTo>
                      <a:pt x="12784" y="8100"/>
                      <a:pt x="12784" y="8100"/>
                      <a:pt x="13004" y="10800"/>
                    </a:cubicBezTo>
                    <a:cubicBezTo>
                      <a:pt x="13004" y="10800"/>
                      <a:pt x="13004" y="10800"/>
                      <a:pt x="13004" y="10800"/>
                    </a:cubicBezTo>
                    <a:cubicBezTo>
                      <a:pt x="13004" y="10800"/>
                      <a:pt x="13004" y="10800"/>
                      <a:pt x="13004" y="13500"/>
                    </a:cubicBezTo>
                    <a:cubicBezTo>
                      <a:pt x="13004" y="21600"/>
                      <a:pt x="13004" y="21600"/>
                      <a:pt x="13004" y="21600"/>
                    </a:cubicBezTo>
                    <a:cubicBezTo>
                      <a:pt x="21159" y="21600"/>
                      <a:pt x="21159" y="21600"/>
                      <a:pt x="21159" y="21600"/>
                    </a:cubicBezTo>
                    <a:cubicBezTo>
                      <a:pt x="21159" y="21600"/>
                      <a:pt x="21159" y="21600"/>
                      <a:pt x="21159" y="21600"/>
                    </a:cubicBezTo>
                    <a:cubicBezTo>
                      <a:pt x="21380" y="21600"/>
                      <a:pt x="21600" y="18900"/>
                      <a:pt x="21600" y="16200"/>
                    </a:cubicBezTo>
                    <a:cubicBezTo>
                      <a:pt x="21600" y="13500"/>
                      <a:pt x="21600" y="10800"/>
                      <a:pt x="21380" y="10800"/>
                    </a:cubicBezTo>
                    <a:cubicBezTo>
                      <a:pt x="20498" y="0"/>
                      <a:pt x="20498" y="0"/>
                      <a:pt x="20498" y="0"/>
                    </a:cubicBezTo>
                    <a:cubicBezTo>
                      <a:pt x="20498" y="0"/>
                      <a:pt x="20498" y="0"/>
                      <a:pt x="20278" y="0"/>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29" name="Freeform 629"/>
              <p:cNvSpPr/>
              <p:nvPr/>
            </p:nvSpPr>
            <p:spPr>
              <a:xfrm>
                <a:off x="21898032" y="5646806"/>
                <a:ext cx="472453" cy="314969"/>
              </a:xfrm>
              <a:custGeom>
                <a:avLst/>
                <a:gdLst/>
                <a:ahLst/>
                <a:cxnLst>
                  <a:cxn ang="0">
                    <a:pos x="wd2" y="hd2"/>
                  </a:cxn>
                  <a:cxn ang="5400000">
                    <a:pos x="wd2" y="hd2"/>
                  </a:cxn>
                  <a:cxn ang="10800000">
                    <a:pos x="wd2" y="hd2"/>
                  </a:cxn>
                  <a:cxn ang="16200000">
                    <a:pos x="wd2" y="hd2"/>
                  </a:cxn>
                </a:cxnLst>
                <a:rect l="0" t="0" r="r" b="b"/>
                <a:pathLst>
                  <a:path w="21600" h="21600" extrusionOk="0">
                    <a:moveTo>
                      <a:pt x="1286" y="21600"/>
                    </a:moveTo>
                    <a:cubicBezTo>
                      <a:pt x="20314" y="21600"/>
                      <a:pt x="20314" y="21600"/>
                      <a:pt x="20314" y="21600"/>
                    </a:cubicBezTo>
                    <a:cubicBezTo>
                      <a:pt x="21086" y="21600"/>
                      <a:pt x="21600" y="20443"/>
                      <a:pt x="21600" y="19286"/>
                    </a:cubicBezTo>
                    <a:cubicBezTo>
                      <a:pt x="21600" y="1929"/>
                      <a:pt x="21600" y="1929"/>
                      <a:pt x="21600" y="1929"/>
                    </a:cubicBezTo>
                    <a:cubicBezTo>
                      <a:pt x="21600" y="771"/>
                      <a:pt x="21086" y="0"/>
                      <a:pt x="20314" y="0"/>
                    </a:cubicBezTo>
                    <a:cubicBezTo>
                      <a:pt x="1286" y="0"/>
                      <a:pt x="1286" y="0"/>
                      <a:pt x="1286" y="0"/>
                    </a:cubicBezTo>
                    <a:cubicBezTo>
                      <a:pt x="514" y="0"/>
                      <a:pt x="0" y="771"/>
                      <a:pt x="0" y="1929"/>
                    </a:cubicBezTo>
                    <a:cubicBezTo>
                      <a:pt x="0" y="19286"/>
                      <a:pt x="0" y="19286"/>
                      <a:pt x="0" y="19286"/>
                    </a:cubicBezTo>
                    <a:cubicBezTo>
                      <a:pt x="0" y="20443"/>
                      <a:pt x="514" y="21600"/>
                      <a:pt x="1286" y="21600"/>
                    </a:cubicBezTo>
                    <a:close/>
                    <a:moveTo>
                      <a:pt x="1029" y="1929"/>
                    </a:moveTo>
                    <a:cubicBezTo>
                      <a:pt x="1029" y="1929"/>
                      <a:pt x="1286" y="1543"/>
                      <a:pt x="1286" y="1543"/>
                    </a:cubicBezTo>
                    <a:cubicBezTo>
                      <a:pt x="20314" y="1543"/>
                      <a:pt x="20314" y="1543"/>
                      <a:pt x="20314" y="1543"/>
                    </a:cubicBezTo>
                    <a:cubicBezTo>
                      <a:pt x="20314" y="1543"/>
                      <a:pt x="20571" y="1929"/>
                      <a:pt x="20571" y="1929"/>
                    </a:cubicBezTo>
                    <a:cubicBezTo>
                      <a:pt x="20571" y="19286"/>
                      <a:pt x="20571" y="19286"/>
                      <a:pt x="20571" y="19286"/>
                    </a:cubicBezTo>
                    <a:cubicBezTo>
                      <a:pt x="20571" y="19671"/>
                      <a:pt x="20314" y="20057"/>
                      <a:pt x="20314" y="20057"/>
                    </a:cubicBezTo>
                    <a:cubicBezTo>
                      <a:pt x="1286" y="20057"/>
                      <a:pt x="1286" y="20057"/>
                      <a:pt x="1286" y="20057"/>
                    </a:cubicBezTo>
                    <a:cubicBezTo>
                      <a:pt x="1286" y="20057"/>
                      <a:pt x="1029" y="19671"/>
                      <a:pt x="1029" y="19286"/>
                    </a:cubicBezTo>
                    <a:lnTo>
                      <a:pt x="1029" y="1929"/>
                    </a:ln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sp>
          <p:nvSpPr>
            <p:cNvPr id="34" name="文本框 33"/>
            <p:cNvSpPr txBox="1"/>
            <p:nvPr/>
          </p:nvSpPr>
          <p:spPr>
            <a:xfrm>
              <a:off x="9107" y="2772"/>
              <a:ext cx="2785" cy="2165"/>
            </a:xfrm>
            <a:prstGeom prst="rect">
              <a:avLst/>
            </a:prstGeom>
            <a:noFill/>
          </p:spPr>
          <p:txBody>
            <a:bodyPr wrap="square" rtlCol="0">
              <a:spAutoFit/>
            </a:bodyPr>
            <a:lstStyle/>
            <a:p>
              <a:pPr algn="ctr">
                <a:lnSpc>
                  <a:spcPct val="110000"/>
                </a:lnSpc>
              </a:pP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grpSp>
      <p:grpSp>
        <p:nvGrpSpPr>
          <p:cNvPr id="45" name="组合 44"/>
          <p:cNvGrpSpPr/>
          <p:nvPr/>
        </p:nvGrpSpPr>
        <p:grpSpPr>
          <a:xfrm>
            <a:off x="8312150" y="3705225"/>
            <a:ext cx="1767840" cy="1905635"/>
            <a:chOff x="13090" y="5835"/>
            <a:chExt cx="2784" cy="3001"/>
          </a:xfrm>
        </p:grpSpPr>
        <p:grpSp>
          <p:nvGrpSpPr>
            <p:cNvPr id="22" name="组合 21"/>
            <p:cNvGrpSpPr/>
            <p:nvPr/>
          </p:nvGrpSpPr>
          <p:grpSpPr>
            <a:xfrm>
              <a:off x="14119" y="5835"/>
              <a:ext cx="720" cy="720"/>
              <a:chOff x="17680328" y="7470755"/>
              <a:chExt cx="798873" cy="798874"/>
            </a:xfrm>
            <a:solidFill>
              <a:srgbClr val="3F3B3A"/>
            </a:solidFill>
          </p:grpSpPr>
          <p:sp>
            <p:nvSpPr>
              <p:cNvPr id="23" name="Freeform 801"/>
              <p:cNvSpPr/>
              <p:nvPr/>
            </p:nvSpPr>
            <p:spPr>
              <a:xfrm>
                <a:off x="17680328" y="7470755"/>
                <a:ext cx="798873" cy="79887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32" y="21600"/>
                      <a:pt x="21600" y="16732"/>
                      <a:pt x="21600" y="10800"/>
                    </a:cubicBezTo>
                    <a:cubicBezTo>
                      <a:pt x="21600" y="4868"/>
                      <a:pt x="16732" y="0"/>
                      <a:pt x="10800" y="0"/>
                    </a:cubicBezTo>
                    <a:cubicBezTo>
                      <a:pt x="4868" y="0"/>
                      <a:pt x="0" y="4868"/>
                      <a:pt x="0" y="10800"/>
                    </a:cubicBezTo>
                    <a:cubicBezTo>
                      <a:pt x="0" y="16732"/>
                      <a:pt x="4868" y="21600"/>
                      <a:pt x="10800" y="21600"/>
                    </a:cubicBezTo>
                    <a:close/>
                    <a:moveTo>
                      <a:pt x="10800" y="608"/>
                    </a:moveTo>
                    <a:cubicBezTo>
                      <a:pt x="16428" y="608"/>
                      <a:pt x="20992" y="5172"/>
                      <a:pt x="20992" y="10800"/>
                    </a:cubicBezTo>
                    <a:cubicBezTo>
                      <a:pt x="20992" y="16428"/>
                      <a:pt x="16428" y="20992"/>
                      <a:pt x="10800" y="20992"/>
                    </a:cubicBezTo>
                    <a:cubicBezTo>
                      <a:pt x="5172" y="20992"/>
                      <a:pt x="608" y="16428"/>
                      <a:pt x="608" y="10800"/>
                    </a:cubicBezTo>
                    <a:cubicBezTo>
                      <a:pt x="608" y="5172"/>
                      <a:pt x="5172" y="608"/>
                      <a:pt x="10800" y="608"/>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24" name="Freeform 802"/>
              <p:cNvSpPr/>
              <p:nvPr/>
            </p:nvSpPr>
            <p:spPr>
              <a:xfrm>
                <a:off x="17812042" y="7702686"/>
                <a:ext cx="542634" cy="217615"/>
              </a:xfrm>
              <a:custGeom>
                <a:avLst/>
                <a:gdLst/>
                <a:ahLst/>
                <a:cxnLst>
                  <a:cxn ang="0">
                    <a:pos x="wd2" y="hd2"/>
                  </a:cxn>
                  <a:cxn ang="5400000">
                    <a:pos x="wd2" y="hd2"/>
                  </a:cxn>
                  <a:cxn ang="10800000">
                    <a:pos x="wd2" y="hd2"/>
                  </a:cxn>
                  <a:cxn ang="16200000">
                    <a:pos x="wd2" y="hd2"/>
                  </a:cxn>
                </a:cxnLst>
                <a:rect l="0" t="0" r="r" b="b"/>
                <a:pathLst>
                  <a:path w="21544" h="21600" extrusionOk="0">
                    <a:moveTo>
                      <a:pt x="445" y="14954"/>
                    </a:moveTo>
                    <a:cubicBezTo>
                      <a:pt x="4899" y="21046"/>
                      <a:pt x="4899" y="21046"/>
                      <a:pt x="4899" y="21046"/>
                    </a:cubicBezTo>
                    <a:cubicBezTo>
                      <a:pt x="5122" y="21046"/>
                      <a:pt x="5567" y="21600"/>
                      <a:pt x="6012" y="21600"/>
                    </a:cubicBezTo>
                    <a:cubicBezTo>
                      <a:pt x="6235" y="21600"/>
                      <a:pt x="6458" y="21600"/>
                      <a:pt x="6680" y="21046"/>
                    </a:cubicBezTo>
                    <a:cubicBezTo>
                      <a:pt x="19596" y="9415"/>
                      <a:pt x="19596" y="9415"/>
                      <a:pt x="19596" y="9415"/>
                    </a:cubicBezTo>
                    <a:cubicBezTo>
                      <a:pt x="20041" y="8862"/>
                      <a:pt x="20487" y="7754"/>
                      <a:pt x="20932" y="6646"/>
                    </a:cubicBezTo>
                    <a:cubicBezTo>
                      <a:pt x="21377" y="4985"/>
                      <a:pt x="21377" y="4985"/>
                      <a:pt x="21377" y="4985"/>
                    </a:cubicBezTo>
                    <a:cubicBezTo>
                      <a:pt x="21600" y="4431"/>
                      <a:pt x="21600" y="3323"/>
                      <a:pt x="21377" y="2769"/>
                    </a:cubicBezTo>
                    <a:cubicBezTo>
                      <a:pt x="21377" y="1662"/>
                      <a:pt x="21155" y="1108"/>
                      <a:pt x="20709" y="1108"/>
                    </a:cubicBezTo>
                    <a:cubicBezTo>
                      <a:pt x="20041" y="554"/>
                      <a:pt x="20041" y="554"/>
                      <a:pt x="20041" y="554"/>
                    </a:cubicBezTo>
                    <a:cubicBezTo>
                      <a:pt x="19596" y="0"/>
                      <a:pt x="19373" y="0"/>
                      <a:pt x="19151" y="0"/>
                    </a:cubicBezTo>
                    <a:cubicBezTo>
                      <a:pt x="18705" y="0"/>
                      <a:pt x="18482" y="554"/>
                      <a:pt x="18260" y="554"/>
                    </a:cubicBezTo>
                    <a:cubicBezTo>
                      <a:pt x="12693" y="5538"/>
                      <a:pt x="12693" y="5538"/>
                      <a:pt x="12693" y="5538"/>
                    </a:cubicBezTo>
                    <a:cubicBezTo>
                      <a:pt x="7571" y="0"/>
                      <a:pt x="7571" y="0"/>
                      <a:pt x="7571" y="0"/>
                    </a:cubicBezTo>
                    <a:cubicBezTo>
                      <a:pt x="7348" y="0"/>
                      <a:pt x="7348" y="0"/>
                      <a:pt x="7126" y="0"/>
                    </a:cubicBezTo>
                    <a:cubicBezTo>
                      <a:pt x="5567" y="1662"/>
                      <a:pt x="5567" y="1662"/>
                      <a:pt x="5567" y="1662"/>
                    </a:cubicBezTo>
                    <a:cubicBezTo>
                      <a:pt x="5344" y="1662"/>
                      <a:pt x="5122" y="2215"/>
                      <a:pt x="5122" y="2215"/>
                    </a:cubicBezTo>
                    <a:cubicBezTo>
                      <a:pt x="5122" y="2769"/>
                      <a:pt x="5344" y="3323"/>
                      <a:pt x="5344" y="3323"/>
                    </a:cubicBezTo>
                    <a:cubicBezTo>
                      <a:pt x="8907" y="8862"/>
                      <a:pt x="8907" y="8862"/>
                      <a:pt x="8907" y="8862"/>
                    </a:cubicBezTo>
                    <a:cubicBezTo>
                      <a:pt x="5790" y="12185"/>
                      <a:pt x="5790" y="12185"/>
                      <a:pt x="5790" y="12185"/>
                    </a:cubicBezTo>
                    <a:cubicBezTo>
                      <a:pt x="5567" y="12185"/>
                      <a:pt x="5122" y="12185"/>
                      <a:pt x="4676" y="12185"/>
                    </a:cubicBezTo>
                    <a:cubicBezTo>
                      <a:pt x="2895" y="10523"/>
                      <a:pt x="2895" y="10523"/>
                      <a:pt x="2895" y="10523"/>
                    </a:cubicBezTo>
                    <a:cubicBezTo>
                      <a:pt x="2449" y="9969"/>
                      <a:pt x="1781" y="9969"/>
                      <a:pt x="1336" y="10523"/>
                    </a:cubicBezTo>
                    <a:cubicBezTo>
                      <a:pt x="668" y="11077"/>
                      <a:pt x="668" y="11077"/>
                      <a:pt x="668" y="11077"/>
                    </a:cubicBezTo>
                    <a:cubicBezTo>
                      <a:pt x="0" y="11631"/>
                      <a:pt x="0" y="12185"/>
                      <a:pt x="0" y="12738"/>
                    </a:cubicBezTo>
                    <a:cubicBezTo>
                      <a:pt x="0" y="13292"/>
                      <a:pt x="0" y="13846"/>
                      <a:pt x="445" y="14954"/>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25" name="Freeform 803"/>
              <p:cNvSpPr/>
              <p:nvPr/>
            </p:nvSpPr>
            <p:spPr>
              <a:xfrm>
                <a:off x="17806315" y="8017654"/>
                <a:ext cx="549763" cy="22908"/>
              </a:xfrm>
              <a:custGeom>
                <a:avLst/>
                <a:gdLst/>
                <a:ahLst/>
                <a:cxnLst>
                  <a:cxn ang="0">
                    <a:pos x="wd2" y="hd2"/>
                  </a:cxn>
                  <a:cxn ang="5400000">
                    <a:pos x="wd2" y="hd2"/>
                  </a:cxn>
                  <a:cxn ang="10800000">
                    <a:pos x="wd2" y="hd2"/>
                  </a:cxn>
                  <a:cxn ang="16200000">
                    <a:pos x="wd2" y="hd2"/>
                  </a:cxn>
                </a:cxnLst>
                <a:rect l="0" t="0" r="r" b="b"/>
                <a:pathLst>
                  <a:path w="21600" h="21600" extrusionOk="0">
                    <a:moveTo>
                      <a:pt x="21159" y="0"/>
                    </a:moveTo>
                    <a:cubicBezTo>
                      <a:pt x="441" y="0"/>
                      <a:pt x="441" y="0"/>
                      <a:pt x="441" y="0"/>
                    </a:cubicBezTo>
                    <a:cubicBezTo>
                      <a:pt x="220" y="0"/>
                      <a:pt x="0" y="5400"/>
                      <a:pt x="0" y="10800"/>
                    </a:cubicBezTo>
                    <a:cubicBezTo>
                      <a:pt x="0" y="16200"/>
                      <a:pt x="220" y="21600"/>
                      <a:pt x="441" y="21600"/>
                    </a:cubicBezTo>
                    <a:cubicBezTo>
                      <a:pt x="21159" y="21600"/>
                      <a:pt x="21159" y="21600"/>
                      <a:pt x="21159" y="21600"/>
                    </a:cubicBezTo>
                    <a:cubicBezTo>
                      <a:pt x="21380" y="21600"/>
                      <a:pt x="21600" y="16200"/>
                      <a:pt x="21600" y="10800"/>
                    </a:cubicBezTo>
                    <a:cubicBezTo>
                      <a:pt x="21600" y="5400"/>
                      <a:pt x="21380" y="0"/>
                      <a:pt x="21159" y="0"/>
                    </a:cubicBezTo>
                    <a:close/>
                  </a:path>
                </a:pathLst>
              </a:custGeom>
              <a:grpFill/>
              <a:ln w="12700" cap="flat">
                <a:noFill/>
                <a:miter lim="400000"/>
              </a:ln>
              <a:effectLst/>
            </p:spPr>
            <p:txBody>
              <a:bodyPr wrap="square" lIns="91439" tIns="91439" rIns="91439" bIns="91439" numCol="1" anchor="t">
                <a:noAutofit/>
              </a:bodyPr>
              <a:lstStyle/>
              <a:p>
                <a:endParaRPr dirty="0">
                  <a:latin typeface="宋体" panose="02010600030101010101" pitchFamily="2" charset="-122"/>
                  <a:ea typeface="宋体" panose="02010600030101010101" pitchFamily="2" charset="-122"/>
                  <a:cs typeface="思源黑体 CN Normal" panose="020B0400000000000000" charset="-122"/>
                </a:endParaRPr>
              </a:p>
            </p:txBody>
          </p:sp>
        </p:grpSp>
        <p:sp>
          <p:nvSpPr>
            <p:cNvPr id="35" name="文本框 34"/>
            <p:cNvSpPr txBox="1"/>
            <p:nvPr/>
          </p:nvSpPr>
          <p:spPr>
            <a:xfrm>
              <a:off x="13090" y="6672"/>
              <a:ext cx="2785" cy="2165"/>
            </a:xfrm>
            <a:prstGeom prst="rect">
              <a:avLst/>
            </a:prstGeom>
            <a:noFill/>
          </p:spPr>
          <p:txBody>
            <a:bodyPr wrap="square" rtlCol="0">
              <a:spAutoFit/>
            </a:bodyPr>
            <a:lstStyle/>
            <a:p>
              <a:pPr algn="ctr">
                <a:lnSpc>
                  <a:spcPct val="110000"/>
                </a:lnSpc>
              </a:pP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pPr algn="ctr">
                <a:lnSpc>
                  <a:spcPct val="110000"/>
                </a:lnSpc>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grpSp>
      <p:sp>
        <p:nvSpPr>
          <p:cNvPr id="36" name="文本框 35"/>
          <p:cNvSpPr txBox="1"/>
          <p:nvPr/>
        </p:nvSpPr>
        <p:spPr>
          <a:xfrm>
            <a:off x="6358255" y="3544570"/>
            <a:ext cx="617220" cy="306705"/>
          </a:xfrm>
          <a:prstGeom prst="rect">
            <a:avLst/>
          </a:prstGeom>
          <a:noFill/>
        </p:spPr>
        <p:txBody>
          <a:bodyPr wrap="square" rtlCol="0">
            <a:spAutoFit/>
          </a:bodyPr>
          <a:lstStyle/>
          <a:p>
            <a:pPr algn="ctr"/>
            <a:r>
              <a:rPr lang="en-US" altLang="zh-CN" sz="1400" dirty="0">
                <a:latin typeface="宋体" panose="02010600030101010101" pitchFamily="2" charset="-122"/>
                <a:ea typeface="宋体" panose="02010600030101010101" pitchFamily="2" charset="-122"/>
                <a:cs typeface="思源黑体 CN Normal" panose="020B0400000000000000" charset="-122"/>
              </a:rPr>
              <a:t>2018</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sp>
        <p:nvSpPr>
          <p:cNvPr id="37" name="文本框 36"/>
          <p:cNvSpPr txBox="1"/>
          <p:nvPr/>
        </p:nvSpPr>
        <p:spPr>
          <a:xfrm>
            <a:off x="8898255" y="2971800"/>
            <a:ext cx="617220" cy="306705"/>
          </a:xfrm>
          <a:prstGeom prst="rect">
            <a:avLst/>
          </a:prstGeom>
          <a:noFill/>
        </p:spPr>
        <p:txBody>
          <a:bodyPr wrap="square" rtlCol="0">
            <a:spAutoFit/>
          </a:bodyPr>
          <a:lstStyle/>
          <a:p>
            <a:pPr algn="ctr"/>
            <a:r>
              <a:rPr lang="en-US" altLang="zh-CN" sz="1400" dirty="0">
                <a:latin typeface="宋体" panose="02010600030101010101" pitchFamily="2" charset="-122"/>
                <a:ea typeface="宋体" panose="02010600030101010101" pitchFamily="2" charset="-122"/>
                <a:cs typeface="思源黑体 CN Normal" panose="020B0400000000000000" charset="-122"/>
              </a:rPr>
              <a:t>2019</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500"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ppt_x</p:attrName>
                                        </p:attrNameLst>
                                      </p:cBhvr>
                                      <p:tavLst>
                                        <p:tav tm="0">
                                          <p:val>
                                            <p:strVal val="#ppt_x-.2"/>
                                          </p:val>
                                        </p:tav>
                                        <p:tav tm="100000">
                                          <p:val>
                                            <p:strVal val="#ppt_x"/>
                                          </p:val>
                                        </p:tav>
                                      </p:tavLst>
                                    </p:anim>
                                    <p:anim calcmode="lin" valueType="num">
                                      <p:cBhvr>
                                        <p:cTn id="8"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sp>
        <p:nvSpPr>
          <p:cNvPr id="34" name="椭圆 33"/>
          <p:cNvSpPr/>
          <p:nvPr/>
        </p:nvSpPr>
        <p:spPr>
          <a:xfrm flipH="1">
            <a:off x="5907405" y="1838960"/>
            <a:ext cx="626110" cy="626110"/>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8" name="椭圆 37"/>
          <p:cNvSpPr/>
          <p:nvPr/>
        </p:nvSpPr>
        <p:spPr>
          <a:xfrm flipH="1">
            <a:off x="6509385" y="3058795"/>
            <a:ext cx="543560" cy="543560"/>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8" name="椭圆 7"/>
          <p:cNvSpPr/>
          <p:nvPr/>
        </p:nvSpPr>
        <p:spPr>
          <a:xfrm>
            <a:off x="3761740" y="3058795"/>
            <a:ext cx="543560" cy="543560"/>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18" name="椭圆 17"/>
          <p:cNvSpPr/>
          <p:nvPr/>
        </p:nvSpPr>
        <p:spPr>
          <a:xfrm>
            <a:off x="4322445" y="4237355"/>
            <a:ext cx="543560" cy="543560"/>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13" name="椭圆 12"/>
          <p:cNvSpPr/>
          <p:nvPr/>
        </p:nvSpPr>
        <p:spPr>
          <a:xfrm>
            <a:off x="4281170" y="1838325"/>
            <a:ext cx="626110" cy="626110"/>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 name="椭圆 2"/>
          <p:cNvSpPr/>
          <p:nvPr/>
        </p:nvSpPr>
        <p:spPr>
          <a:xfrm flipH="1">
            <a:off x="5948680" y="4237355"/>
            <a:ext cx="543560" cy="543560"/>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nvGrpSpPr>
          <p:cNvPr id="6" name="组合 5"/>
          <p:cNvGrpSpPr/>
          <p:nvPr/>
        </p:nvGrpSpPr>
        <p:grpSpPr>
          <a:xfrm>
            <a:off x="3720465" y="1879600"/>
            <a:ext cx="3373755" cy="2942590"/>
            <a:chOff x="5859" y="2960"/>
            <a:chExt cx="5313" cy="4634"/>
          </a:xfrm>
        </p:grpSpPr>
        <p:sp>
          <p:nvSpPr>
            <p:cNvPr id="2" name="椭圆 1"/>
            <p:cNvSpPr/>
            <p:nvPr/>
          </p:nvSpPr>
          <p:spPr>
            <a:xfrm>
              <a:off x="6352" y="3081"/>
              <a:ext cx="4327" cy="4327"/>
            </a:xfrm>
            <a:prstGeom prst="ellipse">
              <a:avLst/>
            </a:prstGeom>
            <a:noFill/>
            <a:ln w="15875">
              <a:solidFill>
                <a:srgbClr val="3F3B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3" name="椭圆 32"/>
            <p:cNvSpPr/>
            <p:nvPr/>
          </p:nvSpPr>
          <p:spPr>
            <a:xfrm flipH="1">
              <a:off x="9368" y="2961"/>
              <a:ext cx="856" cy="856"/>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3" name="Freeform 46"/>
            <p:cNvSpPr/>
            <p:nvPr/>
          </p:nvSpPr>
          <p:spPr>
            <a:xfrm>
              <a:off x="9586" y="3178"/>
              <a:ext cx="419" cy="422"/>
            </a:xfrm>
            <a:custGeom>
              <a:avLst/>
              <a:gdLst/>
              <a:ahLst/>
              <a:cxnLst>
                <a:cxn ang="0">
                  <a:pos x="wd2" y="hd2"/>
                </a:cxn>
                <a:cxn ang="5400000">
                  <a:pos x="wd2" y="hd2"/>
                </a:cxn>
                <a:cxn ang="10800000">
                  <a:pos x="wd2" y="hd2"/>
                </a:cxn>
                <a:cxn ang="16200000">
                  <a:pos x="wd2" y="hd2"/>
                </a:cxn>
              </a:cxnLst>
              <a:rect l="0" t="0" r="r" b="b"/>
              <a:pathLst>
                <a:path w="21600" h="21393" extrusionOk="0">
                  <a:moveTo>
                    <a:pt x="17503" y="19897"/>
                  </a:moveTo>
                  <a:cubicBezTo>
                    <a:pt x="10179" y="15137"/>
                    <a:pt x="10179" y="15137"/>
                    <a:pt x="10179" y="15137"/>
                  </a:cubicBezTo>
                  <a:cubicBezTo>
                    <a:pt x="9931" y="15015"/>
                    <a:pt x="9807" y="14649"/>
                    <a:pt x="9807" y="14405"/>
                  </a:cubicBezTo>
                  <a:cubicBezTo>
                    <a:pt x="9807" y="14405"/>
                    <a:pt x="9807" y="14405"/>
                    <a:pt x="9807" y="14405"/>
                  </a:cubicBezTo>
                  <a:cubicBezTo>
                    <a:pt x="8938" y="14405"/>
                    <a:pt x="8938" y="14405"/>
                    <a:pt x="8938" y="14405"/>
                  </a:cubicBezTo>
                  <a:cubicBezTo>
                    <a:pt x="10552" y="19164"/>
                    <a:pt x="10552" y="19164"/>
                    <a:pt x="10552" y="19164"/>
                  </a:cubicBezTo>
                  <a:cubicBezTo>
                    <a:pt x="10800" y="19530"/>
                    <a:pt x="10552" y="20019"/>
                    <a:pt x="10055" y="20263"/>
                  </a:cubicBezTo>
                  <a:cubicBezTo>
                    <a:pt x="8441" y="20751"/>
                    <a:pt x="8441" y="20751"/>
                    <a:pt x="8441" y="20751"/>
                  </a:cubicBezTo>
                  <a:cubicBezTo>
                    <a:pt x="6828" y="21361"/>
                    <a:pt x="6828" y="21361"/>
                    <a:pt x="6828" y="21361"/>
                  </a:cubicBezTo>
                  <a:cubicBezTo>
                    <a:pt x="6331" y="21483"/>
                    <a:pt x="5834" y="21239"/>
                    <a:pt x="5710" y="20873"/>
                  </a:cubicBezTo>
                  <a:cubicBezTo>
                    <a:pt x="3352" y="14283"/>
                    <a:pt x="3352" y="14283"/>
                    <a:pt x="3352" y="14283"/>
                  </a:cubicBezTo>
                  <a:cubicBezTo>
                    <a:pt x="2483" y="14039"/>
                    <a:pt x="1738" y="13551"/>
                    <a:pt x="1117" y="12941"/>
                  </a:cubicBezTo>
                  <a:cubicBezTo>
                    <a:pt x="372" y="12208"/>
                    <a:pt x="0" y="11232"/>
                    <a:pt x="0" y="10134"/>
                  </a:cubicBezTo>
                  <a:cubicBezTo>
                    <a:pt x="0" y="8914"/>
                    <a:pt x="497" y="7815"/>
                    <a:pt x="1241" y="6961"/>
                  </a:cubicBezTo>
                  <a:cubicBezTo>
                    <a:pt x="1241" y="6961"/>
                    <a:pt x="1241" y="6961"/>
                    <a:pt x="1241" y="6961"/>
                  </a:cubicBezTo>
                  <a:cubicBezTo>
                    <a:pt x="1241" y="6961"/>
                    <a:pt x="1241" y="6961"/>
                    <a:pt x="1241" y="6961"/>
                  </a:cubicBezTo>
                  <a:cubicBezTo>
                    <a:pt x="2110" y="6229"/>
                    <a:pt x="3228" y="5741"/>
                    <a:pt x="4345" y="5741"/>
                  </a:cubicBezTo>
                  <a:cubicBezTo>
                    <a:pt x="9807" y="5741"/>
                    <a:pt x="9807" y="5741"/>
                    <a:pt x="9807" y="5741"/>
                  </a:cubicBezTo>
                  <a:cubicBezTo>
                    <a:pt x="9807" y="5741"/>
                    <a:pt x="9807" y="5741"/>
                    <a:pt x="9807" y="5741"/>
                  </a:cubicBezTo>
                  <a:cubicBezTo>
                    <a:pt x="9807" y="5375"/>
                    <a:pt x="10055" y="5130"/>
                    <a:pt x="10303" y="5008"/>
                  </a:cubicBezTo>
                  <a:cubicBezTo>
                    <a:pt x="17628" y="127"/>
                    <a:pt x="17628" y="127"/>
                    <a:pt x="17628" y="127"/>
                  </a:cubicBezTo>
                  <a:cubicBezTo>
                    <a:pt x="18000" y="-117"/>
                    <a:pt x="18497" y="5"/>
                    <a:pt x="18745" y="371"/>
                  </a:cubicBezTo>
                  <a:cubicBezTo>
                    <a:pt x="18869" y="615"/>
                    <a:pt x="18993" y="737"/>
                    <a:pt x="18993" y="859"/>
                  </a:cubicBezTo>
                  <a:cubicBezTo>
                    <a:pt x="18993" y="6717"/>
                    <a:pt x="18993" y="6717"/>
                    <a:pt x="18993" y="6717"/>
                  </a:cubicBezTo>
                  <a:cubicBezTo>
                    <a:pt x="19490" y="6839"/>
                    <a:pt x="20110" y="7205"/>
                    <a:pt x="20483" y="7571"/>
                  </a:cubicBezTo>
                  <a:cubicBezTo>
                    <a:pt x="20483" y="7693"/>
                    <a:pt x="20483" y="7693"/>
                    <a:pt x="20483" y="7693"/>
                  </a:cubicBezTo>
                  <a:cubicBezTo>
                    <a:pt x="21228" y="8303"/>
                    <a:pt x="21600" y="9158"/>
                    <a:pt x="21600" y="10134"/>
                  </a:cubicBezTo>
                  <a:cubicBezTo>
                    <a:pt x="21600" y="10988"/>
                    <a:pt x="21228" y="11842"/>
                    <a:pt x="20483" y="12452"/>
                  </a:cubicBezTo>
                  <a:cubicBezTo>
                    <a:pt x="20483" y="12452"/>
                    <a:pt x="20483" y="12452"/>
                    <a:pt x="20483" y="12452"/>
                  </a:cubicBezTo>
                  <a:cubicBezTo>
                    <a:pt x="20483" y="12452"/>
                    <a:pt x="20483" y="12452"/>
                    <a:pt x="20483" y="12452"/>
                  </a:cubicBezTo>
                  <a:cubicBezTo>
                    <a:pt x="20110" y="12941"/>
                    <a:pt x="19614" y="13185"/>
                    <a:pt x="18993" y="13429"/>
                  </a:cubicBezTo>
                  <a:cubicBezTo>
                    <a:pt x="18993" y="19286"/>
                    <a:pt x="18993" y="19286"/>
                    <a:pt x="18993" y="19286"/>
                  </a:cubicBezTo>
                  <a:cubicBezTo>
                    <a:pt x="18993" y="19775"/>
                    <a:pt x="18497" y="20141"/>
                    <a:pt x="18124" y="20141"/>
                  </a:cubicBezTo>
                  <a:cubicBezTo>
                    <a:pt x="17876" y="20141"/>
                    <a:pt x="17628" y="20019"/>
                    <a:pt x="17503" y="19897"/>
                  </a:cubicBezTo>
                  <a:close/>
                  <a:moveTo>
                    <a:pt x="10552" y="12697"/>
                  </a:moveTo>
                  <a:cubicBezTo>
                    <a:pt x="10552" y="12697"/>
                    <a:pt x="10552" y="12697"/>
                    <a:pt x="10552" y="12697"/>
                  </a:cubicBezTo>
                  <a:cubicBezTo>
                    <a:pt x="10552" y="7449"/>
                    <a:pt x="10552" y="7449"/>
                    <a:pt x="10552" y="7449"/>
                  </a:cubicBezTo>
                  <a:cubicBezTo>
                    <a:pt x="4345" y="7449"/>
                    <a:pt x="4345" y="7449"/>
                    <a:pt x="4345" y="7449"/>
                  </a:cubicBezTo>
                  <a:cubicBezTo>
                    <a:pt x="3724" y="7449"/>
                    <a:pt x="2979" y="7693"/>
                    <a:pt x="2483" y="8181"/>
                  </a:cubicBezTo>
                  <a:cubicBezTo>
                    <a:pt x="1986" y="8669"/>
                    <a:pt x="1738" y="9402"/>
                    <a:pt x="1738" y="10134"/>
                  </a:cubicBezTo>
                  <a:cubicBezTo>
                    <a:pt x="1738" y="10744"/>
                    <a:pt x="1986" y="11354"/>
                    <a:pt x="2359" y="11842"/>
                  </a:cubicBezTo>
                  <a:cubicBezTo>
                    <a:pt x="2855" y="12330"/>
                    <a:pt x="3476" y="12575"/>
                    <a:pt x="4097" y="12697"/>
                  </a:cubicBezTo>
                  <a:cubicBezTo>
                    <a:pt x="4469" y="12697"/>
                    <a:pt x="4717" y="12941"/>
                    <a:pt x="4841" y="13307"/>
                  </a:cubicBezTo>
                  <a:cubicBezTo>
                    <a:pt x="7076" y="19408"/>
                    <a:pt x="7076" y="19408"/>
                    <a:pt x="7076" y="19408"/>
                  </a:cubicBezTo>
                  <a:cubicBezTo>
                    <a:pt x="7821" y="19164"/>
                    <a:pt x="7821" y="19164"/>
                    <a:pt x="7821" y="19164"/>
                  </a:cubicBezTo>
                  <a:cubicBezTo>
                    <a:pt x="8690" y="18920"/>
                    <a:pt x="8690" y="18920"/>
                    <a:pt x="8690" y="18920"/>
                  </a:cubicBezTo>
                  <a:cubicBezTo>
                    <a:pt x="6952" y="13917"/>
                    <a:pt x="6952" y="13917"/>
                    <a:pt x="6952" y="13917"/>
                  </a:cubicBezTo>
                  <a:cubicBezTo>
                    <a:pt x="6828" y="13795"/>
                    <a:pt x="6828" y="13673"/>
                    <a:pt x="6828" y="13551"/>
                  </a:cubicBezTo>
                  <a:cubicBezTo>
                    <a:pt x="6828" y="13063"/>
                    <a:pt x="7200" y="12697"/>
                    <a:pt x="7697" y="12697"/>
                  </a:cubicBezTo>
                  <a:cubicBezTo>
                    <a:pt x="10552" y="12697"/>
                    <a:pt x="10552" y="12697"/>
                    <a:pt x="10552" y="12697"/>
                  </a:cubicBezTo>
                  <a:close/>
                  <a:moveTo>
                    <a:pt x="11545" y="6595"/>
                  </a:moveTo>
                  <a:cubicBezTo>
                    <a:pt x="11545" y="6595"/>
                    <a:pt x="11545" y="6595"/>
                    <a:pt x="11545" y="6595"/>
                  </a:cubicBezTo>
                  <a:cubicBezTo>
                    <a:pt x="11545" y="13551"/>
                    <a:pt x="11545" y="13551"/>
                    <a:pt x="11545" y="13551"/>
                  </a:cubicBezTo>
                  <a:cubicBezTo>
                    <a:pt x="11545" y="13551"/>
                    <a:pt x="11545" y="13551"/>
                    <a:pt x="11545" y="13551"/>
                  </a:cubicBezTo>
                  <a:cubicBezTo>
                    <a:pt x="11545" y="13551"/>
                    <a:pt x="11545" y="13551"/>
                    <a:pt x="11545" y="13551"/>
                  </a:cubicBezTo>
                  <a:cubicBezTo>
                    <a:pt x="11545" y="13551"/>
                    <a:pt x="11545" y="13551"/>
                    <a:pt x="11545" y="13551"/>
                  </a:cubicBezTo>
                  <a:cubicBezTo>
                    <a:pt x="11545" y="13917"/>
                    <a:pt x="11545" y="13917"/>
                    <a:pt x="11545" y="13917"/>
                  </a:cubicBezTo>
                  <a:cubicBezTo>
                    <a:pt x="17255" y="17700"/>
                    <a:pt x="17255" y="17700"/>
                    <a:pt x="17255" y="17700"/>
                  </a:cubicBezTo>
                  <a:cubicBezTo>
                    <a:pt x="17255" y="2446"/>
                    <a:pt x="17255" y="2446"/>
                    <a:pt x="17255" y="2446"/>
                  </a:cubicBezTo>
                  <a:cubicBezTo>
                    <a:pt x="11545" y="6229"/>
                    <a:pt x="11545" y="6229"/>
                    <a:pt x="11545" y="6229"/>
                  </a:cubicBezTo>
                  <a:cubicBezTo>
                    <a:pt x="11545" y="6595"/>
                    <a:pt x="11545" y="6595"/>
                    <a:pt x="11545" y="6595"/>
                  </a:cubicBezTo>
                  <a:cubicBezTo>
                    <a:pt x="11545" y="6595"/>
                    <a:pt x="11545" y="6595"/>
                    <a:pt x="11545" y="6595"/>
                  </a:cubicBezTo>
                  <a:cubicBezTo>
                    <a:pt x="11545" y="6595"/>
                    <a:pt x="11545" y="6595"/>
                    <a:pt x="11545" y="6595"/>
                  </a:cubicBezTo>
                  <a:close/>
                  <a:moveTo>
                    <a:pt x="18993" y="7815"/>
                  </a:moveTo>
                  <a:cubicBezTo>
                    <a:pt x="18993" y="7815"/>
                    <a:pt x="18993" y="7815"/>
                    <a:pt x="18993" y="7815"/>
                  </a:cubicBezTo>
                  <a:cubicBezTo>
                    <a:pt x="18993" y="12330"/>
                    <a:pt x="18993" y="12330"/>
                    <a:pt x="18993" y="12330"/>
                  </a:cubicBezTo>
                  <a:cubicBezTo>
                    <a:pt x="19241" y="12208"/>
                    <a:pt x="19614" y="11964"/>
                    <a:pt x="19738" y="11720"/>
                  </a:cubicBezTo>
                  <a:cubicBezTo>
                    <a:pt x="20234" y="11354"/>
                    <a:pt x="20483" y="10744"/>
                    <a:pt x="20483" y="10134"/>
                  </a:cubicBezTo>
                  <a:cubicBezTo>
                    <a:pt x="20483" y="9402"/>
                    <a:pt x="20234" y="8791"/>
                    <a:pt x="19738" y="8425"/>
                  </a:cubicBezTo>
                  <a:cubicBezTo>
                    <a:pt x="19738" y="8303"/>
                    <a:pt x="19738" y="8303"/>
                    <a:pt x="19738" y="8303"/>
                  </a:cubicBezTo>
                  <a:cubicBezTo>
                    <a:pt x="19490" y="8059"/>
                    <a:pt x="19241" y="7937"/>
                    <a:pt x="18993" y="7815"/>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39" name="椭圆 38"/>
            <p:cNvSpPr/>
            <p:nvPr/>
          </p:nvSpPr>
          <p:spPr>
            <a:xfrm flipH="1">
              <a:off x="10186" y="4752"/>
              <a:ext cx="986" cy="986"/>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4" name="Freeform 323"/>
            <p:cNvSpPr/>
            <p:nvPr/>
          </p:nvSpPr>
          <p:spPr>
            <a:xfrm>
              <a:off x="10470" y="5038"/>
              <a:ext cx="418" cy="414"/>
            </a:xfrm>
            <a:custGeom>
              <a:avLst/>
              <a:gdLst/>
              <a:ahLst/>
              <a:cxnLst>
                <a:cxn ang="0">
                  <a:pos x="wd2" y="hd2"/>
                </a:cxn>
                <a:cxn ang="5400000">
                  <a:pos x="wd2" y="hd2"/>
                </a:cxn>
                <a:cxn ang="10800000">
                  <a:pos x="wd2" y="hd2"/>
                </a:cxn>
                <a:cxn ang="16200000">
                  <a:pos x="wd2" y="hd2"/>
                </a:cxn>
              </a:cxnLst>
              <a:rect l="0" t="0" r="r" b="b"/>
              <a:pathLst>
                <a:path w="21536" h="21504" extrusionOk="0">
                  <a:moveTo>
                    <a:pt x="21344" y="19938"/>
                  </a:moveTo>
                  <a:cubicBezTo>
                    <a:pt x="17382" y="16104"/>
                    <a:pt x="17382" y="16104"/>
                    <a:pt x="17382" y="16104"/>
                  </a:cubicBezTo>
                  <a:cubicBezTo>
                    <a:pt x="18021" y="15337"/>
                    <a:pt x="18533" y="14443"/>
                    <a:pt x="18916" y="13548"/>
                  </a:cubicBezTo>
                  <a:cubicBezTo>
                    <a:pt x="19427" y="12398"/>
                    <a:pt x="19683" y="11120"/>
                    <a:pt x="19683" y="9841"/>
                  </a:cubicBezTo>
                  <a:cubicBezTo>
                    <a:pt x="19683" y="8436"/>
                    <a:pt x="19427" y="7285"/>
                    <a:pt x="18916" y="6135"/>
                  </a:cubicBezTo>
                  <a:cubicBezTo>
                    <a:pt x="18916" y="6007"/>
                    <a:pt x="18916" y="6007"/>
                    <a:pt x="18916" y="6007"/>
                  </a:cubicBezTo>
                  <a:cubicBezTo>
                    <a:pt x="18405" y="4857"/>
                    <a:pt x="17766" y="3834"/>
                    <a:pt x="16871" y="2940"/>
                  </a:cubicBezTo>
                  <a:cubicBezTo>
                    <a:pt x="16743" y="2812"/>
                    <a:pt x="16743" y="2812"/>
                    <a:pt x="16743" y="2812"/>
                  </a:cubicBezTo>
                  <a:cubicBezTo>
                    <a:pt x="15849" y="1917"/>
                    <a:pt x="14826" y="1278"/>
                    <a:pt x="13676" y="767"/>
                  </a:cubicBezTo>
                  <a:cubicBezTo>
                    <a:pt x="13676" y="767"/>
                    <a:pt x="13676" y="767"/>
                    <a:pt x="13676" y="767"/>
                  </a:cubicBezTo>
                  <a:cubicBezTo>
                    <a:pt x="12398" y="256"/>
                    <a:pt x="11247" y="0"/>
                    <a:pt x="9841" y="0"/>
                  </a:cubicBezTo>
                  <a:cubicBezTo>
                    <a:pt x="7157" y="0"/>
                    <a:pt x="4729" y="1022"/>
                    <a:pt x="2940" y="2812"/>
                  </a:cubicBezTo>
                  <a:cubicBezTo>
                    <a:pt x="2045" y="3707"/>
                    <a:pt x="1278" y="4857"/>
                    <a:pt x="767" y="6007"/>
                  </a:cubicBezTo>
                  <a:cubicBezTo>
                    <a:pt x="256" y="7157"/>
                    <a:pt x="0" y="8436"/>
                    <a:pt x="0" y="9841"/>
                  </a:cubicBezTo>
                  <a:cubicBezTo>
                    <a:pt x="0" y="11120"/>
                    <a:pt x="256" y="12398"/>
                    <a:pt x="767" y="13548"/>
                  </a:cubicBezTo>
                  <a:cubicBezTo>
                    <a:pt x="767" y="13548"/>
                    <a:pt x="767" y="13548"/>
                    <a:pt x="767" y="13548"/>
                  </a:cubicBezTo>
                  <a:cubicBezTo>
                    <a:pt x="1278" y="14698"/>
                    <a:pt x="2045" y="15849"/>
                    <a:pt x="2940" y="16743"/>
                  </a:cubicBezTo>
                  <a:cubicBezTo>
                    <a:pt x="2940" y="16743"/>
                    <a:pt x="2940" y="16743"/>
                    <a:pt x="2940" y="16743"/>
                  </a:cubicBezTo>
                  <a:cubicBezTo>
                    <a:pt x="3834" y="17638"/>
                    <a:pt x="4857" y="18405"/>
                    <a:pt x="6135" y="18916"/>
                  </a:cubicBezTo>
                  <a:cubicBezTo>
                    <a:pt x="6135" y="18916"/>
                    <a:pt x="6135" y="18916"/>
                    <a:pt x="6135" y="18916"/>
                  </a:cubicBezTo>
                  <a:cubicBezTo>
                    <a:pt x="7285" y="19299"/>
                    <a:pt x="8563" y="19555"/>
                    <a:pt x="9841" y="19555"/>
                  </a:cubicBezTo>
                  <a:cubicBezTo>
                    <a:pt x="11247" y="19555"/>
                    <a:pt x="12398" y="19299"/>
                    <a:pt x="13676" y="18916"/>
                  </a:cubicBezTo>
                  <a:cubicBezTo>
                    <a:pt x="14570" y="18533"/>
                    <a:pt x="15337" y="18021"/>
                    <a:pt x="16104" y="17382"/>
                  </a:cubicBezTo>
                  <a:cubicBezTo>
                    <a:pt x="20066" y="21217"/>
                    <a:pt x="20066" y="21217"/>
                    <a:pt x="20066" y="21217"/>
                  </a:cubicBezTo>
                  <a:cubicBezTo>
                    <a:pt x="20322" y="21600"/>
                    <a:pt x="20961" y="21600"/>
                    <a:pt x="21344" y="21217"/>
                  </a:cubicBezTo>
                  <a:cubicBezTo>
                    <a:pt x="21600" y="20833"/>
                    <a:pt x="21600" y="20322"/>
                    <a:pt x="21344" y="19938"/>
                  </a:cubicBezTo>
                  <a:close/>
                  <a:moveTo>
                    <a:pt x="15465" y="15465"/>
                  </a:moveTo>
                  <a:cubicBezTo>
                    <a:pt x="15465" y="15465"/>
                    <a:pt x="15465" y="15465"/>
                    <a:pt x="15465" y="15465"/>
                  </a:cubicBezTo>
                  <a:cubicBezTo>
                    <a:pt x="15465" y="15465"/>
                    <a:pt x="15465" y="15465"/>
                    <a:pt x="15465" y="15465"/>
                  </a:cubicBezTo>
                  <a:cubicBezTo>
                    <a:pt x="15465" y="15465"/>
                    <a:pt x="15465" y="15465"/>
                    <a:pt x="15465" y="15465"/>
                  </a:cubicBezTo>
                  <a:cubicBezTo>
                    <a:pt x="14826" y="16232"/>
                    <a:pt x="13931" y="16743"/>
                    <a:pt x="12909" y="17254"/>
                  </a:cubicBezTo>
                  <a:cubicBezTo>
                    <a:pt x="12014" y="17638"/>
                    <a:pt x="10992" y="17766"/>
                    <a:pt x="9841" y="17766"/>
                  </a:cubicBezTo>
                  <a:cubicBezTo>
                    <a:pt x="8819" y="17766"/>
                    <a:pt x="7669" y="17638"/>
                    <a:pt x="6774" y="17254"/>
                  </a:cubicBezTo>
                  <a:cubicBezTo>
                    <a:pt x="6774" y="17254"/>
                    <a:pt x="6774" y="17254"/>
                    <a:pt x="6774" y="17254"/>
                  </a:cubicBezTo>
                  <a:cubicBezTo>
                    <a:pt x="5751" y="16743"/>
                    <a:pt x="4985" y="16232"/>
                    <a:pt x="4218" y="15465"/>
                  </a:cubicBezTo>
                  <a:cubicBezTo>
                    <a:pt x="4218" y="15465"/>
                    <a:pt x="4218" y="15465"/>
                    <a:pt x="4218" y="15465"/>
                  </a:cubicBezTo>
                  <a:cubicBezTo>
                    <a:pt x="4218" y="15465"/>
                    <a:pt x="4218" y="15465"/>
                    <a:pt x="4218" y="15465"/>
                  </a:cubicBezTo>
                  <a:cubicBezTo>
                    <a:pt x="3451" y="14698"/>
                    <a:pt x="2812" y="13804"/>
                    <a:pt x="2428" y="12909"/>
                  </a:cubicBezTo>
                  <a:cubicBezTo>
                    <a:pt x="2428" y="12781"/>
                    <a:pt x="2428" y="12781"/>
                    <a:pt x="2428" y="12781"/>
                  </a:cubicBezTo>
                  <a:cubicBezTo>
                    <a:pt x="2045" y="11886"/>
                    <a:pt x="1789" y="10864"/>
                    <a:pt x="1789" y="9841"/>
                  </a:cubicBezTo>
                  <a:cubicBezTo>
                    <a:pt x="1789" y="8691"/>
                    <a:pt x="2045" y="7669"/>
                    <a:pt x="2428" y="6774"/>
                  </a:cubicBezTo>
                  <a:cubicBezTo>
                    <a:pt x="2812" y="5751"/>
                    <a:pt x="3451" y="4857"/>
                    <a:pt x="4218" y="4090"/>
                  </a:cubicBezTo>
                  <a:cubicBezTo>
                    <a:pt x="5624" y="2684"/>
                    <a:pt x="7669" y="1789"/>
                    <a:pt x="9841" y="1789"/>
                  </a:cubicBezTo>
                  <a:cubicBezTo>
                    <a:pt x="10992" y="1789"/>
                    <a:pt x="12014" y="2045"/>
                    <a:pt x="12909" y="2428"/>
                  </a:cubicBezTo>
                  <a:cubicBezTo>
                    <a:pt x="13931" y="2812"/>
                    <a:pt x="14826" y="3323"/>
                    <a:pt x="15465" y="4090"/>
                  </a:cubicBezTo>
                  <a:cubicBezTo>
                    <a:pt x="15593" y="4218"/>
                    <a:pt x="15593" y="4218"/>
                    <a:pt x="15593" y="4218"/>
                  </a:cubicBezTo>
                  <a:cubicBezTo>
                    <a:pt x="16232" y="4857"/>
                    <a:pt x="16871" y="5751"/>
                    <a:pt x="17254" y="6774"/>
                  </a:cubicBezTo>
                  <a:cubicBezTo>
                    <a:pt x="17254" y="6774"/>
                    <a:pt x="17254" y="6774"/>
                    <a:pt x="17254" y="6774"/>
                  </a:cubicBezTo>
                  <a:cubicBezTo>
                    <a:pt x="17638" y="7669"/>
                    <a:pt x="17893" y="8691"/>
                    <a:pt x="17893" y="9841"/>
                  </a:cubicBezTo>
                  <a:cubicBezTo>
                    <a:pt x="17893" y="10864"/>
                    <a:pt x="17638" y="11886"/>
                    <a:pt x="17254" y="12909"/>
                  </a:cubicBezTo>
                  <a:cubicBezTo>
                    <a:pt x="16871" y="13804"/>
                    <a:pt x="16232" y="14698"/>
                    <a:pt x="15465" y="15465"/>
                  </a:cubicBezTo>
                  <a:close/>
                  <a:moveTo>
                    <a:pt x="7413" y="3962"/>
                  </a:moveTo>
                  <a:cubicBezTo>
                    <a:pt x="7413" y="3962"/>
                    <a:pt x="7413" y="3962"/>
                    <a:pt x="7413" y="3962"/>
                  </a:cubicBezTo>
                  <a:cubicBezTo>
                    <a:pt x="7030" y="4090"/>
                    <a:pt x="6646" y="4346"/>
                    <a:pt x="6263" y="4473"/>
                  </a:cubicBezTo>
                  <a:cubicBezTo>
                    <a:pt x="6007" y="4729"/>
                    <a:pt x="5624" y="4985"/>
                    <a:pt x="5368" y="5240"/>
                  </a:cubicBezTo>
                  <a:cubicBezTo>
                    <a:pt x="5368" y="5240"/>
                    <a:pt x="5368" y="5240"/>
                    <a:pt x="5368" y="5240"/>
                  </a:cubicBezTo>
                  <a:cubicBezTo>
                    <a:pt x="5112" y="5624"/>
                    <a:pt x="4857" y="5879"/>
                    <a:pt x="4601" y="6263"/>
                  </a:cubicBezTo>
                  <a:cubicBezTo>
                    <a:pt x="4601" y="6263"/>
                    <a:pt x="4601" y="6263"/>
                    <a:pt x="4601" y="6263"/>
                  </a:cubicBezTo>
                  <a:cubicBezTo>
                    <a:pt x="4346" y="6646"/>
                    <a:pt x="4218" y="6902"/>
                    <a:pt x="3962" y="7285"/>
                  </a:cubicBezTo>
                  <a:cubicBezTo>
                    <a:pt x="3834" y="7541"/>
                    <a:pt x="3962" y="7924"/>
                    <a:pt x="4346" y="8052"/>
                  </a:cubicBezTo>
                  <a:cubicBezTo>
                    <a:pt x="4601" y="8180"/>
                    <a:pt x="4857" y="8052"/>
                    <a:pt x="4985" y="7796"/>
                  </a:cubicBezTo>
                  <a:cubicBezTo>
                    <a:pt x="5112" y="7413"/>
                    <a:pt x="5240" y="7157"/>
                    <a:pt x="5496" y="6902"/>
                  </a:cubicBezTo>
                  <a:cubicBezTo>
                    <a:pt x="5496" y="6902"/>
                    <a:pt x="5496" y="6902"/>
                    <a:pt x="5496" y="6902"/>
                  </a:cubicBezTo>
                  <a:cubicBezTo>
                    <a:pt x="5624" y="6518"/>
                    <a:pt x="5879" y="6263"/>
                    <a:pt x="6135" y="6007"/>
                  </a:cubicBezTo>
                  <a:cubicBezTo>
                    <a:pt x="6391" y="5879"/>
                    <a:pt x="6646" y="5624"/>
                    <a:pt x="6902" y="5368"/>
                  </a:cubicBezTo>
                  <a:cubicBezTo>
                    <a:pt x="7157" y="5240"/>
                    <a:pt x="7541" y="5112"/>
                    <a:pt x="7796" y="4985"/>
                  </a:cubicBezTo>
                  <a:cubicBezTo>
                    <a:pt x="8052" y="4857"/>
                    <a:pt x="8180" y="4473"/>
                    <a:pt x="8052" y="4218"/>
                  </a:cubicBezTo>
                  <a:cubicBezTo>
                    <a:pt x="7924" y="3962"/>
                    <a:pt x="7669" y="3834"/>
                    <a:pt x="7413" y="3962"/>
                  </a:cubicBezTo>
                  <a:close/>
                  <a:moveTo>
                    <a:pt x="15721" y="9202"/>
                  </a:moveTo>
                  <a:cubicBezTo>
                    <a:pt x="15721" y="9202"/>
                    <a:pt x="15721" y="9202"/>
                    <a:pt x="15721" y="9202"/>
                  </a:cubicBezTo>
                  <a:cubicBezTo>
                    <a:pt x="15337" y="9202"/>
                    <a:pt x="15082" y="9458"/>
                    <a:pt x="15082" y="9841"/>
                  </a:cubicBezTo>
                  <a:cubicBezTo>
                    <a:pt x="15082" y="10480"/>
                    <a:pt x="14954" y="11120"/>
                    <a:pt x="14698" y="11759"/>
                  </a:cubicBezTo>
                  <a:cubicBezTo>
                    <a:pt x="14698" y="11886"/>
                    <a:pt x="14698" y="11886"/>
                    <a:pt x="14698" y="11886"/>
                  </a:cubicBezTo>
                  <a:cubicBezTo>
                    <a:pt x="14443" y="12398"/>
                    <a:pt x="14059" y="13037"/>
                    <a:pt x="13548" y="13548"/>
                  </a:cubicBezTo>
                  <a:cubicBezTo>
                    <a:pt x="13037" y="14059"/>
                    <a:pt x="12525" y="14443"/>
                    <a:pt x="11886" y="14698"/>
                  </a:cubicBezTo>
                  <a:cubicBezTo>
                    <a:pt x="11247" y="14954"/>
                    <a:pt x="10480" y="15082"/>
                    <a:pt x="9841" y="15082"/>
                  </a:cubicBezTo>
                  <a:cubicBezTo>
                    <a:pt x="9586" y="15082"/>
                    <a:pt x="9330" y="15337"/>
                    <a:pt x="9330" y="15593"/>
                  </a:cubicBezTo>
                  <a:cubicBezTo>
                    <a:pt x="9330" y="15849"/>
                    <a:pt x="9586" y="16104"/>
                    <a:pt x="9841" y="16104"/>
                  </a:cubicBezTo>
                  <a:cubicBezTo>
                    <a:pt x="10736" y="16104"/>
                    <a:pt x="11503" y="15976"/>
                    <a:pt x="12270" y="15721"/>
                  </a:cubicBezTo>
                  <a:cubicBezTo>
                    <a:pt x="13037" y="15337"/>
                    <a:pt x="13804" y="14954"/>
                    <a:pt x="14315" y="14315"/>
                  </a:cubicBezTo>
                  <a:cubicBezTo>
                    <a:pt x="14954" y="13676"/>
                    <a:pt x="15337" y="13037"/>
                    <a:pt x="15721" y="12270"/>
                  </a:cubicBezTo>
                  <a:cubicBezTo>
                    <a:pt x="15721" y="12270"/>
                    <a:pt x="15721" y="12270"/>
                    <a:pt x="15721" y="12270"/>
                  </a:cubicBezTo>
                  <a:cubicBezTo>
                    <a:pt x="16104" y="11503"/>
                    <a:pt x="16232" y="10608"/>
                    <a:pt x="16232" y="9841"/>
                  </a:cubicBezTo>
                  <a:cubicBezTo>
                    <a:pt x="16232" y="9458"/>
                    <a:pt x="15976" y="9202"/>
                    <a:pt x="15721" y="9202"/>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9" name="椭圆 8"/>
            <p:cNvSpPr/>
            <p:nvPr/>
          </p:nvSpPr>
          <p:spPr>
            <a:xfrm>
              <a:off x="5859" y="4752"/>
              <a:ext cx="986" cy="986"/>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5" name="Freeform 365"/>
            <p:cNvSpPr/>
            <p:nvPr/>
          </p:nvSpPr>
          <p:spPr>
            <a:xfrm>
              <a:off x="6154" y="5019"/>
              <a:ext cx="396" cy="453"/>
            </a:xfrm>
            <a:custGeom>
              <a:avLst/>
              <a:gdLst/>
              <a:ahLst/>
              <a:cxnLst>
                <a:cxn ang="0">
                  <a:pos x="wd2" y="hd2"/>
                </a:cxn>
                <a:cxn ang="5400000">
                  <a:pos x="wd2" y="hd2"/>
                </a:cxn>
                <a:cxn ang="10800000">
                  <a:pos x="wd2" y="hd2"/>
                </a:cxn>
                <a:cxn ang="16200000">
                  <a:pos x="wd2" y="hd2"/>
                </a:cxn>
              </a:cxnLst>
              <a:rect l="0" t="0" r="r" b="b"/>
              <a:pathLst>
                <a:path w="21600" h="21600" extrusionOk="0">
                  <a:moveTo>
                    <a:pt x="21332" y="6256"/>
                  </a:moveTo>
                  <a:cubicBezTo>
                    <a:pt x="14489" y="236"/>
                    <a:pt x="14489" y="236"/>
                    <a:pt x="14489" y="236"/>
                  </a:cubicBezTo>
                  <a:cubicBezTo>
                    <a:pt x="14221" y="118"/>
                    <a:pt x="14087" y="0"/>
                    <a:pt x="13819" y="0"/>
                  </a:cubicBezTo>
                  <a:cubicBezTo>
                    <a:pt x="2549" y="0"/>
                    <a:pt x="2549" y="0"/>
                    <a:pt x="2549" y="0"/>
                  </a:cubicBezTo>
                  <a:cubicBezTo>
                    <a:pt x="1878" y="0"/>
                    <a:pt x="1207" y="236"/>
                    <a:pt x="805" y="590"/>
                  </a:cubicBezTo>
                  <a:cubicBezTo>
                    <a:pt x="268" y="1062"/>
                    <a:pt x="0" y="1534"/>
                    <a:pt x="0" y="2243"/>
                  </a:cubicBezTo>
                  <a:cubicBezTo>
                    <a:pt x="0" y="19357"/>
                    <a:pt x="0" y="19357"/>
                    <a:pt x="0" y="19357"/>
                  </a:cubicBezTo>
                  <a:cubicBezTo>
                    <a:pt x="0" y="19948"/>
                    <a:pt x="268" y="20538"/>
                    <a:pt x="805" y="21010"/>
                  </a:cubicBezTo>
                  <a:cubicBezTo>
                    <a:pt x="1207" y="21364"/>
                    <a:pt x="1878" y="21600"/>
                    <a:pt x="2549" y="21600"/>
                  </a:cubicBezTo>
                  <a:cubicBezTo>
                    <a:pt x="19051" y="21600"/>
                    <a:pt x="19051" y="21600"/>
                    <a:pt x="19051" y="21600"/>
                  </a:cubicBezTo>
                  <a:cubicBezTo>
                    <a:pt x="19722" y="21600"/>
                    <a:pt x="20393" y="21364"/>
                    <a:pt x="20795" y="21010"/>
                  </a:cubicBezTo>
                  <a:cubicBezTo>
                    <a:pt x="20795" y="21010"/>
                    <a:pt x="20795" y="21010"/>
                    <a:pt x="20795" y="21010"/>
                  </a:cubicBezTo>
                  <a:cubicBezTo>
                    <a:pt x="21332" y="20538"/>
                    <a:pt x="21600" y="19948"/>
                    <a:pt x="21600" y="19357"/>
                  </a:cubicBezTo>
                  <a:cubicBezTo>
                    <a:pt x="21600" y="6846"/>
                    <a:pt x="21600" y="6846"/>
                    <a:pt x="21600" y="6846"/>
                  </a:cubicBezTo>
                  <a:cubicBezTo>
                    <a:pt x="21600" y="6610"/>
                    <a:pt x="21466" y="6374"/>
                    <a:pt x="21332" y="6256"/>
                  </a:cubicBezTo>
                  <a:close/>
                  <a:moveTo>
                    <a:pt x="14355" y="2479"/>
                  </a:moveTo>
                  <a:cubicBezTo>
                    <a:pt x="14355" y="2479"/>
                    <a:pt x="14355" y="2479"/>
                    <a:pt x="14355" y="2479"/>
                  </a:cubicBezTo>
                  <a:cubicBezTo>
                    <a:pt x="18648" y="6374"/>
                    <a:pt x="18648" y="6374"/>
                    <a:pt x="18648" y="6374"/>
                  </a:cubicBezTo>
                  <a:cubicBezTo>
                    <a:pt x="15294" y="6374"/>
                    <a:pt x="15294" y="6374"/>
                    <a:pt x="15294" y="6374"/>
                  </a:cubicBezTo>
                  <a:cubicBezTo>
                    <a:pt x="15026" y="6374"/>
                    <a:pt x="14758" y="6256"/>
                    <a:pt x="14624" y="6020"/>
                  </a:cubicBezTo>
                  <a:cubicBezTo>
                    <a:pt x="14624" y="6020"/>
                    <a:pt x="14624" y="6020"/>
                    <a:pt x="14624" y="6020"/>
                  </a:cubicBezTo>
                  <a:cubicBezTo>
                    <a:pt x="14489" y="5902"/>
                    <a:pt x="14355" y="5666"/>
                    <a:pt x="14355" y="5430"/>
                  </a:cubicBezTo>
                  <a:cubicBezTo>
                    <a:pt x="14355" y="2479"/>
                    <a:pt x="14355" y="2479"/>
                    <a:pt x="14355" y="2479"/>
                  </a:cubicBezTo>
                  <a:close/>
                  <a:moveTo>
                    <a:pt x="19722" y="19357"/>
                  </a:moveTo>
                  <a:cubicBezTo>
                    <a:pt x="19722" y="19357"/>
                    <a:pt x="19722" y="19357"/>
                    <a:pt x="19722" y="19357"/>
                  </a:cubicBezTo>
                  <a:cubicBezTo>
                    <a:pt x="19722" y="19593"/>
                    <a:pt x="19588" y="19711"/>
                    <a:pt x="19453" y="19830"/>
                  </a:cubicBezTo>
                  <a:cubicBezTo>
                    <a:pt x="19453" y="19830"/>
                    <a:pt x="19453" y="19830"/>
                    <a:pt x="19453" y="19830"/>
                  </a:cubicBezTo>
                  <a:cubicBezTo>
                    <a:pt x="19319" y="19830"/>
                    <a:pt x="19185" y="19948"/>
                    <a:pt x="19051" y="19948"/>
                  </a:cubicBezTo>
                  <a:cubicBezTo>
                    <a:pt x="2549" y="19948"/>
                    <a:pt x="2549" y="19948"/>
                    <a:pt x="2549" y="19948"/>
                  </a:cubicBezTo>
                  <a:cubicBezTo>
                    <a:pt x="2415" y="19948"/>
                    <a:pt x="2281" y="19830"/>
                    <a:pt x="2147" y="19830"/>
                  </a:cubicBezTo>
                  <a:cubicBezTo>
                    <a:pt x="2012" y="19711"/>
                    <a:pt x="1878" y="19593"/>
                    <a:pt x="1878" y="19357"/>
                  </a:cubicBezTo>
                  <a:cubicBezTo>
                    <a:pt x="1878" y="2243"/>
                    <a:pt x="1878" y="2243"/>
                    <a:pt x="1878" y="2243"/>
                  </a:cubicBezTo>
                  <a:cubicBezTo>
                    <a:pt x="1878" y="2007"/>
                    <a:pt x="2012" y="1889"/>
                    <a:pt x="2147" y="1770"/>
                  </a:cubicBezTo>
                  <a:cubicBezTo>
                    <a:pt x="2281" y="1652"/>
                    <a:pt x="2415" y="1652"/>
                    <a:pt x="2549" y="1652"/>
                  </a:cubicBezTo>
                  <a:cubicBezTo>
                    <a:pt x="13148" y="1652"/>
                    <a:pt x="13148" y="1652"/>
                    <a:pt x="13148" y="1652"/>
                  </a:cubicBezTo>
                  <a:cubicBezTo>
                    <a:pt x="13148" y="5430"/>
                    <a:pt x="13148" y="5430"/>
                    <a:pt x="13148" y="5430"/>
                  </a:cubicBezTo>
                  <a:cubicBezTo>
                    <a:pt x="13148" y="5902"/>
                    <a:pt x="13416" y="6374"/>
                    <a:pt x="13819" y="6728"/>
                  </a:cubicBezTo>
                  <a:cubicBezTo>
                    <a:pt x="13819" y="6728"/>
                    <a:pt x="13819" y="6728"/>
                    <a:pt x="13819" y="6728"/>
                  </a:cubicBezTo>
                  <a:cubicBezTo>
                    <a:pt x="14221" y="7082"/>
                    <a:pt x="14758" y="7318"/>
                    <a:pt x="15294" y="7318"/>
                  </a:cubicBezTo>
                  <a:cubicBezTo>
                    <a:pt x="19722" y="7318"/>
                    <a:pt x="19722" y="7318"/>
                    <a:pt x="19722" y="7318"/>
                  </a:cubicBezTo>
                  <a:cubicBezTo>
                    <a:pt x="19722" y="19357"/>
                    <a:pt x="19722" y="19357"/>
                    <a:pt x="19722" y="19357"/>
                  </a:cubicBezTo>
                  <a:close/>
                  <a:moveTo>
                    <a:pt x="5232" y="8852"/>
                  </a:moveTo>
                  <a:cubicBezTo>
                    <a:pt x="5232" y="8852"/>
                    <a:pt x="5232" y="8852"/>
                    <a:pt x="5232" y="8852"/>
                  </a:cubicBezTo>
                  <a:cubicBezTo>
                    <a:pt x="5232" y="8852"/>
                    <a:pt x="5232" y="8852"/>
                    <a:pt x="5232"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5098" y="8852"/>
                    <a:pt x="5098" y="8852"/>
                    <a:pt x="5098" y="8852"/>
                  </a:cubicBezTo>
                  <a:cubicBezTo>
                    <a:pt x="4964" y="8852"/>
                    <a:pt x="4964" y="8852"/>
                    <a:pt x="4964" y="8852"/>
                  </a:cubicBezTo>
                  <a:cubicBezTo>
                    <a:pt x="4964" y="8852"/>
                    <a:pt x="4964" y="8852"/>
                    <a:pt x="4964" y="8852"/>
                  </a:cubicBezTo>
                  <a:cubicBezTo>
                    <a:pt x="4964" y="8852"/>
                    <a:pt x="4964" y="8852"/>
                    <a:pt x="4964" y="8852"/>
                  </a:cubicBezTo>
                  <a:cubicBezTo>
                    <a:pt x="4964" y="8852"/>
                    <a:pt x="4964" y="8852"/>
                    <a:pt x="4964" y="8852"/>
                  </a:cubicBezTo>
                  <a:cubicBezTo>
                    <a:pt x="4964" y="8852"/>
                    <a:pt x="4964" y="8852"/>
                    <a:pt x="4964" y="8852"/>
                  </a:cubicBezTo>
                  <a:cubicBezTo>
                    <a:pt x="4964" y="8970"/>
                    <a:pt x="4964" y="8970"/>
                    <a:pt x="4964" y="8970"/>
                  </a:cubicBezTo>
                  <a:cubicBezTo>
                    <a:pt x="4964" y="8970"/>
                    <a:pt x="4964" y="8970"/>
                    <a:pt x="4964" y="8970"/>
                  </a:cubicBezTo>
                  <a:cubicBezTo>
                    <a:pt x="4964" y="8970"/>
                    <a:pt x="4964" y="8970"/>
                    <a:pt x="4964" y="8970"/>
                  </a:cubicBezTo>
                  <a:cubicBezTo>
                    <a:pt x="4830" y="8970"/>
                    <a:pt x="4830" y="8970"/>
                    <a:pt x="4830" y="8970"/>
                  </a:cubicBezTo>
                  <a:cubicBezTo>
                    <a:pt x="4830" y="8970"/>
                    <a:pt x="4830" y="8970"/>
                    <a:pt x="4830" y="8970"/>
                  </a:cubicBezTo>
                  <a:cubicBezTo>
                    <a:pt x="4830" y="8970"/>
                    <a:pt x="4830" y="8970"/>
                    <a:pt x="4830" y="8970"/>
                  </a:cubicBezTo>
                  <a:cubicBezTo>
                    <a:pt x="4830" y="8970"/>
                    <a:pt x="4830" y="8970"/>
                    <a:pt x="4830" y="8970"/>
                  </a:cubicBezTo>
                  <a:cubicBezTo>
                    <a:pt x="4830" y="8970"/>
                    <a:pt x="4830" y="8970"/>
                    <a:pt x="4830" y="8970"/>
                  </a:cubicBezTo>
                  <a:cubicBezTo>
                    <a:pt x="4830" y="8970"/>
                    <a:pt x="4830" y="8970"/>
                    <a:pt x="4830" y="8970"/>
                  </a:cubicBezTo>
                  <a:cubicBezTo>
                    <a:pt x="4830" y="8970"/>
                    <a:pt x="4830" y="8970"/>
                    <a:pt x="4830" y="8970"/>
                  </a:cubicBezTo>
                  <a:cubicBezTo>
                    <a:pt x="4830" y="8970"/>
                    <a:pt x="4830" y="8970"/>
                    <a:pt x="4830" y="8970"/>
                  </a:cubicBezTo>
                  <a:cubicBezTo>
                    <a:pt x="4830" y="9089"/>
                    <a:pt x="4830" y="9089"/>
                    <a:pt x="4830" y="9089"/>
                  </a:cubicBezTo>
                  <a:cubicBezTo>
                    <a:pt x="4830" y="9089"/>
                    <a:pt x="4830" y="9089"/>
                    <a:pt x="4830" y="9089"/>
                  </a:cubicBezTo>
                  <a:cubicBezTo>
                    <a:pt x="4696" y="9089"/>
                    <a:pt x="4696" y="9089"/>
                    <a:pt x="4696" y="9089"/>
                  </a:cubicBezTo>
                  <a:cubicBezTo>
                    <a:pt x="4696" y="9089"/>
                    <a:pt x="4696" y="9089"/>
                    <a:pt x="4696" y="9089"/>
                  </a:cubicBezTo>
                  <a:cubicBezTo>
                    <a:pt x="4696" y="9089"/>
                    <a:pt x="4696" y="9089"/>
                    <a:pt x="4696" y="9089"/>
                  </a:cubicBezTo>
                  <a:cubicBezTo>
                    <a:pt x="4696" y="9089"/>
                    <a:pt x="4696" y="9089"/>
                    <a:pt x="4696" y="9089"/>
                  </a:cubicBezTo>
                  <a:cubicBezTo>
                    <a:pt x="4696" y="9089"/>
                    <a:pt x="4696" y="9089"/>
                    <a:pt x="4696" y="9089"/>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207"/>
                    <a:pt x="4696" y="9207"/>
                    <a:pt x="4696" y="9207"/>
                  </a:cubicBezTo>
                  <a:cubicBezTo>
                    <a:pt x="4696" y="9325"/>
                    <a:pt x="4696" y="9325"/>
                    <a:pt x="4696" y="9325"/>
                  </a:cubicBezTo>
                  <a:cubicBezTo>
                    <a:pt x="4696" y="9325"/>
                    <a:pt x="4696" y="9325"/>
                    <a:pt x="4696" y="9325"/>
                  </a:cubicBezTo>
                  <a:cubicBezTo>
                    <a:pt x="4696" y="9325"/>
                    <a:pt x="4696" y="9325"/>
                    <a:pt x="4696" y="9325"/>
                  </a:cubicBezTo>
                  <a:cubicBezTo>
                    <a:pt x="4696" y="9325"/>
                    <a:pt x="4696" y="9325"/>
                    <a:pt x="4696" y="9325"/>
                  </a:cubicBezTo>
                  <a:cubicBezTo>
                    <a:pt x="4696" y="16997"/>
                    <a:pt x="4696" y="16997"/>
                    <a:pt x="4696" y="16997"/>
                  </a:cubicBezTo>
                  <a:cubicBezTo>
                    <a:pt x="4696" y="16997"/>
                    <a:pt x="4696" y="16997"/>
                    <a:pt x="4696" y="16997"/>
                  </a:cubicBezTo>
                  <a:cubicBezTo>
                    <a:pt x="4696" y="16997"/>
                    <a:pt x="4696" y="16997"/>
                    <a:pt x="4696" y="16997"/>
                  </a:cubicBezTo>
                  <a:cubicBezTo>
                    <a:pt x="4696" y="16997"/>
                    <a:pt x="4696" y="16997"/>
                    <a:pt x="4696" y="16997"/>
                  </a:cubicBezTo>
                  <a:cubicBezTo>
                    <a:pt x="4696" y="16997"/>
                    <a:pt x="4696" y="16997"/>
                    <a:pt x="4696" y="16997"/>
                  </a:cubicBezTo>
                  <a:cubicBezTo>
                    <a:pt x="4696" y="16997"/>
                    <a:pt x="4696" y="16997"/>
                    <a:pt x="4696" y="16997"/>
                  </a:cubicBezTo>
                  <a:cubicBezTo>
                    <a:pt x="4696" y="16997"/>
                    <a:pt x="4696" y="16997"/>
                    <a:pt x="4696" y="16997"/>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115"/>
                    <a:pt x="4696" y="17115"/>
                    <a:pt x="4696" y="17115"/>
                  </a:cubicBezTo>
                  <a:cubicBezTo>
                    <a:pt x="4696" y="17233"/>
                    <a:pt x="4696" y="17233"/>
                    <a:pt x="4696" y="17233"/>
                  </a:cubicBezTo>
                  <a:cubicBezTo>
                    <a:pt x="4696" y="17233"/>
                    <a:pt x="4696" y="17233"/>
                    <a:pt x="4696" y="17233"/>
                  </a:cubicBezTo>
                  <a:cubicBezTo>
                    <a:pt x="4830" y="17233"/>
                    <a:pt x="4830" y="17233"/>
                    <a:pt x="4830" y="17233"/>
                  </a:cubicBezTo>
                  <a:cubicBezTo>
                    <a:pt x="4830" y="17233"/>
                    <a:pt x="4830" y="17233"/>
                    <a:pt x="4830" y="17233"/>
                  </a:cubicBezTo>
                  <a:cubicBezTo>
                    <a:pt x="4830" y="17233"/>
                    <a:pt x="4830" y="17233"/>
                    <a:pt x="4830" y="17233"/>
                  </a:cubicBezTo>
                  <a:cubicBezTo>
                    <a:pt x="4830" y="17233"/>
                    <a:pt x="4830" y="17233"/>
                    <a:pt x="4830" y="17233"/>
                  </a:cubicBezTo>
                  <a:cubicBezTo>
                    <a:pt x="4830" y="17233"/>
                    <a:pt x="4830" y="17233"/>
                    <a:pt x="4830" y="17233"/>
                  </a:cubicBezTo>
                  <a:cubicBezTo>
                    <a:pt x="4830" y="17233"/>
                    <a:pt x="4830" y="17233"/>
                    <a:pt x="4830" y="17233"/>
                  </a:cubicBezTo>
                  <a:cubicBezTo>
                    <a:pt x="4830" y="17233"/>
                    <a:pt x="4830" y="17233"/>
                    <a:pt x="4830" y="17233"/>
                  </a:cubicBezTo>
                  <a:cubicBezTo>
                    <a:pt x="4830" y="17233"/>
                    <a:pt x="4830" y="17233"/>
                    <a:pt x="4830" y="17233"/>
                  </a:cubicBezTo>
                  <a:cubicBezTo>
                    <a:pt x="4830" y="17351"/>
                    <a:pt x="4830" y="17351"/>
                    <a:pt x="4830" y="17351"/>
                  </a:cubicBezTo>
                  <a:cubicBezTo>
                    <a:pt x="4830" y="17351"/>
                    <a:pt x="4830" y="17351"/>
                    <a:pt x="4830" y="17351"/>
                  </a:cubicBezTo>
                  <a:cubicBezTo>
                    <a:pt x="4830" y="17351"/>
                    <a:pt x="4830" y="17351"/>
                    <a:pt x="4830" y="17351"/>
                  </a:cubicBezTo>
                  <a:cubicBezTo>
                    <a:pt x="4830" y="17351"/>
                    <a:pt x="4830" y="17351"/>
                    <a:pt x="4830" y="17351"/>
                  </a:cubicBezTo>
                  <a:cubicBezTo>
                    <a:pt x="4830" y="17351"/>
                    <a:pt x="4830" y="17351"/>
                    <a:pt x="4830"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4964" y="17351"/>
                    <a:pt x="4964" y="17351"/>
                    <a:pt x="4964" y="17351"/>
                  </a:cubicBezTo>
                  <a:cubicBezTo>
                    <a:pt x="5098" y="17351"/>
                    <a:pt x="5098" y="17351"/>
                    <a:pt x="5098" y="17351"/>
                  </a:cubicBezTo>
                  <a:cubicBezTo>
                    <a:pt x="5098" y="17351"/>
                    <a:pt x="5098" y="17351"/>
                    <a:pt x="5098" y="17351"/>
                  </a:cubicBezTo>
                  <a:cubicBezTo>
                    <a:pt x="5098" y="17469"/>
                    <a:pt x="5098" y="17469"/>
                    <a:pt x="5098" y="17469"/>
                  </a:cubicBezTo>
                  <a:cubicBezTo>
                    <a:pt x="5098" y="17469"/>
                    <a:pt x="5098" y="17469"/>
                    <a:pt x="5098" y="17469"/>
                  </a:cubicBezTo>
                  <a:cubicBezTo>
                    <a:pt x="5098" y="17469"/>
                    <a:pt x="5098" y="17469"/>
                    <a:pt x="5098" y="17469"/>
                  </a:cubicBezTo>
                  <a:cubicBezTo>
                    <a:pt x="5098" y="17469"/>
                    <a:pt x="5098" y="17469"/>
                    <a:pt x="5098" y="17469"/>
                  </a:cubicBezTo>
                  <a:cubicBezTo>
                    <a:pt x="5098" y="17469"/>
                    <a:pt x="5098" y="17469"/>
                    <a:pt x="5098" y="17469"/>
                  </a:cubicBezTo>
                  <a:cubicBezTo>
                    <a:pt x="5232" y="17469"/>
                    <a:pt x="5232" y="17469"/>
                    <a:pt x="5232" y="17469"/>
                  </a:cubicBezTo>
                  <a:cubicBezTo>
                    <a:pt x="5232" y="17469"/>
                    <a:pt x="5232" y="17469"/>
                    <a:pt x="5232" y="17469"/>
                  </a:cubicBezTo>
                  <a:cubicBezTo>
                    <a:pt x="16368" y="17469"/>
                    <a:pt x="16368" y="17469"/>
                    <a:pt x="16368" y="17469"/>
                  </a:cubicBezTo>
                  <a:cubicBezTo>
                    <a:pt x="16368" y="17469"/>
                    <a:pt x="16368" y="17469"/>
                    <a:pt x="16368"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469"/>
                    <a:pt x="16502" y="17469"/>
                    <a:pt x="16502" y="17469"/>
                  </a:cubicBezTo>
                  <a:cubicBezTo>
                    <a:pt x="16502" y="17351"/>
                    <a:pt x="16502" y="17351"/>
                    <a:pt x="16502" y="17351"/>
                  </a:cubicBezTo>
                  <a:cubicBezTo>
                    <a:pt x="16502" y="17351"/>
                    <a:pt x="16502" y="17351"/>
                    <a:pt x="16502" y="17351"/>
                  </a:cubicBezTo>
                  <a:cubicBezTo>
                    <a:pt x="16502" y="17351"/>
                    <a:pt x="16502" y="17351"/>
                    <a:pt x="16502"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636" y="17351"/>
                    <a:pt x="16636" y="17351"/>
                    <a:pt x="16636"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351"/>
                    <a:pt x="16770" y="17351"/>
                    <a:pt x="16770" y="17351"/>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770" y="17233"/>
                    <a:pt x="16770" y="17233"/>
                    <a:pt x="16770" y="17233"/>
                  </a:cubicBezTo>
                  <a:cubicBezTo>
                    <a:pt x="16904" y="17233"/>
                    <a:pt x="16904" y="17233"/>
                    <a:pt x="16904" y="17233"/>
                  </a:cubicBezTo>
                  <a:cubicBezTo>
                    <a:pt x="16904" y="17233"/>
                    <a:pt x="16904" y="17233"/>
                    <a:pt x="16904" y="17233"/>
                  </a:cubicBezTo>
                  <a:cubicBezTo>
                    <a:pt x="16904" y="17233"/>
                    <a:pt x="16904" y="17233"/>
                    <a:pt x="16904" y="17233"/>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7115"/>
                    <a:pt x="16904" y="17115"/>
                    <a:pt x="16904" y="17115"/>
                  </a:cubicBezTo>
                  <a:cubicBezTo>
                    <a:pt x="16904" y="16997"/>
                    <a:pt x="16904" y="16997"/>
                    <a:pt x="16904" y="16997"/>
                  </a:cubicBezTo>
                  <a:cubicBezTo>
                    <a:pt x="16904" y="16997"/>
                    <a:pt x="16904" y="16997"/>
                    <a:pt x="16904" y="16997"/>
                  </a:cubicBezTo>
                  <a:cubicBezTo>
                    <a:pt x="16904" y="16997"/>
                    <a:pt x="16904" y="16997"/>
                    <a:pt x="16904" y="16997"/>
                  </a:cubicBezTo>
                  <a:cubicBezTo>
                    <a:pt x="16904" y="16997"/>
                    <a:pt x="16904" y="16997"/>
                    <a:pt x="16904" y="16997"/>
                  </a:cubicBezTo>
                  <a:cubicBezTo>
                    <a:pt x="16904" y="16997"/>
                    <a:pt x="16904" y="16997"/>
                    <a:pt x="16904" y="16997"/>
                  </a:cubicBezTo>
                  <a:cubicBezTo>
                    <a:pt x="16904" y="16997"/>
                    <a:pt x="16904" y="16997"/>
                    <a:pt x="16904" y="16997"/>
                  </a:cubicBezTo>
                  <a:cubicBezTo>
                    <a:pt x="16904" y="16997"/>
                    <a:pt x="16904" y="16997"/>
                    <a:pt x="16904" y="16997"/>
                  </a:cubicBezTo>
                  <a:cubicBezTo>
                    <a:pt x="16904" y="14400"/>
                    <a:pt x="16904" y="14400"/>
                    <a:pt x="16904" y="14400"/>
                  </a:cubicBezTo>
                  <a:cubicBezTo>
                    <a:pt x="16904" y="14400"/>
                    <a:pt x="16904" y="14400"/>
                    <a:pt x="16904" y="14400"/>
                  </a:cubicBezTo>
                  <a:cubicBezTo>
                    <a:pt x="16904" y="14400"/>
                    <a:pt x="16904" y="14400"/>
                    <a:pt x="16904" y="14400"/>
                  </a:cubicBezTo>
                  <a:cubicBezTo>
                    <a:pt x="16904" y="11921"/>
                    <a:pt x="16904" y="11921"/>
                    <a:pt x="16904" y="11921"/>
                  </a:cubicBezTo>
                  <a:cubicBezTo>
                    <a:pt x="16904" y="11921"/>
                    <a:pt x="16904" y="11921"/>
                    <a:pt x="16904" y="11921"/>
                  </a:cubicBezTo>
                  <a:cubicBezTo>
                    <a:pt x="16904" y="11803"/>
                    <a:pt x="16904" y="11803"/>
                    <a:pt x="16904" y="11803"/>
                  </a:cubicBezTo>
                  <a:cubicBezTo>
                    <a:pt x="16904" y="9325"/>
                    <a:pt x="16904" y="9325"/>
                    <a:pt x="16904" y="9325"/>
                  </a:cubicBezTo>
                  <a:cubicBezTo>
                    <a:pt x="16904" y="9325"/>
                    <a:pt x="16904" y="9325"/>
                    <a:pt x="16904" y="9325"/>
                  </a:cubicBezTo>
                  <a:cubicBezTo>
                    <a:pt x="16904" y="9325"/>
                    <a:pt x="16904" y="9325"/>
                    <a:pt x="16904" y="9325"/>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207"/>
                    <a:pt x="16904" y="9207"/>
                    <a:pt x="16904" y="9207"/>
                  </a:cubicBezTo>
                  <a:cubicBezTo>
                    <a:pt x="16904" y="9089"/>
                    <a:pt x="16904" y="9089"/>
                    <a:pt x="16904" y="9089"/>
                  </a:cubicBezTo>
                  <a:cubicBezTo>
                    <a:pt x="16904" y="9089"/>
                    <a:pt x="16904" y="9089"/>
                    <a:pt x="16904" y="9089"/>
                  </a:cubicBezTo>
                  <a:cubicBezTo>
                    <a:pt x="16904" y="9089"/>
                    <a:pt x="16904" y="9089"/>
                    <a:pt x="16904" y="9089"/>
                  </a:cubicBezTo>
                  <a:cubicBezTo>
                    <a:pt x="16904" y="9089"/>
                    <a:pt x="16904" y="9089"/>
                    <a:pt x="16904" y="9089"/>
                  </a:cubicBezTo>
                  <a:cubicBezTo>
                    <a:pt x="16904" y="9089"/>
                    <a:pt x="16904" y="9089"/>
                    <a:pt x="16904" y="9089"/>
                  </a:cubicBezTo>
                  <a:cubicBezTo>
                    <a:pt x="16904" y="9089"/>
                    <a:pt x="16904" y="9089"/>
                    <a:pt x="16904" y="9089"/>
                  </a:cubicBezTo>
                  <a:cubicBezTo>
                    <a:pt x="16770" y="9089"/>
                    <a:pt x="16770" y="9089"/>
                    <a:pt x="16770" y="9089"/>
                  </a:cubicBezTo>
                  <a:cubicBezTo>
                    <a:pt x="16770" y="9089"/>
                    <a:pt x="16770" y="9089"/>
                    <a:pt x="16770" y="9089"/>
                  </a:cubicBezTo>
                  <a:cubicBezTo>
                    <a:pt x="16770" y="9089"/>
                    <a:pt x="16770" y="9089"/>
                    <a:pt x="16770" y="9089"/>
                  </a:cubicBezTo>
                  <a:cubicBezTo>
                    <a:pt x="16770" y="8970"/>
                    <a:pt x="16770" y="8970"/>
                    <a:pt x="16770" y="8970"/>
                  </a:cubicBezTo>
                  <a:cubicBezTo>
                    <a:pt x="16770" y="8970"/>
                    <a:pt x="16770" y="8970"/>
                    <a:pt x="16770" y="8970"/>
                  </a:cubicBezTo>
                  <a:cubicBezTo>
                    <a:pt x="16770" y="8970"/>
                    <a:pt x="16770" y="8970"/>
                    <a:pt x="16770" y="8970"/>
                  </a:cubicBezTo>
                  <a:cubicBezTo>
                    <a:pt x="16770" y="8970"/>
                    <a:pt x="16770" y="8970"/>
                    <a:pt x="16770" y="8970"/>
                  </a:cubicBezTo>
                  <a:cubicBezTo>
                    <a:pt x="16770" y="8970"/>
                    <a:pt x="16770" y="8970"/>
                    <a:pt x="16770" y="8970"/>
                  </a:cubicBezTo>
                  <a:cubicBezTo>
                    <a:pt x="16770" y="8970"/>
                    <a:pt x="16770" y="8970"/>
                    <a:pt x="16770" y="8970"/>
                  </a:cubicBezTo>
                  <a:cubicBezTo>
                    <a:pt x="16636" y="8970"/>
                    <a:pt x="16636" y="8970"/>
                    <a:pt x="16636" y="8970"/>
                  </a:cubicBezTo>
                  <a:cubicBezTo>
                    <a:pt x="16636" y="8970"/>
                    <a:pt x="16636" y="8970"/>
                    <a:pt x="16636" y="8970"/>
                  </a:cubicBezTo>
                  <a:cubicBezTo>
                    <a:pt x="16636" y="8970"/>
                    <a:pt x="16636" y="8970"/>
                    <a:pt x="16636" y="8970"/>
                  </a:cubicBezTo>
                  <a:cubicBezTo>
                    <a:pt x="16636" y="8852"/>
                    <a:pt x="16636" y="8852"/>
                    <a:pt x="16636" y="8852"/>
                  </a:cubicBezTo>
                  <a:cubicBezTo>
                    <a:pt x="16636" y="8852"/>
                    <a:pt x="16636" y="8852"/>
                    <a:pt x="16636" y="8852"/>
                  </a:cubicBezTo>
                  <a:cubicBezTo>
                    <a:pt x="16636" y="8852"/>
                    <a:pt x="16636" y="8852"/>
                    <a:pt x="16636" y="8852"/>
                  </a:cubicBezTo>
                  <a:cubicBezTo>
                    <a:pt x="16636" y="8852"/>
                    <a:pt x="16636" y="8852"/>
                    <a:pt x="16636" y="8852"/>
                  </a:cubicBezTo>
                  <a:cubicBezTo>
                    <a:pt x="16636" y="8852"/>
                    <a:pt x="16636" y="8852"/>
                    <a:pt x="16636" y="8852"/>
                  </a:cubicBezTo>
                  <a:cubicBezTo>
                    <a:pt x="16502" y="8852"/>
                    <a:pt x="16502" y="8852"/>
                    <a:pt x="16502" y="8852"/>
                  </a:cubicBezTo>
                  <a:cubicBezTo>
                    <a:pt x="16502" y="8852"/>
                    <a:pt x="16502" y="8852"/>
                    <a:pt x="16502" y="8852"/>
                  </a:cubicBezTo>
                  <a:cubicBezTo>
                    <a:pt x="16502" y="8852"/>
                    <a:pt x="16502" y="8852"/>
                    <a:pt x="16502" y="8852"/>
                  </a:cubicBezTo>
                  <a:cubicBezTo>
                    <a:pt x="16502" y="8852"/>
                    <a:pt x="16502" y="8852"/>
                    <a:pt x="16502" y="8852"/>
                  </a:cubicBezTo>
                  <a:cubicBezTo>
                    <a:pt x="16502" y="8852"/>
                    <a:pt x="16502" y="8852"/>
                    <a:pt x="16502" y="8852"/>
                  </a:cubicBezTo>
                  <a:cubicBezTo>
                    <a:pt x="16502" y="8852"/>
                    <a:pt x="16502" y="8852"/>
                    <a:pt x="16502" y="8852"/>
                  </a:cubicBezTo>
                  <a:cubicBezTo>
                    <a:pt x="16502" y="8852"/>
                    <a:pt x="16502" y="8852"/>
                    <a:pt x="16502" y="8852"/>
                  </a:cubicBezTo>
                  <a:cubicBezTo>
                    <a:pt x="16502" y="8852"/>
                    <a:pt x="16502" y="8852"/>
                    <a:pt x="16502" y="8852"/>
                  </a:cubicBezTo>
                  <a:cubicBezTo>
                    <a:pt x="16368" y="8852"/>
                    <a:pt x="16368" y="8852"/>
                    <a:pt x="16368" y="8852"/>
                  </a:cubicBezTo>
                  <a:cubicBezTo>
                    <a:pt x="16368" y="8852"/>
                    <a:pt x="16368" y="8852"/>
                    <a:pt x="16368" y="8852"/>
                  </a:cubicBezTo>
                  <a:cubicBezTo>
                    <a:pt x="5232" y="8852"/>
                    <a:pt x="5232" y="8852"/>
                    <a:pt x="5232" y="8852"/>
                  </a:cubicBezTo>
                  <a:close/>
                  <a:moveTo>
                    <a:pt x="8318" y="16407"/>
                  </a:moveTo>
                  <a:cubicBezTo>
                    <a:pt x="8318" y="16407"/>
                    <a:pt x="8318" y="16407"/>
                    <a:pt x="8318" y="16407"/>
                  </a:cubicBezTo>
                  <a:cubicBezTo>
                    <a:pt x="5769" y="16407"/>
                    <a:pt x="5769" y="16407"/>
                    <a:pt x="5769" y="16407"/>
                  </a:cubicBezTo>
                  <a:cubicBezTo>
                    <a:pt x="5769" y="14872"/>
                    <a:pt x="5769" y="14872"/>
                    <a:pt x="5769" y="14872"/>
                  </a:cubicBezTo>
                  <a:cubicBezTo>
                    <a:pt x="8318" y="14872"/>
                    <a:pt x="8318" y="14872"/>
                    <a:pt x="8318" y="14872"/>
                  </a:cubicBezTo>
                  <a:cubicBezTo>
                    <a:pt x="8318" y="16407"/>
                    <a:pt x="8318" y="16407"/>
                    <a:pt x="8318" y="16407"/>
                  </a:cubicBezTo>
                  <a:close/>
                  <a:moveTo>
                    <a:pt x="8318" y="13928"/>
                  </a:moveTo>
                  <a:cubicBezTo>
                    <a:pt x="8318" y="13928"/>
                    <a:pt x="8318" y="13928"/>
                    <a:pt x="8318" y="13928"/>
                  </a:cubicBezTo>
                  <a:cubicBezTo>
                    <a:pt x="5769" y="13928"/>
                    <a:pt x="5769" y="13928"/>
                    <a:pt x="5769" y="13928"/>
                  </a:cubicBezTo>
                  <a:cubicBezTo>
                    <a:pt x="5769" y="12393"/>
                    <a:pt x="5769" y="12393"/>
                    <a:pt x="5769" y="12393"/>
                  </a:cubicBezTo>
                  <a:cubicBezTo>
                    <a:pt x="8318" y="12393"/>
                    <a:pt x="8318" y="12393"/>
                    <a:pt x="8318" y="12393"/>
                  </a:cubicBezTo>
                  <a:cubicBezTo>
                    <a:pt x="8318" y="13928"/>
                    <a:pt x="8318" y="13928"/>
                    <a:pt x="8318" y="13928"/>
                  </a:cubicBezTo>
                  <a:close/>
                  <a:moveTo>
                    <a:pt x="8318" y="11331"/>
                  </a:moveTo>
                  <a:cubicBezTo>
                    <a:pt x="8318" y="11331"/>
                    <a:pt x="8318" y="11331"/>
                    <a:pt x="8318" y="11331"/>
                  </a:cubicBezTo>
                  <a:cubicBezTo>
                    <a:pt x="5769" y="11331"/>
                    <a:pt x="5769" y="11331"/>
                    <a:pt x="5769" y="11331"/>
                  </a:cubicBezTo>
                  <a:cubicBezTo>
                    <a:pt x="5769" y="9797"/>
                    <a:pt x="5769" y="9797"/>
                    <a:pt x="5769" y="9797"/>
                  </a:cubicBezTo>
                  <a:cubicBezTo>
                    <a:pt x="8318" y="9797"/>
                    <a:pt x="8318" y="9797"/>
                    <a:pt x="8318" y="9797"/>
                  </a:cubicBezTo>
                  <a:cubicBezTo>
                    <a:pt x="8318" y="11331"/>
                    <a:pt x="8318" y="11331"/>
                    <a:pt x="8318" y="11331"/>
                  </a:cubicBezTo>
                  <a:close/>
                  <a:moveTo>
                    <a:pt x="12075" y="16407"/>
                  </a:moveTo>
                  <a:cubicBezTo>
                    <a:pt x="12075" y="16407"/>
                    <a:pt x="12075" y="16407"/>
                    <a:pt x="12075" y="16407"/>
                  </a:cubicBezTo>
                  <a:cubicBezTo>
                    <a:pt x="9525" y="16407"/>
                    <a:pt x="9525" y="16407"/>
                    <a:pt x="9525" y="16407"/>
                  </a:cubicBezTo>
                  <a:cubicBezTo>
                    <a:pt x="9525" y="14872"/>
                    <a:pt x="9525" y="14872"/>
                    <a:pt x="9525" y="14872"/>
                  </a:cubicBezTo>
                  <a:cubicBezTo>
                    <a:pt x="12075" y="14872"/>
                    <a:pt x="12075" y="14872"/>
                    <a:pt x="12075" y="14872"/>
                  </a:cubicBezTo>
                  <a:cubicBezTo>
                    <a:pt x="12075" y="16407"/>
                    <a:pt x="12075" y="16407"/>
                    <a:pt x="12075" y="16407"/>
                  </a:cubicBezTo>
                  <a:close/>
                  <a:moveTo>
                    <a:pt x="12075" y="13928"/>
                  </a:moveTo>
                  <a:cubicBezTo>
                    <a:pt x="12075" y="13928"/>
                    <a:pt x="12075" y="13928"/>
                    <a:pt x="12075" y="13928"/>
                  </a:cubicBezTo>
                  <a:cubicBezTo>
                    <a:pt x="9525" y="13928"/>
                    <a:pt x="9525" y="13928"/>
                    <a:pt x="9525" y="13928"/>
                  </a:cubicBezTo>
                  <a:cubicBezTo>
                    <a:pt x="9525" y="12393"/>
                    <a:pt x="9525" y="12393"/>
                    <a:pt x="9525" y="12393"/>
                  </a:cubicBezTo>
                  <a:cubicBezTo>
                    <a:pt x="12075" y="12393"/>
                    <a:pt x="12075" y="12393"/>
                    <a:pt x="12075" y="12393"/>
                  </a:cubicBezTo>
                  <a:cubicBezTo>
                    <a:pt x="12075" y="13928"/>
                    <a:pt x="12075" y="13928"/>
                    <a:pt x="12075" y="13928"/>
                  </a:cubicBezTo>
                  <a:close/>
                  <a:moveTo>
                    <a:pt x="12075" y="11331"/>
                  </a:moveTo>
                  <a:cubicBezTo>
                    <a:pt x="12075" y="11331"/>
                    <a:pt x="12075" y="11331"/>
                    <a:pt x="12075" y="11331"/>
                  </a:cubicBezTo>
                  <a:cubicBezTo>
                    <a:pt x="9525" y="11331"/>
                    <a:pt x="9525" y="11331"/>
                    <a:pt x="9525" y="11331"/>
                  </a:cubicBezTo>
                  <a:cubicBezTo>
                    <a:pt x="9525" y="9797"/>
                    <a:pt x="9525" y="9797"/>
                    <a:pt x="9525" y="9797"/>
                  </a:cubicBezTo>
                  <a:cubicBezTo>
                    <a:pt x="12075" y="9797"/>
                    <a:pt x="12075" y="9797"/>
                    <a:pt x="12075" y="9797"/>
                  </a:cubicBezTo>
                  <a:cubicBezTo>
                    <a:pt x="12075" y="11331"/>
                    <a:pt x="12075" y="11331"/>
                    <a:pt x="12075" y="11331"/>
                  </a:cubicBezTo>
                  <a:close/>
                  <a:moveTo>
                    <a:pt x="15831" y="16407"/>
                  </a:moveTo>
                  <a:cubicBezTo>
                    <a:pt x="15831" y="16407"/>
                    <a:pt x="15831" y="16407"/>
                    <a:pt x="15831" y="16407"/>
                  </a:cubicBezTo>
                  <a:cubicBezTo>
                    <a:pt x="13148" y="16407"/>
                    <a:pt x="13148" y="16407"/>
                    <a:pt x="13148" y="16407"/>
                  </a:cubicBezTo>
                  <a:cubicBezTo>
                    <a:pt x="13148" y="14872"/>
                    <a:pt x="13148" y="14872"/>
                    <a:pt x="13148" y="14872"/>
                  </a:cubicBezTo>
                  <a:cubicBezTo>
                    <a:pt x="15831" y="14872"/>
                    <a:pt x="15831" y="14872"/>
                    <a:pt x="15831" y="14872"/>
                  </a:cubicBezTo>
                  <a:cubicBezTo>
                    <a:pt x="15831" y="16407"/>
                    <a:pt x="15831" y="16407"/>
                    <a:pt x="15831" y="16407"/>
                  </a:cubicBezTo>
                  <a:close/>
                  <a:moveTo>
                    <a:pt x="15831" y="13928"/>
                  </a:moveTo>
                  <a:cubicBezTo>
                    <a:pt x="15831" y="13928"/>
                    <a:pt x="15831" y="13928"/>
                    <a:pt x="15831" y="13928"/>
                  </a:cubicBezTo>
                  <a:cubicBezTo>
                    <a:pt x="13148" y="13928"/>
                    <a:pt x="13148" y="13928"/>
                    <a:pt x="13148" y="13928"/>
                  </a:cubicBezTo>
                  <a:cubicBezTo>
                    <a:pt x="13148" y="12393"/>
                    <a:pt x="13148" y="12393"/>
                    <a:pt x="13148" y="12393"/>
                  </a:cubicBezTo>
                  <a:cubicBezTo>
                    <a:pt x="15831" y="12393"/>
                    <a:pt x="15831" y="12393"/>
                    <a:pt x="15831" y="12393"/>
                  </a:cubicBezTo>
                  <a:cubicBezTo>
                    <a:pt x="15831" y="13928"/>
                    <a:pt x="15831" y="13928"/>
                    <a:pt x="15831" y="13928"/>
                  </a:cubicBezTo>
                  <a:close/>
                  <a:moveTo>
                    <a:pt x="15831" y="11331"/>
                  </a:moveTo>
                  <a:cubicBezTo>
                    <a:pt x="15831" y="11331"/>
                    <a:pt x="15831" y="11331"/>
                    <a:pt x="15831" y="11331"/>
                  </a:cubicBezTo>
                  <a:cubicBezTo>
                    <a:pt x="13148" y="11331"/>
                    <a:pt x="13148" y="11331"/>
                    <a:pt x="13148" y="11331"/>
                  </a:cubicBezTo>
                  <a:cubicBezTo>
                    <a:pt x="13148" y="9797"/>
                    <a:pt x="13148" y="9797"/>
                    <a:pt x="13148" y="9797"/>
                  </a:cubicBezTo>
                  <a:cubicBezTo>
                    <a:pt x="15831" y="9797"/>
                    <a:pt x="15831" y="9797"/>
                    <a:pt x="15831" y="9797"/>
                  </a:cubicBezTo>
                  <a:cubicBezTo>
                    <a:pt x="15831" y="11331"/>
                    <a:pt x="15831" y="11331"/>
                    <a:pt x="15831" y="11331"/>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9" name="椭圆 18"/>
            <p:cNvSpPr/>
            <p:nvPr/>
          </p:nvSpPr>
          <p:spPr>
            <a:xfrm>
              <a:off x="6742" y="6608"/>
              <a:ext cx="986" cy="986"/>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6" name="Freeform 333"/>
            <p:cNvSpPr/>
            <p:nvPr/>
          </p:nvSpPr>
          <p:spPr>
            <a:xfrm>
              <a:off x="7009" y="6876"/>
              <a:ext cx="453" cy="449"/>
            </a:xfrm>
            <a:custGeom>
              <a:avLst/>
              <a:gdLst/>
              <a:ahLst/>
              <a:cxnLst>
                <a:cxn ang="0">
                  <a:pos x="wd2" y="hd2"/>
                </a:cxn>
                <a:cxn ang="5400000">
                  <a:pos x="wd2" y="hd2"/>
                </a:cxn>
                <a:cxn ang="10800000">
                  <a:pos x="wd2" y="hd2"/>
                </a:cxn>
                <a:cxn ang="16200000">
                  <a:pos x="wd2" y="hd2"/>
                </a:cxn>
              </a:cxnLst>
              <a:rect l="0" t="0" r="r" b="b"/>
              <a:pathLst>
                <a:path w="21600" h="21600" extrusionOk="0">
                  <a:moveTo>
                    <a:pt x="10859" y="0"/>
                  </a:moveTo>
                  <a:cubicBezTo>
                    <a:pt x="16761" y="0"/>
                    <a:pt x="21600" y="4839"/>
                    <a:pt x="21600" y="10859"/>
                  </a:cubicBezTo>
                  <a:cubicBezTo>
                    <a:pt x="21600" y="13810"/>
                    <a:pt x="20420" y="16525"/>
                    <a:pt x="18531" y="18531"/>
                  </a:cubicBezTo>
                  <a:cubicBezTo>
                    <a:pt x="16525" y="20420"/>
                    <a:pt x="13810" y="21600"/>
                    <a:pt x="10859" y="21600"/>
                  </a:cubicBezTo>
                  <a:cubicBezTo>
                    <a:pt x="4839" y="21600"/>
                    <a:pt x="0" y="16761"/>
                    <a:pt x="0" y="10859"/>
                  </a:cubicBezTo>
                  <a:cubicBezTo>
                    <a:pt x="0" y="4839"/>
                    <a:pt x="4839" y="0"/>
                    <a:pt x="10859" y="0"/>
                  </a:cubicBezTo>
                  <a:close/>
                  <a:moveTo>
                    <a:pt x="19948" y="11331"/>
                  </a:moveTo>
                  <a:cubicBezTo>
                    <a:pt x="19948" y="11331"/>
                    <a:pt x="19948" y="11331"/>
                    <a:pt x="19948" y="11331"/>
                  </a:cubicBezTo>
                  <a:cubicBezTo>
                    <a:pt x="11921" y="11331"/>
                    <a:pt x="11921" y="11331"/>
                    <a:pt x="11921" y="11331"/>
                  </a:cubicBezTo>
                  <a:cubicBezTo>
                    <a:pt x="17233" y="17351"/>
                    <a:pt x="17233" y="17351"/>
                    <a:pt x="17233" y="17351"/>
                  </a:cubicBezTo>
                  <a:cubicBezTo>
                    <a:pt x="17351" y="17233"/>
                    <a:pt x="17351" y="17233"/>
                    <a:pt x="17351" y="17233"/>
                  </a:cubicBezTo>
                  <a:cubicBezTo>
                    <a:pt x="18885" y="15698"/>
                    <a:pt x="19830" y="13692"/>
                    <a:pt x="19948" y="11331"/>
                  </a:cubicBezTo>
                  <a:close/>
                  <a:moveTo>
                    <a:pt x="11331" y="10269"/>
                  </a:moveTo>
                  <a:cubicBezTo>
                    <a:pt x="11331" y="10269"/>
                    <a:pt x="11331" y="10269"/>
                    <a:pt x="11331" y="10269"/>
                  </a:cubicBezTo>
                  <a:cubicBezTo>
                    <a:pt x="19948" y="10269"/>
                    <a:pt x="19948" y="10269"/>
                    <a:pt x="19948" y="10269"/>
                  </a:cubicBezTo>
                  <a:cubicBezTo>
                    <a:pt x="19711" y="5666"/>
                    <a:pt x="15934" y="1889"/>
                    <a:pt x="11331" y="1652"/>
                  </a:cubicBezTo>
                  <a:cubicBezTo>
                    <a:pt x="11331" y="10269"/>
                    <a:pt x="11331" y="10269"/>
                    <a:pt x="11331" y="10269"/>
                  </a:cubicBezTo>
                  <a:close/>
                  <a:moveTo>
                    <a:pt x="16525" y="18059"/>
                  </a:moveTo>
                  <a:cubicBezTo>
                    <a:pt x="16525" y="18059"/>
                    <a:pt x="16525" y="18059"/>
                    <a:pt x="16525" y="18059"/>
                  </a:cubicBezTo>
                  <a:cubicBezTo>
                    <a:pt x="10505" y="11213"/>
                    <a:pt x="10505" y="11213"/>
                    <a:pt x="10505" y="11213"/>
                  </a:cubicBezTo>
                  <a:cubicBezTo>
                    <a:pt x="10505" y="11213"/>
                    <a:pt x="10505" y="11213"/>
                    <a:pt x="10505" y="11213"/>
                  </a:cubicBezTo>
                  <a:cubicBezTo>
                    <a:pt x="10505" y="11213"/>
                    <a:pt x="10505" y="11213"/>
                    <a:pt x="10505" y="11213"/>
                  </a:cubicBezTo>
                  <a:cubicBezTo>
                    <a:pt x="10505" y="11213"/>
                    <a:pt x="10505" y="11213"/>
                    <a:pt x="10505" y="11213"/>
                  </a:cubicBezTo>
                  <a:cubicBezTo>
                    <a:pt x="10505" y="11213"/>
                    <a:pt x="10505" y="11213"/>
                    <a:pt x="10505" y="11213"/>
                  </a:cubicBezTo>
                  <a:cubicBezTo>
                    <a:pt x="10505" y="11213"/>
                    <a:pt x="10505" y="11213"/>
                    <a:pt x="10505" y="11213"/>
                  </a:cubicBezTo>
                  <a:cubicBezTo>
                    <a:pt x="10505" y="11213"/>
                    <a:pt x="10505" y="11213"/>
                    <a:pt x="10505" y="11213"/>
                  </a:cubicBezTo>
                  <a:cubicBezTo>
                    <a:pt x="10505" y="11213"/>
                    <a:pt x="10505" y="11213"/>
                    <a:pt x="10505" y="11213"/>
                  </a:cubicBezTo>
                  <a:cubicBezTo>
                    <a:pt x="10505" y="11095"/>
                    <a:pt x="10505" y="11095"/>
                    <a:pt x="10505" y="11095"/>
                  </a:cubicBezTo>
                  <a:cubicBezTo>
                    <a:pt x="10505" y="11095"/>
                    <a:pt x="10505" y="11095"/>
                    <a:pt x="10505" y="11095"/>
                  </a:cubicBezTo>
                  <a:cubicBezTo>
                    <a:pt x="10505" y="11095"/>
                    <a:pt x="10505" y="11095"/>
                    <a:pt x="10505" y="11095"/>
                  </a:cubicBezTo>
                  <a:cubicBezTo>
                    <a:pt x="10505" y="11095"/>
                    <a:pt x="10505" y="11095"/>
                    <a:pt x="10505" y="11095"/>
                  </a:cubicBezTo>
                  <a:cubicBezTo>
                    <a:pt x="10505" y="11095"/>
                    <a:pt x="10505" y="11095"/>
                    <a:pt x="10505" y="11095"/>
                  </a:cubicBezTo>
                  <a:cubicBezTo>
                    <a:pt x="10505" y="11095"/>
                    <a:pt x="10505" y="11095"/>
                    <a:pt x="10505" y="11095"/>
                  </a:cubicBezTo>
                  <a:cubicBezTo>
                    <a:pt x="10505" y="11095"/>
                    <a:pt x="10505" y="11095"/>
                    <a:pt x="10505"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1095"/>
                    <a:pt x="10387" y="11095"/>
                    <a:pt x="10387" y="11095"/>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977"/>
                    <a:pt x="10387" y="10977"/>
                    <a:pt x="10387" y="10977"/>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0859"/>
                    <a:pt x="10387" y="10859"/>
                    <a:pt x="10387" y="10859"/>
                  </a:cubicBezTo>
                  <a:cubicBezTo>
                    <a:pt x="10387" y="1652"/>
                    <a:pt x="10387" y="1652"/>
                    <a:pt x="10387" y="1652"/>
                  </a:cubicBezTo>
                  <a:cubicBezTo>
                    <a:pt x="5548" y="1889"/>
                    <a:pt x="1652" y="6020"/>
                    <a:pt x="1652" y="10859"/>
                  </a:cubicBezTo>
                  <a:cubicBezTo>
                    <a:pt x="1652" y="15816"/>
                    <a:pt x="5784" y="19948"/>
                    <a:pt x="10859" y="19948"/>
                  </a:cubicBezTo>
                  <a:cubicBezTo>
                    <a:pt x="12984" y="19948"/>
                    <a:pt x="14872" y="19239"/>
                    <a:pt x="16525" y="18059"/>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12" name="椭圆 11"/>
            <p:cNvSpPr/>
            <p:nvPr/>
          </p:nvSpPr>
          <p:spPr>
            <a:xfrm>
              <a:off x="6807" y="2960"/>
              <a:ext cx="856" cy="856"/>
            </a:xfrm>
            <a:prstGeom prst="ellipse">
              <a:avLst/>
            </a:prstGeom>
            <a:solidFill>
              <a:srgbClr val="8C23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7" name="Freeform 354"/>
            <p:cNvSpPr/>
            <p:nvPr/>
          </p:nvSpPr>
          <p:spPr>
            <a:xfrm>
              <a:off x="7010" y="3177"/>
              <a:ext cx="449" cy="423"/>
            </a:xfrm>
            <a:custGeom>
              <a:avLst/>
              <a:gdLst/>
              <a:ahLst/>
              <a:cxnLst>
                <a:cxn ang="0">
                  <a:pos x="wd2" y="hd2"/>
                </a:cxn>
                <a:cxn ang="5400000">
                  <a:pos x="wd2" y="hd2"/>
                </a:cxn>
                <a:cxn ang="10800000">
                  <a:pos x="wd2" y="hd2"/>
                </a:cxn>
                <a:cxn ang="16200000">
                  <a:pos x="wd2" y="hd2"/>
                </a:cxn>
              </a:cxnLst>
              <a:rect l="0" t="0" r="r" b="b"/>
              <a:pathLst>
                <a:path w="21600" h="21600" extrusionOk="0">
                  <a:moveTo>
                    <a:pt x="15991" y="0"/>
                  </a:moveTo>
                  <a:cubicBezTo>
                    <a:pt x="15991" y="0"/>
                    <a:pt x="15991" y="0"/>
                    <a:pt x="15991" y="0"/>
                  </a:cubicBezTo>
                  <a:cubicBezTo>
                    <a:pt x="20765" y="0"/>
                    <a:pt x="20765" y="0"/>
                    <a:pt x="20765" y="0"/>
                  </a:cubicBezTo>
                  <a:cubicBezTo>
                    <a:pt x="21242" y="0"/>
                    <a:pt x="21600" y="377"/>
                    <a:pt x="21600" y="879"/>
                  </a:cubicBezTo>
                  <a:cubicBezTo>
                    <a:pt x="21600" y="879"/>
                    <a:pt x="21600" y="879"/>
                    <a:pt x="21600" y="879"/>
                  </a:cubicBezTo>
                  <a:cubicBezTo>
                    <a:pt x="21600" y="20721"/>
                    <a:pt x="21600" y="20721"/>
                    <a:pt x="21600" y="20721"/>
                  </a:cubicBezTo>
                  <a:cubicBezTo>
                    <a:pt x="21600" y="21223"/>
                    <a:pt x="21242" y="21600"/>
                    <a:pt x="20765" y="21600"/>
                  </a:cubicBezTo>
                  <a:cubicBezTo>
                    <a:pt x="20765" y="21600"/>
                    <a:pt x="20765" y="21600"/>
                    <a:pt x="20765" y="21600"/>
                  </a:cubicBezTo>
                  <a:cubicBezTo>
                    <a:pt x="15991" y="21600"/>
                    <a:pt x="15991" y="21600"/>
                    <a:pt x="15991" y="21600"/>
                  </a:cubicBezTo>
                  <a:cubicBezTo>
                    <a:pt x="15514" y="21600"/>
                    <a:pt x="15156" y="21223"/>
                    <a:pt x="15156" y="20721"/>
                  </a:cubicBezTo>
                  <a:cubicBezTo>
                    <a:pt x="15156" y="20721"/>
                    <a:pt x="15156" y="20721"/>
                    <a:pt x="15156" y="20721"/>
                  </a:cubicBezTo>
                  <a:cubicBezTo>
                    <a:pt x="15156" y="879"/>
                    <a:pt x="15156" y="879"/>
                    <a:pt x="15156" y="879"/>
                  </a:cubicBezTo>
                  <a:cubicBezTo>
                    <a:pt x="15156" y="377"/>
                    <a:pt x="15514" y="0"/>
                    <a:pt x="15991" y="0"/>
                  </a:cubicBezTo>
                  <a:close/>
                  <a:moveTo>
                    <a:pt x="16827" y="12433"/>
                  </a:moveTo>
                  <a:cubicBezTo>
                    <a:pt x="16827" y="12433"/>
                    <a:pt x="16827" y="12433"/>
                    <a:pt x="16827" y="12433"/>
                  </a:cubicBezTo>
                  <a:cubicBezTo>
                    <a:pt x="19929" y="12433"/>
                    <a:pt x="19929" y="12433"/>
                    <a:pt x="19929" y="12433"/>
                  </a:cubicBezTo>
                  <a:cubicBezTo>
                    <a:pt x="19929" y="5400"/>
                    <a:pt x="19929" y="5400"/>
                    <a:pt x="19929" y="5400"/>
                  </a:cubicBezTo>
                  <a:cubicBezTo>
                    <a:pt x="16827" y="5400"/>
                    <a:pt x="16827" y="5400"/>
                    <a:pt x="16827" y="5400"/>
                  </a:cubicBezTo>
                  <a:cubicBezTo>
                    <a:pt x="16827" y="12433"/>
                    <a:pt x="16827" y="12433"/>
                    <a:pt x="16827" y="12433"/>
                  </a:cubicBezTo>
                  <a:close/>
                  <a:moveTo>
                    <a:pt x="19929" y="13437"/>
                  </a:moveTo>
                  <a:cubicBezTo>
                    <a:pt x="19929" y="13437"/>
                    <a:pt x="19929" y="13437"/>
                    <a:pt x="19929" y="13437"/>
                  </a:cubicBezTo>
                  <a:cubicBezTo>
                    <a:pt x="16827" y="13437"/>
                    <a:pt x="16827" y="13437"/>
                    <a:pt x="16827" y="13437"/>
                  </a:cubicBezTo>
                  <a:cubicBezTo>
                    <a:pt x="16827" y="19842"/>
                    <a:pt x="16827" y="19842"/>
                    <a:pt x="16827" y="19842"/>
                  </a:cubicBezTo>
                  <a:cubicBezTo>
                    <a:pt x="19929" y="19842"/>
                    <a:pt x="19929" y="19842"/>
                    <a:pt x="19929" y="19842"/>
                  </a:cubicBezTo>
                  <a:cubicBezTo>
                    <a:pt x="19929" y="13437"/>
                    <a:pt x="19929" y="13437"/>
                    <a:pt x="19929" y="13437"/>
                  </a:cubicBezTo>
                  <a:close/>
                  <a:moveTo>
                    <a:pt x="19929" y="1758"/>
                  </a:moveTo>
                  <a:cubicBezTo>
                    <a:pt x="19929" y="1758"/>
                    <a:pt x="19929" y="1758"/>
                    <a:pt x="19929" y="1758"/>
                  </a:cubicBezTo>
                  <a:cubicBezTo>
                    <a:pt x="16827" y="1758"/>
                    <a:pt x="16827" y="1758"/>
                    <a:pt x="16827" y="1758"/>
                  </a:cubicBezTo>
                  <a:cubicBezTo>
                    <a:pt x="16827" y="4395"/>
                    <a:pt x="16827" y="4395"/>
                    <a:pt x="16827" y="4395"/>
                  </a:cubicBezTo>
                  <a:cubicBezTo>
                    <a:pt x="19929" y="4395"/>
                    <a:pt x="19929" y="4395"/>
                    <a:pt x="19929" y="4395"/>
                  </a:cubicBezTo>
                  <a:cubicBezTo>
                    <a:pt x="19929" y="1758"/>
                    <a:pt x="19929" y="1758"/>
                    <a:pt x="19929" y="1758"/>
                  </a:cubicBezTo>
                  <a:close/>
                  <a:moveTo>
                    <a:pt x="8354" y="0"/>
                  </a:moveTo>
                  <a:cubicBezTo>
                    <a:pt x="8354" y="0"/>
                    <a:pt x="8354" y="0"/>
                    <a:pt x="8354" y="0"/>
                  </a:cubicBezTo>
                  <a:cubicBezTo>
                    <a:pt x="8354" y="0"/>
                    <a:pt x="8354" y="0"/>
                    <a:pt x="8354" y="0"/>
                  </a:cubicBezTo>
                  <a:cubicBezTo>
                    <a:pt x="13127" y="0"/>
                    <a:pt x="13127" y="0"/>
                    <a:pt x="13127" y="0"/>
                  </a:cubicBezTo>
                  <a:cubicBezTo>
                    <a:pt x="13604" y="0"/>
                    <a:pt x="13962" y="377"/>
                    <a:pt x="13962" y="879"/>
                  </a:cubicBezTo>
                  <a:cubicBezTo>
                    <a:pt x="13962" y="879"/>
                    <a:pt x="13962" y="879"/>
                    <a:pt x="13962" y="879"/>
                  </a:cubicBezTo>
                  <a:cubicBezTo>
                    <a:pt x="13962" y="20721"/>
                    <a:pt x="13962" y="20721"/>
                    <a:pt x="13962" y="20721"/>
                  </a:cubicBezTo>
                  <a:cubicBezTo>
                    <a:pt x="13962" y="21223"/>
                    <a:pt x="13604" y="21600"/>
                    <a:pt x="13127" y="21600"/>
                  </a:cubicBezTo>
                  <a:cubicBezTo>
                    <a:pt x="13127" y="21600"/>
                    <a:pt x="13127" y="21600"/>
                    <a:pt x="13127" y="21600"/>
                  </a:cubicBezTo>
                  <a:cubicBezTo>
                    <a:pt x="8354" y="21600"/>
                    <a:pt x="8354" y="21600"/>
                    <a:pt x="8354" y="21600"/>
                  </a:cubicBezTo>
                  <a:cubicBezTo>
                    <a:pt x="7876" y="21600"/>
                    <a:pt x="7518" y="21223"/>
                    <a:pt x="7518" y="20721"/>
                  </a:cubicBezTo>
                  <a:cubicBezTo>
                    <a:pt x="7518" y="20721"/>
                    <a:pt x="7518" y="20721"/>
                    <a:pt x="7518" y="20721"/>
                  </a:cubicBezTo>
                  <a:cubicBezTo>
                    <a:pt x="7518" y="879"/>
                    <a:pt x="7518" y="879"/>
                    <a:pt x="7518" y="879"/>
                  </a:cubicBezTo>
                  <a:cubicBezTo>
                    <a:pt x="7518" y="377"/>
                    <a:pt x="7876" y="0"/>
                    <a:pt x="8354" y="0"/>
                  </a:cubicBezTo>
                  <a:close/>
                  <a:moveTo>
                    <a:pt x="12292" y="1758"/>
                  </a:moveTo>
                  <a:cubicBezTo>
                    <a:pt x="12292" y="1758"/>
                    <a:pt x="12292" y="1758"/>
                    <a:pt x="12292" y="1758"/>
                  </a:cubicBezTo>
                  <a:cubicBezTo>
                    <a:pt x="9189" y="1758"/>
                    <a:pt x="9189" y="1758"/>
                    <a:pt x="9189" y="1758"/>
                  </a:cubicBezTo>
                  <a:cubicBezTo>
                    <a:pt x="9189" y="4395"/>
                    <a:pt x="9189" y="4395"/>
                    <a:pt x="9189" y="4395"/>
                  </a:cubicBezTo>
                  <a:cubicBezTo>
                    <a:pt x="12292" y="4395"/>
                    <a:pt x="12292" y="4395"/>
                    <a:pt x="12292" y="4395"/>
                  </a:cubicBezTo>
                  <a:cubicBezTo>
                    <a:pt x="12292" y="1758"/>
                    <a:pt x="12292" y="1758"/>
                    <a:pt x="12292" y="1758"/>
                  </a:cubicBezTo>
                  <a:close/>
                  <a:moveTo>
                    <a:pt x="9189" y="5400"/>
                  </a:moveTo>
                  <a:cubicBezTo>
                    <a:pt x="9189" y="5400"/>
                    <a:pt x="9189" y="5400"/>
                    <a:pt x="9189" y="5400"/>
                  </a:cubicBezTo>
                  <a:cubicBezTo>
                    <a:pt x="9189" y="16451"/>
                    <a:pt x="9189" y="16451"/>
                    <a:pt x="9189" y="16451"/>
                  </a:cubicBezTo>
                  <a:cubicBezTo>
                    <a:pt x="12292" y="16451"/>
                    <a:pt x="12292" y="16451"/>
                    <a:pt x="12292" y="16451"/>
                  </a:cubicBezTo>
                  <a:cubicBezTo>
                    <a:pt x="12292" y="5400"/>
                    <a:pt x="12292" y="5400"/>
                    <a:pt x="12292" y="5400"/>
                  </a:cubicBezTo>
                  <a:cubicBezTo>
                    <a:pt x="9189" y="5400"/>
                    <a:pt x="9189" y="5400"/>
                    <a:pt x="9189" y="5400"/>
                  </a:cubicBezTo>
                  <a:close/>
                  <a:moveTo>
                    <a:pt x="9189" y="17581"/>
                  </a:moveTo>
                  <a:cubicBezTo>
                    <a:pt x="9189" y="17581"/>
                    <a:pt x="9189" y="17581"/>
                    <a:pt x="9189" y="17581"/>
                  </a:cubicBezTo>
                  <a:cubicBezTo>
                    <a:pt x="9189" y="19842"/>
                    <a:pt x="9189" y="19842"/>
                    <a:pt x="9189" y="19842"/>
                  </a:cubicBezTo>
                  <a:cubicBezTo>
                    <a:pt x="12292" y="19842"/>
                    <a:pt x="12292" y="19842"/>
                    <a:pt x="12292" y="19842"/>
                  </a:cubicBezTo>
                  <a:cubicBezTo>
                    <a:pt x="12292" y="17581"/>
                    <a:pt x="12292" y="17581"/>
                    <a:pt x="12292" y="17581"/>
                  </a:cubicBezTo>
                  <a:cubicBezTo>
                    <a:pt x="9189" y="17581"/>
                    <a:pt x="9189" y="17581"/>
                    <a:pt x="9189" y="17581"/>
                  </a:cubicBezTo>
                  <a:close/>
                  <a:moveTo>
                    <a:pt x="835" y="0"/>
                  </a:moveTo>
                  <a:cubicBezTo>
                    <a:pt x="835" y="0"/>
                    <a:pt x="835" y="0"/>
                    <a:pt x="835" y="0"/>
                  </a:cubicBezTo>
                  <a:cubicBezTo>
                    <a:pt x="835" y="0"/>
                    <a:pt x="835" y="0"/>
                    <a:pt x="835" y="0"/>
                  </a:cubicBezTo>
                  <a:cubicBezTo>
                    <a:pt x="5609" y="0"/>
                    <a:pt x="5609" y="0"/>
                    <a:pt x="5609" y="0"/>
                  </a:cubicBezTo>
                  <a:cubicBezTo>
                    <a:pt x="6086" y="0"/>
                    <a:pt x="6444" y="377"/>
                    <a:pt x="6444" y="879"/>
                  </a:cubicBezTo>
                  <a:cubicBezTo>
                    <a:pt x="6444" y="879"/>
                    <a:pt x="6444" y="879"/>
                    <a:pt x="6444" y="879"/>
                  </a:cubicBezTo>
                  <a:cubicBezTo>
                    <a:pt x="6444" y="20721"/>
                    <a:pt x="6444" y="20721"/>
                    <a:pt x="6444" y="20721"/>
                  </a:cubicBezTo>
                  <a:cubicBezTo>
                    <a:pt x="6444" y="21223"/>
                    <a:pt x="6086" y="21600"/>
                    <a:pt x="5609" y="21600"/>
                  </a:cubicBezTo>
                  <a:cubicBezTo>
                    <a:pt x="5609" y="21600"/>
                    <a:pt x="5609" y="21600"/>
                    <a:pt x="5609" y="21600"/>
                  </a:cubicBezTo>
                  <a:cubicBezTo>
                    <a:pt x="835" y="21600"/>
                    <a:pt x="835" y="21600"/>
                    <a:pt x="835" y="21600"/>
                  </a:cubicBezTo>
                  <a:cubicBezTo>
                    <a:pt x="358" y="21600"/>
                    <a:pt x="0" y="21223"/>
                    <a:pt x="0" y="20721"/>
                  </a:cubicBezTo>
                  <a:cubicBezTo>
                    <a:pt x="0" y="20721"/>
                    <a:pt x="0" y="20721"/>
                    <a:pt x="0" y="20721"/>
                  </a:cubicBezTo>
                  <a:cubicBezTo>
                    <a:pt x="0" y="879"/>
                    <a:pt x="0" y="879"/>
                    <a:pt x="0" y="879"/>
                  </a:cubicBezTo>
                  <a:cubicBezTo>
                    <a:pt x="0" y="377"/>
                    <a:pt x="358" y="0"/>
                    <a:pt x="835" y="0"/>
                  </a:cubicBezTo>
                  <a:close/>
                  <a:moveTo>
                    <a:pt x="4773" y="1758"/>
                  </a:moveTo>
                  <a:cubicBezTo>
                    <a:pt x="4773" y="1758"/>
                    <a:pt x="4773" y="1758"/>
                    <a:pt x="4773" y="1758"/>
                  </a:cubicBezTo>
                  <a:cubicBezTo>
                    <a:pt x="1671" y="1758"/>
                    <a:pt x="1671" y="1758"/>
                    <a:pt x="1671" y="1758"/>
                  </a:cubicBezTo>
                  <a:cubicBezTo>
                    <a:pt x="1671" y="8163"/>
                    <a:pt x="1671" y="8163"/>
                    <a:pt x="1671" y="8163"/>
                  </a:cubicBezTo>
                  <a:cubicBezTo>
                    <a:pt x="4773" y="8163"/>
                    <a:pt x="4773" y="8163"/>
                    <a:pt x="4773" y="8163"/>
                  </a:cubicBezTo>
                  <a:cubicBezTo>
                    <a:pt x="4773" y="1758"/>
                    <a:pt x="4773" y="1758"/>
                    <a:pt x="4773" y="1758"/>
                  </a:cubicBezTo>
                  <a:close/>
                  <a:moveTo>
                    <a:pt x="1671" y="9167"/>
                  </a:moveTo>
                  <a:cubicBezTo>
                    <a:pt x="1671" y="9167"/>
                    <a:pt x="1671" y="9167"/>
                    <a:pt x="1671" y="9167"/>
                  </a:cubicBezTo>
                  <a:cubicBezTo>
                    <a:pt x="1671" y="13312"/>
                    <a:pt x="1671" y="13312"/>
                    <a:pt x="1671" y="13312"/>
                  </a:cubicBezTo>
                  <a:cubicBezTo>
                    <a:pt x="4773" y="13312"/>
                    <a:pt x="4773" y="13312"/>
                    <a:pt x="4773" y="13312"/>
                  </a:cubicBezTo>
                  <a:cubicBezTo>
                    <a:pt x="4773" y="9167"/>
                    <a:pt x="4773" y="9167"/>
                    <a:pt x="4773" y="9167"/>
                  </a:cubicBezTo>
                  <a:cubicBezTo>
                    <a:pt x="1671" y="9167"/>
                    <a:pt x="1671" y="9167"/>
                    <a:pt x="1671" y="9167"/>
                  </a:cubicBezTo>
                  <a:close/>
                  <a:moveTo>
                    <a:pt x="1671" y="14442"/>
                  </a:moveTo>
                  <a:cubicBezTo>
                    <a:pt x="1671" y="14442"/>
                    <a:pt x="1671" y="14442"/>
                    <a:pt x="1671" y="14442"/>
                  </a:cubicBezTo>
                  <a:cubicBezTo>
                    <a:pt x="1671" y="19842"/>
                    <a:pt x="1671" y="19842"/>
                    <a:pt x="1671" y="19842"/>
                  </a:cubicBezTo>
                  <a:cubicBezTo>
                    <a:pt x="4773" y="19842"/>
                    <a:pt x="4773" y="19842"/>
                    <a:pt x="4773" y="19842"/>
                  </a:cubicBezTo>
                  <a:cubicBezTo>
                    <a:pt x="4773" y="14442"/>
                    <a:pt x="4773" y="14442"/>
                    <a:pt x="4773" y="14442"/>
                  </a:cubicBezTo>
                  <a:cubicBezTo>
                    <a:pt x="1671" y="14442"/>
                    <a:pt x="1671" y="14442"/>
                    <a:pt x="1671" y="14442"/>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sp>
          <p:nvSpPr>
            <p:cNvPr id="29" name="椭圆 28"/>
            <p:cNvSpPr/>
            <p:nvPr/>
          </p:nvSpPr>
          <p:spPr>
            <a:xfrm flipH="1">
              <a:off x="9303" y="6608"/>
              <a:ext cx="986" cy="986"/>
            </a:xfrm>
            <a:prstGeom prst="ellipse">
              <a:avLst/>
            </a:prstGeom>
            <a:noFill/>
            <a:ln w="15875">
              <a:solidFill>
                <a:srgbClr val="3F3B3A"/>
              </a:solid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8" name="Freeform 360"/>
            <p:cNvSpPr/>
            <p:nvPr/>
          </p:nvSpPr>
          <p:spPr>
            <a:xfrm>
              <a:off x="9576" y="6892"/>
              <a:ext cx="439" cy="418"/>
            </a:xfrm>
            <a:custGeom>
              <a:avLst/>
              <a:gdLst/>
              <a:ahLst/>
              <a:cxnLst>
                <a:cxn ang="0">
                  <a:pos x="wd2" y="hd2"/>
                </a:cxn>
                <a:cxn ang="5400000">
                  <a:pos x="wd2" y="hd2"/>
                </a:cxn>
                <a:cxn ang="10800000">
                  <a:pos x="wd2" y="hd2"/>
                </a:cxn>
                <a:cxn ang="16200000">
                  <a:pos x="wd2" y="hd2"/>
                </a:cxn>
              </a:cxnLst>
              <a:rect l="0" t="0" r="r" b="b"/>
              <a:pathLst>
                <a:path w="21600" h="21526" extrusionOk="0">
                  <a:moveTo>
                    <a:pt x="19537" y="9402"/>
                  </a:moveTo>
                  <a:cubicBezTo>
                    <a:pt x="19537" y="9529"/>
                    <a:pt x="19537" y="9529"/>
                    <a:pt x="19537" y="9529"/>
                  </a:cubicBezTo>
                  <a:cubicBezTo>
                    <a:pt x="19416" y="9529"/>
                    <a:pt x="19416" y="9529"/>
                    <a:pt x="19416" y="9529"/>
                  </a:cubicBezTo>
                  <a:cubicBezTo>
                    <a:pt x="19416" y="9529"/>
                    <a:pt x="19416" y="9529"/>
                    <a:pt x="19416" y="9529"/>
                  </a:cubicBezTo>
                  <a:cubicBezTo>
                    <a:pt x="16139" y="18678"/>
                    <a:pt x="16139" y="18678"/>
                    <a:pt x="16139" y="18678"/>
                  </a:cubicBezTo>
                  <a:cubicBezTo>
                    <a:pt x="17596" y="20711"/>
                    <a:pt x="17596" y="20711"/>
                    <a:pt x="17596" y="20711"/>
                  </a:cubicBezTo>
                  <a:cubicBezTo>
                    <a:pt x="17717" y="20965"/>
                    <a:pt x="17717" y="21219"/>
                    <a:pt x="17474" y="21473"/>
                  </a:cubicBezTo>
                  <a:cubicBezTo>
                    <a:pt x="17231" y="21600"/>
                    <a:pt x="16867" y="21473"/>
                    <a:pt x="16746" y="21346"/>
                  </a:cubicBezTo>
                  <a:cubicBezTo>
                    <a:pt x="15290" y="19313"/>
                    <a:pt x="15290" y="19313"/>
                    <a:pt x="15290" y="19313"/>
                  </a:cubicBezTo>
                  <a:cubicBezTo>
                    <a:pt x="6310" y="19313"/>
                    <a:pt x="6310" y="19313"/>
                    <a:pt x="6310" y="19313"/>
                  </a:cubicBezTo>
                  <a:cubicBezTo>
                    <a:pt x="4854" y="21346"/>
                    <a:pt x="4854" y="21346"/>
                    <a:pt x="4854" y="21346"/>
                  </a:cubicBezTo>
                  <a:cubicBezTo>
                    <a:pt x="4733" y="21473"/>
                    <a:pt x="4369" y="21600"/>
                    <a:pt x="4126" y="21473"/>
                  </a:cubicBezTo>
                  <a:cubicBezTo>
                    <a:pt x="3883" y="21219"/>
                    <a:pt x="3883" y="20965"/>
                    <a:pt x="4004" y="20711"/>
                  </a:cubicBezTo>
                  <a:cubicBezTo>
                    <a:pt x="5461" y="18678"/>
                    <a:pt x="5461" y="18678"/>
                    <a:pt x="5461" y="18678"/>
                  </a:cubicBezTo>
                  <a:cubicBezTo>
                    <a:pt x="5461" y="18678"/>
                    <a:pt x="5461" y="18678"/>
                    <a:pt x="5461" y="18678"/>
                  </a:cubicBezTo>
                  <a:cubicBezTo>
                    <a:pt x="2184" y="9529"/>
                    <a:pt x="2184" y="9529"/>
                    <a:pt x="2184" y="9529"/>
                  </a:cubicBezTo>
                  <a:cubicBezTo>
                    <a:pt x="2184" y="9529"/>
                    <a:pt x="2184" y="9529"/>
                    <a:pt x="2184" y="9529"/>
                  </a:cubicBezTo>
                  <a:cubicBezTo>
                    <a:pt x="364" y="8894"/>
                    <a:pt x="364" y="8894"/>
                    <a:pt x="364" y="8894"/>
                  </a:cubicBezTo>
                  <a:cubicBezTo>
                    <a:pt x="121" y="8767"/>
                    <a:pt x="0" y="8513"/>
                    <a:pt x="0" y="8132"/>
                  </a:cubicBezTo>
                  <a:cubicBezTo>
                    <a:pt x="121" y="7878"/>
                    <a:pt x="485" y="7751"/>
                    <a:pt x="728" y="7878"/>
                  </a:cubicBezTo>
                  <a:cubicBezTo>
                    <a:pt x="2548" y="8513"/>
                    <a:pt x="2548" y="8513"/>
                    <a:pt x="2548" y="8513"/>
                  </a:cubicBezTo>
                  <a:cubicBezTo>
                    <a:pt x="2548" y="8386"/>
                    <a:pt x="2548" y="8386"/>
                    <a:pt x="2548" y="8386"/>
                  </a:cubicBezTo>
                  <a:cubicBezTo>
                    <a:pt x="10315" y="2414"/>
                    <a:pt x="10315" y="2414"/>
                    <a:pt x="10315" y="2414"/>
                  </a:cubicBezTo>
                  <a:cubicBezTo>
                    <a:pt x="10315" y="2414"/>
                    <a:pt x="10315" y="2414"/>
                    <a:pt x="10315" y="2414"/>
                  </a:cubicBezTo>
                  <a:cubicBezTo>
                    <a:pt x="10315" y="508"/>
                    <a:pt x="10315" y="508"/>
                    <a:pt x="10315" y="508"/>
                  </a:cubicBezTo>
                  <a:cubicBezTo>
                    <a:pt x="10315" y="254"/>
                    <a:pt x="10557" y="0"/>
                    <a:pt x="10800" y="0"/>
                  </a:cubicBezTo>
                  <a:cubicBezTo>
                    <a:pt x="11043" y="0"/>
                    <a:pt x="11285" y="254"/>
                    <a:pt x="11285" y="508"/>
                  </a:cubicBezTo>
                  <a:cubicBezTo>
                    <a:pt x="11285" y="2414"/>
                    <a:pt x="11285" y="2414"/>
                    <a:pt x="11285" y="2414"/>
                  </a:cubicBezTo>
                  <a:cubicBezTo>
                    <a:pt x="11285" y="2414"/>
                    <a:pt x="11285" y="2414"/>
                    <a:pt x="11285" y="2414"/>
                  </a:cubicBezTo>
                  <a:cubicBezTo>
                    <a:pt x="19173" y="8386"/>
                    <a:pt x="19173" y="8386"/>
                    <a:pt x="19173" y="8386"/>
                  </a:cubicBezTo>
                  <a:cubicBezTo>
                    <a:pt x="20872" y="7878"/>
                    <a:pt x="20872" y="7878"/>
                    <a:pt x="20872" y="7878"/>
                  </a:cubicBezTo>
                  <a:cubicBezTo>
                    <a:pt x="21236" y="7751"/>
                    <a:pt x="21479" y="7878"/>
                    <a:pt x="21600" y="8132"/>
                  </a:cubicBezTo>
                  <a:cubicBezTo>
                    <a:pt x="21600" y="8513"/>
                    <a:pt x="21479" y="8767"/>
                    <a:pt x="21236" y="8894"/>
                  </a:cubicBezTo>
                  <a:cubicBezTo>
                    <a:pt x="19537" y="9402"/>
                    <a:pt x="19537" y="9402"/>
                    <a:pt x="19537" y="9402"/>
                  </a:cubicBezTo>
                  <a:close/>
                  <a:moveTo>
                    <a:pt x="10315" y="11054"/>
                  </a:moveTo>
                  <a:cubicBezTo>
                    <a:pt x="10315" y="11054"/>
                    <a:pt x="10315" y="11054"/>
                    <a:pt x="10315" y="11054"/>
                  </a:cubicBezTo>
                  <a:cubicBezTo>
                    <a:pt x="10315" y="4701"/>
                    <a:pt x="10315" y="4701"/>
                    <a:pt x="10315" y="4701"/>
                  </a:cubicBezTo>
                  <a:cubicBezTo>
                    <a:pt x="4490" y="9148"/>
                    <a:pt x="4490" y="9148"/>
                    <a:pt x="4490" y="9148"/>
                  </a:cubicBezTo>
                  <a:cubicBezTo>
                    <a:pt x="10315" y="11054"/>
                    <a:pt x="10315" y="11054"/>
                    <a:pt x="10315" y="11054"/>
                  </a:cubicBezTo>
                  <a:close/>
                  <a:moveTo>
                    <a:pt x="11285" y="4574"/>
                  </a:moveTo>
                  <a:cubicBezTo>
                    <a:pt x="11285" y="4574"/>
                    <a:pt x="11285" y="4574"/>
                    <a:pt x="11285" y="4574"/>
                  </a:cubicBezTo>
                  <a:cubicBezTo>
                    <a:pt x="11285" y="11054"/>
                    <a:pt x="11285" y="11054"/>
                    <a:pt x="11285" y="11054"/>
                  </a:cubicBezTo>
                  <a:cubicBezTo>
                    <a:pt x="17110" y="9148"/>
                    <a:pt x="17110" y="9148"/>
                    <a:pt x="17110" y="9148"/>
                  </a:cubicBezTo>
                  <a:cubicBezTo>
                    <a:pt x="11285" y="4574"/>
                    <a:pt x="11285" y="4574"/>
                    <a:pt x="11285" y="4574"/>
                  </a:cubicBezTo>
                  <a:close/>
                  <a:moveTo>
                    <a:pt x="17353" y="10165"/>
                  </a:moveTo>
                  <a:cubicBezTo>
                    <a:pt x="17353" y="10165"/>
                    <a:pt x="17353" y="10165"/>
                    <a:pt x="17353" y="10165"/>
                  </a:cubicBezTo>
                  <a:cubicBezTo>
                    <a:pt x="11649" y="12071"/>
                    <a:pt x="11649" y="12071"/>
                    <a:pt x="11649" y="12071"/>
                  </a:cubicBezTo>
                  <a:cubicBezTo>
                    <a:pt x="14926" y="16899"/>
                    <a:pt x="14926" y="16899"/>
                    <a:pt x="14926" y="16899"/>
                  </a:cubicBezTo>
                  <a:cubicBezTo>
                    <a:pt x="17353" y="10165"/>
                    <a:pt x="17353" y="10165"/>
                    <a:pt x="17353" y="10165"/>
                  </a:cubicBezTo>
                  <a:close/>
                  <a:moveTo>
                    <a:pt x="14076" y="17534"/>
                  </a:moveTo>
                  <a:cubicBezTo>
                    <a:pt x="14076" y="17534"/>
                    <a:pt x="14076" y="17534"/>
                    <a:pt x="14076" y="17534"/>
                  </a:cubicBezTo>
                  <a:cubicBezTo>
                    <a:pt x="10800" y="12706"/>
                    <a:pt x="10800" y="12706"/>
                    <a:pt x="10800" y="12706"/>
                  </a:cubicBezTo>
                  <a:cubicBezTo>
                    <a:pt x="7524" y="17534"/>
                    <a:pt x="7524" y="17534"/>
                    <a:pt x="7524" y="17534"/>
                  </a:cubicBezTo>
                  <a:cubicBezTo>
                    <a:pt x="14076" y="17534"/>
                    <a:pt x="14076" y="17534"/>
                    <a:pt x="14076" y="17534"/>
                  </a:cubicBezTo>
                  <a:close/>
                  <a:moveTo>
                    <a:pt x="6674" y="16899"/>
                  </a:moveTo>
                  <a:cubicBezTo>
                    <a:pt x="6674" y="16899"/>
                    <a:pt x="6674" y="16899"/>
                    <a:pt x="6674" y="16899"/>
                  </a:cubicBezTo>
                  <a:cubicBezTo>
                    <a:pt x="9951" y="12071"/>
                    <a:pt x="9951" y="12071"/>
                    <a:pt x="9951" y="12071"/>
                  </a:cubicBezTo>
                  <a:cubicBezTo>
                    <a:pt x="4247" y="10165"/>
                    <a:pt x="4247" y="10165"/>
                    <a:pt x="4247" y="10165"/>
                  </a:cubicBezTo>
                  <a:cubicBezTo>
                    <a:pt x="6674" y="16899"/>
                    <a:pt x="6674" y="16899"/>
                    <a:pt x="6674" y="16899"/>
                  </a:cubicBezTo>
                  <a:close/>
                </a:path>
              </a:pathLst>
            </a:custGeom>
            <a:solidFill>
              <a:schemeClr val="bg1"/>
            </a:solidFill>
            <a:ln w="12700">
              <a:miter lim="400000"/>
            </a:ln>
          </p:spPr>
          <p:txBody>
            <a:bodyPr tIns="91439" bIns="91439"/>
            <a:lstStyle/>
            <a:p>
              <a:pPr>
                <a:defRPr>
                  <a:latin typeface="+mj-lt"/>
                  <a:ea typeface="+mj-ea"/>
                  <a:cs typeface="+mj-cs"/>
                  <a:sym typeface="Calibri" panose="020F0502020204030204"/>
                </a:defRPr>
              </a:pPr>
              <a:endParaRPr dirty="0">
                <a:latin typeface="宋体" panose="02010600030101010101" pitchFamily="2" charset="-122"/>
                <a:ea typeface="宋体" panose="02010600030101010101" pitchFamily="2" charset="-122"/>
                <a:cs typeface="思源黑体 CN Normal" panose="020B0400000000000000" charset="-122"/>
              </a:endParaRPr>
            </a:p>
          </p:txBody>
        </p:sp>
      </p:grpSp>
      <p:sp>
        <p:nvSpPr>
          <p:cNvPr id="54" name="文本框 53"/>
          <p:cNvSpPr txBox="1"/>
          <p:nvPr/>
        </p:nvSpPr>
        <p:spPr>
          <a:xfrm>
            <a:off x="7226935" y="1752600"/>
            <a:ext cx="2975610" cy="89154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5" name="文本框 54"/>
          <p:cNvSpPr txBox="1"/>
          <p:nvPr/>
        </p:nvSpPr>
        <p:spPr>
          <a:xfrm>
            <a:off x="7226935" y="2931160"/>
            <a:ext cx="2975610" cy="89154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6" name="文本框 55"/>
          <p:cNvSpPr txBox="1"/>
          <p:nvPr/>
        </p:nvSpPr>
        <p:spPr>
          <a:xfrm>
            <a:off x="7226935" y="4109085"/>
            <a:ext cx="2975610" cy="89154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7" name="文本框 56"/>
          <p:cNvSpPr txBox="1"/>
          <p:nvPr/>
        </p:nvSpPr>
        <p:spPr>
          <a:xfrm>
            <a:off x="612775" y="1752600"/>
            <a:ext cx="2975610" cy="891540"/>
          </a:xfrm>
          <a:prstGeom prst="rect">
            <a:avLst/>
          </a:prstGeom>
          <a:noFill/>
        </p:spPr>
        <p:txBody>
          <a:bodyPr wrap="square" rtlCol="0">
            <a:spAutoFit/>
          </a:bodyPr>
          <a:lstStyle/>
          <a:p>
            <a:pPr algn="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a:p>
            <a:pPr algn="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8" name="文本框 57"/>
          <p:cNvSpPr txBox="1"/>
          <p:nvPr/>
        </p:nvSpPr>
        <p:spPr>
          <a:xfrm>
            <a:off x="612775" y="2931160"/>
            <a:ext cx="2975610" cy="891540"/>
          </a:xfrm>
          <a:prstGeom prst="rect">
            <a:avLst/>
          </a:prstGeom>
          <a:noFill/>
        </p:spPr>
        <p:txBody>
          <a:bodyPr wrap="square" rtlCol="0">
            <a:spAutoFit/>
          </a:bodyPr>
          <a:lstStyle/>
          <a:p>
            <a:pPr algn="r"/>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C00000"/>
              </a:solidFill>
              <a:latin typeface="宋体" panose="02010600030101010101" pitchFamily="2" charset="-122"/>
              <a:ea typeface="宋体" panose="02010600030101010101" pitchFamily="2" charset="-122"/>
              <a:cs typeface="思源黑体 CN Normal" panose="020B0400000000000000" charset="-122"/>
              <a:sym typeface="+mn-lt"/>
            </a:endParaRPr>
          </a:p>
          <a:p>
            <a:pPr algn="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59" name="文本框 58"/>
          <p:cNvSpPr txBox="1"/>
          <p:nvPr/>
        </p:nvSpPr>
        <p:spPr>
          <a:xfrm>
            <a:off x="612775" y="4109085"/>
            <a:ext cx="2975610" cy="860425"/>
          </a:xfrm>
          <a:prstGeom prst="rect">
            <a:avLst/>
          </a:prstGeom>
          <a:noFill/>
        </p:spPr>
        <p:txBody>
          <a:bodyPr wrap="square" rtlCol="0">
            <a:spAutoFit/>
          </a:bodyPr>
          <a:lstStyle/>
          <a:p>
            <a:pPr algn="r"/>
            <a:r>
              <a:rPr lang="zh-CN" altLang="en-US" sz="14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pPr algn="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down)">
                                      <p:cBhvr>
                                        <p:cTn id="12" dur="500"/>
                                        <p:tgtEl>
                                          <p:spTgt spid="5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500"/>
                                        <p:tgtEl>
                                          <p:spTgt spid="5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down)">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down)">
                                      <p:cBhvr>
                                        <p:cTn id="26" dur="500"/>
                                        <p:tgtEl>
                                          <p:spTgt spid="5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down)">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pic>
        <p:nvPicPr>
          <p:cNvPr id="30" name="图片 29" descr="1dfead933ef96d30134e77fad0861e22 拷贝 2"/>
          <p:cNvPicPr>
            <a:picLocks noChangeAspect="1"/>
          </p:cNvPicPr>
          <p:nvPr/>
        </p:nvPicPr>
        <p:blipFill>
          <a:blip r:embed="rId4"/>
          <a:stretch>
            <a:fillRect/>
          </a:stretch>
        </p:blipFill>
        <p:spPr>
          <a:xfrm>
            <a:off x="5845810" y="2884805"/>
            <a:ext cx="4973320" cy="3628390"/>
          </a:xfrm>
          <a:prstGeom prst="rect">
            <a:avLst/>
          </a:prstGeom>
        </p:spPr>
      </p:pic>
      <p:grpSp>
        <p:nvGrpSpPr>
          <p:cNvPr id="8" name="组合 7"/>
          <p:cNvGrpSpPr/>
          <p:nvPr/>
        </p:nvGrpSpPr>
        <p:grpSpPr>
          <a:xfrm>
            <a:off x="3272790" y="1905000"/>
            <a:ext cx="4257675" cy="2671445"/>
            <a:chOff x="5154" y="3000"/>
            <a:chExt cx="6705" cy="4207"/>
          </a:xfrm>
        </p:grpSpPr>
        <p:sp>
          <p:nvSpPr>
            <p:cNvPr id="7" name="文本框 6"/>
            <p:cNvSpPr txBox="1"/>
            <p:nvPr/>
          </p:nvSpPr>
          <p:spPr>
            <a:xfrm>
              <a:off x="7936" y="3000"/>
              <a:ext cx="1476" cy="1016"/>
            </a:xfrm>
            <a:prstGeom prst="rect">
              <a:avLst/>
            </a:prstGeom>
            <a:noFill/>
          </p:spPr>
          <p:txBody>
            <a:bodyPr wrap="square" rtlCol="0">
              <a:spAutoFit/>
            </a:bodyPr>
            <a:lstStyle/>
            <a:p>
              <a:r>
                <a:rPr lang="en-US" altLang="zh-CN" sz="3600" b="1" i="1" dirty="0">
                  <a:solidFill>
                    <a:srgbClr val="8C2324"/>
                  </a:solidFill>
                  <a:latin typeface="宋体" panose="02010600030101010101" pitchFamily="2" charset="-122"/>
                  <a:ea typeface="宋体" panose="02010600030101010101" pitchFamily="2" charset="-122"/>
                  <a:cs typeface="思源黑体 CN Normal" panose="020B0400000000000000" charset="-122"/>
                </a:rPr>
                <a:t>02</a:t>
              </a:r>
            </a:p>
          </p:txBody>
        </p:sp>
        <p:sp>
          <p:nvSpPr>
            <p:cNvPr id="9" name="文本框 8"/>
            <p:cNvSpPr txBox="1"/>
            <p:nvPr/>
          </p:nvSpPr>
          <p:spPr>
            <a:xfrm>
              <a:off x="6553" y="4751"/>
              <a:ext cx="3907" cy="725"/>
            </a:xfrm>
            <a:prstGeom prst="rect">
              <a:avLst/>
            </a:prstGeom>
            <a:noFill/>
          </p:spPr>
          <p:txBody>
            <a:bodyPr wrap="square" rtlCol="0">
              <a:spAutoFit/>
            </a:bodyPr>
            <a:lstStyle/>
            <a:p>
              <a:r>
                <a:rPr lang="zh-CN" altLang="en-US" sz="2400" dirty="0">
                  <a:solidFill>
                    <a:srgbClr val="8C2324"/>
                  </a:solidFill>
                  <a:latin typeface="宋体" panose="02010600030101010101" pitchFamily="2" charset="-122"/>
                  <a:ea typeface="宋体" panose="02010600030101010101" pitchFamily="2" charset="-122"/>
                  <a:cs typeface="思源黑体 CN Normal" panose="020B0400000000000000" charset="-122"/>
                </a:rPr>
                <a:t>请输入您的标题</a:t>
              </a:r>
            </a:p>
          </p:txBody>
        </p:sp>
        <p:sp>
          <p:nvSpPr>
            <p:cNvPr id="10" name="TextBox 11"/>
            <p:cNvSpPr txBox="1"/>
            <p:nvPr/>
          </p:nvSpPr>
          <p:spPr>
            <a:xfrm>
              <a:off x="5154" y="5706"/>
              <a:ext cx="6705" cy="1501"/>
            </a:xfrm>
            <a:prstGeom prst="rect">
              <a:avLst/>
            </a:prstGeom>
            <a:noFill/>
          </p:spPr>
          <p:txBody>
            <a:bodyPr wrap="square" rtlCol="0">
              <a:spAutoFit/>
            </a:bodyPr>
            <a:lstStyle/>
            <a:p>
              <a:pPr marL="0" lvl="1" indent="0" algn="ctr">
                <a:buFont typeface="Arial" panose="020B0604020202020204" pitchFamily="34" charset="0"/>
                <a:buNone/>
              </a:pPr>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a:t>
              </a:r>
            </a:p>
          </p:txBody>
        </p:sp>
        <p:cxnSp>
          <p:nvCxnSpPr>
            <p:cNvPr id="11" name="直接连接符 10"/>
            <p:cNvCxnSpPr/>
            <p:nvPr/>
          </p:nvCxnSpPr>
          <p:spPr>
            <a:xfrm>
              <a:off x="5511" y="4294"/>
              <a:ext cx="5991" cy="0"/>
            </a:xfrm>
            <a:prstGeom prst="line">
              <a:avLst/>
            </a:prstGeom>
            <a:ln>
              <a:solidFill>
                <a:srgbClr val="8C2324"/>
              </a:solidFill>
            </a:ln>
          </p:spPr>
          <p:style>
            <a:lnRef idx="2">
              <a:schemeClr val="accent2"/>
            </a:lnRef>
            <a:fillRef idx="0">
              <a:schemeClr val="accent2"/>
            </a:fillRef>
            <a:effectRef idx="1">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sp>
        <p:nvSpPr>
          <p:cNvPr id="3" name="文本框 2"/>
          <p:cNvSpPr txBox="1"/>
          <p:nvPr/>
        </p:nvSpPr>
        <p:spPr>
          <a:xfrm>
            <a:off x="6121400" y="1640205"/>
            <a:ext cx="3700780" cy="983615"/>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cxnSp>
        <p:nvCxnSpPr>
          <p:cNvPr id="9" name="直接连接符 8"/>
          <p:cNvCxnSpPr/>
          <p:nvPr/>
        </p:nvCxnSpPr>
        <p:spPr>
          <a:xfrm>
            <a:off x="3545840" y="1978660"/>
            <a:ext cx="2506345" cy="0"/>
          </a:xfrm>
          <a:prstGeom prst="line">
            <a:avLst/>
          </a:prstGeom>
        </p:spPr>
        <p:style>
          <a:lnRef idx="2">
            <a:schemeClr val="accent2"/>
          </a:lnRef>
          <a:fillRef idx="0">
            <a:schemeClr val="accent2"/>
          </a:fillRef>
          <a:effectRef idx="1">
            <a:schemeClr val="accent2"/>
          </a:effectRef>
          <a:fontRef idx="minor">
            <a:schemeClr val="tx1"/>
          </a:fontRef>
        </p:style>
      </p:cxnSp>
      <p:sp>
        <p:nvSpPr>
          <p:cNvPr id="7" name="文本框 6"/>
          <p:cNvSpPr txBox="1"/>
          <p:nvPr/>
        </p:nvSpPr>
        <p:spPr>
          <a:xfrm>
            <a:off x="6121400" y="3047365"/>
            <a:ext cx="3700780" cy="983615"/>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r>
              <a:rPr lang="zh-CN" altLang="en-US"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rPr>
              <a:t>。</a:t>
            </a:r>
          </a:p>
        </p:txBody>
      </p:sp>
      <p:cxnSp>
        <p:nvCxnSpPr>
          <p:cNvPr id="13" name="直接连接符 12"/>
          <p:cNvCxnSpPr/>
          <p:nvPr/>
        </p:nvCxnSpPr>
        <p:spPr>
          <a:xfrm>
            <a:off x="4314190" y="3385820"/>
            <a:ext cx="1738630" cy="0"/>
          </a:xfrm>
          <a:prstGeom prst="line">
            <a:avLst/>
          </a:prstGeom>
        </p:spPr>
        <p:style>
          <a:lnRef idx="2">
            <a:schemeClr val="accent2"/>
          </a:lnRef>
          <a:fillRef idx="0">
            <a:schemeClr val="accent2"/>
          </a:fillRef>
          <a:effectRef idx="1">
            <a:schemeClr val="accent2"/>
          </a:effectRef>
          <a:fontRef idx="minor">
            <a:schemeClr val="tx1"/>
          </a:fontRef>
        </p:style>
      </p:cxnSp>
      <p:sp>
        <p:nvSpPr>
          <p:cNvPr id="8" name="文本框 7"/>
          <p:cNvSpPr txBox="1"/>
          <p:nvPr/>
        </p:nvSpPr>
        <p:spPr>
          <a:xfrm>
            <a:off x="6121400" y="4454525"/>
            <a:ext cx="3700780" cy="983615"/>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cxnSp>
        <p:nvCxnSpPr>
          <p:cNvPr id="15" name="直接连接符 14"/>
          <p:cNvCxnSpPr/>
          <p:nvPr/>
        </p:nvCxnSpPr>
        <p:spPr>
          <a:xfrm>
            <a:off x="5102860" y="4792980"/>
            <a:ext cx="949960" cy="0"/>
          </a:xfrm>
          <a:prstGeom prst="line">
            <a:avLst/>
          </a:prstGeom>
        </p:spPr>
        <p:style>
          <a:lnRef idx="2">
            <a:schemeClr val="accent2"/>
          </a:lnRef>
          <a:fillRef idx="0">
            <a:schemeClr val="accent2"/>
          </a:fillRef>
          <a:effectRef idx="1">
            <a:schemeClr val="accent2"/>
          </a:effectRef>
          <a:fontRef idx="minor">
            <a:schemeClr val="tx1"/>
          </a:fontRef>
        </p:style>
      </p:cxnSp>
      <p:grpSp>
        <p:nvGrpSpPr>
          <p:cNvPr id="21" name="组合 20"/>
          <p:cNvGrpSpPr/>
          <p:nvPr/>
        </p:nvGrpSpPr>
        <p:grpSpPr>
          <a:xfrm>
            <a:off x="2134447" y="1275002"/>
            <a:ext cx="1537546" cy="1407212"/>
            <a:chOff x="3020907" y="1521382"/>
            <a:chExt cx="1537546" cy="1407212"/>
          </a:xfrm>
          <a:solidFill>
            <a:srgbClr val="8C2324"/>
          </a:solidFill>
        </p:grpSpPr>
        <p:sp>
          <p:nvSpPr>
            <p:cNvPr id="5" name="任意多边形: 形状 1"/>
            <p:cNvSpPr/>
            <p:nvPr/>
          </p:nvSpPr>
          <p:spPr>
            <a:xfrm>
              <a:off x="3020907" y="1521382"/>
              <a:ext cx="1537546" cy="1407212"/>
            </a:xfrm>
            <a:custGeom>
              <a:avLst/>
              <a:gdLst>
                <a:gd name="connsiteX0" fmla="*/ 0 w 1937173"/>
                <a:gd name="connsiteY0" fmla="*/ 1571977 h 1571977"/>
                <a:gd name="connsiteX1" fmla="*/ 968587 w 1937173"/>
                <a:gd name="connsiteY1" fmla="*/ 0 h 1571977"/>
                <a:gd name="connsiteX2" fmla="*/ 968586 w 1937173"/>
                <a:gd name="connsiteY2" fmla="*/ 0 h 1571977"/>
                <a:gd name="connsiteX3" fmla="*/ 1937173 w 1937173"/>
                <a:gd name="connsiteY3" fmla="*/ 1571977 h 1571977"/>
                <a:gd name="connsiteX4" fmla="*/ 0 w 1937173"/>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173" h="1571977">
                  <a:moveTo>
                    <a:pt x="0" y="1571977"/>
                  </a:moveTo>
                  <a:lnTo>
                    <a:pt x="968587" y="0"/>
                  </a:lnTo>
                  <a:lnTo>
                    <a:pt x="968586" y="0"/>
                  </a:lnTo>
                  <a:lnTo>
                    <a:pt x="1937173" y="1571977"/>
                  </a:lnTo>
                  <a:lnTo>
                    <a:pt x="0" y="157197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zh-CN" altLang="en-US" sz="6100" kern="1200" dirty="0">
                <a:latin typeface="宋体" panose="02010600030101010101" pitchFamily="2" charset="-122"/>
                <a:ea typeface="宋体" panose="02010600030101010101" pitchFamily="2" charset="-122"/>
                <a:cs typeface="思源黑体 CN Normal" panose="020B0400000000000000" charset="-122"/>
              </a:endParaRPr>
            </a:p>
          </p:txBody>
        </p:sp>
        <p:sp>
          <p:nvSpPr>
            <p:cNvPr id="18" name="文本框 17"/>
            <p:cNvSpPr txBox="1"/>
            <p:nvPr/>
          </p:nvSpPr>
          <p:spPr>
            <a:xfrm>
              <a:off x="3504142" y="2224962"/>
              <a:ext cx="678815" cy="521970"/>
            </a:xfrm>
            <a:prstGeom prst="rect">
              <a:avLst/>
            </a:prstGeom>
            <a:grpFill/>
          </p:spPr>
          <p:txBody>
            <a:bodyPr wrap="square" rtlCol="0">
              <a:spAutoFit/>
            </a:bodyPr>
            <a:lstStyle/>
            <a:p>
              <a:pPr algn="ctr"/>
              <a:r>
                <a:rPr lang="en-US" altLang="zh-CN" sz="2800" dirty="0">
                  <a:solidFill>
                    <a:schemeClr val="bg1"/>
                  </a:solidFill>
                  <a:latin typeface="宋体" panose="02010600030101010101" pitchFamily="2" charset="-122"/>
                  <a:ea typeface="宋体" panose="02010600030101010101" pitchFamily="2" charset="-122"/>
                  <a:cs typeface="思源黑体 CN Normal" panose="020B0400000000000000" charset="-122"/>
                </a:rPr>
                <a:t>01</a:t>
              </a:r>
              <a:endParaRPr lang="zh-CN" altLang="en-US" sz="28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22" name="组合 21"/>
          <p:cNvGrpSpPr/>
          <p:nvPr/>
        </p:nvGrpSpPr>
        <p:grpSpPr>
          <a:xfrm>
            <a:off x="1365674" y="2682214"/>
            <a:ext cx="3075093" cy="1407212"/>
            <a:chOff x="2252134" y="2928594"/>
            <a:chExt cx="3075093" cy="1407212"/>
          </a:xfrm>
        </p:grpSpPr>
        <p:sp>
          <p:nvSpPr>
            <p:cNvPr id="10" name="任意多边形: 形状 2"/>
            <p:cNvSpPr/>
            <p:nvPr/>
          </p:nvSpPr>
          <p:spPr>
            <a:xfrm>
              <a:off x="2252134" y="2928594"/>
              <a:ext cx="3075093" cy="1407212"/>
            </a:xfrm>
            <a:custGeom>
              <a:avLst/>
              <a:gdLst>
                <a:gd name="connsiteX0" fmla="*/ 0 w 3874346"/>
                <a:gd name="connsiteY0" fmla="*/ 1571977 h 1571977"/>
                <a:gd name="connsiteX1" fmla="*/ 968589 w 3874346"/>
                <a:gd name="connsiteY1" fmla="*/ 0 h 1571977"/>
                <a:gd name="connsiteX2" fmla="*/ 2905757 w 3874346"/>
                <a:gd name="connsiteY2" fmla="*/ 0 h 1571977"/>
                <a:gd name="connsiteX3" fmla="*/ 3874346 w 3874346"/>
                <a:gd name="connsiteY3" fmla="*/ 1571977 h 1571977"/>
                <a:gd name="connsiteX4" fmla="*/ 0 w 3874346"/>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346" h="1571977">
                  <a:moveTo>
                    <a:pt x="0" y="1571977"/>
                  </a:moveTo>
                  <a:lnTo>
                    <a:pt x="968589" y="0"/>
                  </a:lnTo>
                  <a:lnTo>
                    <a:pt x="2905757" y="0"/>
                  </a:lnTo>
                  <a:lnTo>
                    <a:pt x="3874346" y="1571977"/>
                  </a:lnTo>
                  <a:lnTo>
                    <a:pt x="0" y="1571977"/>
                  </a:lnTo>
                  <a:close/>
                </a:path>
              </a:pathLst>
            </a:custGeom>
            <a:solidFill>
              <a:srgbClr val="8C23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0561" tIns="82550" rIns="76056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latin typeface="宋体" panose="02010600030101010101" pitchFamily="2" charset="-122"/>
                <a:ea typeface="宋体" panose="02010600030101010101" pitchFamily="2" charset="-122"/>
                <a:cs typeface="思源黑体 CN Normal" panose="020B0400000000000000" charset="-122"/>
              </a:endParaRPr>
            </a:p>
          </p:txBody>
        </p:sp>
        <p:sp>
          <p:nvSpPr>
            <p:cNvPr id="19" name="文本框 18"/>
            <p:cNvSpPr txBox="1"/>
            <p:nvPr/>
          </p:nvSpPr>
          <p:spPr>
            <a:xfrm>
              <a:off x="3397674" y="3508984"/>
              <a:ext cx="899795" cy="645160"/>
            </a:xfrm>
            <a:prstGeom prst="rect">
              <a:avLst/>
            </a:prstGeom>
            <a:noFill/>
          </p:spPr>
          <p:txBody>
            <a:bodyPr wrap="square" rtlCol="0">
              <a:spAutoFit/>
            </a:bodyPr>
            <a:lstStyle/>
            <a:p>
              <a:pPr algn="ctr"/>
              <a:r>
                <a:rPr lang="en-US" altLang="zh-CN" sz="3600" dirty="0">
                  <a:solidFill>
                    <a:schemeClr val="bg1"/>
                  </a:solidFill>
                  <a:latin typeface="宋体" panose="02010600030101010101" pitchFamily="2" charset="-122"/>
                  <a:ea typeface="宋体" panose="02010600030101010101" pitchFamily="2" charset="-122"/>
                  <a:cs typeface="思源黑体 CN Normal" panose="020B0400000000000000" charset="-122"/>
                </a:rPr>
                <a:t>02</a:t>
              </a:r>
              <a:endParaRPr lang="zh-CN" altLang="en-US" sz="36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23" name="组合 22"/>
          <p:cNvGrpSpPr/>
          <p:nvPr/>
        </p:nvGrpSpPr>
        <p:grpSpPr>
          <a:xfrm>
            <a:off x="596900" y="4089426"/>
            <a:ext cx="4612640" cy="1407212"/>
            <a:chOff x="1483360" y="4335806"/>
            <a:chExt cx="4612640" cy="1407212"/>
          </a:xfrm>
          <a:solidFill>
            <a:srgbClr val="8C2324"/>
          </a:solidFill>
        </p:grpSpPr>
        <p:sp>
          <p:nvSpPr>
            <p:cNvPr id="11" name="任意多边形: 形状 3"/>
            <p:cNvSpPr/>
            <p:nvPr/>
          </p:nvSpPr>
          <p:spPr>
            <a:xfrm>
              <a:off x="1483360" y="4335806"/>
              <a:ext cx="4612640" cy="1407212"/>
            </a:xfrm>
            <a:custGeom>
              <a:avLst/>
              <a:gdLst>
                <a:gd name="connsiteX0" fmla="*/ 0 w 5811520"/>
                <a:gd name="connsiteY0" fmla="*/ 1571977 h 1571977"/>
                <a:gd name="connsiteX1" fmla="*/ 968589 w 5811520"/>
                <a:gd name="connsiteY1" fmla="*/ 0 h 1571977"/>
                <a:gd name="connsiteX2" fmla="*/ 4842931 w 5811520"/>
                <a:gd name="connsiteY2" fmla="*/ 0 h 1571977"/>
                <a:gd name="connsiteX3" fmla="*/ 5811520 w 5811520"/>
                <a:gd name="connsiteY3" fmla="*/ 1571977 h 1571977"/>
                <a:gd name="connsiteX4" fmla="*/ 0 w 5811520"/>
                <a:gd name="connsiteY4" fmla="*/ 1571977 h 15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1520" h="1571977">
                  <a:moveTo>
                    <a:pt x="0" y="1571977"/>
                  </a:moveTo>
                  <a:lnTo>
                    <a:pt x="968589" y="0"/>
                  </a:lnTo>
                  <a:lnTo>
                    <a:pt x="4842931" y="0"/>
                  </a:lnTo>
                  <a:lnTo>
                    <a:pt x="5811520" y="1571977"/>
                  </a:lnTo>
                  <a:lnTo>
                    <a:pt x="0" y="1571977"/>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9565" tIns="82550" rIns="1099567"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latin typeface="宋体" panose="02010600030101010101" pitchFamily="2" charset="-122"/>
                <a:ea typeface="宋体" panose="02010600030101010101" pitchFamily="2" charset="-122"/>
                <a:cs typeface="思源黑体 CN Normal" panose="020B0400000000000000" charset="-122"/>
              </a:endParaRPr>
            </a:p>
          </p:txBody>
        </p:sp>
        <p:sp>
          <p:nvSpPr>
            <p:cNvPr id="20" name="文本框 19"/>
            <p:cNvSpPr txBox="1"/>
            <p:nvPr/>
          </p:nvSpPr>
          <p:spPr>
            <a:xfrm>
              <a:off x="3397250" y="4793006"/>
              <a:ext cx="1315720" cy="768350"/>
            </a:xfrm>
            <a:prstGeom prst="rect">
              <a:avLst/>
            </a:prstGeom>
            <a:grpFill/>
          </p:spPr>
          <p:txBody>
            <a:bodyPr wrap="square" rtlCol="0">
              <a:spAutoFit/>
            </a:bodyPr>
            <a:lstStyle/>
            <a:p>
              <a:pPr algn="ctr"/>
              <a:r>
                <a:rPr lang="en-US" altLang="zh-CN" sz="4400" dirty="0">
                  <a:solidFill>
                    <a:schemeClr val="bg1"/>
                  </a:solidFill>
                  <a:latin typeface="宋体" panose="02010600030101010101" pitchFamily="2" charset="-122"/>
                  <a:ea typeface="宋体" panose="02010600030101010101" pitchFamily="2" charset="-122"/>
                  <a:cs typeface="思源黑体 CN Normal" panose="020B0400000000000000" charset="-122"/>
                </a:rPr>
                <a:t>03</a:t>
              </a:r>
              <a:endParaRPr lang="zh-CN" altLang="en-US" sz="44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ppt_x"/>
                                          </p:val>
                                        </p:tav>
                                        <p:tav tm="100000">
                                          <p:val>
                                            <p:strVal val="#ppt_x"/>
                                          </p:val>
                                        </p:tav>
                                      </p:tavLst>
                                    </p:anim>
                                    <p:anim calcmode="lin" valueType="num">
                                      <p:cBhvr additive="base">
                                        <p:cTn id="8" dur="1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ppt_x"/>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500" fill="hold"/>
                                        <p:tgtEl>
                                          <p:spTgt spid="23"/>
                                        </p:tgtEl>
                                        <p:attrNameLst>
                                          <p:attrName>ppt_x</p:attrName>
                                        </p:attrNameLst>
                                      </p:cBhvr>
                                      <p:tavLst>
                                        <p:tav tm="0">
                                          <p:val>
                                            <p:strVal val="#ppt_x"/>
                                          </p:val>
                                        </p:tav>
                                        <p:tav tm="100000">
                                          <p:val>
                                            <p:strVal val="#ppt_x"/>
                                          </p:val>
                                        </p:tav>
                                      </p:tavLst>
                                    </p:anim>
                                    <p:anim calcmode="lin" valueType="num">
                                      <p:cBhvr additive="base">
                                        <p:cTn id="16" dur="1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1" name="图片 30" descr="矩形 4"/>
          <p:cNvPicPr>
            <a:picLocks noChangeAspect="1"/>
          </p:cNvPicPr>
          <p:nvPr/>
        </p:nvPicPr>
        <p:blipFill>
          <a:blip r:embed="rId3"/>
          <a:stretch>
            <a:fillRect/>
          </a:stretch>
        </p:blipFill>
        <p:spPr>
          <a:xfrm>
            <a:off x="251460" y="305435"/>
            <a:ext cx="10299065" cy="5869305"/>
          </a:xfrm>
          <a:prstGeom prst="rect">
            <a:avLst/>
          </a:prstGeom>
        </p:spPr>
      </p:pic>
      <p:grpSp>
        <p:nvGrpSpPr>
          <p:cNvPr id="22" name="Group 65"/>
          <p:cNvGrpSpPr/>
          <p:nvPr/>
        </p:nvGrpSpPr>
        <p:grpSpPr>
          <a:xfrm>
            <a:off x="3712845" y="1501140"/>
            <a:ext cx="1483995" cy="1632585"/>
            <a:chOff x="3419865" y="1304397"/>
            <a:chExt cx="1094533" cy="1209746"/>
          </a:xfrm>
          <a:solidFill>
            <a:srgbClr val="8C2324"/>
          </a:solidFill>
        </p:grpSpPr>
        <p:sp>
          <p:nvSpPr>
            <p:cNvPr id="23"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sp>
          <p:nvSpPr>
            <p:cNvPr id="24" name="Rectangle 47"/>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宋体" panose="02010600030101010101" pitchFamily="2" charset="-122"/>
                  <a:ea typeface="宋体" panose="02010600030101010101" pitchFamily="2" charset="-122"/>
                  <a:cs typeface="思源黑体 CN Normal" panose="020B0400000000000000" charset="-122"/>
                </a:rPr>
                <a:t>01</a:t>
              </a: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25" name="Group 66"/>
          <p:cNvGrpSpPr/>
          <p:nvPr/>
        </p:nvGrpSpPr>
        <p:grpSpPr>
          <a:xfrm>
            <a:off x="5646420" y="1501140"/>
            <a:ext cx="1483995" cy="1632585"/>
            <a:chOff x="4740720" y="1304398"/>
            <a:chExt cx="1094533" cy="1209746"/>
          </a:xfrm>
          <a:solidFill>
            <a:srgbClr val="8C2324"/>
          </a:solidFill>
        </p:grpSpPr>
        <p:sp>
          <p:nvSpPr>
            <p:cNvPr id="26"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sp>
          <p:nvSpPr>
            <p:cNvPr id="27" name="Rectangle 54"/>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宋体" panose="02010600030101010101" pitchFamily="2" charset="-122"/>
                  <a:ea typeface="宋体" panose="02010600030101010101" pitchFamily="2" charset="-122"/>
                  <a:cs typeface="思源黑体 CN Normal" panose="020B0400000000000000" charset="-122"/>
                </a:rPr>
                <a:t>02</a:t>
              </a: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29" name="Group 67"/>
          <p:cNvGrpSpPr/>
          <p:nvPr/>
        </p:nvGrpSpPr>
        <p:grpSpPr>
          <a:xfrm>
            <a:off x="3712845" y="3444875"/>
            <a:ext cx="1483995" cy="1632585"/>
            <a:chOff x="3419865" y="1304397"/>
            <a:chExt cx="1094533" cy="1209746"/>
          </a:xfrm>
          <a:solidFill>
            <a:srgbClr val="8C2324"/>
          </a:solidFill>
        </p:grpSpPr>
        <p:sp>
          <p:nvSpPr>
            <p:cNvPr id="30"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sp>
          <p:nvSpPr>
            <p:cNvPr id="32" name="Rectangle 69"/>
            <p:cNvSpPr/>
            <p:nvPr/>
          </p:nvSpPr>
          <p:spPr>
            <a:xfrm>
              <a:off x="3699088" y="1468512"/>
              <a:ext cx="536085" cy="341138"/>
            </a:xfrm>
            <a:prstGeom prst="rect">
              <a:avLst/>
            </a:prstGeom>
            <a:grpFill/>
          </p:spPr>
          <p:txBody>
            <a:bodyPr wrap="square">
              <a:spAutoFit/>
            </a:bodyPr>
            <a:lstStyle/>
            <a:p>
              <a:pPr algn="ctr" defTabSz="1013460">
                <a:defRPr/>
              </a:pPr>
              <a:r>
                <a:rPr lang="en-US" sz="2400" b="1" kern="0" dirty="0">
                  <a:solidFill>
                    <a:srgbClr val="FFFFFF"/>
                  </a:solidFill>
                  <a:latin typeface="宋体" panose="02010600030101010101" pitchFamily="2" charset="-122"/>
                  <a:ea typeface="宋体" panose="02010600030101010101" pitchFamily="2" charset="-122"/>
                  <a:cs typeface="思源黑体 CN Normal" panose="020B0400000000000000" charset="-122"/>
                </a:rPr>
                <a:t>03</a:t>
              </a: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33" name="Group 70"/>
          <p:cNvGrpSpPr/>
          <p:nvPr/>
        </p:nvGrpSpPr>
        <p:grpSpPr>
          <a:xfrm>
            <a:off x="5646420" y="3444875"/>
            <a:ext cx="1483995" cy="1632585"/>
            <a:chOff x="4740720" y="1304398"/>
            <a:chExt cx="1094533" cy="1209746"/>
          </a:xfrm>
          <a:solidFill>
            <a:srgbClr val="8C2324"/>
          </a:solidFill>
        </p:grpSpPr>
        <p:sp>
          <p:nvSpPr>
            <p:cNvPr id="34"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w="25400" cap="flat" cmpd="sng" algn="ctr">
              <a:noFill/>
              <a:prstDash val="solid"/>
            </a:ln>
            <a:effectLst/>
          </p:spPr>
          <p:txBody>
            <a:bodyPr rtlCol="0" anchor="ctr"/>
            <a:lstStyle/>
            <a:p>
              <a:pPr algn="ctr" defTabSz="1013460">
                <a:defRPr/>
              </a:pP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sp>
          <p:nvSpPr>
            <p:cNvPr id="35" name="Rectangle 73"/>
            <p:cNvSpPr/>
            <p:nvPr/>
          </p:nvSpPr>
          <p:spPr>
            <a:xfrm>
              <a:off x="5019943" y="1468513"/>
              <a:ext cx="536085" cy="341138"/>
            </a:xfrm>
            <a:prstGeom prst="rect">
              <a:avLst/>
            </a:prstGeom>
            <a:grpFill/>
          </p:spPr>
          <p:txBody>
            <a:bodyPr wrap="square">
              <a:spAutoFit/>
            </a:bodyPr>
            <a:lstStyle/>
            <a:p>
              <a:pPr algn="ctr" defTabSz="1013460">
                <a:defRPr/>
              </a:pPr>
              <a:r>
                <a:rPr lang="en-US" sz="2400" b="1" kern="0" dirty="0">
                  <a:solidFill>
                    <a:srgbClr val="FFFFFF"/>
                  </a:solidFill>
                  <a:latin typeface="宋体" panose="02010600030101010101" pitchFamily="2" charset="-122"/>
                  <a:ea typeface="宋体" panose="02010600030101010101" pitchFamily="2" charset="-122"/>
                  <a:cs typeface="思源黑体 CN Normal" panose="020B0400000000000000" charset="-122"/>
                </a:rPr>
                <a:t>04</a:t>
              </a:r>
              <a:endParaRPr lang="en-US" sz="2400" kern="0" dirty="0">
                <a:solidFill>
                  <a:srgbClr val="FFFFFF"/>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45" name="文本框 44"/>
          <p:cNvSpPr txBox="1"/>
          <p:nvPr/>
        </p:nvSpPr>
        <p:spPr>
          <a:xfrm>
            <a:off x="7404100" y="1501140"/>
            <a:ext cx="2418080" cy="119888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46" name="文本框 45"/>
          <p:cNvSpPr txBox="1"/>
          <p:nvPr/>
        </p:nvSpPr>
        <p:spPr>
          <a:xfrm>
            <a:off x="7393940" y="3444875"/>
            <a:ext cx="2418080" cy="119888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47" name="文本框 46"/>
          <p:cNvSpPr txBox="1"/>
          <p:nvPr/>
        </p:nvSpPr>
        <p:spPr>
          <a:xfrm>
            <a:off x="1045845" y="1501140"/>
            <a:ext cx="2418080" cy="119888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
        <p:nvSpPr>
          <p:cNvPr id="48" name="文本框 47"/>
          <p:cNvSpPr txBox="1"/>
          <p:nvPr/>
        </p:nvSpPr>
        <p:spPr>
          <a:xfrm>
            <a:off x="1035685" y="3444875"/>
            <a:ext cx="2418080" cy="1198880"/>
          </a:xfrm>
          <a:prstGeom prst="rect">
            <a:avLst/>
          </a:prstGeom>
          <a:noFill/>
        </p:spPr>
        <p:txBody>
          <a:bodyPr wrap="square" rtlCol="0">
            <a:spAutoFit/>
          </a:bodyPr>
          <a:lstStyle/>
          <a:p>
            <a:r>
              <a:rPr lang="zh-CN" altLang="en-US" sz="1600" dirty="0">
                <a:solidFill>
                  <a:srgbClr val="8C2324"/>
                </a:solidFill>
                <a:latin typeface="宋体" panose="02010600030101010101" pitchFamily="2" charset="-122"/>
                <a:ea typeface="宋体" panose="02010600030101010101" pitchFamily="2" charset="-122"/>
                <a:cs typeface="思源黑体 CN Normal" panose="020B0400000000000000" charset="-122"/>
              </a:rPr>
              <a:t>添加小标题</a:t>
            </a:r>
            <a:endParaRPr lang="en-US" altLang="zh-CN" sz="1400" dirty="0">
              <a:solidFill>
                <a:srgbClr val="8C2324"/>
              </a:solidFill>
              <a:latin typeface="宋体" panose="02010600030101010101" pitchFamily="2" charset="-122"/>
              <a:ea typeface="宋体" panose="02010600030101010101" pitchFamily="2" charset="-122"/>
              <a:cs typeface="思源黑体 CN Normal" panose="020B0400000000000000" charset="-122"/>
              <a:sym typeface="+mn-lt"/>
            </a:endParaRPr>
          </a:p>
          <a:p>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在这里添加你的详细小段落文本内容，与标题相关并符合整体语言风格，将你需要表达的意思。</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自定义</PresentationFormat>
  <Paragraphs>104</Paragraphs>
  <Slides>16</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宋体</vt:lpstr>
      <vt:lpstr>Calibri</vt:lpstr>
      <vt:lpstr>Wingdings</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dc:description>办公资源网:www.bangongziyuan.com;</dc:description>
  <cp:lastModifiedBy>天 下</cp:lastModifiedBy>
  <cp:revision>7</cp:revision>
  <dcterms:created xsi:type="dcterms:W3CDTF">2016-01-27T00:56:00Z</dcterms:created>
  <dcterms:modified xsi:type="dcterms:W3CDTF">2021-01-05T07:54:08Z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