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sldIdLst>
    <p:sldId id="256" r:id="rId3"/>
    <p:sldId id="257" r:id="rId4"/>
    <p:sldId id="258" r:id="rId5"/>
    <p:sldId id="260" r:id="rId6"/>
    <p:sldId id="288" r:id="rId7"/>
    <p:sldId id="263" r:id="rId8"/>
    <p:sldId id="262" r:id="rId9"/>
    <p:sldId id="265" r:id="rId10"/>
    <p:sldId id="269" r:id="rId11"/>
    <p:sldId id="264" r:id="rId12"/>
    <p:sldId id="271" r:id="rId13"/>
    <p:sldId id="266" r:id="rId14"/>
    <p:sldId id="289" r:id="rId15"/>
    <p:sldId id="290" r:id="rId16"/>
    <p:sldId id="261" r:id="rId17"/>
    <p:sldId id="270" r:id="rId18"/>
    <p:sldId id="272" r:id="rId19"/>
    <p:sldId id="273" r:id="rId20"/>
    <p:sldId id="275" r:id="rId21"/>
    <p:sldId id="267" r:id="rId22"/>
    <p:sldId id="277" r:id="rId23"/>
    <p:sldId id="276" r:id="rId24"/>
    <p:sldId id="284" r:id="rId25"/>
    <p:sldId id="279" r:id="rId26"/>
    <p:sldId id="283" r:id="rId27"/>
    <p:sldId id="282" r:id="rId28"/>
    <p:sldId id="274" r:id="rId29"/>
    <p:sldId id="268" r:id="rId30"/>
    <p:sldId id="278" r:id="rId31"/>
    <p:sldId id="281" r:id="rId32"/>
    <p:sldId id="286" r:id="rId33"/>
    <p:sldId id="287" r:id="rId34"/>
    <p:sldId id="291" r:id="rId35"/>
    <p:sldId id="280" r:id="rId36"/>
    <p:sldId id="285" r:id="rId37"/>
    <p:sldId id="292"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8" autoAdjust="0"/>
    <p:restoredTop sz="94660"/>
  </p:normalViewPr>
  <p:slideViewPr>
    <p:cSldViewPr snapToGrid="0">
      <p:cViewPr varScale="1">
        <p:scale>
          <a:sx n="67" d="100"/>
          <a:sy n="67" d="100"/>
        </p:scale>
        <p:origin x="90"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CAD30-5FA3-453B-A2B1-B029E3B1623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064B5-3B00-4DEA-8DAC-D08E5E1D9D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03ACA81-74D7-4DD5-A71C-F090A9B34D5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6"/>
          </a:xfrm>
        </p:spPr>
        <p:txBody>
          <a:bodyPr anchor="t"/>
          <a:lstStyle>
            <a:lvl1pPr algn="l">
              <a:defRPr sz="48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28600"/>
            <a:ext cx="2743200" cy="48768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28600"/>
            <a:ext cx="8026400" cy="48768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075A0B-F3B2-4BD5-8250-681384D2AAA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E2F693-5032-49E5-83BA-4D070C2A40F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EEAB47-3EE7-4D2F-8CD7-4AF9CB64246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2F693-5032-49E5-83BA-4D070C2A40F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EAB47-3EE7-4D2F-8CD7-4AF9CB64246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C0075A0B-F3B2-4BD5-8250-681384D2AAAA}" type="datetimeFigureOut">
              <a:rPr lang="zh-CN" altLang="en-US" smtClean="0"/>
              <a:t>2021/1/5</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5ACE180D-990F-42EB-8706-9B253A4D46B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anose="020B0604020202020204"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1.png"/><Relationship Id="rId5" Type="http://schemas.microsoft.com/office/2007/relationships/hdphoto" Target="../media/hdphoto1.wdp"/><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4"/>
          <a:srcRect b="19711"/>
          <a:stretch>
            <a:fillRect/>
          </a:stretch>
        </p:blipFill>
        <p:spPr>
          <a:xfrm>
            <a:off x="0" y="1"/>
            <a:ext cx="12192000" cy="6858000"/>
          </a:xfrm>
          <a:prstGeom prst="rect">
            <a:avLst/>
          </a:prstGeom>
        </p:spPr>
      </p:pic>
      <p:grpSp>
        <p:nvGrpSpPr>
          <p:cNvPr id="37" name="组合 36"/>
          <p:cNvGrpSpPr/>
          <p:nvPr/>
        </p:nvGrpSpPr>
        <p:grpSpPr>
          <a:xfrm>
            <a:off x="1" y="3381364"/>
            <a:ext cx="12192000" cy="3476635"/>
            <a:chOff x="-19050" y="2557463"/>
            <a:chExt cx="9240838" cy="2652713"/>
          </a:xfrm>
          <a:solidFill>
            <a:srgbClr val="FFFFFF">
              <a:lumMod val="85000"/>
            </a:srgbClr>
          </a:solidFill>
        </p:grpSpPr>
        <p:sp>
          <p:nvSpPr>
            <p:cNvPr id="38" name="Freeform 7"/>
            <p:cNvSpPr>
              <a:spLocks noEditPoints="1"/>
            </p:cNvSpPr>
            <p:nvPr/>
          </p:nvSpPr>
          <p:spPr bwMode="auto">
            <a:xfrm>
              <a:off x="1119188" y="2557463"/>
              <a:ext cx="585788" cy="463550"/>
            </a:xfrm>
            <a:custGeom>
              <a:avLst/>
              <a:gdLst>
                <a:gd name="T0" fmla="*/ 369 w 369"/>
                <a:gd name="T1" fmla="*/ 140 h 292"/>
                <a:gd name="T2" fmla="*/ 369 w 369"/>
                <a:gd name="T3" fmla="*/ 0 h 292"/>
                <a:gd name="T4" fmla="*/ 273 w 369"/>
                <a:gd name="T5" fmla="*/ 49 h 292"/>
                <a:gd name="T6" fmla="*/ 273 w 369"/>
                <a:gd name="T7" fmla="*/ 154 h 292"/>
                <a:gd name="T8" fmla="*/ 244 w 369"/>
                <a:gd name="T9" fmla="*/ 154 h 292"/>
                <a:gd name="T10" fmla="*/ 244 w 369"/>
                <a:gd name="T11" fmla="*/ 70 h 292"/>
                <a:gd name="T12" fmla="*/ 156 w 369"/>
                <a:gd name="T13" fmla="*/ 111 h 292"/>
                <a:gd name="T14" fmla="*/ 153 w 369"/>
                <a:gd name="T15" fmla="*/ 165 h 292"/>
                <a:gd name="T16" fmla="*/ 0 w 369"/>
                <a:gd name="T17" fmla="*/ 219 h 292"/>
                <a:gd name="T18" fmla="*/ 0 w 369"/>
                <a:gd name="T19" fmla="*/ 292 h 292"/>
                <a:gd name="T20" fmla="*/ 366 w 369"/>
                <a:gd name="T21" fmla="*/ 137 h 292"/>
                <a:gd name="T22" fmla="*/ 369 w 369"/>
                <a:gd name="T23" fmla="*/ 140 h 292"/>
                <a:gd name="T24" fmla="*/ 329 w 369"/>
                <a:gd name="T25" fmla="*/ 105 h 292"/>
                <a:gd name="T26" fmla="*/ 306 w 369"/>
                <a:gd name="T27" fmla="*/ 105 h 292"/>
                <a:gd name="T28" fmla="*/ 306 w 369"/>
                <a:gd name="T29" fmla="*/ 64 h 292"/>
                <a:gd name="T30" fmla="*/ 329 w 369"/>
                <a:gd name="T31" fmla="*/ 64 h 292"/>
                <a:gd name="T32" fmla="*/ 329 w 369"/>
                <a:gd name="T33" fmla="*/ 10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292">
                  <a:moveTo>
                    <a:pt x="369" y="140"/>
                  </a:moveTo>
                  <a:lnTo>
                    <a:pt x="369" y="0"/>
                  </a:lnTo>
                  <a:lnTo>
                    <a:pt x="273" y="49"/>
                  </a:lnTo>
                  <a:lnTo>
                    <a:pt x="273" y="154"/>
                  </a:lnTo>
                  <a:lnTo>
                    <a:pt x="244" y="154"/>
                  </a:lnTo>
                  <a:lnTo>
                    <a:pt x="244" y="70"/>
                  </a:lnTo>
                  <a:lnTo>
                    <a:pt x="156" y="111"/>
                  </a:lnTo>
                  <a:lnTo>
                    <a:pt x="153" y="165"/>
                  </a:lnTo>
                  <a:lnTo>
                    <a:pt x="0" y="219"/>
                  </a:lnTo>
                  <a:lnTo>
                    <a:pt x="0" y="292"/>
                  </a:lnTo>
                  <a:lnTo>
                    <a:pt x="366" y="137"/>
                  </a:lnTo>
                  <a:lnTo>
                    <a:pt x="369" y="140"/>
                  </a:lnTo>
                  <a:close/>
                  <a:moveTo>
                    <a:pt x="329" y="105"/>
                  </a:moveTo>
                  <a:lnTo>
                    <a:pt x="306" y="105"/>
                  </a:lnTo>
                  <a:lnTo>
                    <a:pt x="306" y="64"/>
                  </a:lnTo>
                  <a:lnTo>
                    <a:pt x="329" y="64"/>
                  </a:lnTo>
                  <a:lnTo>
                    <a:pt x="329"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39" name="Freeform 8"/>
            <p:cNvSpPr/>
            <p:nvPr/>
          </p:nvSpPr>
          <p:spPr bwMode="auto">
            <a:xfrm>
              <a:off x="1733550" y="2563813"/>
              <a:ext cx="500063" cy="422275"/>
            </a:xfrm>
            <a:custGeom>
              <a:avLst/>
              <a:gdLst>
                <a:gd name="T0" fmla="*/ 315 w 315"/>
                <a:gd name="T1" fmla="*/ 178 h 266"/>
                <a:gd name="T2" fmla="*/ 252 w 315"/>
                <a:gd name="T3" fmla="*/ 148 h 266"/>
                <a:gd name="T4" fmla="*/ 252 w 315"/>
                <a:gd name="T5" fmla="*/ 199 h 266"/>
                <a:gd name="T6" fmla="*/ 230 w 315"/>
                <a:gd name="T7" fmla="*/ 191 h 266"/>
                <a:gd name="T8" fmla="*/ 225 w 315"/>
                <a:gd name="T9" fmla="*/ 130 h 266"/>
                <a:gd name="T10" fmla="*/ 180 w 315"/>
                <a:gd name="T11" fmla="*/ 112 h 266"/>
                <a:gd name="T12" fmla="*/ 180 w 315"/>
                <a:gd name="T13" fmla="*/ 162 h 266"/>
                <a:gd name="T14" fmla="*/ 171 w 315"/>
                <a:gd name="T15" fmla="*/ 159 h 266"/>
                <a:gd name="T16" fmla="*/ 171 w 315"/>
                <a:gd name="T17" fmla="*/ 101 h 266"/>
                <a:gd name="T18" fmla="*/ 128 w 315"/>
                <a:gd name="T19" fmla="*/ 79 h 266"/>
                <a:gd name="T20" fmla="*/ 128 w 315"/>
                <a:gd name="T21" fmla="*/ 137 h 266"/>
                <a:gd name="T22" fmla="*/ 113 w 315"/>
                <a:gd name="T23" fmla="*/ 130 h 266"/>
                <a:gd name="T24" fmla="*/ 113 w 315"/>
                <a:gd name="T25" fmla="*/ 64 h 266"/>
                <a:gd name="T26" fmla="*/ 66 w 315"/>
                <a:gd name="T27" fmla="*/ 44 h 266"/>
                <a:gd name="T28" fmla="*/ 66 w 315"/>
                <a:gd name="T29" fmla="*/ 108 h 266"/>
                <a:gd name="T30" fmla="*/ 51 w 315"/>
                <a:gd name="T31" fmla="*/ 104 h 266"/>
                <a:gd name="T32" fmla="*/ 51 w 315"/>
                <a:gd name="T33" fmla="*/ 28 h 266"/>
                <a:gd name="T34" fmla="*/ 0 w 315"/>
                <a:gd name="T35" fmla="*/ 0 h 266"/>
                <a:gd name="T36" fmla="*/ 0 w 315"/>
                <a:gd name="T37" fmla="*/ 136 h 266"/>
                <a:gd name="T38" fmla="*/ 315 w 315"/>
                <a:gd name="T39" fmla="*/ 266 h 266"/>
                <a:gd name="T40" fmla="*/ 315 w 315"/>
                <a:gd name="T41" fmla="*/ 17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5" h="266">
                  <a:moveTo>
                    <a:pt x="315" y="178"/>
                  </a:moveTo>
                  <a:lnTo>
                    <a:pt x="252" y="148"/>
                  </a:lnTo>
                  <a:lnTo>
                    <a:pt x="252" y="199"/>
                  </a:lnTo>
                  <a:lnTo>
                    <a:pt x="230" y="191"/>
                  </a:lnTo>
                  <a:lnTo>
                    <a:pt x="225" y="130"/>
                  </a:lnTo>
                  <a:lnTo>
                    <a:pt x="180" y="112"/>
                  </a:lnTo>
                  <a:lnTo>
                    <a:pt x="180" y="162"/>
                  </a:lnTo>
                  <a:lnTo>
                    <a:pt x="171" y="159"/>
                  </a:lnTo>
                  <a:lnTo>
                    <a:pt x="171" y="101"/>
                  </a:lnTo>
                  <a:lnTo>
                    <a:pt x="128" y="79"/>
                  </a:lnTo>
                  <a:lnTo>
                    <a:pt x="128" y="137"/>
                  </a:lnTo>
                  <a:lnTo>
                    <a:pt x="113" y="130"/>
                  </a:lnTo>
                  <a:lnTo>
                    <a:pt x="113" y="64"/>
                  </a:lnTo>
                  <a:lnTo>
                    <a:pt x="66" y="44"/>
                  </a:lnTo>
                  <a:lnTo>
                    <a:pt x="66" y="108"/>
                  </a:lnTo>
                  <a:lnTo>
                    <a:pt x="51" y="104"/>
                  </a:lnTo>
                  <a:lnTo>
                    <a:pt x="51" y="28"/>
                  </a:lnTo>
                  <a:lnTo>
                    <a:pt x="0" y="0"/>
                  </a:lnTo>
                  <a:lnTo>
                    <a:pt x="0" y="136"/>
                  </a:lnTo>
                  <a:lnTo>
                    <a:pt x="315" y="266"/>
                  </a:lnTo>
                  <a:lnTo>
                    <a:pt x="315"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0" name="Freeform 9"/>
            <p:cNvSpPr/>
            <p:nvPr/>
          </p:nvSpPr>
          <p:spPr bwMode="auto">
            <a:xfrm>
              <a:off x="763588" y="3167063"/>
              <a:ext cx="336550" cy="579438"/>
            </a:xfrm>
            <a:custGeom>
              <a:avLst/>
              <a:gdLst>
                <a:gd name="T0" fmla="*/ 113 w 141"/>
                <a:gd name="T1" fmla="*/ 240 h 250"/>
                <a:gd name="T2" fmla="*/ 123 w 141"/>
                <a:gd name="T3" fmla="*/ 223 h 250"/>
                <a:gd name="T4" fmla="*/ 112 w 141"/>
                <a:gd name="T5" fmla="*/ 35 h 250"/>
                <a:gd name="T6" fmla="*/ 134 w 141"/>
                <a:gd name="T7" fmla="*/ 21 h 250"/>
                <a:gd name="T8" fmla="*/ 114 w 141"/>
                <a:gd name="T9" fmla="*/ 7 h 250"/>
                <a:gd name="T10" fmla="*/ 95 w 141"/>
                <a:gd name="T11" fmla="*/ 88 h 250"/>
                <a:gd name="T12" fmla="*/ 91 w 141"/>
                <a:gd name="T13" fmla="*/ 86 h 250"/>
                <a:gd name="T14" fmla="*/ 20 w 141"/>
                <a:gd name="T15" fmla="*/ 54 h 250"/>
                <a:gd name="T16" fmla="*/ 6 w 141"/>
                <a:gd name="T17" fmla="*/ 65 h 250"/>
                <a:gd name="T18" fmla="*/ 25 w 141"/>
                <a:gd name="T19" fmla="*/ 75 h 250"/>
                <a:gd name="T20" fmla="*/ 41 w 141"/>
                <a:gd name="T21" fmla="*/ 82 h 250"/>
                <a:gd name="T22" fmla="*/ 58 w 141"/>
                <a:gd name="T23" fmla="*/ 88 h 250"/>
                <a:gd name="T24" fmla="*/ 91 w 141"/>
                <a:gd name="T25" fmla="*/ 101 h 250"/>
                <a:gd name="T26" fmla="*/ 96 w 141"/>
                <a:gd name="T27" fmla="*/ 103 h 250"/>
                <a:gd name="T28" fmla="*/ 105 w 141"/>
                <a:gd name="T29" fmla="*/ 223 h 250"/>
                <a:gd name="T30" fmla="*/ 107 w 141"/>
                <a:gd name="T31" fmla="*/ 230 h 250"/>
                <a:gd name="T32" fmla="*/ 113 w 141"/>
                <a:gd name="T33" fmla="*/ 230 h 250"/>
                <a:gd name="T34" fmla="*/ 113 w 141"/>
                <a:gd name="T35" fmla="*/ 24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250">
                  <a:moveTo>
                    <a:pt x="113" y="240"/>
                  </a:moveTo>
                  <a:cubicBezTo>
                    <a:pt x="119" y="250"/>
                    <a:pt x="124" y="240"/>
                    <a:pt x="123" y="223"/>
                  </a:cubicBezTo>
                  <a:cubicBezTo>
                    <a:pt x="112" y="184"/>
                    <a:pt x="111" y="55"/>
                    <a:pt x="112" y="35"/>
                  </a:cubicBezTo>
                  <a:cubicBezTo>
                    <a:pt x="113" y="16"/>
                    <a:pt x="134" y="21"/>
                    <a:pt x="134" y="21"/>
                  </a:cubicBezTo>
                  <a:cubicBezTo>
                    <a:pt x="141" y="17"/>
                    <a:pt x="137" y="0"/>
                    <a:pt x="114" y="7"/>
                  </a:cubicBezTo>
                  <a:cubicBezTo>
                    <a:pt x="95" y="13"/>
                    <a:pt x="94" y="59"/>
                    <a:pt x="95" y="88"/>
                  </a:cubicBezTo>
                  <a:cubicBezTo>
                    <a:pt x="94" y="87"/>
                    <a:pt x="93" y="87"/>
                    <a:pt x="91" y="86"/>
                  </a:cubicBezTo>
                  <a:cubicBezTo>
                    <a:pt x="69" y="74"/>
                    <a:pt x="29" y="55"/>
                    <a:pt x="20" y="54"/>
                  </a:cubicBezTo>
                  <a:cubicBezTo>
                    <a:pt x="11" y="52"/>
                    <a:pt x="0" y="61"/>
                    <a:pt x="6" y="65"/>
                  </a:cubicBezTo>
                  <a:cubicBezTo>
                    <a:pt x="6" y="65"/>
                    <a:pt x="21" y="68"/>
                    <a:pt x="25" y="75"/>
                  </a:cubicBezTo>
                  <a:cubicBezTo>
                    <a:pt x="29" y="82"/>
                    <a:pt x="36" y="83"/>
                    <a:pt x="41" y="82"/>
                  </a:cubicBezTo>
                  <a:cubicBezTo>
                    <a:pt x="47" y="81"/>
                    <a:pt x="47" y="88"/>
                    <a:pt x="58" y="88"/>
                  </a:cubicBezTo>
                  <a:cubicBezTo>
                    <a:pt x="70" y="88"/>
                    <a:pt x="82" y="94"/>
                    <a:pt x="91" y="101"/>
                  </a:cubicBezTo>
                  <a:cubicBezTo>
                    <a:pt x="92" y="102"/>
                    <a:pt x="94" y="103"/>
                    <a:pt x="96" y="103"/>
                  </a:cubicBezTo>
                  <a:cubicBezTo>
                    <a:pt x="98" y="127"/>
                    <a:pt x="95" y="190"/>
                    <a:pt x="105" y="223"/>
                  </a:cubicBezTo>
                  <a:cubicBezTo>
                    <a:pt x="106" y="226"/>
                    <a:pt x="107" y="228"/>
                    <a:pt x="107" y="230"/>
                  </a:cubicBezTo>
                  <a:cubicBezTo>
                    <a:pt x="113" y="230"/>
                    <a:pt x="113" y="230"/>
                    <a:pt x="113" y="230"/>
                  </a:cubicBezTo>
                  <a:lnTo>
                    <a:pt x="113"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1" name="Freeform 10"/>
            <p:cNvSpPr>
              <a:spLocks noEditPoints="1"/>
            </p:cNvSpPr>
            <p:nvPr/>
          </p:nvSpPr>
          <p:spPr bwMode="auto">
            <a:xfrm>
              <a:off x="-19050" y="2809876"/>
              <a:ext cx="9193213" cy="2387600"/>
            </a:xfrm>
            <a:custGeom>
              <a:avLst/>
              <a:gdLst>
                <a:gd name="T0" fmla="*/ 1541 w 3856"/>
                <a:gd name="T1" fmla="*/ 543 h 1029"/>
                <a:gd name="T2" fmla="*/ 1505 w 3856"/>
                <a:gd name="T3" fmla="*/ 493 h 1029"/>
                <a:gd name="T4" fmla="*/ 3020 w 3856"/>
                <a:gd name="T5" fmla="*/ 721 h 1029"/>
                <a:gd name="T6" fmla="*/ 3357 w 3856"/>
                <a:gd name="T7" fmla="*/ 590 h 1029"/>
                <a:gd name="T8" fmla="*/ 3766 w 3856"/>
                <a:gd name="T9" fmla="*/ 630 h 1029"/>
                <a:gd name="T10" fmla="*/ 3184 w 3856"/>
                <a:gd name="T11" fmla="*/ 496 h 1029"/>
                <a:gd name="T12" fmla="*/ 2665 w 3856"/>
                <a:gd name="T13" fmla="*/ 500 h 1029"/>
                <a:gd name="T14" fmla="*/ 2097 w 3856"/>
                <a:gd name="T15" fmla="*/ 346 h 1029"/>
                <a:gd name="T16" fmla="*/ 1480 w 3856"/>
                <a:gd name="T17" fmla="*/ 380 h 1029"/>
                <a:gd name="T18" fmla="*/ 1261 w 3856"/>
                <a:gd name="T19" fmla="*/ 699 h 1029"/>
                <a:gd name="T20" fmla="*/ 1265 w 3856"/>
                <a:gd name="T21" fmla="*/ 439 h 1029"/>
                <a:gd name="T22" fmla="*/ 943 w 3856"/>
                <a:gd name="T23" fmla="*/ 350 h 1029"/>
                <a:gd name="T24" fmla="*/ 469 w 3856"/>
                <a:gd name="T25" fmla="*/ 396 h 1029"/>
                <a:gd name="T26" fmla="*/ 390 w 3856"/>
                <a:gd name="T27" fmla="*/ 303 h 1029"/>
                <a:gd name="T28" fmla="*/ 85 w 3856"/>
                <a:gd name="T29" fmla="*/ 369 h 1029"/>
                <a:gd name="T30" fmla="*/ 260 w 3856"/>
                <a:gd name="T31" fmla="*/ 939 h 1029"/>
                <a:gd name="T32" fmla="*/ 500 w 3856"/>
                <a:gd name="T33" fmla="*/ 957 h 1029"/>
                <a:gd name="T34" fmla="*/ 590 w 3856"/>
                <a:gd name="T35" fmla="*/ 859 h 1029"/>
                <a:gd name="T36" fmla="*/ 621 w 3856"/>
                <a:gd name="T37" fmla="*/ 777 h 1029"/>
                <a:gd name="T38" fmla="*/ 1271 w 3856"/>
                <a:gd name="T39" fmla="*/ 887 h 1029"/>
                <a:gd name="T40" fmla="*/ 1027 w 3856"/>
                <a:gd name="T41" fmla="*/ 935 h 1029"/>
                <a:gd name="T42" fmla="*/ 1693 w 3856"/>
                <a:gd name="T43" fmla="*/ 1016 h 1029"/>
                <a:gd name="T44" fmla="*/ 2672 w 3856"/>
                <a:gd name="T45" fmla="*/ 556 h 1029"/>
                <a:gd name="T46" fmla="*/ 2495 w 3856"/>
                <a:gd name="T47" fmla="*/ 695 h 1029"/>
                <a:gd name="T48" fmla="*/ 804 w 3856"/>
                <a:gd name="T49" fmla="*/ 135 h 1029"/>
                <a:gd name="T50" fmla="*/ 228 w 3856"/>
                <a:gd name="T51" fmla="*/ 750 h 1029"/>
                <a:gd name="T52" fmla="*/ 194 w 3856"/>
                <a:gd name="T53" fmla="*/ 552 h 1029"/>
                <a:gd name="T54" fmla="*/ 494 w 3856"/>
                <a:gd name="T55" fmla="*/ 917 h 1029"/>
                <a:gd name="T56" fmla="*/ 792 w 3856"/>
                <a:gd name="T57" fmla="*/ 533 h 1029"/>
                <a:gd name="T58" fmla="*/ 734 w 3856"/>
                <a:gd name="T59" fmla="*/ 465 h 1029"/>
                <a:gd name="T60" fmla="*/ 848 w 3856"/>
                <a:gd name="T61" fmla="*/ 410 h 1029"/>
                <a:gd name="T62" fmla="*/ 888 w 3856"/>
                <a:gd name="T63" fmla="*/ 472 h 1029"/>
                <a:gd name="T64" fmla="*/ 891 w 3856"/>
                <a:gd name="T65" fmla="*/ 385 h 1029"/>
                <a:gd name="T66" fmla="*/ 728 w 3856"/>
                <a:gd name="T67" fmla="*/ 495 h 1029"/>
                <a:gd name="T68" fmla="*/ 935 w 3856"/>
                <a:gd name="T69" fmla="*/ 493 h 1029"/>
                <a:gd name="T70" fmla="*/ 1050 w 3856"/>
                <a:gd name="T71" fmla="*/ 504 h 1029"/>
                <a:gd name="T72" fmla="*/ 988 w 3856"/>
                <a:gd name="T73" fmla="*/ 523 h 1029"/>
                <a:gd name="T74" fmla="*/ 1075 w 3856"/>
                <a:gd name="T75" fmla="*/ 547 h 1029"/>
                <a:gd name="T76" fmla="*/ 948 w 3856"/>
                <a:gd name="T77" fmla="*/ 378 h 1029"/>
                <a:gd name="T78" fmla="*/ 727 w 3856"/>
                <a:gd name="T79" fmla="*/ 320 h 1029"/>
                <a:gd name="T80" fmla="*/ 325 w 3856"/>
                <a:gd name="T81" fmla="*/ 579 h 1029"/>
                <a:gd name="T82" fmla="*/ 411 w 3856"/>
                <a:gd name="T83" fmla="*/ 668 h 1029"/>
                <a:gd name="T84" fmla="*/ 384 w 3856"/>
                <a:gd name="T85" fmla="*/ 585 h 1029"/>
                <a:gd name="T86" fmla="*/ 594 w 3856"/>
                <a:gd name="T87" fmla="*/ 559 h 1029"/>
                <a:gd name="T88" fmla="*/ 471 w 3856"/>
                <a:gd name="T89" fmla="*/ 535 h 1029"/>
                <a:gd name="T90" fmla="*/ 428 w 3856"/>
                <a:gd name="T91" fmla="*/ 727 h 1029"/>
                <a:gd name="T92" fmla="*/ 412 w 3856"/>
                <a:gd name="T93" fmla="*/ 705 h 1029"/>
                <a:gd name="T94" fmla="*/ 566 w 3856"/>
                <a:gd name="T95" fmla="*/ 623 h 1029"/>
                <a:gd name="T96" fmla="*/ 679 w 3856"/>
                <a:gd name="T97" fmla="*/ 524 h 1029"/>
                <a:gd name="T98" fmla="*/ 653 w 3856"/>
                <a:gd name="T99" fmla="*/ 422 h 1029"/>
                <a:gd name="T100" fmla="*/ 705 w 3856"/>
                <a:gd name="T101" fmla="*/ 577 h 1029"/>
                <a:gd name="T102" fmla="*/ 597 w 3856"/>
                <a:gd name="T103" fmla="*/ 418 h 1029"/>
                <a:gd name="T104" fmla="*/ 561 w 3856"/>
                <a:gd name="T105" fmla="*/ 301 h 1029"/>
                <a:gd name="T106" fmla="*/ 468 w 3856"/>
                <a:gd name="T107" fmla="*/ 270 h 1029"/>
                <a:gd name="T108" fmla="*/ 328 w 3856"/>
                <a:gd name="T109" fmla="*/ 615 h 1029"/>
                <a:gd name="T110" fmla="*/ 276 w 3856"/>
                <a:gd name="T111" fmla="*/ 762 h 1029"/>
                <a:gd name="T112" fmla="*/ 297 w 3856"/>
                <a:gd name="T113" fmla="*/ 820 h 1029"/>
                <a:gd name="T114" fmla="*/ 487 w 3856"/>
                <a:gd name="T115" fmla="*/ 802 h 1029"/>
                <a:gd name="T116" fmla="*/ 1219 w 3856"/>
                <a:gd name="T117" fmla="*/ 836 h 1029"/>
                <a:gd name="T118" fmla="*/ 1516 w 3856"/>
                <a:gd name="T119" fmla="*/ 603 h 1029"/>
                <a:gd name="T120" fmla="*/ 1288 w 3856"/>
                <a:gd name="T121" fmla="*/ 592 h 1029"/>
                <a:gd name="T122" fmla="*/ 1487 w 3856"/>
                <a:gd name="T123" fmla="*/ 695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6" h="1029">
                  <a:moveTo>
                    <a:pt x="1691" y="989"/>
                  </a:moveTo>
                  <a:cubicBezTo>
                    <a:pt x="1679" y="989"/>
                    <a:pt x="1669" y="978"/>
                    <a:pt x="1651" y="977"/>
                  </a:cubicBezTo>
                  <a:cubicBezTo>
                    <a:pt x="1633" y="977"/>
                    <a:pt x="1633" y="935"/>
                    <a:pt x="1641" y="937"/>
                  </a:cubicBezTo>
                  <a:cubicBezTo>
                    <a:pt x="1648" y="939"/>
                    <a:pt x="1659" y="955"/>
                    <a:pt x="1671" y="947"/>
                  </a:cubicBezTo>
                  <a:cubicBezTo>
                    <a:pt x="1682" y="939"/>
                    <a:pt x="1671" y="931"/>
                    <a:pt x="1659" y="928"/>
                  </a:cubicBezTo>
                  <a:cubicBezTo>
                    <a:pt x="1647" y="925"/>
                    <a:pt x="1627" y="915"/>
                    <a:pt x="1627" y="925"/>
                  </a:cubicBezTo>
                  <a:cubicBezTo>
                    <a:pt x="1626" y="936"/>
                    <a:pt x="1619" y="936"/>
                    <a:pt x="1602" y="936"/>
                  </a:cubicBezTo>
                  <a:cubicBezTo>
                    <a:pt x="1585" y="936"/>
                    <a:pt x="1589" y="928"/>
                    <a:pt x="1589" y="921"/>
                  </a:cubicBezTo>
                  <a:cubicBezTo>
                    <a:pt x="1590" y="915"/>
                    <a:pt x="1583" y="907"/>
                    <a:pt x="1595" y="907"/>
                  </a:cubicBezTo>
                  <a:cubicBezTo>
                    <a:pt x="1607" y="907"/>
                    <a:pt x="1605" y="893"/>
                    <a:pt x="1599" y="881"/>
                  </a:cubicBezTo>
                  <a:cubicBezTo>
                    <a:pt x="1592" y="869"/>
                    <a:pt x="1581" y="876"/>
                    <a:pt x="1583" y="885"/>
                  </a:cubicBezTo>
                  <a:cubicBezTo>
                    <a:pt x="1584" y="895"/>
                    <a:pt x="1568" y="901"/>
                    <a:pt x="1563" y="878"/>
                  </a:cubicBezTo>
                  <a:cubicBezTo>
                    <a:pt x="1559" y="863"/>
                    <a:pt x="1557" y="859"/>
                    <a:pt x="1543" y="857"/>
                  </a:cubicBezTo>
                  <a:cubicBezTo>
                    <a:pt x="1530" y="856"/>
                    <a:pt x="1518" y="860"/>
                    <a:pt x="1518" y="865"/>
                  </a:cubicBezTo>
                  <a:cubicBezTo>
                    <a:pt x="1518" y="869"/>
                    <a:pt x="1524" y="877"/>
                    <a:pt x="1532" y="881"/>
                  </a:cubicBezTo>
                  <a:cubicBezTo>
                    <a:pt x="1540" y="885"/>
                    <a:pt x="1540" y="895"/>
                    <a:pt x="1529" y="893"/>
                  </a:cubicBezTo>
                  <a:cubicBezTo>
                    <a:pt x="1519" y="890"/>
                    <a:pt x="1511" y="896"/>
                    <a:pt x="1511" y="908"/>
                  </a:cubicBezTo>
                  <a:cubicBezTo>
                    <a:pt x="1510" y="917"/>
                    <a:pt x="1498" y="913"/>
                    <a:pt x="1495" y="906"/>
                  </a:cubicBezTo>
                  <a:cubicBezTo>
                    <a:pt x="1493" y="899"/>
                    <a:pt x="1485" y="907"/>
                    <a:pt x="1476" y="908"/>
                  </a:cubicBezTo>
                  <a:cubicBezTo>
                    <a:pt x="1467" y="909"/>
                    <a:pt x="1449" y="889"/>
                    <a:pt x="1449" y="889"/>
                  </a:cubicBezTo>
                  <a:cubicBezTo>
                    <a:pt x="1449" y="889"/>
                    <a:pt x="1485" y="875"/>
                    <a:pt x="1547" y="767"/>
                  </a:cubicBezTo>
                  <a:cubicBezTo>
                    <a:pt x="1587" y="767"/>
                    <a:pt x="1600" y="767"/>
                    <a:pt x="1600" y="767"/>
                  </a:cubicBezTo>
                  <a:cubicBezTo>
                    <a:pt x="1600" y="579"/>
                    <a:pt x="1600" y="579"/>
                    <a:pt x="1600" y="579"/>
                  </a:cubicBezTo>
                  <a:cubicBezTo>
                    <a:pt x="1579" y="540"/>
                    <a:pt x="1579" y="540"/>
                    <a:pt x="1579" y="540"/>
                  </a:cubicBezTo>
                  <a:cubicBezTo>
                    <a:pt x="1569" y="540"/>
                    <a:pt x="1569" y="540"/>
                    <a:pt x="1569" y="540"/>
                  </a:cubicBezTo>
                  <a:cubicBezTo>
                    <a:pt x="1569" y="543"/>
                    <a:pt x="1569" y="543"/>
                    <a:pt x="1569" y="543"/>
                  </a:cubicBezTo>
                  <a:cubicBezTo>
                    <a:pt x="1561" y="543"/>
                    <a:pt x="1561" y="543"/>
                    <a:pt x="1561" y="543"/>
                  </a:cubicBezTo>
                  <a:cubicBezTo>
                    <a:pt x="1561" y="540"/>
                    <a:pt x="1561" y="540"/>
                    <a:pt x="1561" y="540"/>
                  </a:cubicBezTo>
                  <a:cubicBezTo>
                    <a:pt x="1541" y="540"/>
                    <a:pt x="1541" y="540"/>
                    <a:pt x="1541" y="540"/>
                  </a:cubicBezTo>
                  <a:cubicBezTo>
                    <a:pt x="1541" y="543"/>
                    <a:pt x="1541" y="543"/>
                    <a:pt x="1541" y="543"/>
                  </a:cubicBezTo>
                  <a:cubicBezTo>
                    <a:pt x="1537" y="543"/>
                    <a:pt x="1537" y="543"/>
                    <a:pt x="1537" y="543"/>
                  </a:cubicBezTo>
                  <a:cubicBezTo>
                    <a:pt x="1537" y="535"/>
                    <a:pt x="1537" y="535"/>
                    <a:pt x="1537" y="535"/>
                  </a:cubicBezTo>
                  <a:cubicBezTo>
                    <a:pt x="1523" y="535"/>
                    <a:pt x="1523" y="535"/>
                    <a:pt x="1523" y="535"/>
                  </a:cubicBezTo>
                  <a:cubicBezTo>
                    <a:pt x="1523" y="540"/>
                    <a:pt x="1523" y="540"/>
                    <a:pt x="1523" y="540"/>
                  </a:cubicBezTo>
                  <a:cubicBezTo>
                    <a:pt x="1518" y="540"/>
                    <a:pt x="1518" y="540"/>
                    <a:pt x="1518" y="540"/>
                  </a:cubicBezTo>
                  <a:cubicBezTo>
                    <a:pt x="1518" y="535"/>
                    <a:pt x="1518" y="535"/>
                    <a:pt x="1518" y="535"/>
                  </a:cubicBezTo>
                  <a:cubicBezTo>
                    <a:pt x="1506" y="535"/>
                    <a:pt x="1506" y="535"/>
                    <a:pt x="1506" y="535"/>
                  </a:cubicBezTo>
                  <a:cubicBezTo>
                    <a:pt x="1506" y="540"/>
                    <a:pt x="1506" y="540"/>
                    <a:pt x="1506" y="540"/>
                  </a:cubicBezTo>
                  <a:cubicBezTo>
                    <a:pt x="1497" y="540"/>
                    <a:pt x="1497" y="540"/>
                    <a:pt x="1497" y="540"/>
                  </a:cubicBezTo>
                  <a:cubicBezTo>
                    <a:pt x="1497" y="534"/>
                    <a:pt x="1497" y="534"/>
                    <a:pt x="1497" y="534"/>
                  </a:cubicBezTo>
                  <a:cubicBezTo>
                    <a:pt x="1486" y="534"/>
                    <a:pt x="1486" y="534"/>
                    <a:pt x="1486" y="534"/>
                  </a:cubicBezTo>
                  <a:cubicBezTo>
                    <a:pt x="1486" y="541"/>
                    <a:pt x="1486" y="541"/>
                    <a:pt x="1486" y="541"/>
                  </a:cubicBezTo>
                  <a:cubicBezTo>
                    <a:pt x="1476" y="541"/>
                    <a:pt x="1476" y="541"/>
                    <a:pt x="1476" y="541"/>
                  </a:cubicBezTo>
                  <a:cubicBezTo>
                    <a:pt x="1476" y="536"/>
                    <a:pt x="1476" y="536"/>
                    <a:pt x="1476" y="536"/>
                  </a:cubicBezTo>
                  <a:cubicBezTo>
                    <a:pt x="1466" y="536"/>
                    <a:pt x="1466" y="536"/>
                    <a:pt x="1466" y="536"/>
                  </a:cubicBezTo>
                  <a:cubicBezTo>
                    <a:pt x="1466" y="542"/>
                    <a:pt x="1466" y="542"/>
                    <a:pt x="1466" y="542"/>
                  </a:cubicBezTo>
                  <a:cubicBezTo>
                    <a:pt x="1461" y="542"/>
                    <a:pt x="1461" y="542"/>
                    <a:pt x="1461" y="542"/>
                  </a:cubicBezTo>
                  <a:cubicBezTo>
                    <a:pt x="1461" y="581"/>
                    <a:pt x="1461" y="581"/>
                    <a:pt x="1461" y="581"/>
                  </a:cubicBezTo>
                  <a:cubicBezTo>
                    <a:pt x="1461" y="581"/>
                    <a:pt x="1415" y="584"/>
                    <a:pt x="1369" y="563"/>
                  </a:cubicBezTo>
                  <a:cubicBezTo>
                    <a:pt x="1322" y="541"/>
                    <a:pt x="1307" y="509"/>
                    <a:pt x="1309" y="475"/>
                  </a:cubicBezTo>
                  <a:cubicBezTo>
                    <a:pt x="1311" y="442"/>
                    <a:pt x="1361" y="407"/>
                    <a:pt x="1395" y="401"/>
                  </a:cubicBezTo>
                  <a:cubicBezTo>
                    <a:pt x="1395" y="411"/>
                    <a:pt x="1395" y="412"/>
                    <a:pt x="1395" y="412"/>
                  </a:cubicBezTo>
                  <a:cubicBezTo>
                    <a:pt x="1395" y="412"/>
                    <a:pt x="1343" y="427"/>
                    <a:pt x="1327" y="467"/>
                  </a:cubicBezTo>
                  <a:cubicBezTo>
                    <a:pt x="1310" y="506"/>
                    <a:pt x="1349" y="546"/>
                    <a:pt x="1379" y="557"/>
                  </a:cubicBezTo>
                  <a:cubicBezTo>
                    <a:pt x="1409" y="567"/>
                    <a:pt x="1456" y="567"/>
                    <a:pt x="1456" y="567"/>
                  </a:cubicBezTo>
                  <a:cubicBezTo>
                    <a:pt x="1456" y="556"/>
                    <a:pt x="1456" y="556"/>
                    <a:pt x="1456" y="556"/>
                  </a:cubicBezTo>
                  <a:cubicBezTo>
                    <a:pt x="1456" y="556"/>
                    <a:pt x="1411" y="552"/>
                    <a:pt x="1379" y="533"/>
                  </a:cubicBezTo>
                  <a:cubicBezTo>
                    <a:pt x="1347" y="513"/>
                    <a:pt x="1358" y="482"/>
                    <a:pt x="1377" y="481"/>
                  </a:cubicBezTo>
                  <a:cubicBezTo>
                    <a:pt x="1395" y="479"/>
                    <a:pt x="1399" y="493"/>
                    <a:pt x="1399" y="493"/>
                  </a:cubicBezTo>
                  <a:cubicBezTo>
                    <a:pt x="1505" y="493"/>
                    <a:pt x="1505" y="493"/>
                    <a:pt x="1505" y="493"/>
                  </a:cubicBezTo>
                  <a:cubicBezTo>
                    <a:pt x="1505" y="486"/>
                    <a:pt x="1505" y="486"/>
                    <a:pt x="1505" y="486"/>
                  </a:cubicBezTo>
                  <a:cubicBezTo>
                    <a:pt x="1517" y="486"/>
                    <a:pt x="1517" y="486"/>
                    <a:pt x="1517" y="486"/>
                  </a:cubicBezTo>
                  <a:cubicBezTo>
                    <a:pt x="1517" y="486"/>
                    <a:pt x="1611" y="531"/>
                    <a:pt x="1656" y="551"/>
                  </a:cubicBezTo>
                  <a:cubicBezTo>
                    <a:pt x="1701" y="571"/>
                    <a:pt x="1765" y="592"/>
                    <a:pt x="1848" y="557"/>
                  </a:cubicBezTo>
                  <a:cubicBezTo>
                    <a:pt x="1915" y="527"/>
                    <a:pt x="1968" y="463"/>
                    <a:pt x="2006" y="461"/>
                  </a:cubicBezTo>
                  <a:cubicBezTo>
                    <a:pt x="2044" y="461"/>
                    <a:pt x="2129" y="461"/>
                    <a:pt x="2129" y="461"/>
                  </a:cubicBezTo>
                  <a:cubicBezTo>
                    <a:pt x="2129" y="461"/>
                    <a:pt x="2178" y="549"/>
                    <a:pt x="2264" y="633"/>
                  </a:cubicBezTo>
                  <a:cubicBezTo>
                    <a:pt x="2350" y="717"/>
                    <a:pt x="2495" y="755"/>
                    <a:pt x="2510" y="759"/>
                  </a:cubicBezTo>
                  <a:cubicBezTo>
                    <a:pt x="2525" y="764"/>
                    <a:pt x="2535" y="775"/>
                    <a:pt x="2545" y="771"/>
                  </a:cubicBezTo>
                  <a:cubicBezTo>
                    <a:pt x="2555" y="766"/>
                    <a:pt x="2555" y="756"/>
                    <a:pt x="2545" y="751"/>
                  </a:cubicBezTo>
                  <a:cubicBezTo>
                    <a:pt x="2535" y="747"/>
                    <a:pt x="2508" y="736"/>
                    <a:pt x="2508" y="736"/>
                  </a:cubicBezTo>
                  <a:cubicBezTo>
                    <a:pt x="2508" y="714"/>
                    <a:pt x="2508" y="714"/>
                    <a:pt x="2508" y="714"/>
                  </a:cubicBezTo>
                  <a:cubicBezTo>
                    <a:pt x="2508" y="714"/>
                    <a:pt x="2551" y="674"/>
                    <a:pt x="2612" y="679"/>
                  </a:cubicBezTo>
                  <a:cubicBezTo>
                    <a:pt x="2622" y="680"/>
                    <a:pt x="2625" y="677"/>
                    <a:pt x="2629" y="673"/>
                  </a:cubicBezTo>
                  <a:cubicBezTo>
                    <a:pt x="2633" y="669"/>
                    <a:pt x="2665" y="652"/>
                    <a:pt x="2682" y="693"/>
                  </a:cubicBezTo>
                  <a:cubicBezTo>
                    <a:pt x="2699" y="733"/>
                    <a:pt x="2695" y="746"/>
                    <a:pt x="2711" y="743"/>
                  </a:cubicBezTo>
                  <a:cubicBezTo>
                    <a:pt x="2728" y="741"/>
                    <a:pt x="2717" y="713"/>
                    <a:pt x="2711" y="703"/>
                  </a:cubicBezTo>
                  <a:cubicBezTo>
                    <a:pt x="2705" y="693"/>
                    <a:pt x="2701" y="679"/>
                    <a:pt x="2715" y="673"/>
                  </a:cubicBezTo>
                  <a:cubicBezTo>
                    <a:pt x="2729" y="666"/>
                    <a:pt x="2751" y="649"/>
                    <a:pt x="2771" y="679"/>
                  </a:cubicBezTo>
                  <a:cubicBezTo>
                    <a:pt x="2791" y="709"/>
                    <a:pt x="2818" y="767"/>
                    <a:pt x="2879" y="777"/>
                  </a:cubicBezTo>
                  <a:cubicBezTo>
                    <a:pt x="2913" y="781"/>
                    <a:pt x="2911" y="762"/>
                    <a:pt x="2896" y="759"/>
                  </a:cubicBezTo>
                  <a:cubicBezTo>
                    <a:pt x="2881" y="755"/>
                    <a:pt x="2865" y="741"/>
                    <a:pt x="2852" y="723"/>
                  </a:cubicBezTo>
                  <a:cubicBezTo>
                    <a:pt x="2839" y="704"/>
                    <a:pt x="2817" y="692"/>
                    <a:pt x="2797" y="676"/>
                  </a:cubicBezTo>
                  <a:cubicBezTo>
                    <a:pt x="2776" y="660"/>
                    <a:pt x="2714" y="628"/>
                    <a:pt x="2741" y="600"/>
                  </a:cubicBezTo>
                  <a:cubicBezTo>
                    <a:pt x="2752" y="589"/>
                    <a:pt x="2790" y="617"/>
                    <a:pt x="2820" y="647"/>
                  </a:cubicBezTo>
                  <a:cubicBezTo>
                    <a:pt x="2850" y="677"/>
                    <a:pt x="2923" y="747"/>
                    <a:pt x="2978" y="749"/>
                  </a:cubicBezTo>
                  <a:cubicBezTo>
                    <a:pt x="2997" y="751"/>
                    <a:pt x="2999" y="732"/>
                    <a:pt x="2970" y="717"/>
                  </a:cubicBezTo>
                  <a:cubicBezTo>
                    <a:pt x="2941" y="701"/>
                    <a:pt x="2886" y="686"/>
                    <a:pt x="2847" y="649"/>
                  </a:cubicBezTo>
                  <a:cubicBezTo>
                    <a:pt x="2836" y="639"/>
                    <a:pt x="2825" y="621"/>
                    <a:pt x="2871" y="647"/>
                  </a:cubicBezTo>
                  <a:cubicBezTo>
                    <a:pt x="2916" y="673"/>
                    <a:pt x="2997" y="711"/>
                    <a:pt x="3020" y="721"/>
                  </a:cubicBezTo>
                  <a:cubicBezTo>
                    <a:pt x="3055" y="723"/>
                    <a:pt x="3117" y="717"/>
                    <a:pt x="3138" y="720"/>
                  </a:cubicBezTo>
                  <a:cubicBezTo>
                    <a:pt x="3159" y="723"/>
                    <a:pt x="3175" y="747"/>
                    <a:pt x="3183" y="755"/>
                  </a:cubicBezTo>
                  <a:cubicBezTo>
                    <a:pt x="3191" y="763"/>
                    <a:pt x="3205" y="771"/>
                    <a:pt x="3215" y="758"/>
                  </a:cubicBezTo>
                  <a:cubicBezTo>
                    <a:pt x="3226" y="745"/>
                    <a:pt x="3201" y="725"/>
                    <a:pt x="3188" y="721"/>
                  </a:cubicBezTo>
                  <a:cubicBezTo>
                    <a:pt x="3175" y="718"/>
                    <a:pt x="3157" y="717"/>
                    <a:pt x="3149" y="707"/>
                  </a:cubicBezTo>
                  <a:cubicBezTo>
                    <a:pt x="3140" y="697"/>
                    <a:pt x="3127" y="699"/>
                    <a:pt x="3127" y="703"/>
                  </a:cubicBezTo>
                  <a:cubicBezTo>
                    <a:pt x="3126" y="707"/>
                    <a:pt x="3108" y="691"/>
                    <a:pt x="3091" y="691"/>
                  </a:cubicBezTo>
                  <a:cubicBezTo>
                    <a:pt x="3073" y="692"/>
                    <a:pt x="3073" y="711"/>
                    <a:pt x="3061" y="701"/>
                  </a:cubicBezTo>
                  <a:cubicBezTo>
                    <a:pt x="3048" y="691"/>
                    <a:pt x="3057" y="685"/>
                    <a:pt x="3069" y="679"/>
                  </a:cubicBezTo>
                  <a:cubicBezTo>
                    <a:pt x="3081" y="673"/>
                    <a:pt x="3088" y="660"/>
                    <a:pt x="3116" y="653"/>
                  </a:cubicBezTo>
                  <a:cubicBezTo>
                    <a:pt x="3144" y="647"/>
                    <a:pt x="3154" y="640"/>
                    <a:pt x="3179" y="634"/>
                  </a:cubicBezTo>
                  <a:cubicBezTo>
                    <a:pt x="3203" y="628"/>
                    <a:pt x="3219" y="622"/>
                    <a:pt x="3269" y="622"/>
                  </a:cubicBezTo>
                  <a:cubicBezTo>
                    <a:pt x="3319" y="622"/>
                    <a:pt x="3345" y="651"/>
                    <a:pt x="3370" y="677"/>
                  </a:cubicBezTo>
                  <a:cubicBezTo>
                    <a:pt x="3395" y="703"/>
                    <a:pt x="3412" y="721"/>
                    <a:pt x="3425" y="725"/>
                  </a:cubicBezTo>
                  <a:cubicBezTo>
                    <a:pt x="3437" y="728"/>
                    <a:pt x="3455" y="736"/>
                    <a:pt x="3461" y="736"/>
                  </a:cubicBezTo>
                  <a:cubicBezTo>
                    <a:pt x="3466" y="736"/>
                    <a:pt x="3467" y="727"/>
                    <a:pt x="3465" y="718"/>
                  </a:cubicBezTo>
                  <a:cubicBezTo>
                    <a:pt x="3463" y="709"/>
                    <a:pt x="3465" y="696"/>
                    <a:pt x="3465" y="686"/>
                  </a:cubicBezTo>
                  <a:cubicBezTo>
                    <a:pt x="3465" y="676"/>
                    <a:pt x="3460" y="682"/>
                    <a:pt x="3456" y="691"/>
                  </a:cubicBezTo>
                  <a:cubicBezTo>
                    <a:pt x="3452" y="699"/>
                    <a:pt x="3445" y="714"/>
                    <a:pt x="3430" y="708"/>
                  </a:cubicBezTo>
                  <a:cubicBezTo>
                    <a:pt x="3415" y="702"/>
                    <a:pt x="3432" y="691"/>
                    <a:pt x="3434" y="683"/>
                  </a:cubicBezTo>
                  <a:cubicBezTo>
                    <a:pt x="3436" y="674"/>
                    <a:pt x="3442" y="665"/>
                    <a:pt x="3428" y="662"/>
                  </a:cubicBezTo>
                  <a:cubicBezTo>
                    <a:pt x="3414" y="659"/>
                    <a:pt x="3420" y="680"/>
                    <a:pt x="3413" y="677"/>
                  </a:cubicBezTo>
                  <a:cubicBezTo>
                    <a:pt x="3405" y="673"/>
                    <a:pt x="3419" y="649"/>
                    <a:pt x="3405" y="646"/>
                  </a:cubicBezTo>
                  <a:cubicBezTo>
                    <a:pt x="3391" y="643"/>
                    <a:pt x="3392" y="659"/>
                    <a:pt x="3368" y="643"/>
                  </a:cubicBezTo>
                  <a:cubicBezTo>
                    <a:pt x="3344" y="626"/>
                    <a:pt x="3307" y="601"/>
                    <a:pt x="3243" y="600"/>
                  </a:cubicBezTo>
                  <a:cubicBezTo>
                    <a:pt x="3180" y="599"/>
                    <a:pt x="3138" y="604"/>
                    <a:pt x="3054" y="653"/>
                  </a:cubicBezTo>
                  <a:cubicBezTo>
                    <a:pt x="3035" y="665"/>
                    <a:pt x="3025" y="667"/>
                    <a:pt x="3017" y="664"/>
                  </a:cubicBezTo>
                  <a:cubicBezTo>
                    <a:pt x="3010" y="661"/>
                    <a:pt x="3031" y="648"/>
                    <a:pt x="3049" y="636"/>
                  </a:cubicBezTo>
                  <a:cubicBezTo>
                    <a:pt x="3067" y="624"/>
                    <a:pt x="3121" y="572"/>
                    <a:pt x="3167" y="563"/>
                  </a:cubicBezTo>
                  <a:cubicBezTo>
                    <a:pt x="3214" y="555"/>
                    <a:pt x="3300" y="558"/>
                    <a:pt x="3357" y="590"/>
                  </a:cubicBezTo>
                  <a:cubicBezTo>
                    <a:pt x="3413" y="622"/>
                    <a:pt x="3451" y="669"/>
                    <a:pt x="3474" y="675"/>
                  </a:cubicBezTo>
                  <a:cubicBezTo>
                    <a:pt x="3497" y="681"/>
                    <a:pt x="3499" y="689"/>
                    <a:pt x="3493" y="696"/>
                  </a:cubicBezTo>
                  <a:cubicBezTo>
                    <a:pt x="3486" y="703"/>
                    <a:pt x="3478" y="730"/>
                    <a:pt x="3483" y="731"/>
                  </a:cubicBezTo>
                  <a:cubicBezTo>
                    <a:pt x="3489" y="733"/>
                    <a:pt x="3498" y="728"/>
                    <a:pt x="3504" y="721"/>
                  </a:cubicBezTo>
                  <a:cubicBezTo>
                    <a:pt x="3510" y="715"/>
                    <a:pt x="3515" y="727"/>
                    <a:pt x="3516" y="730"/>
                  </a:cubicBezTo>
                  <a:cubicBezTo>
                    <a:pt x="3517" y="733"/>
                    <a:pt x="3540" y="757"/>
                    <a:pt x="3565" y="757"/>
                  </a:cubicBezTo>
                  <a:cubicBezTo>
                    <a:pt x="3589" y="756"/>
                    <a:pt x="3586" y="741"/>
                    <a:pt x="3566" y="737"/>
                  </a:cubicBezTo>
                  <a:cubicBezTo>
                    <a:pt x="3546" y="732"/>
                    <a:pt x="3529" y="729"/>
                    <a:pt x="3523" y="711"/>
                  </a:cubicBezTo>
                  <a:cubicBezTo>
                    <a:pt x="3517" y="693"/>
                    <a:pt x="3507" y="670"/>
                    <a:pt x="3529" y="674"/>
                  </a:cubicBezTo>
                  <a:cubicBezTo>
                    <a:pt x="3551" y="678"/>
                    <a:pt x="3579" y="679"/>
                    <a:pt x="3577" y="687"/>
                  </a:cubicBezTo>
                  <a:cubicBezTo>
                    <a:pt x="3576" y="695"/>
                    <a:pt x="3571" y="707"/>
                    <a:pt x="3593" y="706"/>
                  </a:cubicBezTo>
                  <a:cubicBezTo>
                    <a:pt x="3614" y="705"/>
                    <a:pt x="3618" y="706"/>
                    <a:pt x="3618" y="693"/>
                  </a:cubicBezTo>
                  <a:cubicBezTo>
                    <a:pt x="3654" y="693"/>
                    <a:pt x="3693" y="693"/>
                    <a:pt x="3693" y="693"/>
                  </a:cubicBezTo>
                  <a:cubicBezTo>
                    <a:pt x="3693" y="693"/>
                    <a:pt x="3693" y="715"/>
                    <a:pt x="3725" y="718"/>
                  </a:cubicBezTo>
                  <a:cubicBezTo>
                    <a:pt x="3757" y="721"/>
                    <a:pt x="3756" y="741"/>
                    <a:pt x="3770" y="743"/>
                  </a:cubicBezTo>
                  <a:cubicBezTo>
                    <a:pt x="3784" y="744"/>
                    <a:pt x="3772" y="731"/>
                    <a:pt x="3761" y="723"/>
                  </a:cubicBezTo>
                  <a:cubicBezTo>
                    <a:pt x="3751" y="714"/>
                    <a:pt x="3737" y="708"/>
                    <a:pt x="3729" y="700"/>
                  </a:cubicBezTo>
                  <a:cubicBezTo>
                    <a:pt x="3721" y="692"/>
                    <a:pt x="3715" y="684"/>
                    <a:pt x="3739" y="683"/>
                  </a:cubicBezTo>
                  <a:cubicBezTo>
                    <a:pt x="3763" y="683"/>
                    <a:pt x="3785" y="690"/>
                    <a:pt x="3817" y="701"/>
                  </a:cubicBezTo>
                  <a:cubicBezTo>
                    <a:pt x="3850" y="713"/>
                    <a:pt x="3856" y="715"/>
                    <a:pt x="3856" y="715"/>
                  </a:cubicBezTo>
                  <a:cubicBezTo>
                    <a:pt x="3856" y="685"/>
                    <a:pt x="3856" y="685"/>
                    <a:pt x="3856" y="685"/>
                  </a:cubicBezTo>
                  <a:cubicBezTo>
                    <a:pt x="3856" y="685"/>
                    <a:pt x="3811" y="669"/>
                    <a:pt x="3799" y="665"/>
                  </a:cubicBezTo>
                  <a:cubicBezTo>
                    <a:pt x="3799" y="617"/>
                    <a:pt x="3799" y="617"/>
                    <a:pt x="3799" y="617"/>
                  </a:cubicBezTo>
                  <a:cubicBezTo>
                    <a:pt x="3791" y="617"/>
                    <a:pt x="3791" y="617"/>
                    <a:pt x="3791" y="617"/>
                  </a:cubicBezTo>
                  <a:cubicBezTo>
                    <a:pt x="3791" y="630"/>
                    <a:pt x="3791" y="630"/>
                    <a:pt x="3791" y="630"/>
                  </a:cubicBezTo>
                  <a:cubicBezTo>
                    <a:pt x="3780" y="630"/>
                    <a:pt x="3780" y="630"/>
                    <a:pt x="3780" y="630"/>
                  </a:cubicBezTo>
                  <a:cubicBezTo>
                    <a:pt x="3772" y="630"/>
                    <a:pt x="3772" y="630"/>
                    <a:pt x="3772" y="630"/>
                  </a:cubicBezTo>
                  <a:cubicBezTo>
                    <a:pt x="3772" y="620"/>
                    <a:pt x="3772" y="620"/>
                    <a:pt x="3772" y="620"/>
                  </a:cubicBezTo>
                  <a:cubicBezTo>
                    <a:pt x="3766" y="620"/>
                    <a:pt x="3766" y="620"/>
                    <a:pt x="3766" y="620"/>
                  </a:cubicBezTo>
                  <a:cubicBezTo>
                    <a:pt x="3766" y="630"/>
                    <a:pt x="3766" y="630"/>
                    <a:pt x="3766" y="630"/>
                  </a:cubicBezTo>
                  <a:cubicBezTo>
                    <a:pt x="3761" y="630"/>
                    <a:pt x="3761" y="630"/>
                    <a:pt x="3761" y="630"/>
                  </a:cubicBezTo>
                  <a:cubicBezTo>
                    <a:pt x="3761" y="622"/>
                    <a:pt x="3761" y="622"/>
                    <a:pt x="3761" y="622"/>
                  </a:cubicBezTo>
                  <a:cubicBezTo>
                    <a:pt x="3758" y="622"/>
                    <a:pt x="3758" y="622"/>
                    <a:pt x="3758" y="622"/>
                  </a:cubicBezTo>
                  <a:cubicBezTo>
                    <a:pt x="3758" y="632"/>
                    <a:pt x="3758" y="632"/>
                    <a:pt x="3758" y="632"/>
                  </a:cubicBezTo>
                  <a:cubicBezTo>
                    <a:pt x="3753" y="632"/>
                    <a:pt x="3753" y="632"/>
                    <a:pt x="3753" y="632"/>
                  </a:cubicBezTo>
                  <a:cubicBezTo>
                    <a:pt x="3753" y="625"/>
                    <a:pt x="3753" y="625"/>
                    <a:pt x="3753" y="625"/>
                  </a:cubicBezTo>
                  <a:cubicBezTo>
                    <a:pt x="3749" y="625"/>
                    <a:pt x="3749" y="625"/>
                    <a:pt x="3749" y="625"/>
                  </a:cubicBezTo>
                  <a:cubicBezTo>
                    <a:pt x="3749" y="631"/>
                    <a:pt x="3749" y="631"/>
                    <a:pt x="3749" y="631"/>
                  </a:cubicBezTo>
                  <a:cubicBezTo>
                    <a:pt x="3745" y="631"/>
                    <a:pt x="3745" y="631"/>
                    <a:pt x="3745" y="631"/>
                  </a:cubicBezTo>
                  <a:cubicBezTo>
                    <a:pt x="3745" y="624"/>
                    <a:pt x="3745" y="624"/>
                    <a:pt x="3745" y="624"/>
                  </a:cubicBezTo>
                  <a:cubicBezTo>
                    <a:pt x="3741" y="624"/>
                    <a:pt x="3741" y="624"/>
                    <a:pt x="3741" y="624"/>
                  </a:cubicBezTo>
                  <a:cubicBezTo>
                    <a:pt x="3741" y="631"/>
                    <a:pt x="3741" y="631"/>
                    <a:pt x="3741" y="631"/>
                  </a:cubicBezTo>
                  <a:cubicBezTo>
                    <a:pt x="3735" y="631"/>
                    <a:pt x="3735" y="631"/>
                    <a:pt x="3735" y="631"/>
                  </a:cubicBezTo>
                  <a:cubicBezTo>
                    <a:pt x="3735" y="624"/>
                    <a:pt x="3735" y="624"/>
                    <a:pt x="3735" y="624"/>
                  </a:cubicBezTo>
                  <a:cubicBezTo>
                    <a:pt x="3731" y="624"/>
                    <a:pt x="3731" y="624"/>
                    <a:pt x="3731" y="624"/>
                  </a:cubicBezTo>
                  <a:cubicBezTo>
                    <a:pt x="3731" y="655"/>
                    <a:pt x="3731" y="655"/>
                    <a:pt x="3731" y="655"/>
                  </a:cubicBezTo>
                  <a:cubicBezTo>
                    <a:pt x="3731" y="655"/>
                    <a:pt x="3627" y="667"/>
                    <a:pt x="3584" y="660"/>
                  </a:cubicBezTo>
                  <a:cubicBezTo>
                    <a:pt x="3541" y="653"/>
                    <a:pt x="3494" y="639"/>
                    <a:pt x="3445" y="608"/>
                  </a:cubicBezTo>
                  <a:cubicBezTo>
                    <a:pt x="3396" y="576"/>
                    <a:pt x="3308" y="533"/>
                    <a:pt x="3217" y="538"/>
                  </a:cubicBezTo>
                  <a:cubicBezTo>
                    <a:pt x="3217" y="499"/>
                    <a:pt x="3217" y="488"/>
                    <a:pt x="3217" y="488"/>
                  </a:cubicBezTo>
                  <a:cubicBezTo>
                    <a:pt x="3210" y="488"/>
                    <a:pt x="3210" y="488"/>
                    <a:pt x="3210" y="488"/>
                  </a:cubicBezTo>
                  <a:cubicBezTo>
                    <a:pt x="3210" y="497"/>
                    <a:pt x="3210" y="497"/>
                    <a:pt x="3210" y="497"/>
                  </a:cubicBezTo>
                  <a:cubicBezTo>
                    <a:pt x="3206" y="497"/>
                    <a:pt x="3206" y="497"/>
                    <a:pt x="3206" y="497"/>
                  </a:cubicBezTo>
                  <a:cubicBezTo>
                    <a:pt x="3206" y="488"/>
                    <a:pt x="3206" y="488"/>
                    <a:pt x="3206" y="488"/>
                  </a:cubicBezTo>
                  <a:cubicBezTo>
                    <a:pt x="3198" y="488"/>
                    <a:pt x="3198" y="488"/>
                    <a:pt x="3198" y="488"/>
                  </a:cubicBezTo>
                  <a:cubicBezTo>
                    <a:pt x="3198" y="496"/>
                    <a:pt x="3198" y="496"/>
                    <a:pt x="3198" y="496"/>
                  </a:cubicBezTo>
                  <a:cubicBezTo>
                    <a:pt x="3194" y="496"/>
                    <a:pt x="3194" y="496"/>
                    <a:pt x="3194" y="496"/>
                  </a:cubicBezTo>
                  <a:cubicBezTo>
                    <a:pt x="3194" y="485"/>
                    <a:pt x="3194" y="485"/>
                    <a:pt x="3194" y="485"/>
                  </a:cubicBezTo>
                  <a:cubicBezTo>
                    <a:pt x="3184" y="485"/>
                    <a:pt x="3184" y="485"/>
                    <a:pt x="3184" y="485"/>
                  </a:cubicBezTo>
                  <a:cubicBezTo>
                    <a:pt x="3184" y="496"/>
                    <a:pt x="3184" y="496"/>
                    <a:pt x="3184" y="496"/>
                  </a:cubicBezTo>
                  <a:cubicBezTo>
                    <a:pt x="3181" y="496"/>
                    <a:pt x="3181" y="496"/>
                    <a:pt x="3181" y="496"/>
                  </a:cubicBezTo>
                  <a:cubicBezTo>
                    <a:pt x="3181" y="485"/>
                    <a:pt x="3181" y="485"/>
                    <a:pt x="3181" y="485"/>
                  </a:cubicBezTo>
                  <a:cubicBezTo>
                    <a:pt x="3177" y="485"/>
                    <a:pt x="3177" y="485"/>
                    <a:pt x="3177" y="485"/>
                  </a:cubicBezTo>
                  <a:cubicBezTo>
                    <a:pt x="3177" y="497"/>
                    <a:pt x="3177" y="497"/>
                    <a:pt x="3177" y="497"/>
                  </a:cubicBezTo>
                  <a:cubicBezTo>
                    <a:pt x="3169" y="497"/>
                    <a:pt x="3169" y="497"/>
                    <a:pt x="3169" y="497"/>
                  </a:cubicBezTo>
                  <a:cubicBezTo>
                    <a:pt x="3169" y="487"/>
                    <a:pt x="3169" y="487"/>
                    <a:pt x="3169" y="487"/>
                  </a:cubicBezTo>
                  <a:cubicBezTo>
                    <a:pt x="3165" y="487"/>
                    <a:pt x="3165" y="487"/>
                    <a:pt x="3165" y="487"/>
                  </a:cubicBezTo>
                  <a:cubicBezTo>
                    <a:pt x="3165" y="498"/>
                    <a:pt x="3165" y="498"/>
                    <a:pt x="3165" y="498"/>
                  </a:cubicBezTo>
                  <a:cubicBezTo>
                    <a:pt x="3161" y="498"/>
                    <a:pt x="3161" y="498"/>
                    <a:pt x="3161" y="498"/>
                  </a:cubicBezTo>
                  <a:cubicBezTo>
                    <a:pt x="3161" y="487"/>
                    <a:pt x="3161" y="487"/>
                    <a:pt x="3161" y="487"/>
                  </a:cubicBezTo>
                  <a:cubicBezTo>
                    <a:pt x="3155" y="487"/>
                    <a:pt x="3155" y="487"/>
                    <a:pt x="3155" y="487"/>
                  </a:cubicBezTo>
                  <a:cubicBezTo>
                    <a:pt x="3155" y="499"/>
                    <a:pt x="3155" y="499"/>
                    <a:pt x="3155" y="499"/>
                  </a:cubicBezTo>
                  <a:cubicBezTo>
                    <a:pt x="3150" y="499"/>
                    <a:pt x="3150" y="499"/>
                    <a:pt x="3150" y="499"/>
                  </a:cubicBezTo>
                  <a:cubicBezTo>
                    <a:pt x="3150" y="488"/>
                    <a:pt x="3150" y="488"/>
                    <a:pt x="3150" y="488"/>
                  </a:cubicBezTo>
                  <a:cubicBezTo>
                    <a:pt x="3144" y="488"/>
                    <a:pt x="3144" y="488"/>
                    <a:pt x="3144" y="488"/>
                  </a:cubicBezTo>
                  <a:cubicBezTo>
                    <a:pt x="3144" y="530"/>
                    <a:pt x="3144" y="530"/>
                    <a:pt x="3144" y="530"/>
                  </a:cubicBezTo>
                  <a:cubicBezTo>
                    <a:pt x="3144" y="530"/>
                    <a:pt x="3078" y="571"/>
                    <a:pt x="3028" y="609"/>
                  </a:cubicBezTo>
                  <a:cubicBezTo>
                    <a:pt x="2978" y="648"/>
                    <a:pt x="2944" y="649"/>
                    <a:pt x="2901" y="633"/>
                  </a:cubicBezTo>
                  <a:cubicBezTo>
                    <a:pt x="2858" y="617"/>
                    <a:pt x="2802" y="582"/>
                    <a:pt x="2749" y="565"/>
                  </a:cubicBezTo>
                  <a:cubicBezTo>
                    <a:pt x="2709" y="550"/>
                    <a:pt x="2699" y="551"/>
                    <a:pt x="2698" y="541"/>
                  </a:cubicBezTo>
                  <a:cubicBezTo>
                    <a:pt x="2698" y="502"/>
                    <a:pt x="2698" y="502"/>
                    <a:pt x="2698" y="502"/>
                  </a:cubicBezTo>
                  <a:cubicBezTo>
                    <a:pt x="2691" y="502"/>
                    <a:pt x="2691" y="502"/>
                    <a:pt x="2691" y="502"/>
                  </a:cubicBezTo>
                  <a:cubicBezTo>
                    <a:pt x="2691" y="515"/>
                    <a:pt x="2691" y="515"/>
                    <a:pt x="2691" y="515"/>
                  </a:cubicBezTo>
                  <a:cubicBezTo>
                    <a:pt x="2685" y="515"/>
                    <a:pt x="2685" y="515"/>
                    <a:pt x="2685" y="515"/>
                  </a:cubicBezTo>
                  <a:cubicBezTo>
                    <a:pt x="2685" y="499"/>
                    <a:pt x="2685" y="499"/>
                    <a:pt x="2685" y="499"/>
                  </a:cubicBezTo>
                  <a:cubicBezTo>
                    <a:pt x="2677" y="499"/>
                    <a:pt x="2677" y="499"/>
                    <a:pt x="2677" y="499"/>
                  </a:cubicBezTo>
                  <a:cubicBezTo>
                    <a:pt x="2677" y="516"/>
                    <a:pt x="2677" y="516"/>
                    <a:pt x="2677" y="516"/>
                  </a:cubicBezTo>
                  <a:cubicBezTo>
                    <a:pt x="2674" y="516"/>
                    <a:pt x="2674" y="516"/>
                    <a:pt x="2674" y="516"/>
                  </a:cubicBezTo>
                  <a:cubicBezTo>
                    <a:pt x="2674" y="500"/>
                    <a:pt x="2674" y="500"/>
                    <a:pt x="2674" y="500"/>
                  </a:cubicBezTo>
                  <a:cubicBezTo>
                    <a:pt x="2665" y="500"/>
                    <a:pt x="2665" y="500"/>
                    <a:pt x="2665" y="500"/>
                  </a:cubicBezTo>
                  <a:cubicBezTo>
                    <a:pt x="2665" y="516"/>
                    <a:pt x="2665" y="516"/>
                    <a:pt x="2665" y="516"/>
                  </a:cubicBezTo>
                  <a:cubicBezTo>
                    <a:pt x="2661" y="516"/>
                    <a:pt x="2661" y="516"/>
                    <a:pt x="2661" y="516"/>
                  </a:cubicBezTo>
                  <a:cubicBezTo>
                    <a:pt x="2661" y="500"/>
                    <a:pt x="2661" y="500"/>
                    <a:pt x="2661" y="500"/>
                  </a:cubicBezTo>
                  <a:cubicBezTo>
                    <a:pt x="2653" y="500"/>
                    <a:pt x="2653" y="500"/>
                    <a:pt x="2653" y="500"/>
                  </a:cubicBezTo>
                  <a:cubicBezTo>
                    <a:pt x="2653" y="515"/>
                    <a:pt x="2653" y="515"/>
                    <a:pt x="2653" y="515"/>
                  </a:cubicBezTo>
                  <a:cubicBezTo>
                    <a:pt x="2649" y="515"/>
                    <a:pt x="2649" y="515"/>
                    <a:pt x="2649" y="515"/>
                  </a:cubicBezTo>
                  <a:cubicBezTo>
                    <a:pt x="2649" y="500"/>
                    <a:pt x="2649" y="500"/>
                    <a:pt x="2649" y="500"/>
                  </a:cubicBezTo>
                  <a:cubicBezTo>
                    <a:pt x="2641" y="500"/>
                    <a:pt x="2641" y="500"/>
                    <a:pt x="2641" y="500"/>
                  </a:cubicBezTo>
                  <a:cubicBezTo>
                    <a:pt x="2641" y="515"/>
                    <a:pt x="2641" y="515"/>
                    <a:pt x="2641" y="515"/>
                  </a:cubicBezTo>
                  <a:cubicBezTo>
                    <a:pt x="2637" y="515"/>
                    <a:pt x="2637" y="515"/>
                    <a:pt x="2637" y="515"/>
                  </a:cubicBezTo>
                  <a:cubicBezTo>
                    <a:pt x="2637" y="503"/>
                    <a:pt x="2637" y="503"/>
                    <a:pt x="2637" y="503"/>
                  </a:cubicBezTo>
                  <a:cubicBezTo>
                    <a:pt x="2630" y="503"/>
                    <a:pt x="2630" y="503"/>
                    <a:pt x="2630" y="503"/>
                  </a:cubicBezTo>
                  <a:cubicBezTo>
                    <a:pt x="2630" y="515"/>
                    <a:pt x="2630" y="515"/>
                    <a:pt x="2630" y="515"/>
                  </a:cubicBezTo>
                  <a:cubicBezTo>
                    <a:pt x="2625" y="515"/>
                    <a:pt x="2625" y="515"/>
                    <a:pt x="2625" y="515"/>
                  </a:cubicBezTo>
                  <a:cubicBezTo>
                    <a:pt x="2625" y="503"/>
                    <a:pt x="2625" y="503"/>
                    <a:pt x="2625" y="503"/>
                  </a:cubicBezTo>
                  <a:cubicBezTo>
                    <a:pt x="2617" y="503"/>
                    <a:pt x="2617" y="503"/>
                    <a:pt x="2617" y="503"/>
                  </a:cubicBezTo>
                  <a:cubicBezTo>
                    <a:pt x="2617" y="559"/>
                    <a:pt x="2617" y="559"/>
                    <a:pt x="2617" y="559"/>
                  </a:cubicBezTo>
                  <a:cubicBezTo>
                    <a:pt x="2617" y="559"/>
                    <a:pt x="2572" y="565"/>
                    <a:pt x="2528" y="581"/>
                  </a:cubicBezTo>
                  <a:cubicBezTo>
                    <a:pt x="2484" y="597"/>
                    <a:pt x="2455" y="629"/>
                    <a:pt x="2411" y="633"/>
                  </a:cubicBezTo>
                  <a:cubicBezTo>
                    <a:pt x="2368" y="638"/>
                    <a:pt x="2315" y="633"/>
                    <a:pt x="2315" y="633"/>
                  </a:cubicBezTo>
                  <a:cubicBezTo>
                    <a:pt x="2315" y="633"/>
                    <a:pt x="2266" y="585"/>
                    <a:pt x="2216" y="521"/>
                  </a:cubicBezTo>
                  <a:cubicBezTo>
                    <a:pt x="2166" y="457"/>
                    <a:pt x="2153" y="433"/>
                    <a:pt x="2137" y="423"/>
                  </a:cubicBezTo>
                  <a:cubicBezTo>
                    <a:pt x="2137" y="401"/>
                    <a:pt x="2137" y="332"/>
                    <a:pt x="2137" y="332"/>
                  </a:cubicBezTo>
                  <a:cubicBezTo>
                    <a:pt x="2125" y="332"/>
                    <a:pt x="2125" y="332"/>
                    <a:pt x="2125" y="332"/>
                  </a:cubicBezTo>
                  <a:cubicBezTo>
                    <a:pt x="2125" y="348"/>
                    <a:pt x="2125" y="348"/>
                    <a:pt x="2125" y="348"/>
                  </a:cubicBezTo>
                  <a:cubicBezTo>
                    <a:pt x="2117" y="348"/>
                    <a:pt x="2117" y="348"/>
                    <a:pt x="2117" y="348"/>
                  </a:cubicBezTo>
                  <a:cubicBezTo>
                    <a:pt x="2117" y="330"/>
                    <a:pt x="2117" y="330"/>
                    <a:pt x="2117" y="330"/>
                  </a:cubicBezTo>
                  <a:cubicBezTo>
                    <a:pt x="2105" y="330"/>
                    <a:pt x="2105" y="330"/>
                    <a:pt x="2105" y="330"/>
                  </a:cubicBezTo>
                  <a:cubicBezTo>
                    <a:pt x="2105" y="346"/>
                    <a:pt x="2105" y="346"/>
                    <a:pt x="2105" y="346"/>
                  </a:cubicBezTo>
                  <a:cubicBezTo>
                    <a:pt x="2097" y="346"/>
                    <a:pt x="2097" y="346"/>
                    <a:pt x="2097" y="346"/>
                  </a:cubicBezTo>
                  <a:cubicBezTo>
                    <a:pt x="2097" y="328"/>
                    <a:pt x="2097" y="328"/>
                    <a:pt x="2097" y="328"/>
                  </a:cubicBezTo>
                  <a:cubicBezTo>
                    <a:pt x="2082" y="328"/>
                    <a:pt x="2082" y="328"/>
                    <a:pt x="2082" y="328"/>
                  </a:cubicBezTo>
                  <a:cubicBezTo>
                    <a:pt x="2082" y="344"/>
                    <a:pt x="2082" y="344"/>
                    <a:pt x="2082" y="344"/>
                  </a:cubicBezTo>
                  <a:cubicBezTo>
                    <a:pt x="2073" y="344"/>
                    <a:pt x="2073" y="344"/>
                    <a:pt x="2073" y="344"/>
                  </a:cubicBezTo>
                  <a:cubicBezTo>
                    <a:pt x="2073" y="330"/>
                    <a:pt x="2073" y="330"/>
                    <a:pt x="2073" y="330"/>
                  </a:cubicBezTo>
                  <a:cubicBezTo>
                    <a:pt x="2058" y="330"/>
                    <a:pt x="2058" y="330"/>
                    <a:pt x="2058" y="330"/>
                  </a:cubicBezTo>
                  <a:cubicBezTo>
                    <a:pt x="2058" y="348"/>
                    <a:pt x="2058" y="348"/>
                    <a:pt x="2058" y="348"/>
                  </a:cubicBezTo>
                  <a:cubicBezTo>
                    <a:pt x="2049" y="348"/>
                    <a:pt x="2049" y="348"/>
                    <a:pt x="2049" y="348"/>
                  </a:cubicBezTo>
                  <a:cubicBezTo>
                    <a:pt x="2049" y="332"/>
                    <a:pt x="2049" y="332"/>
                    <a:pt x="2049" y="332"/>
                  </a:cubicBezTo>
                  <a:cubicBezTo>
                    <a:pt x="2037" y="332"/>
                    <a:pt x="2037" y="332"/>
                    <a:pt x="2037" y="332"/>
                  </a:cubicBezTo>
                  <a:cubicBezTo>
                    <a:pt x="2037" y="349"/>
                    <a:pt x="2037" y="349"/>
                    <a:pt x="2037" y="349"/>
                  </a:cubicBezTo>
                  <a:cubicBezTo>
                    <a:pt x="2029" y="349"/>
                    <a:pt x="2029" y="349"/>
                    <a:pt x="2029" y="349"/>
                  </a:cubicBezTo>
                  <a:cubicBezTo>
                    <a:pt x="2029" y="334"/>
                    <a:pt x="2029" y="334"/>
                    <a:pt x="2029" y="334"/>
                  </a:cubicBezTo>
                  <a:cubicBezTo>
                    <a:pt x="2016" y="334"/>
                    <a:pt x="2016" y="334"/>
                    <a:pt x="2016" y="334"/>
                  </a:cubicBezTo>
                  <a:cubicBezTo>
                    <a:pt x="2016" y="348"/>
                    <a:pt x="2016" y="348"/>
                    <a:pt x="2016" y="348"/>
                  </a:cubicBezTo>
                  <a:cubicBezTo>
                    <a:pt x="2009" y="348"/>
                    <a:pt x="2009" y="348"/>
                    <a:pt x="2009" y="348"/>
                  </a:cubicBezTo>
                  <a:cubicBezTo>
                    <a:pt x="2009" y="332"/>
                    <a:pt x="2009" y="332"/>
                    <a:pt x="2009" y="332"/>
                  </a:cubicBezTo>
                  <a:cubicBezTo>
                    <a:pt x="1998" y="332"/>
                    <a:pt x="1998" y="332"/>
                    <a:pt x="1998" y="332"/>
                  </a:cubicBezTo>
                  <a:cubicBezTo>
                    <a:pt x="1998" y="390"/>
                    <a:pt x="1998" y="390"/>
                    <a:pt x="1998" y="390"/>
                  </a:cubicBezTo>
                  <a:cubicBezTo>
                    <a:pt x="1998" y="390"/>
                    <a:pt x="1950" y="394"/>
                    <a:pt x="1902" y="437"/>
                  </a:cubicBezTo>
                  <a:cubicBezTo>
                    <a:pt x="1854" y="479"/>
                    <a:pt x="1853" y="504"/>
                    <a:pt x="1791" y="513"/>
                  </a:cubicBezTo>
                  <a:cubicBezTo>
                    <a:pt x="1729" y="522"/>
                    <a:pt x="1676" y="493"/>
                    <a:pt x="1644" y="474"/>
                  </a:cubicBezTo>
                  <a:cubicBezTo>
                    <a:pt x="1611" y="454"/>
                    <a:pt x="1556" y="417"/>
                    <a:pt x="1504" y="412"/>
                  </a:cubicBezTo>
                  <a:cubicBezTo>
                    <a:pt x="1504" y="363"/>
                    <a:pt x="1504" y="363"/>
                    <a:pt x="1504" y="363"/>
                  </a:cubicBezTo>
                  <a:cubicBezTo>
                    <a:pt x="1494" y="363"/>
                    <a:pt x="1494" y="363"/>
                    <a:pt x="1494" y="363"/>
                  </a:cubicBezTo>
                  <a:cubicBezTo>
                    <a:pt x="1494" y="379"/>
                    <a:pt x="1494" y="379"/>
                    <a:pt x="1494" y="379"/>
                  </a:cubicBezTo>
                  <a:cubicBezTo>
                    <a:pt x="1489" y="379"/>
                    <a:pt x="1489" y="379"/>
                    <a:pt x="1489" y="379"/>
                  </a:cubicBezTo>
                  <a:cubicBezTo>
                    <a:pt x="1489" y="362"/>
                    <a:pt x="1489" y="362"/>
                    <a:pt x="1489" y="362"/>
                  </a:cubicBezTo>
                  <a:cubicBezTo>
                    <a:pt x="1480" y="362"/>
                    <a:pt x="1480" y="362"/>
                    <a:pt x="1480" y="362"/>
                  </a:cubicBezTo>
                  <a:cubicBezTo>
                    <a:pt x="1480" y="380"/>
                    <a:pt x="1480" y="380"/>
                    <a:pt x="1480" y="380"/>
                  </a:cubicBezTo>
                  <a:cubicBezTo>
                    <a:pt x="1472" y="380"/>
                    <a:pt x="1472" y="380"/>
                    <a:pt x="1472" y="380"/>
                  </a:cubicBezTo>
                  <a:cubicBezTo>
                    <a:pt x="1472" y="359"/>
                    <a:pt x="1472" y="359"/>
                    <a:pt x="1472" y="359"/>
                  </a:cubicBezTo>
                  <a:cubicBezTo>
                    <a:pt x="1462" y="359"/>
                    <a:pt x="1462" y="359"/>
                    <a:pt x="1462" y="359"/>
                  </a:cubicBezTo>
                  <a:cubicBezTo>
                    <a:pt x="1462" y="376"/>
                    <a:pt x="1462" y="376"/>
                    <a:pt x="1462" y="376"/>
                  </a:cubicBezTo>
                  <a:cubicBezTo>
                    <a:pt x="1453" y="376"/>
                    <a:pt x="1453" y="376"/>
                    <a:pt x="1453" y="376"/>
                  </a:cubicBezTo>
                  <a:cubicBezTo>
                    <a:pt x="1453" y="359"/>
                    <a:pt x="1453" y="359"/>
                    <a:pt x="1453" y="359"/>
                  </a:cubicBezTo>
                  <a:cubicBezTo>
                    <a:pt x="1444" y="359"/>
                    <a:pt x="1444" y="359"/>
                    <a:pt x="1444" y="359"/>
                  </a:cubicBezTo>
                  <a:cubicBezTo>
                    <a:pt x="1444" y="375"/>
                    <a:pt x="1444" y="375"/>
                    <a:pt x="1444" y="375"/>
                  </a:cubicBezTo>
                  <a:cubicBezTo>
                    <a:pt x="1436" y="375"/>
                    <a:pt x="1436" y="375"/>
                    <a:pt x="1436" y="375"/>
                  </a:cubicBezTo>
                  <a:cubicBezTo>
                    <a:pt x="1436" y="361"/>
                    <a:pt x="1436" y="361"/>
                    <a:pt x="1436" y="361"/>
                  </a:cubicBezTo>
                  <a:cubicBezTo>
                    <a:pt x="1429" y="361"/>
                    <a:pt x="1429" y="361"/>
                    <a:pt x="1429" y="361"/>
                  </a:cubicBezTo>
                  <a:cubicBezTo>
                    <a:pt x="1429" y="377"/>
                    <a:pt x="1429" y="377"/>
                    <a:pt x="1429" y="377"/>
                  </a:cubicBezTo>
                  <a:cubicBezTo>
                    <a:pt x="1420" y="377"/>
                    <a:pt x="1420" y="377"/>
                    <a:pt x="1420" y="377"/>
                  </a:cubicBezTo>
                  <a:cubicBezTo>
                    <a:pt x="1420" y="364"/>
                    <a:pt x="1420" y="364"/>
                    <a:pt x="1420" y="364"/>
                  </a:cubicBezTo>
                  <a:cubicBezTo>
                    <a:pt x="1413" y="364"/>
                    <a:pt x="1413" y="364"/>
                    <a:pt x="1413" y="364"/>
                  </a:cubicBezTo>
                  <a:cubicBezTo>
                    <a:pt x="1413" y="381"/>
                    <a:pt x="1413" y="381"/>
                    <a:pt x="1413" y="381"/>
                  </a:cubicBezTo>
                  <a:cubicBezTo>
                    <a:pt x="1409" y="381"/>
                    <a:pt x="1409" y="381"/>
                    <a:pt x="1409" y="381"/>
                  </a:cubicBezTo>
                  <a:cubicBezTo>
                    <a:pt x="1409" y="367"/>
                    <a:pt x="1409" y="367"/>
                    <a:pt x="1409" y="367"/>
                  </a:cubicBezTo>
                  <a:cubicBezTo>
                    <a:pt x="1397" y="367"/>
                    <a:pt x="1397" y="367"/>
                    <a:pt x="1397" y="367"/>
                  </a:cubicBezTo>
                  <a:cubicBezTo>
                    <a:pt x="1397" y="392"/>
                    <a:pt x="1397" y="392"/>
                    <a:pt x="1397" y="392"/>
                  </a:cubicBezTo>
                  <a:cubicBezTo>
                    <a:pt x="1397" y="392"/>
                    <a:pt x="1322" y="402"/>
                    <a:pt x="1301" y="466"/>
                  </a:cubicBezTo>
                  <a:cubicBezTo>
                    <a:pt x="1301" y="503"/>
                    <a:pt x="1301" y="575"/>
                    <a:pt x="1301" y="575"/>
                  </a:cubicBezTo>
                  <a:cubicBezTo>
                    <a:pt x="1266" y="575"/>
                    <a:pt x="1266" y="575"/>
                    <a:pt x="1266" y="575"/>
                  </a:cubicBezTo>
                  <a:cubicBezTo>
                    <a:pt x="1266" y="575"/>
                    <a:pt x="1248" y="577"/>
                    <a:pt x="1226" y="593"/>
                  </a:cubicBezTo>
                  <a:cubicBezTo>
                    <a:pt x="1220" y="589"/>
                    <a:pt x="1210" y="578"/>
                    <a:pt x="1205" y="575"/>
                  </a:cubicBezTo>
                  <a:cubicBezTo>
                    <a:pt x="1201" y="572"/>
                    <a:pt x="1194" y="582"/>
                    <a:pt x="1203" y="591"/>
                  </a:cubicBezTo>
                  <a:cubicBezTo>
                    <a:pt x="1212" y="600"/>
                    <a:pt x="1216" y="607"/>
                    <a:pt x="1215" y="620"/>
                  </a:cubicBezTo>
                  <a:cubicBezTo>
                    <a:pt x="1215" y="633"/>
                    <a:pt x="1220" y="639"/>
                    <a:pt x="1235" y="650"/>
                  </a:cubicBezTo>
                  <a:cubicBezTo>
                    <a:pt x="1250" y="662"/>
                    <a:pt x="1252" y="682"/>
                    <a:pt x="1252" y="688"/>
                  </a:cubicBezTo>
                  <a:cubicBezTo>
                    <a:pt x="1251" y="693"/>
                    <a:pt x="1256" y="699"/>
                    <a:pt x="1261" y="699"/>
                  </a:cubicBezTo>
                  <a:cubicBezTo>
                    <a:pt x="1266" y="699"/>
                    <a:pt x="1278" y="696"/>
                    <a:pt x="1298" y="757"/>
                  </a:cubicBezTo>
                  <a:cubicBezTo>
                    <a:pt x="1298" y="768"/>
                    <a:pt x="1279" y="772"/>
                    <a:pt x="1271" y="767"/>
                  </a:cubicBezTo>
                  <a:cubicBezTo>
                    <a:pt x="1262" y="762"/>
                    <a:pt x="1249" y="765"/>
                    <a:pt x="1256" y="787"/>
                  </a:cubicBezTo>
                  <a:cubicBezTo>
                    <a:pt x="1264" y="809"/>
                    <a:pt x="1254" y="801"/>
                    <a:pt x="1249" y="794"/>
                  </a:cubicBezTo>
                  <a:cubicBezTo>
                    <a:pt x="1244" y="786"/>
                    <a:pt x="1248" y="774"/>
                    <a:pt x="1236" y="775"/>
                  </a:cubicBezTo>
                  <a:cubicBezTo>
                    <a:pt x="1224" y="775"/>
                    <a:pt x="1229" y="767"/>
                    <a:pt x="1239" y="759"/>
                  </a:cubicBezTo>
                  <a:cubicBezTo>
                    <a:pt x="1249" y="751"/>
                    <a:pt x="1256" y="737"/>
                    <a:pt x="1250" y="724"/>
                  </a:cubicBezTo>
                  <a:cubicBezTo>
                    <a:pt x="1245" y="710"/>
                    <a:pt x="1220" y="676"/>
                    <a:pt x="1205" y="663"/>
                  </a:cubicBezTo>
                  <a:cubicBezTo>
                    <a:pt x="1190" y="650"/>
                    <a:pt x="1181" y="651"/>
                    <a:pt x="1175" y="655"/>
                  </a:cubicBezTo>
                  <a:cubicBezTo>
                    <a:pt x="1170" y="658"/>
                    <a:pt x="1164" y="650"/>
                    <a:pt x="1161" y="640"/>
                  </a:cubicBezTo>
                  <a:cubicBezTo>
                    <a:pt x="1158" y="630"/>
                    <a:pt x="1144" y="624"/>
                    <a:pt x="1112" y="610"/>
                  </a:cubicBezTo>
                  <a:cubicBezTo>
                    <a:pt x="1081" y="595"/>
                    <a:pt x="1047" y="584"/>
                    <a:pt x="1016" y="581"/>
                  </a:cubicBezTo>
                  <a:cubicBezTo>
                    <a:pt x="985" y="578"/>
                    <a:pt x="931" y="566"/>
                    <a:pt x="910" y="548"/>
                  </a:cubicBezTo>
                  <a:cubicBezTo>
                    <a:pt x="906" y="543"/>
                    <a:pt x="911" y="528"/>
                    <a:pt x="945" y="526"/>
                  </a:cubicBezTo>
                  <a:cubicBezTo>
                    <a:pt x="978" y="524"/>
                    <a:pt x="1002" y="538"/>
                    <a:pt x="1016" y="548"/>
                  </a:cubicBezTo>
                  <a:cubicBezTo>
                    <a:pt x="1031" y="557"/>
                    <a:pt x="1048" y="563"/>
                    <a:pt x="1084" y="564"/>
                  </a:cubicBezTo>
                  <a:cubicBezTo>
                    <a:pt x="1120" y="565"/>
                    <a:pt x="1123" y="566"/>
                    <a:pt x="1137" y="574"/>
                  </a:cubicBezTo>
                  <a:cubicBezTo>
                    <a:pt x="1151" y="582"/>
                    <a:pt x="1169" y="578"/>
                    <a:pt x="1181" y="573"/>
                  </a:cubicBezTo>
                  <a:cubicBezTo>
                    <a:pt x="1193" y="568"/>
                    <a:pt x="1190" y="567"/>
                    <a:pt x="1173" y="565"/>
                  </a:cubicBezTo>
                  <a:cubicBezTo>
                    <a:pt x="1157" y="562"/>
                    <a:pt x="1149" y="569"/>
                    <a:pt x="1142" y="550"/>
                  </a:cubicBezTo>
                  <a:cubicBezTo>
                    <a:pt x="1134" y="531"/>
                    <a:pt x="1132" y="524"/>
                    <a:pt x="1127" y="532"/>
                  </a:cubicBezTo>
                  <a:cubicBezTo>
                    <a:pt x="1121" y="541"/>
                    <a:pt x="1116" y="527"/>
                    <a:pt x="1119" y="511"/>
                  </a:cubicBezTo>
                  <a:cubicBezTo>
                    <a:pt x="1121" y="494"/>
                    <a:pt x="1122" y="474"/>
                    <a:pt x="1142" y="476"/>
                  </a:cubicBezTo>
                  <a:cubicBezTo>
                    <a:pt x="1162" y="478"/>
                    <a:pt x="1174" y="473"/>
                    <a:pt x="1187" y="483"/>
                  </a:cubicBezTo>
                  <a:cubicBezTo>
                    <a:pt x="1200" y="492"/>
                    <a:pt x="1201" y="477"/>
                    <a:pt x="1189" y="467"/>
                  </a:cubicBezTo>
                  <a:cubicBezTo>
                    <a:pt x="1178" y="458"/>
                    <a:pt x="1164" y="447"/>
                    <a:pt x="1180" y="440"/>
                  </a:cubicBezTo>
                  <a:cubicBezTo>
                    <a:pt x="1195" y="433"/>
                    <a:pt x="1200" y="435"/>
                    <a:pt x="1206" y="434"/>
                  </a:cubicBezTo>
                  <a:cubicBezTo>
                    <a:pt x="1213" y="434"/>
                    <a:pt x="1223" y="426"/>
                    <a:pt x="1225" y="423"/>
                  </a:cubicBezTo>
                  <a:cubicBezTo>
                    <a:pt x="1227" y="419"/>
                    <a:pt x="1248" y="422"/>
                    <a:pt x="1258" y="422"/>
                  </a:cubicBezTo>
                  <a:cubicBezTo>
                    <a:pt x="1269" y="422"/>
                    <a:pt x="1272" y="431"/>
                    <a:pt x="1265" y="439"/>
                  </a:cubicBezTo>
                  <a:cubicBezTo>
                    <a:pt x="1257" y="447"/>
                    <a:pt x="1246" y="456"/>
                    <a:pt x="1247" y="491"/>
                  </a:cubicBezTo>
                  <a:cubicBezTo>
                    <a:pt x="1248" y="504"/>
                    <a:pt x="1261" y="505"/>
                    <a:pt x="1262" y="483"/>
                  </a:cubicBezTo>
                  <a:cubicBezTo>
                    <a:pt x="1262" y="462"/>
                    <a:pt x="1273" y="436"/>
                    <a:pt x="1301" y="412"/>
                  </a:cubicBezTo>
                  <a:cubicBezTo>
                    <a:pt x="1258" y="412"/>
                    <a:pt x="1216" y="412"/>
                    <a:pt x="1216" y="412"/>
                  </a:cubicBezTo>
                  <a:cubicBezTo>
                    <a:pt x="1216" y="412"/>
                    <a:pt x="1201" y="423"/>
                    <a:pt x="1183" y="425"/>
                  </a:cubicBezTo>
                  <a:cubicBezTo>
                    <a:pt x="1166" y="427"/>
                    <a:pt x="1163" y="443"/>
                    <a:pt x="1163" y="451"/>
                  </a:cubicBezTo>
                  <a:cubicBezTo>
                    <a:pt x="1159" y="454"/>
                    <a:pt x="1151" y="453"/>
                    <a:pt x="1150" y="444"/>
                  </a:cubicBezTo>
                  <a:cubicBezTo>
                    <a:pt x="1149" y="435"/>
                    <a:pt x="1137" y="448"/>
                    <a:pt x="1132" y="461"/>
                  </a:cubicBezTo>
                  <a:cubicBezTo>
                    <a:pt x="1126" y="473"/>
                    <a:pt x="1123" y="480"/>
                    <a:pt x="1115" y="480"/>
                  </a:cubicBezTo>
                  <a:cubicBezTo>
                    <a:pt x="1108" y="480"/>
                    <a:pt x="1111" y="454"/>
                    <a:pt x="1103" y="453"/>
                  </a:cubicBezTo>
                  <a:cubicBezTo>
                    <a:pt x="1096" y="453"/>
                    <a:pt x="1102" y="471"/>
                    <a:pt x="1096" y="470"/>
                  </a:cubicBezTo>
                  <a:cubicBezTo>
                    <a:pt x="1091" y="470"/>
                    <a:pt x="1093" y="423"/>
                    <a:pt x="1071" y="396"/>
                  </a:cubicBezTo>
                  <a:cubicBezTo>
                    <a:pt x="1067" y="390"/>
                    <a:pt x="1062" y="398"/>
                    <a:pt x="1062" y="406"/>
                  </a:cubicBezTo>
                  <a:cubicBezTo>
                    <a:pt x="1062" y="414"/>
                    <a:pt x="1056" y="414"/>
                    <a:pt x="1056" y="400"/>
                  </a:cubicBezTo>
                  <a:cubicBezTo>
                    <a:pt x="1056" y="387"/>
                    <a:pt x="1058" y="371"/>
                    <a:pt x="1046" y="356"/>
                  </a:cubicBezTo>
                  <a:cubicBezTo>
                    <a:pt x="1033" y="340"/>
                    <a:pt x="1032" y="334"/>
                    <a:pt x="1030" y="341"/>
                  </a:cubicBezTo>
                  <a:cubicBezTo>
                    <a:pt x="1028" y="347"/>
                    <a:pt x="1024" y="345"/>
                    <a:pt x="1022" y="327"/>
                  </a:cubicBezTo>
                  <a:cubicBezTo>
                    <a:pt x="1021" y="308"/>
                    <a:pt x="1008" y="304"/>
                    <a:pt x="1002" y="296"/>
                  </a:cubicBezTo>
                  <a:cubicBezTo>
                    <a:pt x="997" y="289"/>
                    <a:pt x="991" y="286"/>
                    <a:pt x="991" y="297"/>
                  </a:cubicBezTo>
                  <a:cubicBezTo>
                    <a:pt x="991" y="309"/>
                    <a:pt x="981" y="308"/>
                    <a:pt x="979" y="287"/>
                  </a:cubicBezTo>
                  <a:cubicBezTo>
                    <a:pt x="978" y="266"/>
                    <a:pt x="973" y="234"/>
                    <a:pt x="960" y="225"/>
                  </a:cubicBezTo>
                  <a:cubicBezTo>
                    <a:pt x="952" y="219"/>
                    <a:pt x="953" y="236"/>
                    <a:pt x="947" y="235"/>
                  </a:cubicBezTo>
                  <a:cubicBezTo>
                    <a:pt x="941" y="234"/>
                    <a:pt x="944" y="220"/>
                    <a:pt x="944" y="194"/>
                  </a:cubicBezTo>
                  <a:cubicBezTo>
                    <a:pt x="944" y="167"/>
                    <a:pt x="944" y="88"/>
                    <a:pt x="944" y="88"/>
                  </a:cubicBezTo>
                  <a:cubicBezTo>
                    <a:pt x="734" y="0"/>
                    <a:pt x="734" y="0"/>
                    <a:pt x="734" y="0"/>
                  </a:cubicBezTo>
                  <a:cubicBezTo>
                    <a:pt x="734" y="244"/>
                    <a:pt x="734" y="244"/>
                    <a:pt x="734" y="244"/>
                  </a:cubicBezTo>
                  <a:cubicBezTo>
                    <a:pt x="945" y="339"/>
                    <a:pt x="945" y="339"/>
                    <a:pt x="945" y="339"/>
                  </a:cubicBezTo>
                  <a:cubicBezTo>
                    <a:pt x="969" y="367"/>
                    <a:pt x="969" y="367"/>
                    <a:pt x="969" y="367"/>
                  </a:cubicBezTo>
                  <a:cubicBezTo>
                    <a:pt x="968" y="376"/>
                    <a:pt x="968" y="376"/>
                    <a:pt x="968" y="376"/>
                  </a:cubicBezTo>
                  <a:cubicBezTo>
                    <a:pt x="943" y="350"/>
                    <a:pt x="943" y="350"/>
                    <a:pt x="943" y="350"/>
                  </a:cubicBezTo>
                  <a:cubicBezTo>
                    <a:pt x="735" y="260"/>
                    <a:pt x="735" y="260"/>
                    <a:pt x="735" y="260"/>
                  </a:cubicBezTo>
                  <a:cubicBezTo>
                    <a:pt x="621" y="280"/>
                    <a:pt x="621" y="280"/>
                    <a:pt x="621" y="280"/>
                  </a:cubicBezTo>
                  <a:cubicBezTo>
                    <a:pt x="621" y="265"/>
                    <a:pt x="621" y="265"/>
                    <a:pt x="621" y="265"/>
                  </a:cubicBezTo>
                  <a:cubicBezTo>
                    <a:pt x="718" y="242"/>
                    <a:pt x="718" y="242"/>
                    <a:pt x="718" y="242"/>
                  </a:cubicBezTo>
                  <a:cubicBezTo>
                    <a:pt x="718" y="3"/>
                    <a:pt x="718" y="3"/>
                    <a:pt x="718" y="3"/>
                  </a:cubicBezTo>
                  <a:cubicBezTo>
                    <a:pt x="484" y="100"/>
                    <a:pt x="484" y="100"/>
                    <a:pt x="484" y="100"/>
                  </a:cubicBezTo>
                  <a:cubicBezTo>
                    <a:pt x="473" y="197"/>
                    <a:pt x="473" y="197"/>
                    <a:pt x="473" y="197"/>
                  </a:cubicBezTo>
                  <a:cubicBezTo>
                    <a:pt x="543" y="197"/>
                    <a:pt x="543" y="197"/>
                    <a:pt x="543" y="197"/>
                  </a:cubicBezTo>
                  <a:cubicBezTo>
                    <a:pt x="543" y="197"/>
                    <a:pt x="539" y="108"/>
                    <a:pt x="561" y="104"/>
                  </a:cubicBezTo>
                  <a:cubicBezTo>
                    <a:pt x="583" y="100"/>
                    <a:pt x="582" y="111"/>
                    <a:pt x="603" y="248"/>
                  </a:cubicBezTo>
                  <a:cubicBezTo>
                    <a:pt x="595" y="250"/>
                    <a:pt x="595" y="250"/>
                    <a:pt x="595" y="250"/>
                  </a:cubicBezTo>
                  <a:cubicBezTo>
                    <a:pt x="595" y="250"/>
                    <a:pt x="576" y="130"/>
                    <a:pt x="573" y="119"/>
                  </a:cubicBezTo>
                  <a:cubicBezTo>
                    <a:pt x="569" y="109"/>
                    <a:pt x="555" y="103"/>
                    <a:pt x="558" y="132"/>
                  </a:cubicBezTo>
                  <a:cubicBezTo>
                    <a:pt x="561" y="161"/>
                    <a:pt x="569" y="264"/>
                    <a:pt x="605" y="379"/>
                  </a:cubicBezTo>
                  <a:cubicBezTo>
                    <a:pt x="581" y="383"/>
                    <a:pt x="566" y="385"/>
                    <a:pt x="566" y="385"/>
                  </a:cubicBezTo>
                  <a:cubicBezTo>
                    <a:pt x="562" y="449"/>
                    <a:pt x="562" y="449"/>
                    <a:pt x="562" y="449"/>
                  </a:cubicBezTo>
                  <a:cubicBezTo>
                    <a:pt x="536" y="447"/>
                    <a:pt x="536" y="447"/>
                    <a:pt x="536" y="447"/>
                  </a:cubicBezTo>
                  <a:cubicBezTo>
                    <a:pt x="539" y="388"/>
                    <a:pt x="539" y="388"/>
                    <a:pt x="539" y="388"/>
                  </a:cubicBezTo>
                  <a:cubicBezTo>
                    <a:pt x="482" y="395"/>
                    <a:pt x="482" y="395"/>
                    <a:pt x="482" y="395"/>
                  </a:cubicBezTo>
                  <a:cubicBezTo>
                    <a:pt x="481" y="392"/>
                    <a:pt x="481" y="387"/>
                    <a:pt x="480" y="381"/>
                  </a:cubicBezTo>
                  <a:cubicBezTo>
                    <a:pt x="578" y="370"/>
                    <a:pt x="578" y="370"/>
                    <a:pt x="578" y="370"/>
                  </a:cubicBezTo>
                  <a:cubicBezTo>
                    <a:pt x="587" y="370"/>
                    <a:pt x="591" y="368"/>
                    <a:pt x="591" y="368"/>
                  </a:cubicBezTo>
                  <a:cubicBezTo>
                    <a:pt x="591" y="368"/>
                    <a:pt x="570" y="279"/>
                    <a:pt x="564" y="242"/>
                  </a:cubicBezTo>
                  <a:cubicBezTo>
                    <a:pt x="557" y="205"/>
                    <a:pt x="553" y="174"/>
                    <a:pt x="550" y="146"/>
                  </a:cubicBezTo>
                  <a:cubicBezTo>
                    <a:pt x="550" y="146"/>
                    <a:pt x="547" y="177"/>
                    <a:pt x="548" y="208"/>
                  </a:cubicBezTo>
                  <a:cubicBezTo>
                    <a:pt x="465" y="206"/>
                    <a:pt x="465" y="206"/>
                    <a:pt x="465" y="206"/>
                  </a:cubicBezTo>
                  <a:cubicBezTo>
                    <a:pt x="465" y="199"/>
                    <a:pt x="465" y="193"/>
                    <a:pt x="465" y="189"/>
                  </a:cubicBezTo>
                  <a:cubicBezTo>
                    <a:pt x="467" y="168"/>
                    <a:pt x="466" y="167"/>
                    <a:pt x="461" y="182"/>
                  </a:cubicBezTo>
                  <a:cubicBezTo>
                    <a:pt x="461" y="182"/>
                    <a:pt x="447" y="233"/>
                    <a:pt x="455" y="306"/>
                  </a:cubicBezTo>
                  <a:cubicBezTo>
                    <a:pt x="460" y="360"/>
                    <a:pt x="466" y="385"/>
                    <a:pt x="469" y="396"/>
                  </a:cubicBezTo>
                  <a:cubicBezTo>
                    <a:pt x="467" y="397"/>
                    <a:pt x="467" y="397"/>
                    <a:pt x="467" y="397"/>
                  </a:cubicBezTo>
                  <a:cubicBezTo>
                    <a:pt x="465" y="448"/>
                    <a:pt x="465" y="448"/>
                    <a:pt x="465" y="448"/>
                  </a:cubicBezTo>
                  <a:cubicBezTo>
                    <a:pt x="441" y="448"/>
                    <a:pt x="441" y="448"/>
                    <a:pt x="441" y="448"/>
                  </a:cubicBezTo>
                  <a:cubicBezTo>
                    <a:pt x="441" y="394"/>
                    <a:pt x="441" y="394"/>
                    <a:pt x="441" y="394"/>
                  </a:cubicBezTo>
                  <a:cubicBezTo>
                    <a:pt x="439" y="392"/>
                    <a:pt x="437" y="389"/>
                    <a:pt x="435" y="384"/>
                  </a:cubicBezTo>
                  <a:cubicBezTo>
                    <a:pt x="385" y="384"/>
                    <a:pt x="385" y="384"/>
                    <a:pt x="385" y="384"/>
                  </a:cubicBezTo>
                  <a:cubicBezTo>
                    <a:pt x="377" y="393"/>
                    <a:pt x="377" y="393"/>
                    <a:pt x="377" y="393"/>
                  </a:cubicBezTo>
                  <a:cubicBezTo>
                    <a:pt x="377" y="441"/>
                    <a:pt x="377" y="441"/>
                    <a:pt x="377" y="441"/>
                  </a:cubicBezTo>
                  <a:cubicBezTo>
                    <a:pt x="368" y="438"/>
                    <a:pt x="368" y="438"/>
                    <a:pt x="368" y="438"/>
                  </a:cubicBezTo>
                  <a:cubicBezTo>
                    <a:pt x="368" y="378"/>
                    <a:pt x="368" y="378"/>
                    <a:pt x="368" y="378"/>
                  </a:cubicBezTo>
                  <a:cubicBezTo>
                    <a:pt x="308" y="347"/>
                    <a:pt x="308" y="347"/>
                    <a:pt x="308" y="347"/>
                  </a:cubicBezTo>
                  <a:cubicBezTo>
                    <a:pt x="304" y="353"/>
                    <a:pt x="304" y="353"/>
                    <a:pt x="304" y="353"/>
                  </a:cubicBezTo>
                  <a:cubicBezTo>
                    <a:pt x="304" y="407"/>
                    <a:pt x="304" y="407"/>
                    <a:pt x="304" y="407"/>
                  </a:cubicBezTo>
                  <a:cubicBezTo>
                    <a:pt x="299" y="404"/>
                    <a:pt x="299" y="404"/>
                    <a:pt x="299" y="404"/>
                  </a:cubicBezTo>
                  <a:cubicBezTo>
                    <a:pt x="299" y="404"/>
                    <a:pt x="297" y="367"/>
                    <a:pt x="297" y="365"/>
                  </a:cubicBezTo>
                  <a:cubicBezTo>
                    <a:pt x="297" y="363"/>
                    <a:pt x="289" y="353"/>
                    <a:pt x="281" y="370"/>
                  </a:cubicBezTo>
                  <a:cubicBezTo>
                    <a:pt x="279" y="374"/>
                    <a:pt x="277" y="382"/>
                    <a:pt x="274" y="392"/>
                  </a:cubicBezTo>
                  <a:cubicBezTo>
                    <a:pt x="266" y="388"/>
                    <a:pt x="253" y="392"/>
                    <a:pt x="244" y="398"/>
                  </a:cubicBezTo>
                  <a:cubicBezTo>
                    <a:pt x="233" y="405"/>
                    <a:pt x="222" y="375"/>
                    <a:pt x="216" y="364"/>
                  </a:cubicBezTo>
                  <a:cubicBezTo>
                    <a:pt x="211" y="353"/>
                    <a:pt x="224" y="343"/>
                    <a:pt x="234" y="319"/>
                  </a:cubicBezTo>
                  <a:cubicBezTo>
                    <a:pt x="245" y="296"/>
                    <a:pt x="249" y="300"/>
                    <a:pt x="268" y="299"/>
                  </a:cubicBezTo>
                  <a:cubicBezTo>
                    <a:pt x="286" y="297"/>
                    <a:pt x="301" y="296"/>
                    <a:pt x="308" y="302"/>
                  </a:cubicBezTo>
                  <a:cubicBezTo>
                    <a:pt x="315" y="309"/>
                    <a:pt x="337" y="343"/>
                    <a:pt x="348" y="353"/>
                  </a:cubicBezTo>
                  <a:cubicBezTo>
                    <a:pt x="359" y="363"/>
                    <a:pt x="361" y="364"/>
                    <a:pt x="363" y="357"/>
                  </a:cubicBezTo>
                  <a:cubicBezTo>
                    <a:pt x="365" y="351"/>
                    <a:pt x="337" y="323"/>
                    <a:pt x="333" y="315"/>
                  </a:cubicBezTo>
                  <a:cubicBezTo>
                    <a:pt x="329" y="308"/>
                    <a:pt x="336" y="307"/>
                    <a:pt x="353" y="308"/>
                  </a:cubicBezTo>
                  <a:cubicBezTo>
                    <a:pt x="370" y="309"/>
                    <a:pt x="378" y="321"/>
                    <a:pt x="390" y="331"/>
                  </a:cubicBezTo>
                  <a:cubicBezTo>
                    <a:pt x="402" y="341"/>
                    <a:pt x="405" y="347"/>
                    <a:pt x="411" y="346"/>
                  </a:cubicBezTo>
                  <a:cubicBezTo>
                    <a:pt x="416" y="344"/>
                    <a:pt x="405" y="329"/>
                    <a:pt x="392" y="317"/>
                  </a:cubicBezTo>
                  <a:cubicBezTo>
                    <a:pt x="379" y="305"/>
                    <a:pt x="376" y="302"/>
                    <a:pt x="390" y="303"/>
                  </a:cubicBezTo>
                  <a:cubicBezTo>
                    <a:pt x="404" y="304"/>
                    <a:pt x="415" y="301"/>
                    <a:pt x="396" y="292"/>
                  </a:cubicBezTo>
                  <a:cubicBezTo>
                    <a:pt x="378" y="284"/>
                    <a:pt x="337" y="277"/>
                    <a:pt x="327" y="276"/>
                  </a:cubicBezTo>
                  <a:cubicBezTo>
                    <a:pt x="317" y="276"/>
                    <a:pt x="315" y="276"/>
                    <a:pt x="283" y="243"/>
                  </a:cubicBezTo>
                  <a:cubicBezTo>
                    <a:pt x="243" y="202"/>
                    <a:pt x="208" y="180"/>
                    <a:pt x="179" y="171"/>
                  </a:cubicBezTo>
                  <a:cubicBezTo>
                    <a:pt x="150" y="162"/>
                    <a:pt x="122" y="168"/>
                    <a:pt x="105" y="178"/>
                  </a:cubicBezTo>
                  <a:cubicBezTo>
                    <a:pt x="87" y="188"/>
                    <a:pt x="84" y="205"/>
                    <a:pt x="96" y="211"/>
                  </a:cubicBezTo>
                  <a:cubicBezTo>
                    <a:pt x="108" y="217"/>
                    <a:pt x="128" y="226"/>
                    <a:pt x="135" y="219"/>
                  </a:cubicBezTo>
                  <a:cubicBezTo>
                    <a:pt x="141" y="211"/>
                    <a:pt x="147" y="206"/>
                    <a:pt x="154" y="214"/>
                  </a:cubicBezTo>
                  <a:cubicBezTo>
                    <a:pt x="160" y="222"/>
                    <a:pt x="166" y="221"/>
                    <a:pt x="165" y="212"/>
                  </a:cubicBezTo>
                  <a:cubicBezTo>
                    <a:pt x="164" y="202"/>
                    <a:pt x="174" y="207"/>
                    <a:pt x="182" y="214"/>
                  </a:cubicBezTo>
                  <a:cubicBezTo>
                    <a:pt x="189" y="221"/>
                    <a:pt x="203" y="220"/>
                    <a:pt x="205" y="219"/>
                  </a:cubicBezTo>
                  <a:cubicBezTo>
                    <a:pt x="207" y="217"/>
                    <a:pt x="210" y="211"/>
                    <a:pt x="223" y="218"/>
                  </a:cubicBezTo>
                  <a:cubicBezTo>
                    <a:pt x="236" y="225"/>
                    <a:pt x="269" y="257"/>
                    <a:pt x="281" y="265"/>
                  </a:cubicBezTo>
                  <a:cubicBezTo>
                    <a:pt x="293" y="272"/>
                    <a:pt x="311" y="284"/>
                    <a:pt x="304" y="288"/>
                  </a:cubicBezTo>
                  <a:cubicBezTo>
                    <a:pt x="297" y="291"/>
                    <a:pt x="290" y="281"/>
                    <a:pt x="259" y="284"/>
                  </a:cubicBezTo>
                  <a:cubicBezTo>
                    <a:pt x="229" y="287"/>
                    <a:pt x="215" y="309"/>
                    <a:pt x="206" y="319"/>
                  </a:cubicBezTo>
                  <a:cubicBezTo>
                    <a:pt x="197" y="329"/>
                    <a:pt x="194" y="325"/>
                    <a:pt x="189" y="312"/>
                  </a:cubicBezTo>
                  <a:cubicBezTo>
                    <a:pt x="185" y="298"/>
                    <a:pt x="174" y="303"/>
                    <a:pt x="174" y="308"/>
                  </a:cubicBezTo>
                  <a:cubicBezTo>
                    <a:pt x="174" y="313"/>
                    <a:pt x="168" y="310"/>
                    <a:pt x="168" y="301"/>
                  </a:cubicBezTo>
                  <a:cubicBezTo>
                    <a:pt x="168" y="292"/>
                    <a:pt x="167" y="288"/>
                    <a:pt x="164" y="281"/>
                  </a:cubicBezTo>
                  <a:cubicBezTo>
                    <a:pt x="160" y="275"/>
                    <a:pt x="143" y="274"/>
                    <a:pt x="142" y="280"/>
                  </a:cubicBezTo>
                  <a:cubicBezTo>
                    <a:pt x="141" y="285"/>
                    <a:pt x="135" y="281"/>
                    <a:pt x="124" y="280"/>
                  </a:cubicBezTo>
                  <a:cubicBezTo>
                    <a:pt x="112" y="278"/>
                    <a:pt x="110" y="286"/>
                    <a:pt x="118" y="288"/>
                  </a:cubicBezTo>
                  <a:cubicBezTo>
                    <a:pt x="127" y="290"/>
                    <a:pt x="136" y="292"/>
                    <a:pt x="150" y="310"/>
                  </a:cubicBezTo>
                  <a:cubicBezTo>
                    <a:pt x="164" y="328"/>
                    <a:pt x="201" y="369"/>
                    <a:pt x="210" y="378"/>
                  </a:cubicBezTo>
                  <a:cubicBezTo>
                    <a:pt x="220" y="387"/>
                    <a:pt x="232" y="407"/>
                    <a:pt x="214" y="407"/>
                  </a:cubicBezTo>
                  <a:cubicBezTo>
                    <a:pt x="195" y="407"/>
                    <a:pt x="177" y="402"/>
                    <a:pt x="159" y="392"/>
                  </a:cubicBezTo>
                  <a:cubicBezTo>
                    <a:pt x="140" y="383"/>
                    <a:pt x="138" y="394"/>
                    <a:pt x="119" y="391"/>
                  </a:cubicBezTo>
                  <a:cubicBezTo>
                    <a:pt x="101" y="388"/>
                    <a:pt x="102" y="373"/>
                    <a:pt x="104" y="365"/>
                  </a:cubicBezTo>
                  <a:cubicBezTo>
                    <a:pt x="106" y="357"/>
                    <a:pt x="101" y="357"/>
                    <a:pt x="85" y="369"/>
                  </a:cubicBezTo>
                  <a:cubicBezTo>
                    <a:pt x="70" y="381"/>
                    <a:pt x="75" y="386"/>
                    <a:pt x="85" y="386"/>
                  </a:cubicBezTo>
                  <a:cubicBezTo>
                    <a:pt x="95" y="387"/>
                    <a:pt x="95" y="398"/>
                    <a:pt x="91" y="406"/>
                  </a:cubicBezTo>
                  <a:cubicBezTo>
                    <a:pt x="86" y="414"/>
                    <a:pt x="76" y="429"/>
                    <a:pt x="80" y="431"/>
                  </a:cubicBezTo>
                  <a:cubicBezTo>
                    <a:pt x="83" y="432"/>
                    <a:pt x="105" y="424"/>
                    <a:pt x="125" y="412"/>
                  </a:cubicBezTo>
                  <a:cubicBezTo>
                    <a:pt x="145" y="399"/>
                    <a:pt x="163" y="403"/>
                    <a:pt x="172" y="412"/>
                  </a:cubicBezTo>
                  <a:cubicBezTo>
                    <a:pt x="182" y="420"/>
                    <a:pt x="179" y="432"/>
                    <a:pt x="168" y="441"/>
                  </a:cubicBezTo>
                  <a:cubicBezTo>
                    <a:pt x="158" y="449"/>
                    <a:pt x="146" y="455"/>
                    <a:pt x="151" y="459"/>
                  </a:cubicBezTo>
                  <a:cubicBezTo>
                    <a:pt x="155" y="462"/>
                    <a:pt x="159" y="464"/>
                    <a:pt x="175" y="450"/>
                  </a:cubicBezTo>
                  <a:cubicBezTo>
                    <a:pt x="192" y="436"/>
                    <a:pt x="202" y="428"/>
                    <a:pt x="221" y="422"/>
                  </a:cubicBezTo>
                  <a:cubicBezTo>
                    <a:pt x="236" y="417"/>
                    <a:pt x="259" y="418"/>
                    <a:pt x="268" y="418"/>
                  </a:cubicBezTo>
                  <a:cubicBezTo>
                    <a:pt x="266" y="429"/>
                    <a:pt x="263" y="440"/>
                    <a:pt x="260" y="454"/>
                  </a:cubicBezTo>
                  <a:cubicBezTo>
                    <a:pt x="248" y="457"/>
                    <a:pt x="212" y="471"/>
                    <a:pt x="140" y="521"/>
                  </a:cubicBezTo>
                  <a:cubicBezTo>
                    <a:pt x="48" y="585"/>
                    <a:pt x="0" y="645"/>
                    <a:pt x="0" y="645"/>
                  </a:cubicBezTo>
                  <a:cubicBezTo>
                    <a:pt x="0" y="772"/>
                    <a:pt x="0" y="772"/>
                    <a:pt x="0" y="772"/>
                  </a:cubicBezTo>
                  <a:cubicBezTo>
                    <a:pt x="0" y="772"/>
                    <a:pt x="3" y="770"/>
                    <a:pt x="7" y="766"/>
                  </a:cubicBezTo>
                  <a:cubicBezTo>
                    <a:pt x="229" y="766"/>
                    <a:pt x="229" y="766"/>
                    <a:pt x="229" y="766"/>
                  </a:cubicBezTo>
                  <a:cubicBezTo>
                    <a:pt x="230" y="774"/>
                    <a:pt x="230" y="782"/>
                    <a:pt x="231" y="790"/>
                  </a:cubicBezTo>
                  <a:cubicBezTo>
                    <a:pt x="0" y="790"/>
                    <a:pt x="0" y="790"/>
                    <a:pt x="0" y="790"/>
                  </a:cubicBezTo>
                  <a:cubicBezTo>
                    <a:pt x="0" y="803"/>
                    <a:pt x="0" y="803"/>
                    <a:pt x="0" y="803"/>
                  </a:cubicBezTo>
                  <a:cubicBezTo>
                    <a:pt x="233" y="803"/>
                    <a:pt x="233" y="803"/>
                    <a:pt x="233" y="803"/>
                  </a:cubicBezTo>
                  <a:cubicBezTo>
                    <a:pt x="234" y="810"/>
                    <a:pt x="235" y="817"/>
                    <a:pt x="236" y="824"/>
                  </a:cubicBezTo>
                  <a:cubicBezTo>
                    <a:pt x="0" y="824"/>
                    <a:pt x="0" y="824"/>
                    <a:pt x="0" y="824"/>
                  </a:cubicBezTo>
                  <a:cubicBezTo>
                    <a:pt x="0" y="873"/>
                    <a:pt x="0" y="873"/>
                    <a:pt x="0" y="873"/>
                  </a:cubicBezTo>
                  <a:cubicBezTo>
                    <a:pt x="244" y="873"/>
                    <a:pt x="244" y="873"/>
                    <a:pt x="244" y="873"/>
                  </a:cubicBezTo>
                  <a:cubicBezTo>
                    <a:pt x="246" y="881"/>
                    <a:pt x="248" y="890"/>
                    <a:pt x="250" y="899"/>
                  </a:cubicBezTo>
                  <a:cubicBezTo>
                    <a:pt x="0" y="899"/>
                    <a:pt x="0" y="899"/>
                    <a:pt x="0" y="899"/>
                  </a:cubicBezTo>
                  <a:cubicBezTo>
                    <a:pt x="0" y="912"/>
                    <a:pt x="0" y="912"/>
                    <a:pt x="0" y="912"/>
                  </a:cubicBezTo>
                  <a:cubicBezTo>
                    <a:pt x="254" y="912"/>
                    <a:pt x="254" y="912"/>
                    <a:pt x="254" y="912"/>
                  </a:cubicBezTo>
                  <a:cubicBezTo>
                    <a:pt x="254" y="915"/>
                    <a:pt x="255" y="917"/>
                    <a:pt x="255" y="919"/>
                  </a:cubicBezTo>
                  <a:cubicBezTo>
                    <a:pt x="257" y="926"/>
                    <a:pt x="258" y="933"/>
                    <a:pt x="260" y="939"/>
                  </a:cubicBezTo>
                  <a:cubicBezTo>
                    <a:pt x="0" y="939"/>
                    <a:pt x="0" y="939"/>
                    <a:pt x="0" y="939"/>
                  </a:cubicBezTo>
                  <a:cubicBezTo>
                    <a:pt x="0" y="952"/>
                    <a:pt x="0" y="952"/>
                    <a:pt x="0" y="952"/>
                  </a:cubicBezTo>
                  <a:cubicBezTo>
                    <a:pt x="263" y="952"/>
                    <a:pt x="263" y="952"/>
                    <a:pt x="263" y="952"/>
                  </a:cubicBezTo>
                  <a:cubicBezTo>
                    <a:pt x="265" y="962"/>
                    <a:pt x="267" y="970"/>
                    <a:pt x="269" y="978"/>
                  </a:cubicBezTo>
                  <a:cubicBezTo>
                    <a:pt x="0" y="978"/>
                    <a:pt x="0" y="978"/>
                    <a:pt x="0" y="978"/>
                  </a:cubicBezTo>
                  <a:cubicBezTo>
                    <a:pt x="0" y="991"/>
                    <a:pt x="0" y="991"/>
                    <a:pt x="0" y="991"/>
                  </a:cubicBezTo>
                  <a:cubicBezTo>
                    <a:pt x="272" y="991"/>
                    <a:pt x="272" y="991"/>
                    <a:pt x="272" y="991"/>
                  </a:cubicBezTo>
                  <a:cubicBezTo>
                    <a:pt x="275" y="1003"/>
                    <a:pt x="278" y="1011"/>
                    <a:pt x="281" y="1017"/>
                  </a:cubicBezTo>
                  <a:cubicBezTo>
                    <a:pt x="0" y="1017"/>
                    <a:pt x="0" y="1017"/>
                    <a:pt x="0" y="1017"/>
                  </a:cubicBezTo>
                  <a:cubicBezTo>
                    <a:pt x="0" y="1029"/>
                    <a:pt x="0" y="1029"/>
                    <a:pt x="0" y="1029"/>
                  </a:cubicBezTo>
                  <a:cubicBezTo>
                    <a:pt x="311" y="1029"/>
                    <a:pt x="311" y="1029"/>
                    <a:pt x="311" y="1029"/>
                  </a:cubicBezTo>
                  <a:cubicBezTo>
                    <a:pt x="311" y="1028"/>
                    <a:pt x="311" y="1028"/>
                    <a:pt x="311" y="1028"/>
                  </a:cubicBezTo>
                  <a:cubicBezTo>
                    <a:pt x="332" y="1028"/>
                    <a:pt x="347" y="1028"/>
                    <a:pt x="347" y="1028"/>
                  </a:cubicBezTo>
                  <a:cubicBezTo>
                    <a:pt x="347" y="1028"/>
                    <a:pt x="359" y="977"/>
                    <a:pt x="367" y="975"/>
                  </a:cubicBezTo>
                  <a:cubicBezTo>
                    <a:pt x="375" y="974"/>
                    <a:pt x="401" y="975"/>
                    <a:pt x="401" y="975"/>
                  </a:cubicBezTo>
                  <a:cubicBezTo>
                    <a:pt x="401" y="985"/>
                    <a:pt x="401" y="985"/>
                    <a:pt x="401" y="985"/>
                  </a:cubicBezTo>
                  <a:cubicBezTo>
                    <a:pt x="376" y="985"/>
                    <a:pt x="376" y="985"/>
                    <a:pt x="376" y="985"/>
                  </a:cubicBezTo>
                  <a:cubicBezTo>
                    <a:pt x="376" y="985"/>
                    <a:pt x="364" y="988"/>
                    <a:pt x="361" y="1007"/>
                  </a:cubicBezTo>
                  <a:cubicBezTo>
                    <a:pt x="359" y="1025"/>
                    <a:pt x="360" y="1024"/>
                    <a:pt x="387" y="1024"/>
                  </a:cubicBezTo>
                  <a:cubicBezTo>
                    <a:pt x="413" y="1024"/>
                    <a:pt x="413" y="1016"/>
                    <a:pt x="413" y="1009"/>
                  </a:cubicBezTo>
                  <a:cubicBezTo>
                    <a:pt x="413" y="1001"/>
                    <a:pt x="429" y="999"/>
                    <a:pt x="430" y="1020"/>
                  </a:cubicBezTo>
                  <a:cubicBezTo>
                    <a:pt x="430" y="1022"/>
                    <a:pt x="437" y="1027"/>
                    <a:pt x="444" y="1013"/>
                  </a:cubicBezTo>
                  <a:cubicBezTo>
                    <a:pt x="451" y="1000"/>
                    <a:pt x="443" y="999"/>
                    <a:pt x="437" y="999"/>
                  </a:cubicBezTo>
                  <a:cubicBezTo>
                    <a:pt x="430" y="999"/>
                    <a:pt x="416" y="993"/>
                    <a:pt x="420" y="985"/>
                  </a:cubicBezTo>
                  <a:cubicBezTo>
                    <a:pt x="424" y="977"/>
                    <a:pt x="429" y="979"/>
                    <a:pt x="436" y="980"/>
                  </a:cubicBezTo>
                  <a:cubicBezTo>
                    <a:pt x="443" y="981"/>
                    <a:pt x="455" y="984"/>
                    <a:pt x="459" y="972"/>
                  </a:cubicBezTo>
                  <a:cubicBezTo>
                    <a:pt x="463" y="960"/>
                    <a:pt x="465" y="952"/>
                    <a:pt x="471" y="945"/>
                  </a:cubicBezTo>
                  <a:cubicBezTo>
                    <a:pt x="477" y="939"/>
                    <a:pt x="476" y="934"/>
                    <a:pt x="476" y="927"/>
                  </a:cubicBezTo>
                  <a:cubicBezTo>
                    <a:pt x="476" y="921"/>
                    <a:pt x="489" y="919"/>
                    <a:pt x="490" y="929"/>
                  </a:cubicBezTo>
                  <a:cubicBezTo>
                    <a:pt x="491" y="938"/>
                    <a:pt x="503" y="945"/>
                    <a:pt x="500" y="957"/>
                  </a:cubicBezTo>
                  <a:cubicBezTo>
                    <a:pt x="497" y="969"/>
                    <a:pt x="485" y="980"/>
                    <a:pt x="477" y="981"/>
                  </a:cubicBezTo>
                  <a:cubicBezTo>
                    <a:pt x="470" y="981"/>
                    <a:pt x="461" y="982"/>
                    <a:pt x="461" y="990"/>
                  </a:cubicBezTo>
                  <a:cubicBezTo>
                    <a:pt x="460" y="998"/>
                    <a:pt x="463" y="1003"/>
                    <a:pt x="475" y="995"/>
                  </a:cubicBezTo>
                  <a:cubicBezTo>
                    <a:pt x="487" y="988"/>
                    <a:pt x="501" y="969"/>
                    <a:pt x="514" y="967"/>
                  </a:cubicBezTo>
                  <a:cubicBezTo>
                    <a:pt x="527" y="965"/>
                    <a:pt x="525" y="957"/>
                    <a:pt x="525" y="951"/>
                  </a:cubicBezTo>
                  <a:cubicBezTo>
                    <a:pt x="525" y="945"/>
                    <a:pt x="532" y="935"/>
                    <a:pt x="541" y="943"/>
                  </a:cubicBezTo>
                  <a:cubicBezTo>
                    <a:pt x="547" y="949"/>
                    <a:pt x="551" y="943"/>
                    <a:pt x="558" y="937"/>
                  </a:cubicBezTo>
                  <a:cubicBezTo>
                    <a:pt x="565" y="930"/>
                    <a:pt x="575" y="925"/>
                    <a:pt x="573" y="921"/>
                  </a:cubicBezTo>
                  <a:cubicBezTo>
                    <a:pt x="571" y="916"/>
                    <a:pt x="560" y="919"/>
                    <a:pt x="554" y="923"/>
                  </a:cubicBezTo>
                  <a:cubicBezTo>
                    <a:pt x="548" y="927"/>
                    <a:pt x="539" y="909"/>
                    <a:pt x="554" y="910"/>
                  </a:cubicBezTo>
                  <a:cubicBezTo>
                    <a:pt x="569" y="911"/>
                    <a:pt x="581" y="910"/>
                    <a:pt x="590" y="902"/>
                  </a:cubicBezTo>
                  <a:cubicBezTo>
                    <a:pt x="599" y="894"/>
                    <a:pt x="597" y="882"/>
                    <a:pt x="592" y="882"/>
                  </a:cubicBezTo>
                  <a:cubicBezTo>
                    <a:pt x="587" y="882"/>
                    <a:pt x="588" y="883"/>
                    <a:pt x="583" y="888"/>
                  </a:cubicBezTo>
                  <a:cubicBezTo>
                    <a:pt x="577" y="893"/>
                    <a:pt x="569" y="891"/>
                    <a:pt x="557" y="890"/>
                  </a:cubicBezTo>
                  <a:cubicBezTo>
                    <a:pt x="544" y="889"/>
                    <a:pt x="549" y="876"/>
                    <a:pt x="549" y="871"/>
                  </a:cubicBezTo>
                  <a:cubicBezTo>
                    <a:pt x="549" y="865"/>
                    <a:pt x="540" y="859"/>
                    <a:pt x="551" y="857"/>
                  </a:cubicBezTo>
                  <a:cubicBezTo>
                    <a:pt x="563" y="854"/>
                    <a:pt x="557" y="841"/>
                    <a:pt x="557" y="839"/>
                  </a:cubicBezTo>
                  <a:cubicBezTo>
                    <a:pt x="557" y="836"/>
                    <a:pt x="565" y="828"/>
                    <a:pt x="565" y="843"/>
                  </a:cubicBezTo>
                  <a:cubicBezTo>
                    <a:pt x="566" y="857"/>
                    <a:pt x="571" y="873"/>
                    <a:pt x="575" y="872"/>
                  </a:cubicBezTo>
                  <a:cubicBezTo>
                    <a:pt x="580" y="871"/>
                    <a:pt x="582" y="863"/>
                    <a:pt x="582" y="854"/>
                  </a:cubicBezTo>
                  <a:cubicBezTo>
                    <a:pt x="582" y="845"/>
                    <a:pt x="589" y="842"/>
                    <a:pt x="595" y="839"/>
                  </a:cubicBezTo>
                  <a:cubicBezTo>
                    <a:pt x="601" y="837"/>
                    <a:pt x="595" y="832"/>
                    <a:pt x="589" y="831"/>
                  </a:cubicBezTo>
                  <a:cubicBezTo>
                    <a:pt x="583" y="831"/>
                    <a:pt x="573" y="825"/>
                    <a:pt x="574" y="819"/>
                  </a:cubicBezTo>
                  <a:cubicBezTo>
                    <a:pt x="575" y="812"/>
                    <a:pt x="575" y="813"/>
                    <a:pt x="584" y="818"/>
                  </a:cubicBezTo>
                  <a:cubicBezTo>
                    <a:pt x="593" y="823"/>
                    <a:pt x="596" y="823"/>
                    <a:pt x="610" y="822"/>
                  </a:cubicBezTo>
                  <a:cubicBezTo>
                    <a:pt x="624" y="821"/>
                    <a:pt x="617" y="815"/>
                    <a:pt x="616" y="813"/>
                  </a:cubicBezTo>
                  <a:cubicBezTo>
                    <a:pt x="615" y="811"/>
                    <a:pt x="635" y="811"/>
                    <a:pt x="629" y="815"/>
                  </a:cubicBezTo>
                  <a:cubicBezTo>
                    <a:pt x="623" y="818"/>
                    <a:pt x="622" y="821"/>
                    <a:pt x="621" y="832"/>
                  </a:cubicBezTo>
                  <a:cubicBezTo>
                    <a:pt x="621" y="843"/>
                    <a:pt x="621" y="851"/>
                    <a:pt x="611" y="850"/>
                  </a:cubicBezTo>
                  <a:cubicBezTo>
                    <a:pt x="601" y="849"/>
                    <a:pt x="591" y="850"/>
                    <a:pt x="590" y="859"/>
                  </a:cubicBezTo>
                  <a:cubicBezTo>
                    <a:pt x="589" y="869"/>
                    <a:pt x="597" y="873"/>
                    <a:pt x="599" y="868"/>
                  </a:cubicBezTo>
                  <a:cubicBezTo>
                    <a:pt x="600" y="863"/>
                    <a:pt x="603" y="860"/>
                    <a:pt x="608" y="861"/>
                  </a:cubicBezTo>
                  <a:cubicBezTo>
                    <a:pt x="613" y="861"/>
                    <a:pt x="610" y="871"/>
                    <a:pt x="618" y="871"/>
                  </a:cubicBezTo>
                  <a:cubicBezTo>
                    <a:pt x="626" y="871"/>
                    <a:pt x="620" y="861"/>
                    <a:pt x="631" y="859"/>
                  </a:cubicBezTo>
                  <a:cubicBezTo>
                    <a:pt x="643" y="857"/>
                    <a:pt x="653" y="848"/>
                    <a:pt x="653" y="837"/>
                  </a:cubicBezTo>
                  <a:cubicBezTo>
                    <a:pt x="652" y="827"/>
                    <a:pt x="650" y="833"/>
                    <a:pt x="643" y="839"/>
                  </a:cubicBezTo>
                  <a:cubicBezTo>
                    <a:pt x="637" y="845"/>
                    <a:pt x="634" y="837"/>
                    <a:pt x="634" y="831"/>
                  </a:cubicBezTo>
                  <a:cubicBezTo>
                    <a:pt x="634" y="825"/>
                    <a:pt x="642" y="825"/>
                    <a:pt x="649" y="825"/>
                  </a:cubicBezTo>
                  <a:cubicBezTo>
                    <a:pt x="657" y="825"/>
                    <a:pt x="656" y="826"/>
                    <a:pt x="656" y="831"/>
                  </a:cubicBezTo>
                  <a:cubicBezTo>
                    <a:pt x="656" y="837"/>
                    <a:pt x="669" y="838"/>
                    <a:pt x="676" y="831"/>
                  </a:cubicBezTo>
                  <a:cubicBezTo>
                    <a:pt x="683" y="825"/>
                    <a:pt x="681" y="823"/>
                    <a:pt x="675" y="822"/>
                  </a:cubicBezTo>
                  <a:cubicBezTo>
                    <a:pt x="668" y="821"/>
                    <a:pt x="663" y="810"/>
                    <a:pt x="679" y="809"/>
                  </a:cubicBezTo>
                  <a:cubicBezTo>
                    <a:pt x="695" y="809"/>
                    <a:pt x="706" y="811"/>
                    <a:pt x="705" y="819"/>
                  </a:cubicBezTo>
                  <a:cubicBezTo>
                    <a:pt x="705" y="826"/>
                    <a:pt x="716" y="826"/>
                    <a:pt x="728" y="824"/>
                  </a:cubicBezTo>
                  <a:cubicBezTo>
                    <a:pt x="740" y="822"/>
                    <a:pt x="738" y="808"/>
                    <a:pt x="753" y="805"/>
                  </a:cubicBezTo>
                  <a:cubicBezTo>
                    <a:pt x="767" y="803"/>
                    <a:pt x="767" y="795"/>
                    <a:pt x="767" y="791"/>
                  </a:cubicBezTo>
                  <a:cubicBezTo>
                    <a:pt x="767" y="786"/>
                    <a:pt x="769" y="787"/>
                    <a:pt x="777" y="787"/>
                  </a:cubicBezTo>
                  <a:cubicBezTo>
                    <a:pt x="786" y="788"/>
                    <a:pt x="787" y="783"/>
                    <a:pt x="780" y="783"/>
                  </a:cubicBezTo>
                  <a:cubicBezTo>
                    <a:pt x="773" y="782"/>
                    <a:pt x="761" y="773"/>
                    <a:pt x="751" y="776"/>
                  </a:cubicBezTo>
                  <a:cubicBezTo>
                    <a:pt x="740" y="779"/>
                    <a:pt x="741" y="788"/>
                    <a:pt x="740" y="796"/>
                  </a:cubicBezTo>
                  <a:cubicBezTo>
                    <a:pt x="739" y="804"/>
                    <a:pt x="731" y="803"/>
                    <a:pt x="721" y="794"/>
                  </a:cubicBezTo>
                  <a:cubicBezTo>
                    <a:pt x="711" y="785"/>
                    <a:pt x="683" y="783"/>
                    <a:pt x="661" y="780"/>
                  </a:cubicBezTo>
                  <a:cubicBezTo>
                    <a:pt x="639" y="777"/>
                    <a:pt x="637" y="790"/>
                    <a:pt x="659" y="790"/>
                  </a:cubicBezTo>
                  <a:cubicBezTo>
                    <a:pt x="680" y="790"/>
                    <a:pt x="676" y="795"/>
                    <a:pt x="665" y="799"/>
                  </a:cubicBezTo>
                  <a:cubicBezTo>
                    <a:pt x="655" y="802"/>
                    <a:pt x="647" y="811"/>
                    <a:pt x="645" y="812"/>
                  </a:cubicBezTo>
                  <a:cubicBezTo>
                    <a:pt x="643" y="813"/>
                    <a:pt x="633" y="799"/>
                    <a:pt x="627" y="799"/>
                  </a:cubicBezTo>
                  <a:cubicBezTo>
                    <a:pt x="620" y="799"/>
                    <a:pt x="615" y="797"/>
                    <a:pt x="614" y="804"/>
                  </a:cubicBezTo>
                  <a:cubicBezTo>
                    <a:pt x="613" y="811"/>
                    <a:pt x="605" y="809"/>
                    <a:pt x="599" y="799"/>
                  </a:cubicBezTo>
                  <a:cubicBezTo>
                    <a:pt x="592" y="790"/>
                    <a:pt x="589" y="779"/>
                    <a:pt x="599" y="776"/>
                  </a:cubicBezTo>
                  <a:cubicBezTo>
                    <a:pt x="610" y="773"/>
                    <a:pt x="609" y="776"/>
                    <a:pt x="621" y="777"/>
                  </a:cubicBezTo>
                  <a:cubicBezTo>
                    <a:pt x="633" y="777"/>
                    <a:pt x="635" y="767"/>
                    <a:pt x="621" y="765"/>
                  </a:cubicBezTo>
                  <a:cubicBezTo>
                    <a:pt x="607" y="762"/>
                    <a:pt x="580" y="764"/>
                    <a:pt x="577" y="786"/>
                  </a:cubicBezTo>
                  <a:cubicBezTo>
                    <a:pt x="556" y="790"/>
                    <a:pt x="538" y="798"/>
                    <a:pt x="545" y="841"/>
                  </a:cubicBezTo>
                  <a:cubicBezTo>
                    <a:pt x="535" y="851"/>
                    <a:pt x="522" y="858"/>
                    <a:pt x="516" y="859"/>
                  </a:cubicBezTo>
                  <a:cubicBezTo>
                    <a:pt x="510" y="859"/>
                    <a:pt x="514" y="851"/>
                    <a:pt x="523" y="845"/>
                  </a:cubicBezTo>
                  <a:cubicBezTo>
                    <a:pt x="533" y="839"/>
                    <a:pt x="529" y="827"/>
                    <a:pt x="518" y="833"/>
                  </a:cubicBezTo>
                  <a:cubicBezTo>
                    <a:pt x="507" y="838"/>
                    <a:pt x="496" y="838"/>
                    <a:pt x="497" y="860"/>
                  </a:cubicBezTo>
                  <a:cubicBezTo>
                    <a:pt x="483" y="873"/>
                    <a:pt x="458" y="889"/>
                    <a:pt x="455" y="893"/>
                  </a:cubicBezTo>
                  <a:cubicBezTo>
                    <a:pt x="453" y="898"/>
                    <a:pt x="447" y="843"/>
                    <a:pt x="471" y="825"/>
                  </a:cubicBezTo>
                  <a:cubicBezTo>
                    <a:pt x="494" y="807"/>
                    <a:pt x="539" y="782"/>
                    <a:pt x="581" y="749"/>
                  </a:cubicBezTo>
                  <a:cubicBezTo>
                    <a:pt x="624" y="715"/>
                    <a:pt x="651" y="696"/>
                    <a:pt x="666" y="689"/>
                  </a:cubicBezTo>
                  <a:cubicBezTo>
                    <a:pt x="681" y="683"/>
                    <a:pt x="815" y="644"/>
                    <a:pt x="855" y="639"/>
                  </a:cubicBezTo>
                  <a:cubicBezTo>
                    <a:pt x="896" y="633"/>
                    <a:pt x="937" y="637"/>
                    <a:pt x="937" y="650"/>
                  </a:cubicBezTo>
                  <a:cubicBezTo>
                    <a:pt x="937" y="663"/>
                    <a:pt x="931" y="673"/>
                    <a:pt x="930" y="687"/>
                  </a:cubicBezTo>
                  <a:cubicBezTo>
                    <a:pt x="929" y="701"/>
                    <a:pt x="927" y="712"/>
                    <a:pt x="965" y="717"/>
                  </a:cubicBezTo>
                  <a:cubicBezTo>
                    <a:pt x="1002" y="723"/>
                    <a:pt x="1065" y="744"/>
                    <a:pt x="1084" y="748"/>
                  </a:cubicBezTo>
                  <a:cubicBezTo>
                    <a:pt x="1103" y="752"/>
                    <a:pt x="1115" y="757"/>
                    <a:pt x="1116" y="765"/>
                  </a:cubicBezTo>
                  <a:cubicBezTo>
                    <a:pt x="1117" y="773"/>
                    <a:pt x="1113" y="777"/>
                    <a:pt x="1103" y="777"/>
                  </a:cubicBezTo>
                  <a:cubicBezTo>
                    <a:pt x="1093" y="778"/>
                    <a:pt x="1101" y="784"/>
                    <a:pt x="1113" y="783"/>
                  </a:cubicBezTo>
                  <a:cubicBezTo>
                    <a:pt x="1126" y="781"/>
                    <a:pt x="1133" y="779"/>
                    <a:pt x="1132" y="789"/>
                  </a:cubicBezTo>
                  <a:cubicBezTo>
                    <a:pt x="1131" y="799"/>
                    <a:pt x="1133" y="806"/>
                    <a:pt x="1139" y="806"/>
                  </a:cubicBezTo>
                  <a:cubicBezTo>
                    <a:pt x="1144" y="806"/>
                    <a:pt x="1143" y="799"/>
                    <a:pt x="1143" y="792"/>
                  </a:cubicBezTo>
                  <a:cubicBezTo>
                    <a:pt x="1143" y="785"/>
                    <a:pt x="1149" y="786"/>
                    <a:pt x="1154" y="795"/>
                  </a:cubicBezTo>
                  <a:cubicBezTo>
                    <a:pt x="1159" y="805"/>
                    <a:pt x="1164" y="813"/>
                    <a:pt x="1173" y="806"/>
                  </a:cubicBezTo>
                  <a:cubicBezTo>
                    <a:pt x="1183" y="799"/>
                    <a:pt x="1195" y="796"/>
                    <a:pt x="1199" y="805"/>
                  </a:cubicBezTo>
                  <a:cubicBezTo>
                    <a:pt x="1203" y="815"/>
                    <a:pt x="1202" y="823"/>
                    <a:pt x="1183" y="820"/>
                  </a:cubicBezTo>
                  <a:cubicBezTo>
                    <a:pt x="1177" y="820"/>
                    <a:pt x="1188" y="836"/>
                    <a:pt x="1202" y="841"/>
                  </a:cubicBezTo>
                  <a:cubicBezTo>
                    <a:pt x="1211" y="855"/>
                    <a:pt x="1218" y="861"/>
                    <a:pt x="1237" y="857"/>
                  </a:cubicBezTo>
                  <a:cubicBezTo>
                    <a:pt x="1255" y="853"/>
                    <a:pt x="1257" y="866"/>
                    <a:pt x="1257" y="872"/>
                  </a:cubicBezTo>
                  <a:cubicBezTo>
                    <a:pt x="1257" y="878"/>
                    <a:pt x="1265" y="887"/>
                    <a:pt x="1271" y="887"/>
                  </a:cubicBezTo>
                  <a:cubicBezTo>
                    <a:pt x="1277" y="887"/>
                    <a:pt x="1283" y="897"/>
                    <a:pt x="1289" y="889"/>
                  </a:cubicBezTo>
                  <a:cubicBezTo>
                    <a:pt x="1294" y="880"/>
                    <a:pt x="1299" y="883"/>
                    <a:pt x="1306" y="893"/>
                  </a:cubicBezTo>
                  <a:cubicBezTo>
                    <a:pt x="1313" y="903"/>
                    <a:pt x="1328" y="911"/>
                    <a:pt x="1307" y="913"/>
                  </a:cubicBezTo>
                  <a:cubicBezTo>
                    <a:pt x="1287" y="915"/>
                    <a:pt x="1253" y="917"/>
                    <a:pt x="1243" y="919"/>
                  </a:cubicBezTo>
                  <a:cubicBezTo>
                    <a:pt x="1234" y="921"/>
                    <a:pt x="1229" y="940"/>
                    <a:pt x="1227" y="950"/>
                  </a:cubicBezTo>
                  <a:cubicBezTo>
                    <a:pt x="1225" y="960"/>
                    <a:pt x="1223" y="956"/>
                    <a:pt x="1209" y="939"/>
                  </a:cubicBezTo>
                  <a:cubicBezTo>
                    <a:pt x="1196" y="921"/>
                    <a:pt x="1189" y="912"/>
                    <a:pt x="1175" y="907"/>
                  </a:cubicBezTo>
                  <a:cubicBezTo>
                    <a:pt x="1162" y="901"/>
                    <a:pt x="1167" y="896"/>
                    <a:pt x="1161" y="889"/>
                  </a:cubicBezTo>
                  <a:cubicBezTo>
                    <a:pt x="1154" y="883"/>
                    <a:pt x="1155" y="876"/>
                    <a:pt x="1131" y="869"/>
                  </a:cubicBezTo>
                  <a:cubicBezTo>
                    <a:pt x="1107" y="861"/>
                    <a:pt x="1091" y="858"/>
                    <a:pt x="1090" y="848"/>
                  </a:cubicBezTo>
                  <a:cubicBezTo>
                    <a:pt x="1089" y="838"/>
                    <a:pt x="1083" y="816"/>
                    <a:pt x="1095" y="818"/>
                  </a:cubicBezTo>
                  <a:cubicBezTo>
                    <a:pt x="1107" y="820"/>
                    <a:pt x="1115" y="827"/>
                    <a:pt x="1119" y="821"/>
                  </a:cubicBezTo>
                  <a:cubicBezTo>
                    <a:pt x="1122" y="814"/>
                    <a:pt x="1116" y="811"/>
                    <a:pt x="1106" y="807"/>
                  </a:cubicBezTo>
                  <a:cubicBezTo>
                    <a:pt x="1096" y="803"/>
                    <a:pt x="1076" y="797"/>
                    <a:pt x="1075" y="807"/>
                  </a:cubicBezTo>
                  <a:cubicBezTo>
                    <a:pt x="1075" y="816"/>
                    <a:pt x="1070" y="820"/>
                    <a:pt x="1061" y="820"/>
                  </a:cubicBezTo>
                  <a:cubicBezTo>
                    <a:pt x="1053" y="820"/>
                    <a:pt x="1045" y="815"/>
                    <a:pt x="1044" y="805"/>
                  </a:cubicBezTo>
                  <a:cubicBezTo>
                    <a:pt x="1043" y="795"/>
                    <a:pt x="1036" y="785"/>
                    <a:pt x="1051" y="786"/>
                  </a:cubicBezTo>
                  <a:cubicBezTo>
                    <a:pt x="1065" y="787"/>
                    <a:pt x="1060" y="774"/>
                    <a:pt x="1055" y="767"/>
                  </a:cubicBezTo>
                  <a:cubicBezTo>
                    <a:pt x="1049" y="761"/>
                    <a:pt x="1038" y="747"/>
                    <a:pt x="1038" y="760"/>
                  </a:cubicBezTo>
                  <a:cubicBezTo>
                    <a:pt x="1038" y="773"/>
                    <a:pt x="1037" y="774"/>
                    <a:pt x="1030" y="774"/>
                  </a:cubicBezTo>
                  <a:cubicBezTo>
                    <a:pt x="1023" y="774"/>
                    <a:pt x="1019" y="763"/>
                    <a:pt x="1014" y="750"/>
                  </a:cubicBezTo>
                  <a:cubicBezTo>
                    <a:pt x="1009" y="737"/>
                    <a:pt x="1009" y="742"/>
                    <a:pt x="994" y="741"/>
                  </a:cubicBezTo>
                  <a:cubicBezTo>
                    <a:pt x="979" y="739"/>
                    <a:pt x="974" y="757"/>
                    <a:pt x="989" y="758"/>
                  </a:cubicBezTo>
                  <a:cubicBezTo>
                    <a:pt x="1003" y="759"/>
                    <a:pt x="1004" y="772"/>
                    <a:pt x="989" y="772"/>
                  </a:cubicBezTo>
                  <a:cubicBezTo>
                    <a:pt x="975" y="772"/>
                    <a:pt x="974" y="777"/>
                    <a:pt x="977" y="793"/>
                  </a:cubicBezTo>
                  <a:cubicBezTo>
                    <a:pt x="977" y="797"/>
                    <a:pt x="962" y="800"/>
                    <a:pt x="960" y="790"/>
                  </a:cubicBezTo>
                  <a:cubicBezTo>
                    <a:pt x="958" y="780"/>
                    <a:pt x="944" y="783"/>
                    <a:pt x="937" y="799"/>
                  </a:cubicBezTo>
                  <a:cubicBezTo>
                    <a:pt x="929" y="815"/>
                    <a:pt x="929" y="826"/>
                    <a:pt x="947" y="861"/>
                  </a:cubicBezTo>
                  <a:cubicBezTo>
                    <a:pt x="965" y="895"/>
                    <a:pt x="995" y="897"/>
                    <a:pt x="995" y="897"/>
                  </a:cubicBezTo>
                  <a:cubicBezTo>
                    <a:pt x="995" y="897"/>
                    <a:pt x="1007" y="938"/>
                    <a:pt x="1027" y="935"/>
                  </a:cubicBezTo>
                  <a:cubicBezTo>
                    <a:pt x="1035" y="933"/>
                    <a:pt x="1027" y="923"/>
                    <a:pt x="1015" y="907"/>
                  </a:cubicBezTo>
                  <a:cubicBezTo>
                    <a:pt x="1002" y="891"/>
                    <a:pt x="989" y="871"/>
                    <a:pt x="977" y="859"/>
                  </a:cubicBezTo>
                  <a:cubicBezTo>
                    <a:pt x="964" y="846"/>
                    <a:pt x="967" y="824"/>
                    <a:pt x="973" y="820"/>
                  </a:cubicBezTo>
                  <a:cubicBezTo>
                    <a:pt x="979" y="816"/>
                    <a:pt x="983" y="821"/>
                    <a:pt x="983" y="827"/>
                  </a:cubicBezTo>
                  <a:cubicBezTo>
                    <a:pt x="983" y="832"/>
                    <a:pt x="996" y="835"/>
                    <a:pt x="1000" y="830"/>
                  </a:cubicBezTo>
                  <a:cubicBezTo>
                    <a:pt x="1004" y="825"/>
                    <a:pt x="1009" y="821"/>
                    <a:pt x="1009" y="829"/>
                  </a:cubicBezTo>
                  <a:cubicBezTo>
                    <a:pt x="1009" y="838"/>
                    <a:pt x="1007" y="845"/>
                    <a:pt x="1021" y="841"/>
                  </a:cubicBezTo>
                  <a:cubicBezTo>
                    <a:pt x="1035" y="837"/>
                    <a:pt x="1028" y="856"/>
                    <a:pt x="1033" y="855"/>
                  </a:cubicBezTo>
                  <a:cubicBezTo>
                    <a:pt x="1039" y="855"/>
                    <a:pt x="1032" y="844"/>
                    <a:pt x="1047" y="844"/>
                  </a:cubicBezTo>
                  <a:cubicBezTo>
                    <a:pt x="1061" y="844"/>
                    <a:pt x="1061" y="842"/>
                    <a:pt x="1099" y="883"/>
                  </a:cubicBezTo>
                  <a:cubicBezTo>
                    <a:pt x="1137" y="925"/>
                    <a:pt x="1162" y="957"/>
                    <a:pt x="1169" y="949"/>
                  </a:cubicBezTo>
                  <a:cubicBezTo>
                    <a:pt x="1175" y="941"/>
                    <a:pt x="1164" y="929"/>
                    <a:pt x="1153" y="916"/>
                  </a:cubicBezTo>
                  <a:cubicBezTo>
                    <a:pt x="1143" y="903"/>
                    <a:pt x="1139" y="894"/>
                    <a:pt x="1141" y="893"/>
                  </a:cubicBezTo>
                  <a:cubicBezTo>
                    <a:pt x="1143" y="891"/>
                    <a:pt x="1155" y="902"/>
                    <a:pt x="1175" y="926"/>
                  </a:cubicBezTo>
                  <a:cubicBezTo>
                    <a:pt x="1195" y="950"/>
                    <a:pt x="1232" y="997"/>
                    <a:pt x="1254" y="996"/>
                  </a:cubicBezTo>
                  <a:cubicBezTo>
                    <a:pt x="1266" y="994"/>
                    <a:pt x="1260" y="968"/>
                    <a:pt x="1260" y="968"/>
                  </a:cubicBezTo>
                  <a:cubicBezTo>
                    <a:pt x="1461" y="919"/>
                    <a:pt x="1461" y="919"/>
                    <a:pt x="1461" y="919"/>
                  </a:cubicBezTo>
                  <a:cubicBezTo>
                    <a:pt x="1461" y="919"/>
                    <a:pt x="1453" y="956"/>
                    <a:pt x="1482" y="983"/>
                  </a:cubicBezTo>
                  <a:cubicBezTo>
                    <a:pt x="1511" y="1011"/>
                    <a:pt x="1535" y="1018"/>
                    <a:pt x="1544" y="1021"/>
                  </a:cubicBezTo>
                  <a:cubicBezTo>
                    <a:pt x="1553" y="1025"/>
                    <a:pt x="1540" y="1011"/>
                    <a:pt x="1532" y="1003"/>
                  </a:cubicBezTo>
                  <a:cubicBezTo>
                    <a:pt x="1524" y="994"/>
                    <a:pt x="1506" y="974"/>
                    <a:pt x="1501" y="960"/>
                  </a:cubicBezTo>
                  <a:cubicBezTo>
                    <a:pt x="1495" y="946"/>
                    <a:pt x="1511" y="929"/>
                    <a:pt x="1516" y="939"/>
                  </a:cubicBezTo>
                  <a:cubicBezTo>
                    <a:pt x="1521" y="949"/>
                    <a:pt x="1531" y="956"/>
                    <a:pt x="1538" y="949"/>
                  </a:cubicBezTo>
                  <a:cubicBezTo>
                    <a:pt x="1545" y="941"/>
                    <a:pt x="1549" y="939"/>
                    <a:pt x="1549" y="949"/>
                  </a:cubicBezTo>
                  <a:cubicBezTo>
                    <a:pt x="1549" y="958"/>
                    <a:pt x="1555" y="963"/>
                    <a:pt x="1563" y="959"/>
                  </a:cubicBezTo>
                  <a:cubicBezTo>
                    <a:pt x="1571" y="956"/>
                    <a:pt x="1575" y="960"/>
                    <a:pt x="1575" y="968"/>
                  </a:cubicBezTo>
                  <a:cubicBezTo>
                    <a:pt x="1574" y="976"/>
                    <a:pt x="1581" y="974"/>
                    <a:pt x="1583" y="967"/>
                  </a:cubicBezTo>
                  <a:cubicBezTo>
                    <a:pt x="1586" y="959"/>
                    <a:pt x="1611" y="961"/>
                    <a:pt x="1637" y="988"/>
                  </a:cubicBezTo>
                  <a:cubicBezTo>
                    <a:pt x="1664" y="1015"/>
                    <a:pt x="1671" y="1029"/>
                    <a:pt x="1687" y="1028"/>
                  </a:cubicBezTo>
                  <a:cubicBezTo>
                    <a:pt x="1702" y="1027"/>
                    <a:pt x="1697" y="1020"/>
                    <a:pt x="1693" y="1016"/>
                  </a:cubicBezTo>
                  <a:cubicBezTo>
                    <a:pt x="1689" y="1012"/>
                    <a:pt x="1691" y="993"/>
                    <a:pt x="1715" y="1023"/>
                  </a:cubicBezTo>
                  <a:cubicBezTo>
                    <a:pt x="1719" y="1029"/>
                    <a:pt x="1736" y="1028"/>
                    <a:pt x="1725" y="1013"/>
                  </a:cubicBezTo>
                  <a:cubicBezTo>
                    <a:pt x="1715" y="999"/>
                    <a:pt x="1702" y="989"/>
                    <a:pt x="1691" y="989"/>
                  </a:cubicBezTo>
                  <a:close/>
                  <a:moveTo>
                    <a:pt x="1592" y="713"/>
                  </a:moveTo>
                  <a:cubicBezTo>
                    <a:pt x="1562" y="713"/>
                    <a:pt x="1562" y="713"/>
                    <a:pt x="1562" y="713"/>
                  </a:cubicBezTo>
                  <a:cubicBezTo>
                    <a:pt x="1562" y="703"/>
                    <a:pt x="1562" y="703"/>
                    <a:pt x="1562" y="703"/>
                  </a:cubicBezTo>
                  <a:cubicBezTo>
                    <a:pt x="1592" y="703"/>
                    <a:pt x="1592" y="703"/>
                    <a:pt x="1592" y="703"/>
                  </a:cubicBezTo>
                  <a:lnTo>
                    <a:pt x="1592" y="713"/>
                  </a:lnTo>
                  <a:close/>
                  <a:moveTo>
                    <a:pt x="1584" y="664"/>
                  </a:moveTo>
                  <a:cubicBezTo>
                    <a:pt x="1573" y="664"/>
                    <a:pt x="1573" y="664"/>
                    <a:pt x="1573" y="664"/>
                  </a:cubicBezTo>
                  <a:cubicBezTo>
                    <a:pt x="1573" y="645"/>
                    <a:pt x="1573" y="645"/>
                    <a:pt x="1573" y="645"/>
                  </a:cubicBezTo>
                  <a:cubicBezTo>
                    <a:pt x="1584" y="645"/>
                    <a:pt x="1584" y="645"/>
                    <a:pt x="1584" y="645"/>
                  </a:cubicBezTo>
                  <a:lnTo>
                    <a:pt x="1584" y="664"/>
                  </a:lnTo>
                  <a:close/>
                  <a:moveTo>
                    <a:pt x="1561" y="580"/>
                  </a:moveTo>
                  <a:cubicBezTo>
                    <a:pt x="1582" y="580"/>
                    <a:pt x="1582" y="580"/>
                    <a:pt x="1582" y="580"/>
                  </a:cubicBezTo>
                  <a:cubicBezTo>
                    <a:pt x="1582" y="585"/>
                    <a:pt x="1582" y="585"/>
                    <a:pt x="1582" y="585"/>
                  </a:cubicBezTo>
                  <a:cubicBezTo>
                    <a:pt x="1574" y="585"/>
                    <a:pt x="1574" y="585"/>
                    <a:pt x="1574" y="585"/>
                  </a:cubicBezTo>
                  <a:cubicBezTo>
                    <a:pt x="1574" y="602"/>
                    <a:pt x="1574" y="602"/>
                    <a:pt x="1574" y="602"/>
                  </a:cubicBezTo>
                  <a:cubicBezTo>
                    <a:pt x="1569" y="602"/>
                    <a:pt x="1569" y="602"/>
                    <a:pt x="1569" y="602"/>
                  </a:cubicBezTo>
                  <a:cubicBezTo>
                    <a:pt x="1569" y="585"/>
                    <a:pt x="1569" y="585"/>
                    <a:pt x="1569" y="585"/>
                  </a:cubicBezTo>
                  <a:cubicBezTo>
                    <a:pt x="1561" y="585"/>
                    <a:pt x="1561" y="585"/>
                    <a:pt x="1561" y="585"/>
                  </a:cubicBezTo>
                  <a:lnTo>
                    <a:pt x="1561" y="580"/>
                  </a:lnTo>
                  <a:close/>
                  <a:moveTo>
                    <a:pt x="3188" y="503"/>
                  </a:moveTo>
                  <a:cubicBezTo>
                    <a:pt x="3192" y="503"/>
                    <a:pt x="3192" y="503"/>
                    <a:pt x="3192" y="503"/>
                  </a:cubicBezTo>
                  <a:cubicBezTo>
                    <a:pt x="3192" y="548"/>
                    <a:pt x="3192" y="548"/>
                    <a:pt x="3192" y="548"/>
                  </a:cubicBezTo>
                  <a:cubicBezTo>
                    <a:pt x="3188" y="548"/>
                    <a:pt x="3188" y="548"/>
                    <a:pt x="3188" y="548"/>
                  </a:cubicBezTo>
                  <a:lnTo>
                    <a:pt x="3188" y="503"/>
                  </a:lnTo>
                  <a:close/>
                  <a:moveTo>
                    <a:pt x="2665" y="521"/>
                  </a:moveTo>
                  <a:cubicBezTo>
                    <a:pt x="2672" y="521"/>
                    <a:pt x="2672" y="521"/>
                    <a:pt x="2672" y="521"/>
                  </a:cubicBezTo>
                  <a:cubicBezTo>
                    <a:pt x="2672" y="556"/>
                    <a:pt x="2672" y="556"/>
                    <a:pt x="2672" y="556"/>
                  </a:cubicBezTo>
                  <a:cubicBezTo>
                    <a:pt x="2665" y="556"/>
                    <a:pt x="2665" y="556"/>
                    <a:pt x="2665" y="556"/>
                  </a:cubicBezTo>
                  <a:lnTo>
                    <a:pt x="2665" y="521"/>
                  </a:lnTo>
                  <a:close/>
                  <a:moveTo>
                    <a:pt x="2650" y="606"/>
                  </a:moveTo>
                  <a:cubicBezTo>
                    <a:pt x="2655" y="597"/>
                    <a:pt x="2657" y="583"/>
                    <a:pt x="2657" y="568"/>
                  </a:cubicBezTo>
                  <a:cubicBezTo>
                    <a:pt x="2656" y="554"/>
                    <a:pt x="2669" y="566"/>
                    <a:pt x="2670" y="576"/>
                  </a:cubicBezTo>
                  <a:cubicBezTo>
                    <a:pt x="2670" y="585"/>
                    <a:pt x="2684" y="584"/>
                    <a:pt x="2697" y="584"/>
                  </a:cubicBezTo>
                  <a:cubicBezTo>
                    <a:pt x="2710" y="584"/>
                    <a:pt x="2704" y="595"/>
                    <a:pt x="2696" y="595"/>
                  </a:cubicBezTo>
                  <a:cubicBezTo>
                    <a:pt x="2687" y="595"/>
                    <a:pt x="2686" y="607"/>
                    <a:pt x="2692" y="607"/>
                  </a:cubicBezTo>
                  <a:cubicBezTo>
                    <a:pt x="2699" y="607"/>
                    <a:pt x="2704" y="607"/>
                    <a:pt x="2703" y="613"/>
                  </a:cubicBezTo>
                  <a:cubicBezTo>
                    <a:pt x="2701" y="619"/>
                    <a:pt x="2697" y="627"/>
                    <a:pt x="2692" y="630"/>
                  </a:cubicBezTo>
                  <a:cubicBezTo>
                    <a:pt x="2686" y="632"/>
                    <a:pt x="2690" y="645"/>
                    <a:pt x="2686" y="646"/>
                  </a:cubicBezTo>
                  <a:cubicBezTo>
                    <a:pt x="2682" y="646"/>
                    <a:pt x="2681" y="643"/>
                    <a:pt x="2678" y="627"/>
                  </a:cubicBezTo>
                  <a:cubicBezTo>
                    <a:pt x="2675" y="611"/>
                    <a:pt x="2665" y="609"/>
                    <a:pt x="2665" y="620"/>
                  </a:cubicBezTo>
                  <a:cubicBezTo>
                    <a:pt x="2665" y="631"/>
                    <a:pt x="2662" y="638"/>
                    <a:pt x="2666" y="643"/>
                  </a:cubicBezTo>
                  <a:cubicBezTo>
                    <a:pt x="2671" y="648"/>
                    <a:pt x="2676" y="644"/>
                    <a:pt x="2677" y="655"/>
                  </a:cubicBezTo>
                  <a:cubicBezTo>
                    <a:pt x="2677" y="666"/>
                    <a:pt x="2683" y="665"/>
                    <a:pt x="2691" y="665"/>
                  </a:cubicBezTo>
                  <a:cubicBezTo>
                    <a:pt x="2699" y="665"/>
                    <a:pt x="2703" y="673"/>
                    <a:pt x="2689" y="676"/>
                  </a:cubicBezTo>
                  <a:cubicBezTo>
                    <a:pt x="2675" y="678"/>
                    <a:pt x="2668" y="669"/>
                    <a:pt x="2660" y="659"/>
                  </a:cubicBezTo>
                  <a:cubicBezTo>
                    <a:pt x="2652" y="649"/>
                    <a:pt x="2619" y="643"/>
                    <a:pt x="2597" y="644"/>
                  </a:cubicBezTo>
                  <a:cubicBezTo>
                    <a:pt x="2574" y="644"/>
                    <a:pt x="2553" y="659"/>
                    <a:pt x="2544" y="667"/>
                  </a:cubicBezTo>
                  <a:cubicBezTo>
                    <a:pt x="2535" y="674"/>
                    <a:pt x="2531" y="680"/>
                    <a:pt x="2528" y="678"/>
                  </a:cubicBezTo>
                  <a:cubicBezTo>
                    <a:pt x="2522" y="673"/>
                    <a:pt x="2536" y="659"/>
                    <a:pt x="2550" y="649"/>
                  </a:cubicBezTo>
                  <a:cubicBezTo>
                    <a:pt x="2565" y="640"/>
                    <a:pt x="2586" y="638"/>
                    <a:pt x="2610" y="635"/>
                  </a:cubicBezTo>
                  <a:cubicBezTo>
                    <a:pt x="2634" y="632"/>
                    <a:pt x="2645" y="616"/>
                    <a:pt x="2650" y="606"/>
                  </a:cubicBezTo>
                  <a:close/>
                  <a:moveTo>
                    <a:pt x="2485" y="653"/>
                  </a:moveTo>
                  <a:cubicBezTo>
                    <a:pt x="2502" y="643"/>
                    <a:pt x="2535" y="622"/>
                    <a:pt x="2555" y="612"/>
                  </a:cubicBezTo>
                  <a:cubicBezTo>
                    <a:pt x="2575" y="603"/>
                    <a:pt x="2583" y="607"/>
                    <a:pt x="2572" y="618"/>
                  </a:cubicBezTo>
                  <a:cubicBezTo>
                    <a:pt x="2561" y="629"/>
                    <a:pt x="2534" y="644"/>
                    <a:pt x="2526" y="644"/>
                  </a:cubicBezTo>
                  <a:cubicBezTo>
                    <a:pt x="2518" y="644"/>
                    <a:pt x="2511" y="641"/>
                    <a:pt x="2510" y="649"/>
                  </a:cubicBezTo>
                  <a:cubicBezTo>
                    <a:pt x="2508" y="658"/>
                    <a:pt x="2503" y="694"/>
                    <a:pt x="2495" y="695"/>
                  </a:cubicBezTo>
                  <a:cubicBezTo>
                    <a:pt x="2488" y="696"/>
                    <a:pt x="2486" y="673"/>
                    <a:pt x="2486" y="673"/>
                  </a:cubicBezTo>
                  <a:cubicBezTo>
                    <a:pt x="2454" y="673"/>
                    <a:pt x="2454" y="673"/>
                    <a:pt x="2454" y="673"/>
                  </a:cubicBezTo>
                  <a:cubicBezTo>
                    <a:pt x="2454" y="673"/>
                    <a:pt x="2454" y="673"/>
                    <a:pt x="2454" y="689"/>
                  </a:cubicBezTo>
                  <a:cubicBezTo>
                    <a:pt x="2454" y="706"/>
                    <a:pt x="2451" y="713"/>
                    <a:pt x="2447" y="711"/>
                  </a:cubicBezTo>
                  <a:cubicBezTo>
                    <a:pt x="2442" y="710"/>
                    <a:pt x="2385" y="680"/>
                    <a:pt x="2385" y="680"/>
                  </a:cubicBezTo>
                  <a:cubicBezTo>
                    <a:pt x="2447" y="676"/>
                    <a:pt x="2467" y="663"/>
                    <a:pt x="2485" y="653"/>
                  </a:cubicBezTo>
                  <a:close/>
                  <a:moveTo>
                    <a:pt x="2080" y="355"/>
                  </a:moveTo>
                  <a:cubicBezTo>
                    <a:pt x="2088" y="355"/>
                    <a:pt x="2088" y="355"/>
                    <a:pt x="2088" y="355"/>
                  </a:cubicBezTo>
                  <a:cubicBezTo>
                    <a:pt x="2088" y="446"/>
                    <a:pt x="2088" y="446"/>
                    <a:pt x="2088" y="446"/>
                  </a:cubicBezTo>
                  <a:cubicBezTo>
                    <a:pt x="2080" y="446"/>
                    <a:pt x="2080" y="446"/>
                    <a:pt x="2080" y="446"/>
                  </a:cubicBezTo>
                  <a:lnTo>
                    <a:pt x="2080" y="355"/>
                  </a:lnTo>
                  <a:close/>
                  <a:moveTo>
                    <a:pt x="1512" y="460"/>
                  </a:moveTo>
                  <a:cubicBezTo>
                    <a:pt x="1528" y="458"/>
                    <a:pt x="1549" y="467"/>
                    <a:pt x="1549" y="467"/>
                  </a:cubicBezTo>
                  <a:cubicBezTo>
                    <a:pt x="1549" y="467"/>
                    <a:pt x="1666" y="539"/>
                    <a:pt x="1754" y="545"/>
                  </a:cubicBezTo>
                  <a:cubicBezTo>
                    <a:pt x="1842" y="551"/>
                    <a:pt x="1883" y="507"/>
                    <a:pt x="1915" y="482"/>
                  </a:cubicBezTo>
                  <a:cubicBezTo>
                    <a:pt x="1947" y="457"/>
                    <a:pt x="1988" y="441"/>
                    <a:pt x="1988" y="441"/>
                  </a:cubicBezTo>
                  <a:cubicBezTo>
                    <a:pt x="1988" y="441"/>
                    <a:pt x="1988" y="441"/>
                    <a:pt x="1988" y="455"/>
                  </a:cubicBezTo>
                  <a:cubicBezTo>
                    <a:pt x="1934" y="474"/>
                    <a:pt x="1868" y="544"/>
                    <a:pt x="1814" y="557"/>
                  </a:cubicBezTo>
                  <a:cubicBezTo>
                    <a:pt x="1760" y="569"/>
                    <a:pt x="1695" y="559"/>
                    <a:pt x="1624" y="522"/>
                  </a:cubicBezTo>
                  <a:cubicBezTo>
                    <a:pt x="1553" y="485"/>
                    <a:pt x="1512" y="474"/>
                    <a:pt x="1512" y="474"/>
                  </a:cubicBezTo>
                  <a:lnTo>
                    <a:pt x="1512" y="460"/>
                  </a:lnTo>
                  <a:close/>
                  <a:moveTo>
                    <a:pt x="1460" y="385"/>
                  </a:moveTo>
                  <a:cubicBezTo>
                    <a:pt x="1468" y="385"/>
                    <a:pt x="1468" y="385"/>
                    <a:pt x="1468" y="385"/>
                  </a:cubicBezTo>
                  <a:cubicBezTo>
                    <a:pt x="1468" y="479"/>
                    <a:pt x="1468" y="479"/>
                    <a:pt x="1468" y="479"/>
                  </a:cubicBezTo>
                  <a:cubicBezTo>
                    <a:pt x="1460" y="479"/>
                    <a:pt x="1460" y="479"/>
                    <a:pt x="1460" y="479"/>
                  </a:cubicBezTo>
                  <a:lnTo>
                    <a:pt x="1460" y="385"/>
                  </a:lnTo>
                  <a:close/>
                  <a:moveTo>
                    <a:pt x="804" y="187"/>
                  </a:moveTo>
                  <a:cubicBezTo>
                    <a:pt x="782" y="182"/>
                    <a:pt x="782" y="182"/>
                    <a:pt x="782" y="182"/>
                  </a:cubicBezTo>
                  <a:cubicBezTo>
                    <a:pt x="782" y="130"/>
                    <a:pt x="782" y="130"/>
                    <a:pt x="782" y="130"/>
                  </a:cubicBezTo>
                  <a:cubicBezTo>
                    <a:pt x="804" y="135"/>
                    <a:pt x="804" y="135"/>
                    <a:pt x="804" y="135"/>
                  </a:cubicBezTo>
                  <a:lnTo>
                    <a:pt x="804" y="187"/>
                  </a:lnTo>
                  <a:close/>
                  <a:moveTo>
                    <a:pt x="857" y="209"/>
                  </a:moveTo>
                  <a:cubicBezTo>
                    <a:pt x="837" y="204"/>
                    <a:pt x="837" y="204"/>
                    <a:pt x="837" y="204"/>
                  </a:cubicBezTo>
                  <a:cubicBezTo>
                    <a:pt x="837" y="152"/>
                    <a:pt x="837" y="152"/>
                    <a:pt x="837" y="152"/>
                  </a:cubicBezTo>
                  <a:cubicBezTo>
                    <a:pt x="857" y="157"/>
                    <a:pt x="857" y="157"/>
                    <a:pt x="857" y="157"/>
                  </a:cubicBezTo>
                  <a:lnTo>
                    <a:pt x="857" y="209"/>
                  </a:lnTo>
                  <a:close/>
                  <a:moveTo>
                    <a:pt x="902" y="226"/>
                  </a:moveTo>
                  <a:cubicBezTo>
                    <a:pt x="883" y="221"/>
                    <a:pt x="883" y="221"/>
                    <a:pt x="883" y="221"/>
                  </a:cubicBezTo>
                  <a:cubicBezTo>
                    <a:pt x="883" y="169"/>
                    <a:pt x="883" y="169"/>
                    <a:pt x="883" y="169"/>
                  </a:cubicBezTo>
                  <a:cubicBezTo>
                    <a:pt x="902" y="174"/>
                    <a:pt x="902" y="174"/>
                    <a:pt x="902" y="174"/>
                  </a:cubicBezTo>
                  <a:lnTo>
                    <a:pt x="902" y="226"/>
                  </a:lnTo>
                  <a:close/>
                  <a:moveTo>
                    <a:pt x="665" y="120"/>
                  </a:moveTo>
                  <a:cubicBezTo>
                    <a:pt x="689" y="120"/>
                    <a:pt x="689" y="120"/>
                    <a:pt x="689" y="120"/>
                  </a:cubicBezTo>
                  <a:cubicBezTo>
                    <a:pt x="689" y="188"/>
                    <a:pt x="689" y="188"/>
                    <a:pt x="689" y="188"/>
                  </a:cubicBezTo>
                  <a:cubicBezTo>
                    <a:pt x="665" y="188"/>
                    <a:pt x="665" y="188"/>
                    <a:pt x="665" y="188"/>
                  </a:cubicBezTo>
                  <a:lnTo>
                    <a:pt x="665" y="120"/>
                  </a:lnTo>
                  <a:close/>
                  <a:moveTo>
                    <a:pt x="96" y="664"/>
                  </a:moveTo>
                  <a:cubicBezTo>
                    <a:pt x="228" y="664"/>
                    <a:pt x="228" y="664"/>
                    <a:pt x="228" y="664"/>
                  </a:cubicBezTo>
                  <a:cubicBezTo>
                    <a:pt x="227" y="671"/>
                    <a:pt x="227" y="677"/>
                    <a:pt x="227" y="684"/>
                  </a:cubicBezTo>
                  <a:cubicBezTo>
                    <a:pt x="79" y="684"/>
                    <a:pt x="79" y="684"/>
                    <a:pt x="79" y="684"/>
                  </a:cubicBezTo>
                  <a:cubicBezTo>
                    <a:pt x="84" y="678"/>
                    <a:pt x="90" y="671"/>
                    <a:pt x="96" y="664"/>
                  </a:cubicBezTo>
                  <a:close/>
                  <a:moveTo>
                    <a:pt x="72" y="692"/>
                  </a:moveTo>
                  <a:cubicBezTo>
                    <a:pt x="227" y="692"/>
                    <a:pt x="227" y="692"/>
                    <a:pt x="227" y="692"/>
                  </a:cubicBezTo>
                  <a:cubicBezTo>
                    <a:pt x="227" y="699"/>
                    <a:pt x="227" y="707"/>
                    <a:pt x="227" y="715"/>
                  </a:cubicBezTo>
                  <a:cubicBezTo>
                    <a:pt x="51" y="715"/>
                    <a:pt x="51" y="715"/>
                    <a:pt x="51" y="715"/>
                  </a:cubicBezTo>
                  <a:cubicBezTo>
                    <a:pt x="58" y="708"/>
                    <a:pt x="65" y="700"/>
                    <a:pt x="72" y="692"/>
                  </a:cubicBezTo>
                  <a:close/>
                  <a:moveTo>
                    <a:pt x="21" y="750"/>
                  </a:moveTo>
                  <a:cubicBezTo>
                    <a:pt x="27" y="743"/>
                    <a:pt x="34" y="735"/>
                    <a:pt x="42" y="726"/>
                  </a:cubicBezTo>
                  <a:cubicBezTo>
                    <a:pt x="227" y="726"/>
                    <a:pt x="227" y="726"/>
                    <a:pt x="227" y="726"/>
                  </a:cubicBezTo>
                  <a:cubicBezTo>
                    <a:pt x="227" y="734"/>
                    <a:pt x="227" y="742"/>
                    <a:pt x="228" y="750"/>
                  </a:cubicBezTo>
                  <a:lnTo>
                    <a:pt x="21" y="750"/>
                  </a:lnTo>
                  <a:close/>
                  <a:moveTo>
                    <a:pt x="228" y="656"/>
                  </a:moveTo>
                  <a:cubicBezTo>
                    <a:pt x="103" y="656"/>
                    <a:pt x="103" y="656"/>
                    <a:pt x="103" y="656"/>
                  </a:cubicBezTo>
                  <a:cubicBezTo>
                    <a:pt x="106" y="652"/>
                    <a:pt x="109" y="648"/>
                    <a:pt x="113" y="645"/>
                  </a:cubicBezTo>
                  <a:cubicBezTo>
                    <a:pt x="113" y="644"/>
                    <a:pt x="114" y="643"/>
                    <a:pt x="115" y="642"/>
                  </a:cubicBezTo>
                  <a:cubicBezTo>
                    <a:pt x="229" y="642"/>
                    <a:pt x="229" y="642"/>
                    <a:pt x="229" y="642"/>
                  </a:cubicBezTo>
                  <a:cubicBezTo>
                    <a:pt x="229" y="646"/>
                    <a:pt x="228" y="651"/>
                    <a:pt x="228" y="656"/>
                  </a:cubicBezTo>
                  <a:close/>
                  <a:moveTo>
                    <a:pt x="230" y="635"/>
                  </a:moveTo>
                  <a:cubicBezTo>
                    <a:pt x="121" y="635"/>
                    <a:pt x="121" y="635"/>
                    <a:pt x="121" y="635"/>
                  </a:cubicBezTo>
                  <a:cubicBezTo>
                    <a:pt x="126" y="629"/>
                    <a:pt x="130" y="624"/>
                    <a:pt x="135" y="619"/>
                  </a:cubicBezTo>
                  <a:cubicBezTo>
                    <a:pt x="231" y="619"/>
                    <a:pt x="231" y="619"/>
                    <a:pt x="231" y="619"/>
                  </a:cubicBezTo>
                  <a:cubicBezTo>
                    <a:pt x="231" y="624"/>
                    <a:pt x="230" y="629"/>
                    <a:pt x="230" y="635"/>
                  </a:cubicBezTo>
                  <a:close/>
                  <a:moveTo>
                    <a:pt x="232" y="610"/>
                  </a:moveTo>
                  <a:cubicBezTo>
                    <a:pt x="142" y="610"/>
                    <a:pt x="142" y="610"/>
                    <a:pt x="142" y="610"/>
                  </a:cubicBezTo>
                  <a:cubicBezTo>
                    <a:pt x="147" y="604"/>
                    <a:pt x="152" y="599"/>
                    <a:pt x="157" y="593"/>
                  </a:cubicBezTo>
                  <a:cubicBezTo>
                    <a:pt x="234" y="593"/>
                    <a:pt x="234" y="593"/>
                    <a:pt x="234" y="593"/>
                  </a:cubicBezTo>
                  <a:cubicBezTo>
                    <a:pt x="234" y="599"/>
                    <a:pt x="233" y="604"/>
                    <a:pt x="232" y="610"/>
                  </a:cubicBezTo>
                  <a:close/>
                  <a:moveTo>
                    <a:pt x="236" y="586"/>
                  </a:moveTo>
                  <a:cubicBezTo>
                    <a:pt x="163" y="586"/>
                    <a:pt x="163" y="586"/>
                    <a:pt x="163" y="586"/>
                  </a:cubicBezTo>
                  <a:cubicBezTo>
                    <a:pt x="167" y="582"/>
                    <a:pt x="170" y="578"/>
                    <a:pt x="174" y="574"/>
                  </a:cubicBezTo>
                  <a:cubicBezTo>
                    <a:pt x="237" y="574"/>
                    <a:pt x="237" y="574"/>
                    <a:pt x="237" y="574"/>
                  </a:cubicBezTo>
                  <a:cubicBezTo>
                    <a:pt x="237" y="578"/>
                    <a:pt x="236" y="582"/>
                    <a:pt x="236" y="586"/>
                  </a:cubicBezTo>
                  <a:close/>
                  <a:moveTo>
                    <a:pt x="239" y="567"/>
                  </a:moveTo>
                  <a:cubicBezTo>
                    <a:pt x="180" y="567"/>
                    <a:pt x="180" y="567"/>
                    <a:pt x="180" y="567"/>
                  </a:cubicBezTo>
                  <a:cubicBezTo>
                    <a:pt x="183" y="564"/>
                    <a:pt x="186" y="561"/>
                    <a:pt x="188" y="558"/>
                  </a:cubicBezTo>
                  <a:cubicBezTo>
                    <a:pt x="240" y="558"/>
                    <a:pt x="240" y="558"/>
                    <a:pt x="240" y="558"/>
                  </a:cubicBezTo>
                  <a:cubicBezTo>
                    <a:pt x="240" y="561"/>
                    <a:pt x="239" y="564"/>
                    <a:pt x="239" y="567"/>
                  </a:cubicBezTo>
                  <a:close/>
                  <a:moveTo>
                    <a:pt x="241" y="552"/>
                  </a:moveTo>
                  <a:cubicBezTo>
                    <a:pt x="241" y="552"/>
                    <a:pt x="241" y="552"/>
                    <a:pt x="241" y="552"/>
                  </a:cubicBezTo>
                  <a:cubicBezTo>
                    <a:pt x="194" y="552"/>
                    <a:pt x="194" y="552"/>
                    <a:pt x="194" y="552"/>
                  </a:cubicBezTo>
                  <a:cubicBezTo>
                    <a:pt x="198" y="549"/>
                    <a:pt x="201" y="545"/>
                    <a:pt x="204" y="542"/>
                  </a:cubicBezTo>
                  <a:cubicBezTo>
                    <a:pt x="243" y="542"/>
                    <a:pt x="243" y="542"/>
                    <a:pt x="243" y="542"/>
                  </a:cubicBezTo>
                  <a:cubicBezTo>
                    <a:pt x="243" y="545"/>
                    <a:pt x="242" y="549"/>
                    <a:pt x="241" y="552"/>
                  </a:cubicBezTo>
                  <a:close/>
                  <a:moveTo>
                    <a:pt x="244" y="536"/>
                  </a:moveTo>
                  <a:cubicBezTo>
                    <a:pt x="211" y="536"/>
                    <a:pt x="211" y="536"/>
                    <a:pt x="211" y="536"/>
                  </a:cubicBezTo>
                  <a:cubicBezTo>
                    <a:pt x="215" y="532"/>
                    <a:pt x="219" y="529"/>
                    <a:pt x="222" y="526"/>
                  </a:cubicBezTo>
                  <a:cubicBezTo>
                    <a:pt x="246" y="526"/>
                    <a:pt x="246" y="526"/>
                    <a:pt x="246" y="526"/>
                  </a:cubicBezTo>
                  <a:cubicBezTo>
                    <a:pt x="246" y="529"/>
                    <a:pt x="245" y="532"/>
                    <a:pt x="244" y="536"/>
                  </a:cubicBezTo>
                  <a:close/>
                  <a:moveTo>
                    <a:pt x="248" y="518"/>
                  </a:moveTo>
                  <a:cubicBezTo>
                    <a:pt x="233" y="518"/>
                    <a:pt x="233" y="518"/>
                    <a:pt x="233" y="518"/>
                  </a:cubicBezTo>
                  <a:cubicBezTo>
                    <a:pt x="237" y="515"/>
                    <a:pt x="241" y="513"/>
                    <a:pt x="245" y="511"/>
                  </a:cubicBezTo>
                  <a:cubicBezTo>
                    <a:pt x="245" y="511"/>
                    <a:pt x="247" y="474"/>
                    <a:pt x="250" y="469"/>
                  </a:cubicBezTo>
                  <a:cubicBezTo>
                    <a:pt x="251" y="467"/>
                    <a:pt x="255" y="466"/>
                    <a:pt x="258" y="466"/>
                  </a:cubicBezTo>
                  <a:cubicBezTo>
                    <a:pt x="255" y="481"/>
                    <a:pt x="251" y="499"/>
                    <a:pt x="248" y="518"/>
                  </a:cubicBezTo>
                  <a:close/>
                  <a:moveTo>
                    <a:pt x="534" y="911"/>
                  </a:moveTo>
                  <a:cubicBezTo>
                    <a:pt x="530" y="914"/>
                    <a:pt x="531" y="907"/>
                    <a:pt x="522" y="908"/>
                  </a:cubicBezTo>
                  <a:cubicBezTo>
                    <a:pt x="512" y="909"/>
                    <a:pt x="511" y="908"/>
                    <a:pt x="511" y="904"/>
                  </a:cubicBezTo>
                  <a:cubicBezTo>
                    <a:pt x="513" y="897"/>
                    <a:pt x="520" y="895"/>
                    <a:pt x="531" y="895"/>
                  </a:cubicBezTo>
                  <a:cubicBezTo>
                    <a:pt x="541" y="895"/>
                    <a:pt x="538" y="908"/>
                    <a:pt x="534" y="911"/>
                  </a:cubicBezTo>
                  <a:close/>
                  <a:moveTo>
                    <a:pt x="514" y="876"/>
                  </a:moveTo>
                  <a:cubicBezTo>
                    <a:pt x="520" y="869"/>
                    <a:pt x="533" y="864"/>
                    <a:pt x="532" y="869"/>
                  </a:cubicBezTo>
                  <a:cubicBezTo>
                    <a:pt x="532" y="872"/>
                    <a:pt x="529" y="875"/>
                    <a:pt x="529" y="880"/>
                  </a:cubicBezTo>
                  <a:cubicBezTo>
                    <a:pt x="528" y="885"/>
                    <a:pt x="526" y="892"/>
                    <a:pt x="516" y="891"/>
                  </a:cubicBezTo>
                  <a:cubicBezTo>
                    <a:pt x="507" y="891"/>
                    <a:pt x="508" y="883"/>
                    <a:pt x="514" y="876"/>
                  </a:cubicBezTo>
                  <a:close/>
                  <a:moveTo>
                    <a:pt x="510" y="923"/>
                  </a:moveTo>
                  <a:cubicBezTo>
                    <a:pt x="517" y="923"/>
                    <a:pt x="518" y="926"/>
                    <a:pt x="518" y="936"/>
                  </a:cubicBezTo>
                  <a:cubicBezTo>
                    <a:pt x="517" y="946"/>
                    <a:pt x="510" y="949"/>
                    <a:pt x="506" y="947"/>
                  </a:cubicBezTo>
                  <a:cubicBezTo>
                    <a:pt x="502" y="944"/>
                    <a:pt x="504" y="923"/>
                    <a:pt x="510" y="923"/>
                  </a:cubicBezTo>
                  <a:close/>
                  <a:moveTo>
                    <a:pt x="499" y="908"/>
                  </a:moveTo>
                  <a:cubicBezTo>
                    <a:pt x="499" y="915"/>
                    <a:pt x="498" y="919"/>
                    <a:pt x="494" y="917"/>
                  </a:cubicBezTo>
                  <a:cubicBezTo>
                    <a:pt x="490" y="915"/>
                    <a:pt x="490" y="899"/>
                    <a:pt x="494" y="899"/>
                  </a:cubicBezTo>
                  <a:cubicBezTo>
                    <a:pt x="498" y="899"/>
                    <a:pt x="499" y="901"/>
                    <a:pt x="499" y="908"/>
                  </a:cubicBezTo>
                  <a:close/>
                  <a:moveTo>
                    <a:pt x="491" y="875"/>
                  </a:moveTo>
                  <a:cubicBezTo>
                    <a:pt x="498" y="873"/>
                    <a:pt x="499" y="875"/>
                    <a:pt x="495" y="881"/>
                  </a:cubicBezTo>
                  <a:cubicBezTo>
                    <a:pt x="491" y="886"/>
                    <a:pt x="488" y="887"/>
                    <a:pt x="485" y="887"/>
                  </a:cubicBezTo>
                  <a:cubicBezTo>
                    <a:pt x="481" y="887"/>
                    <a:pt x="484" y="877"/>
                    <a:pt x="491" y="875"/>
                  </a:cubicBezTo>
                  <a:close/>
                  <a:moveTo>
                    <a:pt x="924" y="521"/>
                  </a:moveTo>
                  <a:cubicBezTo>
                    <a:pt x="900" y="518"/>
                    <a:pt x="900" y="518"/>
                    <a:pt x="900" y="518"/>
                  </a:cubicBezTo>
                  <a:cubicBezTo>
                    <a:pt x="902" y="508"/>
                    <a:pt x="902" y="508"/>
                    <a:pt x="902" y="508"/>
                  </a:cubicBezTo>
                  <a:cubicBezTo>
                    <a:pt x="925" y="511"/>
                    <a:pt x="925" y="511"/>
                    <a:pt x="925" y="511"/>
                  </a:cubicBezTo>
                  <a:lnTo>
                    <a:pt x="924" y="521"/>
                  </a:lnTo>
                  <a:close/>
                  <a:moveTo>
                    <a:pt x="733" y="565"/>
                  </a:moveTo>
                  <a:cubicBezTo>
                    <a:pt x="734" y="554"/>
                    <a:pt x="734" y="554"/>
                    <a:pt x="734" y="554"/>
                  </a:cubicBezTo>
                  <a:cubicBezTo>
                    <a:pt x="765" y="557"/>
                    <a:pt x="765" y="557"/>
                    <a:pt x="765" y="557"/>
                  </a:cubicBezTo>
                  <a:cubicBezTo>
                    <a:pt x="764" y="568"/>
                    <a:pt x="764" y="568"/>
                    <a:pt x="764" y="568"/>
                  </a:cubicBezTo>
                  <a:lnTo>
                    <a:pt x="733" y="565"/>
                  </a:lnTo>
                  <a:close/>
                  <a:moveTo>
                    <a:pt x="747" y="576"/>
                  </a:moveTo>
                  <a:cubicBezTo>
                    <a:pt x="747" y="587"/>
                    <a:pt x="747" y="587"/>
                    <a:pt x="747" y="587"/>
                  </a:cubicBezTo>
                  <a:cubicBezTo>
                    <a:pt x="732" y="587"/>
                    <a:pt x="732" y="587"/>
                    <a:pt x="732" y="587"/>
                  </a:cubicBezTo>
                  <a:cubicBezTo>
                    <a:pt x="732" y="576"/>
                    <a:pt x="732" y="576"/>
                    <a:pt x="732" y="576"/>
                  </a:cubicBezTo>
                  <a:lnTo>
                    <a:pt x="747" y="576"/>
                  </a:lnTo>
                  <a:close/>
                  <a:moveTo>
                    <a:pt x="732" y="545"/>
                  </a:moveTo>
                  <a:cubicBezTo>
                    <a:pt x="733" y="534"/>
                    <a:pt x="733" y="534"/>
                    <a:pt x="733" y="534"/>
                  </a:cubicBezTo>
                  <a:cubicBezTo>
                    <a:pt x="760" y="537"/>
                    <a:pt x="760" y="537"/>
                    <a:pt x="760" y="537"/>
                  </a:cubicBezTo>
                  <a:cubicBezTo>
                    <a:pt x="759" y="547"/>
                    <a:pt x="759" y="547"/>
                    <a:pt x="759" y="547"/>
                  </a:cubicBezTo>
                  <a:lnTo>
                    <a:pt x="732" y="545"/>
                  </a:lnTo>
                  <a:close/>
                  <a:moveTo>
                    <a:pt x="730" y="522"/>
                  </a:moveTo>
                  <a:cubicBezTo>
                    <a:pt x="732" y="511"/>
                    <a:pt x="732" y="511"/>
                    <a:pt x="732" y="511"/>
                  </a:cubicBezTo>
                  <a:cubicBezTo>
                    <a:pt x="793" y="522"/>
                    <a:pt x="793" y="522"/>
                    <a:pt x="793" y="522"/>
                  </a:cubicBezTo>
                  <a:cubicBezTo>
                    <a:pt x="792" y="533"/>
                    <a:pt x="792" y="533"/>
                    <a:pt x="792" y="533"/>
                  </a:cubicBezTo>
                  <a:lnTo>
                    <a:pt x="730" y="522"/>
                  </a:lnTo>
                  <a:close/>
                  <a:moveTo>
                    <a:pt x="781" y="365"/>
                  </a:moveTo>
                  <a:cubicBezTo>
                    <a:pt x="818" y="378"/>
                    <a:pt x="818" y="378"/>
                    <a:pt x="818" y="378"/>
                  </a:cubicBezTo>
                  <a:cubicBezTo>
                    <a:pt x="815" y="388"/>
                    <a:pt x="815" y="388"/>
                    <a:pt x="815" y="388"/>
                  </a:cubicBezTo>
                  <a:cubicBezTo>
                    <a:pt x="778" y="376"/>
                    <a:pt x="778" y="376"/>
                    <a:pt x="778" y="376"/>
                  </a:cubicBezTo>
                  <a:lnTo>
                    <a:pt x="781" y="365"/>
                  </a:lnTo>
                  <a:close/>
                  <a:moveTo>
                    <a:pt x="745" y="345"/>
                  </a:moveTo>
                  <a:cubicBezTo>
                    <a:pt x="748" y="334"/>
                    <a:pt x="748" y="334"/>
                    <a:pt x="748" y="334"/>
                  </a:cubicBezTo>
                  <a:cubicBezTo>
                    <a:pt x="794" y="350"/>
                    <a:pt x="794" y="350"/>
                    <a:pt x="794" y="350"/>
                  </a:cubicBezTo>
                  <a:cubicBezTo>
                    <a:pt x="791" y="360"/>
                    <a:pt x="791" y="360"/>
                    <a:pt x="791" y="360"/>
                  </a:cubicBezTo>
                  <a:lnTo>
                    <a:pt x="745" y="345"/>
                  </a:lnTo>
                  <a:close/>
                  <a:moveTo>
                    <a:pt x="837" y="502"/>
                  </a:moveTo>
                  <a:cubicBezTo>
                    <a:pt x="807" y="492"/>
                    <a:pt x="807" y="492"/>
                    <a:pt x="807" y="492"/>
                  </a:cubicBezTo>
                  <a:cubicBezTo>
                    <a:pt x="810" y="482"/>
                    <a:pt x="810" y="482"/>
                    <a:pt x="810" y="482"/>
                  </a:cubicBezTo>
                  <a:cubicBezTo>
                    <a:pt x="840" y="491"/>
                    <a:pt x="840" y="491"/>
                    <a:pt x="840" y="491"/>
                  </a:cubicBezTo>
                  <a:lnTo>
                    <a:pt x="837" y="502"/>
                  </a:lnTo>
                  <a:close/>
                  <a:moveTo>
                    <a:pt x="863" y="512"/>
                  </a:moveTo>
                  <a:cubicBezTo>
                    <a:pt x="863" y="523"/>
                    <a:pt x="863" y="523"/>
                    <a:pt x="863" y="523"/>
                  </a:cubicBezTo>
                  <a:cubicBezTo>
                    <a:pt x="831" y="523"/>
                    <a:pt x="831" y="523"/>
                    <a:pt x="831" y="523"/>
                  </a:cubicBezTo>
                  <a:cubicBezTo>
                    <a:pt x="831" y="512"/>
                    <a:pt x="831" y="512"/>
                    <a:pt x="831" y="512"/>
                  </a:cubicBezTo>
                  <a:lnTo>
                    <a:pt x="863" y="512"/>
                  </a:lnTo>
                  <a:close/>
                  <a:moveTo>
                    <a:pt x="729" y="452"/>
                  </a:moveTo>
                  <a:cubicBezTo>
                    <a:pt x="733" y="442"/>
                    <a:pt x="733" y="442"/>
                    <a:pt x="733" y="442"/>
                  </a:cubicBezTo>
                  <a:cubicBezTo>
                    <a:pt x="767" y="453"/>
                    <a:pt x="767" y="453"/>
                    <a:pt x="767" y="453"/>
                  </a:cubicBezTo>
                  <a:cubicBezTo>
                    <a:pt x="763" y="464"/>
                    <a:pt x="763" y="464"/>
                    <a:pt x="763" y="464"/>
                  </a:cubicBezTo>
                  <a:lnTo>
                    <a:pt x="729" y="452"/>
                  </a:lnTo>
                  <a:close/>
                  <a:moveTo>
                    <a:pt x="747" y="469"/>
                  </a:moveTo>
                  <a:cubicBezTo>
                    <a:pt x="743" y="480"/>
                    <a:pt x="743" y="480"/>
                    <a:pt x="743" y="480"/>
                  </a:cubicBezTo>
                  <a:cubicBezTo>
                    <a:pt x="731" y="475"/>
                    <a:pt x="731" y="475"/>
                    <a:pt x="731" y="475"/>
                  </a:cubicBezTo>
                  <a:cubicBezTo>
                    <a:pt x="734" y="465"/>
                    <a:pt x="734" y="465"/>
                    <a:pt x="734" y="465"/>
                  </a:cubicBezTo>
                  <a:lnTo>
                    <a:pt x="747" y="469"/>
                  </a:lnTo>
                  <a:close/>
                  <a:moveTo>
                    <a:pt x="730" y="427"/>
                  </a:moveTo>
                  <a:cubicBezTo>
                    <a:pt x="733" y="416"/>
                    <a:pt x="733" y="416"/>
                    <a:pt x="733" y="416"/>
                  </a:cubicBezTo>
                  <a:cubicBezTo>
                    <a:pt x="746" y="420"/>
                    <a:pt x="746" y="420"/>
                    <a:pt x="746" y="420"/>
                  </a:cubicBezTo>
                  <a:cubicBezTo>
                    <a:pt x="742" y="431"/>
                    <a:pt x="742" y="431"/>
                    <a:pt x="742" y="431"/>
                  </a:cubicBezTo>
                  <a:lnTo>
                    <a:pt x="730" y="427"/>
                  </a:lnTo>
                  <a:close/>
                  <a:moveTo>
                    <a:pt x="868" y="437"/>
                  </a:moveTo>
                  <a:cubicBezTo>
                    <a:pt x="865" y="447"/>
                    <a:pt x="865" y="447"/>
                    <a:pt x="865" y="447"/>
                  </a:cubicBezTo>
                  <a:cubicBezTo>
                    <a:pt x="827" y="435"/>
                    <a:pt x="827" y="435"/>
                    <a:pt x="827" y="435"/>
                  </a:cubicBezTo>
                  <a:cubicBezTo>
                    <a:pt x="831" y="424"/>
                    <a:pt x="831" y="424"/>
                    <a:pt x="831" y="424"/>
                  </a:cubicBezTo>
                  <a:lnTo>
                    <a:pt x="868" y="437"/>
                  </a:lnTo>
                  <a:close/>
                  <a:moveTo>
                    <a:pt x="856" y="424"/>
                  </a:moveTo>
                  <a:cubicBezTo>
                    <a:pt x="859" y="414"/>
                    <a:pt x="859" y="414"/>
                    <a:pt x="859" y="414"/>
                  </a:cubicBezTo>
                  <a:cubicBezTo>
                    <a:pt x="896" y="426"/>
                    <a:pt x="896" y="426"/>
                    <a:pt x="896" y="426"/>
                  </a:cubicBezTo>
                  <a:cubicBezTo>
                    <a:pt x="893" y="436"/>
                    <a:pt x="893" y="436"/>
                    <a:pt x="893" y="436"/>
                  </a:cubicBezTo>
                  <a:lnTo>
                    <a:pt x="856" y="424"/>
                  </a:lnTo>
                  <a:close/>
                  <a:moveTo>
                    <a:pt x="806" y="449"/>
                  </a:moveTo>
                  <a:cubicBezTo>
                    <a:pt x="810" y="438"/>
                    <a:pt x="810" y="438"/>
                    <a:pt x="810" y="438"/>
                  </a:cubicBezTo>
                  <a:cubicBezTo>
                    <a:pt x="847" y="451"/>
                    <a:pt x="847" y="451"/>
                    <a:pt x="847" y="451"/>
                  </a:cubicBezTo>
                  <a:cubicBezTo>
                    <a:pt x="844" y="461"/>
                    <a:pt x="844" y="461"/>
                    <a:pt x="844" y="461"/>
                  </a:cubicBezTo>
                  <a:lnTo>
                    <a:pt x="806" y="449"/>
                  </a:lnTo>
                  <a:close/>
                  <a:moveTo>
                    <a:pt x="819" y="466"/>
                  </a:moveTo>
                  <a:cubicBezTo>
                    <a:pt x="816" y="476"/>
                    <a:pt x="816" y="476"/>
                    <a:pt x="816" y="476"/>
                  </a:cubicBezTo>
                  <a:cubicBezTo>
                    <a:pt x="779" y="464"/>
                    <a:pt x="779" y="464"/>
                    <a:pt x="779" y="464"/>
                  </a:cubicBezTo>
                  <a:cubicBezTo>
                    <a:pt x="782" y="453"/>
                    <a:pt x="782" y="453"/>
                    <a:pt x="782" y="453"/>
                  </a:cubicBezTo>
                  <a:lnTo>
                    <a:pt x="819" y="466"/>
                  </a:lnTo>
                  <a:close/>
                  <a:moveTo>
                    <a:pt x="845" y="421"/>
                  </a:moveTo>
                  <a:cubicBezTo>
                    <a:pt x="807" y="408"/>
                    <a:pt x="807" y="408"/>
                    <a:pt x="807" y="408"/>
                  </a:cubicBezTo>
                  <a:cubicBezTo>
                    <a:pt x="811" y="398"/>
                    <a:pt x="811" y="398"/>
                    <a:pt x="811" y="398"/>
                  </a:cubicBezTo>
                  <a:cubicBezTo>
                    <a:pt x="848" y="410"/>
                    <a:pt x="848" y="410"/>
                    <a:pt x="848" y="410"/>
                  </a:cubicBezTo>
                  <a:lnTo>
                    <a:pt x="845" y="421"/>
                  </a:lnTo>
                  <a:close/>
                  <a:moveTo>
                    <a:pt x="819" y="421"/>
                  </a:moveTo>
                  <a:cubicBezTo>
                    <a:pt x="815" y="432"/>
                    <a:pt x="815" y="432"/>
                    <a:pt x="815" y="432"/>
                  </a:cubicBezTo>
                  <a:cubicBezTo>
                    <a:pt x="778" y="419"/>
                    <a:pt x="778" y="419"/>
                    <a:pt x="778" y="419"/>
                  </a:cubicBezTo>
                  <a:cubicBezTo>
                    <a:pt x="781" y="409"/>
                    <a:pt x="781" y="409"/>
                    <a:pt x="781" y="409"/>
                  </a:cubicBezTo>
                  <a:lnTo>
                    <a:pt x="819" y="421"/>
                  </a:lnTo>
                  <a:close/>
                  <a:moveTo>
                    <a:pt x="794" y="436"/>
                  </a:moveTo>
                  <a:cubicBezTo>
                    <a:pt x="790" y="446"/>
                    <a:pt x="790" y="446"/>
                    <a:pt x="790" y="446"/>
                  </a:cubicBezTo>
                  <a:cubicBezTo>
                    <a:pt x="753" y="434"/>
                    <a:pt x="753" y="434"/>
                    <a:pt x="753" y="434"/>
                  </a:cubicBezTo>
                  <a:cubicBezTo>
                    <a:pt x="756" y="423"/>
                    <a:pt x="756" y="423"/>
                    <a:pt x="756" y="423"/>
                  </a:cubicBezTo>
                  <a:lnTo>
                    <a:pt x="794" y="436"/>
                  </a:lnTo>
                  <a:close/>
                  <a:moveTo>
                    <a:pt x="756" y="470"/>
                  </a:moveTo>
                  <a:cubicBezTo>
                    <a:pt x="794" y="483"/>
                    <a:pt x="794" y="483"/>
                    <a:pt x="794" y="483"/>
                  </a:cubicBezTo>
                  <a:cubicBezTo>
                    <a:pt x="791" y="493"/>
                    <a:pt x="791" y="493"/>
                    <a:pt x="791" y="493"/>
                  </a:cubicBezTo>
                  <a:cubicBezTo>
                    <a:pt x="753" y="481"/>
                    <a:pt x="753" y="481"/>
                    <a:pt x="753" y="481"/>
                  </a:cubicBezTo>
                  <a:lnTo>
                    <a:pt x="756" y="470"/>
                  </a:lnTo>
                  <a:close/>
                  <a:moveTo>
                    <a:pt x="772" y="499"/>
                  </a:moveTo>
                  <a:cubicBezTo>
                    <a:pt x="819" y="506"/>
                    <a:pt x="819" y="506"/>
                    <a:pt x="819" y="506"/>
                  </a:cubicBezTo>
                  <a:cubicBezTo>
                    <a:pt x="817" y="517"/>
                    <a:pt x="817" y="517"/>
                    <a:pt x="817" y="517"/>
                  </a:cubicBezTo>
                  <a:cubicBezTo>
                    <a:pt x="770" y="509"/>
                    <a:pt x="770" y="509"/>
                    <a:pt x="770" y="509"/>
                  </a:cubicBezTo>
                  <a:lnTo>
                    <a:pt x="772" y="499"/>
                  </a:lnTo>
                  <a:close/>
                  <a:moveTo>
                    <a:pt x="831" y="477"/>
                  </a:moveTo>
                  <a:cubicBezTo>
                    <a:pt x="834" y="467"/>
                    <a:pt x="834" y="467"/>
                    <a:pt x="834" y="467"/>
                  </a:cubicBezTo>
                  <a:cubicBezTo>
                    <a:pt x="871" y="479"/>
                    <a:pt x="871" y="479"/>
                    <a:pt x="871" y="479"/>
                  </a:cubicBezTo>
                  <a:cubicBezTo>
                    <a:pt x="868" y="490"/>
                    <a:pt x="868" y="490"/>
                    <a:pt x="868" y="490"/>
                  </a:cubicBezTo>
                  <a:lnTo>
                    <a:pt x="831" y="477"/>
                  </a:lnTo>
                  <a:close/>
                  <a:moveTo>
                    <a:pt x="856" y="462"/>
                  </a:moveTo>
                  <a:cubicBezTo>
                    <a:pt x="859" y="451"/>
                    <a:pt x="859" y="451"/>
                    <a:pt x="859" y="451"/>
                  </a:cubicBezTo>
                  <a:cubicBezTo>
                    <a:pt x="892" y="462"/>
                    <a:pt x="892" y="462"/>
                    <a:pt x="892" y="462"/>
                  </a:cubicBezTo>
                  <a:cubicBezTo>
                    <a:pt x="888" y="472"/>
                    <a:pt x="888" y="472"/>
                    <a:pt x="888" y="472"/>
                  </a:cubicBezTo>
                  <a:lnTo>
                    <a:pt x="856" y="462"/>
                  </a:lnTo>
                  <a:close/>
                  <a:moveTo>
                    <a:pt x="879" y="451"/>
                  </a:moveTo>
                  <a:cubicBezTo>
                    <a:pt x="882" y="441"/>
                    <a:pt x="882" y="441"/>
                    <a:pt x="882" y="441"/>
                  </a:cubicBezTo>
                  <a:cubicBezTo>
                    <a:pt x="915" y="452"/>
                    <a:pt x="915" y="452"/>
                    <a:pt x="915" y="452"/>
                  </a:cubicBezTo>
                  <a:cubicBezTo>
                    <a:pt x="911" y="462"/>
                    <a:pt x="911" y="462"/>
                    <a:pt x="911" y="462"/>
                  </a:cubicBezTo>
                  <a:lnTo>
                    <a:pt x="879" y="451"/>
                  </a:lnTo>
                  <a:close/>
                  <a:moveTo>
                    <a:pt x="899" y="440"/>
                  </a:moveTo>
                  <a:cubicBezTo>
                    <a:pt x="902" y="429"/>
                    <a:pt x="902" y="429"/>
                    <a:pt x="902" y="429"/>
                  </a:cubicBezTo>
                  <a:cubicBezTo>
                    <a:pt x="932" y="439"/>
                    <a:pt x="932" y="439"/>
                    <a:pt x="932" y="439"/>
                  </a:cubicBezTo>
                  <a:cubicBezTo>
                    <a:pt x="929" y="450"/>
                    <a:pt x="929" y="450"/>
                    <a:pt x="929" y="450"/>
                  </a:cubicBezTo>
                  <a:lnTo>
                    <a:pt x="899" y="440"/>
                  </a:lnTo>
                  <a:close/>
                  <a:moveTo>
                    <a:pt x="920" y="428"/>
                  </a:moveTo>
                  <a:cubicBezTo>
                    <a:pt x="921" y="418"/>
                    <a:pt x="921" y="418"/>
                    <a:pt x="921" y="418"/>
                  </a:cubicBezTo>
                  <a:cubicBezTo>
                    <a:pt x="936" y="420"/>
                    <a:pt x="936" y="420"/>
                    <a:pt x="936" y="420"/>
                  </a:cubicBezTo>
                  <a:cubicBezTo>
                    <a:pt x="934" y="430"/>
                    <a:pt x="934" y="430"/>
                    <a:pt x="934" y="430"/>
                  </a:cubicBezTo>
                  <a:lnTo>
                    <a:pt x="920" y="428"/>
                  </a:lnTo>
                  <a:close/>
                  <a:moveTo>
                    <a:pt x="930" y="411"/>
                  </a:moveTo>
                  <a:cubicBezTo>
                    <a:pt x="898" y="401"/>
                    <a:pt x="898" y="401"/>
                    <a:pt x="898" y="401"/>
                  </a:cubicBezTo>
                  <a:cubicBezTo>
                    <a:pt x="901" y="391"/>
                    <a:pt x="901" y="391"/>
                    <a:pt x="901" y="391"/>
                  </a:cubicBezTo>
                  <a:cubicBezTo>
                    <a:pt x="933" y="401"/>
                    <a:pt x="933" y="401"/>
                    <a:pt x="933" y="401"/>
                  </a:cubicBezTo>
                  <a:lnTo>
                    <a:pt x="930" y="411"/>
                  </a:lnTo>
                  <a:close/>
                  <a:moveTo>
                    <a:pt x="912" y="411"/>
                  </a:moveTo>
                  <a:cubicBezTo>
                    <a:pt x="908" y="422"/>
                    <a:pt x="908" y="422"/>
                    <a:pt x="908" y="422"/>
                  </a:cubicBezTo>
                  <a:cubicBezTo>
                    <a:pt x="879" y="412"/>
                    <a:pt x="879" y="412"/>
                    <a:pt x="879" y="412"/>
                  </a:cubicBezTo>
                  <a:cubicBezTo>
                    <a:pt x="883" y="402"/>
                    <a:pt x="883" y="402"/>
                    <a:pt x="883" y="402"/>
                  </a:cubicBezTo>
                  <a:lnTo>
                    <a:pt x="912" y="411"/>
                  </a:lnTo>
                  <a:close/>
                  <a:moveTo>
                    <a:pt x="887" y="395"/>
                  </a:moveTo>
                  <a:cubicBezTo>
                    <a:pt x="856" y="385"/>
                    <a:pt x="856" y="385"/>
                    <a:pt x="856" y="385"/>
                  </a:cubicBezTo>
                  <a:cubicBezTo>
                    <a:pt x="859" y="374"/>
                    <a:pt x="859" y="374"/>
                    <a:pt x="859" y="374"/>
                  </a:cubicBezTo>
                  <a:cubicBezTo>
                    <a:pt x="891" y="385"/>
                    <a:pt x="891" y="385"/>
                    <a:pt x="891" y="385"/>
                  </a:cubicBezTo>
                  <a:lnTo>
                    <a:pt x="887" y="395"/>
                  </a:lnTo>
                  <a:close/>
                  <a:moveTo>
                    <a:pt x="870" y="399"/>
                  </a:moveTo>
                  <a:cubicBezTo>
                    <a:pt x="867" y="409"/>
                    <a:pt x="867" y="409"/>
                    <a:pt x="867" y="409"/>
                  </a:cubicBezTo>
                  <a:cubicBezTo>
                    <a:pt x="829" y="397"/>
                    <a:pt x="829" y="397"/>
                    <a:pt x="829" y="397"/>
                  </a:cubicBezTo>
                  <a:cubicBezTo>
                    <a:pt x="833" y="386"/>
                    <a:pt x="833" y="386"/>
                    <a:pt x="833" y="386"/>
                  </a:cubicBezTo>
                  <a:lnTo>
                    <a:pt x="870" y="399"/>
                  </a:lnTo>
                  <a:close/>
                  <a:moveTo>
                    <a:pt x="843" y="379"/>
                  </a:moveTo>
                  <a:cubicBezTo>
                    <a:pt x="805" y="367"/>
                    <a:pt x="805" y="367"/>
                    <a:pt x="805" y="367"/>
                  </a:cubicBezTo>
                  <a:cubicBezTo>
                    <a:pt x="809" y="356"/>
                    <a:pt x="809" y="356"/>
                    <a:pt x="809" y="356"/>
                  </a:cubicBezTo>
                  <a:cubicBezTo>
                    <a:pt x="846" y="369"/>
                    <a:pt x="846" y="369"/>
                    <a:pt x="846" y="369"/>
                  </a:cubicBezTo>
                  <a:lnTo>
                    <a:pt x="843" y="379"/>
                  </a:lnTo>
                  <a:close/>
                  <a:moveTo>
                    <a:pt x="795" y="391"/>
                  </a:moveTo>
                  <a:cubicBezTo>
                    <a:pt x="792" y="401"/>
                    <a:pt x="792" y="401"/>
                    <a:pt x="792" y="401"/>
                  </a:cubicBezTo>
                  <a:cubicBezTo>
                    <a:pt x="754" y="389"/>
                    <a:pt x="754" y="389"/>
                    <a:pt x="754" y="389"/>
                  </a:cubicBezTo>
                  <a:cubicBezTo>
                    <a:pt x="758" y="378"/>
                    <a:pt x="758" y="378"/>
                    <a:pt x="758" y="378"/>
                  </a:cubicBezTo>
                  <a:lnTo>
                    <a:pt x="795" y="391"/>
                  </a:lnTo>
                  <a:close/>
                  <a:moveTo>
                    <a:pt x="766" y="405"/>
                  </a:moveTo>
                  <a:cubicBezTo>
                    <a:pt x="763" y="415"/>
                    <a:pt x="763" y="415"/>
                    <a:pt x="763" y="415"/>
                  </a:cubicBezTo>
                  <a:cubicBezTo>
                    <a:pt x="729" y="404"/>
                    <a:pt x="729" y="404"/>
                    <a:pt x="729" y="404"/>
                  </a:cubicBezTo>
                  <a:cubicBezTo>
                    <a:pt x="732" y="393"/>
                    <a:pt x="732" y="393"/>
                    <a:pt x="732" y="393"/>
                  </a:cubicBezTo>
                  <a:lnTo>
                    <a:pt x="766" y="405"/>
                  </a:lnTo>
                  <a:close/>
                  <a:moveTo>
                    <a:pt x="743" y="386"/>
                  </a:moveTo>
                  <a:cubicBezTo>
                    <a:pt x="727" y="380"/>
                    <a:pt x="727" y="380"/>
                    <a:pt x="727" y="380"/>
                  </a:cubicBezTo>
                  <a:cubicBezTo>
                    <a:pt x="730" y="370"/>
                    <a:pt x="730" y="370"/>
                    <a:pt x="730" y="370"/>
                  </a:cubicBezTo>
                  <a:cubicBezTo>
                    <a:pt x="747" y="375"/>
                    <a:pt x="747" y="375"/>
                    <a:pt x="747" y="375"/>
                  </a:cubicBezTo>
                  <a:lnTo>
                    <a:pt x="743" y="386"/>
                  </a:lnTo>
                  <a:close/>
                  <a:moveTo>
                    <a:pt x="732" y="484"/>
                  </a:moveTo>
                  <a:cubicBezTo>
                    <a:pt x="766" y="496"/>
                    <a:pt x="766" y="496"/>
                    <a:pt x="766" y="496"/>
                  </a:cubicBezTo>
                  <a:cubicBezTo>
                    <a:pt x="763" y="506"/>
                    <a:pt x="763" y="506"/>
                    <a:pt x="763" y="506"/>
                  </a:cubicBezTo>
                  <a:cubicBezTo>
                    <a:pt x="728" y="495"/>
                    <a:pt x="728" y="495"/>
                    <a:pt x="728" y="495"/>
                  </a:cubicBezTo>
                  <a:lnTo>
                    <a:pt x="732" y="484"/>
                  </a:lnTo>
                  <a:close/>
                  <a:moveTo>
                    <a:pt x="772" y="542"/>
                  </a:moveTo>
                  <a:cubicBezTo>
                    <a:pt x="810" y="546"/>
                    <a:pt x="810" y="546"/>
                    <a:pt x="810" y="546"/>
                  </a:cubicBezTo>
                  <a:cubicBezTo>
                    <a:pt x="809" y="557"/>
                    <a:pt x="809" y="557"/>
                    <a:pt x="809" y="557"/>
                  </a:cubicBezTo>
                  <a:cubicBezTo>
                    <a:pt x="771" y="553"/>
                    <a:pt x="771" y="553"/>
                    <a:pt x="771" y="553"/>
                  </a:cubicBezTo>
                  <a:lnTo>
                    <a:pt x="772" y="542"/>
                  </a:lnTo>
                  <a:close/>
                  <a:moveTo>
                    <a:pt x="803" y="536"/>
                  </a:moveTo>
                  <a:cubicBezTo>
                    <a:pt x="805" y="525"/>
                    <a:pt x="805" y="525"/>
                    <a:pt x="805" y="525"/>
                  </a:cubicBezTo>
                  <a:cubicBezTo>
                    <a:pt x="866" y="536"/>
                    <a:pt x="866" y="536"/>
                    <a:pt x="866" y="536"/>
                  </a:cubicBezTo>
                  <a:cubicBezTo>
                    <a:pt x="864" y="546"/>
                    <a:pt x="864" y="546"/>
                    <a:pt x="864" y="546"/>
                  </a:cubicBezTo>
                  <a:lnTo>
                    <a:pt x="803" y="536"/>
                  </a:lnTo>
                  <a:close/>
                  <a:moveTo>
                    <a:pt x="855" y="508"/>
                  </a:moveTo>
                  <a:cubicBezTo>
                    <a:pt x="856" y="497"/>
                    <a:pt x="856" y="497"/>
                    <a:pt x="856" y="497"/>
                  </a:cubicBezTo>
                  <a:cubicBezTo>
                    <a:pt x="887" y="499"/>
                    <a:pt x="887" y="499"/>
                    <a:pt x="887" y="499"/>
                  </a:cubicBezTo>
                  <a:cubicBezTo>
                    <a:pt x="886" y="510"/>
                    <a:pt x="886" y="510"/>
                    <a:pt x="886" y="510"/>
                  </a:cubicBezTo>
                  <a:lnTo>
                    <a:pt x="855" y="508"/>
                  </a:lnTo>
                  <a:close/>
                  <a:moveTo>
                    <a:pt x="876" y="520"/>
                  </a:moveTo>
                  <a:cubicBezTo>
                    <a:pt x="889" y="520"/>
                    <a:pt x="889" y="520"/>
                    <a:pt x="889" y="520"/>
                  </a:cubicBezTo>
                  <a:cubicBezTo>
                    <a:pt x="889" y="528"/>
                    <a:pt x="889" y="528"/>
                    <a:pt x="889" y="528"/>
                  </a:cubicBezTo>
                  <a:cubicBezTo>
                    <a:pt x="876" y="528"/>
                    <a:pt x="876" y="528"/>
                    <a:pt x="876" y="528"/>
                  </a:cubicBezTo>
                  <a:lnTo>
                    <a:pt x="876" y="520"/>
                  </a:lnTo>
                  <a:close/>
                  <a:moveTo>
                    <a:pt x="878" y="488"/>
                  </a:moveTo>
                  <a:cubicBezTo>
                    <a:pt x="881" y="478"/>
                    <a:pt x="881" y="478"/>
                    <a:pt x="881" y="478"/>
                  </a:cubicBezTo>
                  <a:cubicBezTo>
                    <a:pt x="911" y="487"/>
                    <a:pt x="911" y="487"/>
                    <a:pt x="911" y="487"/>
                  </a:cubicBezTo>
                  <a:cubicBezTo>
                    <a:pt x="908" y="498"/>
                    <a:pt x="908" y="498"/>
                    <a:pt x="908" y="498"/>
                  </a:cubicBezTo>
                  <a:lnTo>
                    <a:pt x="878" y="488"/>
                  </a:lnTo>
                  <a:close/>
                  <a:moveTo>
                    <a:pt x="934" y="503"/>
                  </a:moveTo>
                  <a:cubicBezTo>
                    <a:pt x="920" y="501"/>
                    <a:pt x="920" y="501"/>
                    <a:pt x="920" y="501"/>
                  </a:cubicBezTo>
                  <a:cubicBezTo>
                    <a:pt x="921" y="491"/>
                    <a:pt x="921" y="491"/>
                    <a:pt x="921" y="491"/>
                  </a:cubicBezTo>
                  <a:cubicBezTo>
                    <a:pt x="935" y="493"/>
                    <a:pt x="935" y="493"/>
                    <a:pt x="935" y="493"/>
                  </a:cubicBezTo>
                  <a:lnTo>
                    <a:pt x="934" y="503"/>
                  </a:lnTo>
                  <a:close/>
                  <a:moveTo>
                    <a:pt x="933" y="488"/>
                  </a:moveTo>
                  <a:cubicBezTo>
                    <a:pt x="903" y="478"/>
                    <a:pt x="903" y="478"/>
                    <a:pt x="903" y="478"/>
                  </a:cubicBezTo>
                  <a:cubicBezTo>
                    <a:pt x="906" y="467"/>
                    <a:pt x="906" y="467"/>
                    <a:pt x="906" y="467"/>
                  </a:cubicBezTo>
                  <a:cubicBezTo>
                    <a:pt x="936" y="477"/>
                    <a:pt x="936" y="477"/>
                    <a:pt x="936" y="477"/>
                  </a:cubicBezTo>
                  <a:lnTo>
                    <a:pt x="933" y="488"/>
                  </a:lnTo>
                  <a:close/>
                  <a:moveTo>
                    <a:pt x="935" y="469"/>
                  </a:moveTo>
                  <a:cubicBezTo>
                    <a:pt x="921" y="467"/>
                    <a:pt x="921" y="467"/>
                    <a:pt x="921" y="467"/>
                  </a:cubicBezTo>
                  <a:cubicBezTo>
                    <a:pt x="922" y="457"/>
                    <a:pt x="922" y="457"/>
                    <a:pt x="922" y="457"/>
                  </a:cubicBezTo>
                  <a:cubicBezTo>
                    <a:pt x="937" y="459"/>
                    <a:pt x="937" y="459"/>
                    <a:pt x="937" y="459"/>
                  </a:cubicBezTo>
                  <a:lnTo>
                    <a:pt x="935" y="469"/>
                  </a:lnTo>
                  <a:close/>
                  <a:moveTo>
                    <a:pt x="960" y="511"/>
                  </a:moveTo>
                  <a:cubicBezTo>
                    <a:pt x="944" y="480"/>
                    <a:pt x="944" y="480"/>
                    <a:pt x="944" y="480"/>
                  </a:cubicBezTo>
                  <a:cubicBezTo>
                    <a:pt x="949" y="477"/>
                    <a:pt x="949" y="477"/>
                    <a:pt x="949" y="477"/>
                  </a:cubicBezTo>
                  <a:cubicBezTo>
                    <a:pt x="965" y="508"/>
                    <a:pt x="965" y="508"/>
                    <a:pt x="965" y="508"/>
                  </a:cubicBezTo>
                  <a:lnTo>
                    <a:pt x="960" y="511"/>
                  </a:lnTo>
                  <a:close/>
                  <a:moveTo>
                    <a:pt x="988" y="418"/>
                  </a:moveTo>
                  <a:cubicBezTo>
                    <a:pt x="1008" y="451"/>
                    <a:pt x="1008" y="451"/>
                    <a:pt x="1008" y="451"/>
                  </a:cubicBezTo>
                  <a:cubicBezTo>
                    <a:pt x="1002" y="455"/>
                    <a:pt x="1002" y="455"/>
                    <a:pt x="1002" y="455"/>
                  </a:cubicBezTo>
                  <a:cubicBezTo>
                    <a:pt x="982" y="422"/>
                    <a:pt x="982" y="422"/>
                    <a:pt x="982" y="422"/>
                  </a:cubicBezTo>
                  <a:lnTo>
                    <a:pt x="988" y="418"/>
                  </a:lnTo>
                  <a:close/>
                  <a:moveTo>
                    <a:pt x="973" y="382"/>
                  </a:moveTo>
                  <a:cubicBezTo>
                    <a:pt x="978" y="378"/>
                    <a:pt x="978" y="378"/>
                    <a:pt x="978" y="378"/>
                  </a:cubicBezTo>
                  <a:cubicBezTo>
                    <a:pt x="1005" y="416"/>
                    <a:pt x="1005" y="416"/>
                    <a:pt x="1005" y="416"/>
                  </a:cubicBezTo>
                  <a:cubicBezTo>
                    <a:pt x="1000" y="419"/>
                    <a:pt x="1000" y="419"/>
                    <a:pt x="1000" y="419"/>
                  </a:cubicBezTo>
                  <a:lnTo>
                    <a:pt x="973" y="382"/>
                  </a:lnTo>
                  <a:close/>
                  <a:moveTo>
                    <a:pt x="1032" y="472"/>
                  </a:moveTo>
                  <a:cubicBezTo>
                    <a:pt x="1038" y="469"/>
                    <a:pt x="1038" y="469"/>
                    <a:pt x="1038" y="469"/>
                  </a:cubicBezTo>
                  <a:cubicBezTo>
                    <a:pt x="1056" y="501"/>
                    <a:pt x="1056" y="501"/>
                    <a:pt x="1056" y="501"/>
                  </a:cubicBezTo>
                  <a:cubicBezTo>
                    <a:pt x="1050" y="504"/>
                    <a:pt x="1050" y="504"/>
                    <a:pt x="1050" y="504"/>
                  </a:cubicBezTo>
                  <a:lnTo>
                    <a:pt x="1032" y="472"/>
                  </a:lnTo>
                  <a:close/>
                  <a:moveTo>
                    <a:pt x="1035" y="494"/>
                  </a:moveTo>
                  <a:cubicBezTo>
                    <a:pt x="1030" y="497"/>
                    <a:pt x="1030" y="497"/>
                    <a:pt x="1030" y="497"/>
                  </a:cubicBezTo>
                  <a:cubicBezTo>
                    <a:pt x="1009" y="465"/>
                    <a:pt x="1009" y="465"/>
                    <a:pt x="1009" y="465"/>
                  </a:cubicBezTo>
                  <a:cubicBezTo>
                    <a:pt x="1015" y="461"/>
                    <a:pt x="1015" y="461"/>
                    <a:pt x="1015" y="461"/>
                  </a:cubicBezTo>
                  <a:lnTo>
                    <a:pt x="1035" y="494"/>
                  </a:lnTo>
                  <a:close/>
                  <a:moveTo>
                    <a:pt x="1028" y="463"/>
                  </a:moveTo>
                  <a:cubicBezTo>
                    <a:pt x="1007" y="433"/>
                    <a:pt x="1007" y="433"/>
                    <a:pt x="1007" y="433"/>
                  </a:cubicBezTo>
                  <a:cubicBezTo>
                    <a:pt x="1012" y="429"/>
                    <a:pt x="1012" y="429"/>
                    <a:pt x="1012" y="429"/>
                  </a:cubicBezTo>
                  <a:cubicBezTo>
                    <a:pt x="1034" y="459"/>
                    <a:pt x="1034" y="459"/>
                    <a:pt x="1034" y="459"/>
                  </a:cubicBezTo>
                  <a:lnTo>
                    <a:pt x="1028" y="463"/>
                  </a:lnTo>
                  <a:close/>
                  <a:moveTo>
                    <a:pt x="992" y="455"/>
                  </a:moveTo>
                  <a:cubicBezTo>
                    <a:pt x="986" y="459"/>
                    <a:pt x="986" y="459"/>
                    <a:pt x="986" y="459"/>
                  </a:cubicBezTo>
                  <a:cubicBezTo>
                    <a:pt x="960" y="420"/>
                    <a:pt x="960" y="420"/>
                    <a:pt x="960" y="420"/>
                  </a:cubicBezTo>
                  <a:cubicBezTo>
                    <a:pt x="966" y="416"/>
                    <a:pt x="966" y="416"/>
                    <a:pt x="966" y="416"/>
                  </a:cubicBezTo>
                  <a:lnTo>
                    <a:pt x="992" y="455"/>
                  </a:lnTo>
                  <a:close/>
                  <a:moveTo>
                    <a:pt x="971" y="453"/>
                  </a:moveTo>
                  <a:cubicBezTo>
                    <a:pt x="966" y="457"/>
                    <a:pt x="966" y="457"/>
                    <a:pt x="966" y="457"/>
                  </a:cubicBezTo>
                  <a:cubicBezTo>
                    <a:pt x="944" y="424"/>
                    <a:pt x="944" y="424"/>
                    <a:pt x="944" y="424"/>
                  </a:cubicBezTo>
                  <a:cubicBezTo>
                    <a:pt x="950" y="421"/>
                    <a:pt x="950" y="421"/>
                    <a:pt x="950" y="421"/>
                  </a:cubicBezTo>
                  <a:lnTo>
                    <a:pt x="971" y="453"/>
                  </a:lnTo>
                  <a:close/>
                  <a:moveTo>
                    <a:pt x="956" y="473"/>
                  </a:moveTo>
                  <a:cubicBezTo>
                    <a:pt x="962" y="470"/>
                    <a:pt x="962" y="470"/>
                    <a:pt x="962" y="470"/>
                  </a:cubicBezTo>
                  <a:cubicBezTo>
                    <a:pt x="975" y="496"/>
                    <a:pt x="975" y="496"/>
                    <a:pt x="975" y="496"/>
                  </a:cubicBezTo>
                  <a:cubicBezTo>
                    <a:pt x="969" y="499"/>
                    <a:pt x="969" y="499"/>
                    <a:pt x="969" y="499"/>
                  </a:cubicBezTo>
                  <a:lnTo>
                    <a:pt x="956" y="473"/>
                  </a:lnTo>
                  <a:close/>
                  <a:moveTo>
                    <a:pt x="982" y="526"/>
                  </a:moveTo>
                  <a:cubicBezTo>
                    <a:pt x="972" y="506"/>
                    <a:pt x="972" y="506"/>
                    <a:pt x="972" y="506"/>
                  </a:cubicBezTo>
                  <a:cubicBezTo>
                    <a:pt x="978" y="503"/>
                    <a:pt x="978" y="503"/>
                    <a:pt x="978" y="503"/>
                  </a:cubicBezTo>
                  <a:cubicBezTo>
                    <a:pt x="988" y="523"/>
                    <a:pt x="988" y="523"/>
                    <a:pt x="988" y="523"/>
                  </a:cubicBezTo>
                  <a:lnTo>
                    <a:pt x="982" y="526"/>
                  </a:lnTo>
                  <a:close/>
                  <a:moveTo>
                    <a:pt x="971" y="466"/>
                  </a:moveTo>
                  <a:cubicBezTo>
                    <a:pt x="977" y="463"/>
                    <a:pt x="977" y="463"/>
                    <a:pt x="977" y="463"/>
                  </a:cubicBezTo>
                  <a:cubicBezTo>
                    <a:pt x="995" y="497"/>
                    <a:pt x="995" y="497"/>
                    <a:pt x="995" y="497"/>
                  </a:cubicBezTo>
                  <a:cubicBezTo>
                    <a:pt x="989" y="500"/>
                    <a:pt x="989" y="500"/>
                    <a:pt x="989" y="500"/>
                  </a:cubicBezTo>
                  <a:lnTo>
                    <a:pt x="971" y="466"/>
                  </a:lnTo>
                  <a:close/>
                  <a:moveTo>
                    <a:pt x="1002" y="529"/>
                  </a:moveTo>
                  <a:cubicBezTo>
                    <a:pt x="991" y="509"/>
                    <a:pt x="991" y="509"/>
                    <a:pt x="991" y="509"/>
                  </a:cubicBezTo>
                  <a:cubicBezTo>
                    <a:pt x="997" y="506"/>
                    <a:pt x="997" y="506"/>
                    <a:pt x="997" y="506"/>
                  </a:cubicBezTo>
                  <a:cubicBezTo>
                    <a:pt x="1008" y="526"/>
                    <a:pt x="1008" y="526"/>
                    <a:pt x="1008" y="526"/>
                  </a:cubicBezTo>
                  <a:lnTo>
                    <a:pt x="1002" y="529"/>
                  </a:lnTo>
                  <a:close/>
                  <a:moveTo>
                    <a:pt x="989" y="465"/>
                  </a:moveTo>
                  <a:cubicBezTo>
                    <a:pt x="995" y="462"/>
                    <a:pt x="995" y="462"/>
                    <a:pt x="995" y="462"/>
                  </a:cubicBezTo>
                  <a:cubicBezTo>
                    <a:pt x="1016" y="497"/>
                    <a:pt x="1016" y="497"/>
                    <a:pt x="1016" y="497"/>
                  </a:cubicBezTo>
                  <a:cubicBezTo>
                    <a:pt x="1010" y="501"/>
                    <a:pt x="1010" y="501"/>
                    <a:pt x="1010" y="501"/>
                  </a:cubicBezTo>
                  <a:lnTo>
                    <a:pt x="989" y="465"/>
                  </a:lnTo>
                  <a:close/>
                  <a:moveTo>
                    <a:pt x="1027" y="538"/>
                  </a:moveTo>
                  <a:cubicBezTo>
                    <a:pt x="1015" y="511"/>
                    <a:pt x="1015" y="511"/>
                    <a:pt x="1015" y="511"/>
                  </a:cubicBezTo>
                  <a:cubicBezTo>
                    <a:pt x="1021" y="508"/>
                    <a:pt x="1021" y="508"/>
                    <a:pt x="1021" y="508"/>
                  </a:cubicBezTo>
                  <a:cubicBezTo>
                    <a:pt x="1033" y="535"/>
                    <a:pt x="1033" y="535"/>
                    <a:pt x="1033" y="535"/>
                  </a:cubicBezTo>
                  <a:lnTo>
                    <a:pt x="1027" y="538"/>
                  </a:lnTo>
                  <a:close/>
                  <a:moveTo>
                    <a:pt x="1049" y="545"/>
                  </a:moveTo>
                  <a:cubicBezTo>
                    <a:pt x="1032" y="511"/>
                    <a:pt x="1032" y="511"/>
                    <a:pt x="1032" y="511"/>
                  </a:cubicBezTo>
                  <a:cubicBezTo>
                    <a:pt x="1037" y="508"/>
                    <a:pt x="1037" y="508"/>
                    <a:pt x="1037" y="508"/>
                  </a:cubicBezTo>
                  <a:cubicBezTo>
                    <a:pt x="1055" y="542"/>
                    <a:pt x="1055" y="542"/>
                    <a:pt x="1055" y="542"/>
                  </a:cubicBezTo>
                  <a:lnTo>
                    <a:pt x="1049" y="545"/>
                  </a:lnTo>
                  <a:close/>
                  <a:moveTo>
                    <a:pt x="1069" y="550"/>
                  </a:moveTo>
                  <a:cubicBezTo>
                    <a:pt x="1055" y="516"/>
                    <a:pt x="1055" y="516"/>
                    <a:pt x="1055" y="516"/>
                  </a:cubicBezTo>
                  <a:cubicBezTo>
                    <a:pt x="1061" y="513"/>
                    <a:pt x="1061" y="513"/>
                    <a:pt x="1061" y="513"/>
                  </a:cubicBezTo>
                  <a:cubicBezTo>
                    <a:pt x="1075" y="547"/>
                    <a:pt x="1075" y="547"/>
                    <a:pt x="1075" y="547"/>
                  </a:cubicBezTo>
                  <a:lnTo>
                    <a:pt x="1069" y="550"/>
                  </a:lnTo>
                  <a:close/>
                  <a:moveTo>
                    <a:pt x="1094" y="547"/>
                  </a:moveTo>
                  <a:cubicBezTo>
                    <a:pt x="1087" y="550"/>
                    <a:pt x="1087" y="550"/>
                    <a:pt x="1087" y="550"/>
                  </a:cubicBezTo>
                  <a:cubicBezTo>
                    <a:pt x="1076" y="519"/>
                    <a:pt x="1076" y="519"/>
                    <a:pt x="1076" y="519"/>
                  </a:cubicBezTo>
                  <a:cubicBezTo>
                    <a:pt x="1082" y="517"/>
                    <a:pt x="1082" y="517"/>
                    <a:pt x="1082" y="517"/>
                  </a:cubicBezTo>
                  <a:lnTo>
                    <a:pt x="1094" y="547"/>
                  </a:lnTo>
                  <a:close/>
                  <a:moveTo>
                    <a:pt x="1061" y="477"/>
                  </a:moveTo>
                  <a:cubicBezTo>
                    <a:pt x="1079" y="510"/>
                    <a:pt x="1079" y="510"/>
                    <a:pt x="1079" y="510"/>
                  </a:cubicBezTo>
                  <a:cubicBezTo>
                    <a:pt x="1073" y="513"/>
                    <a:pt x="1073" y="513"/>
                    <a:pt x="1073" y="513"/>
                  </a:cubicBezTo>
                  <a:cubicBezTo>
                    <a:pt x="1055" y="480"/>
                    <a:pt x="1055" y="480"/>
                    <a:pt x="1055" y="480"/>
                  </a:cubicBezTo>
                  <a:lnTo>
                    <a:pt x="1061" y="477"/>
                  </a:lnTo>
                  <a:close/>
                  <a:moveTo>
                    <a:pt x="1035" y="435"/>
                  </a:moveTo>
                  <a:cubicBezTo>
                    <a:pt x="1056" y="465"/>
                    <a:pt x="1056" y="465"/>
                    <a:pt x="1056" y="465"/>
                  </a:cubicBezTo>
                  <a:cubicBezTo>
                    <a:pt x="1051" y="469"/>
                    <a:pt x="1051" y="469"/>
                    <a:pt x="1051" y="469"/>
                  </a:cubicBezTo>
                  <a:cubicBezTo>
                    <a:pt x="1029" y="439"/>
                    <a:pt x="1029" y="439"/>
                    <a:pt x="1029" y="439"/>
                  </a:cubicBezTo>
                  <a:lnTo>
                    <a:pt x="1035" y="435"/>
                  </a:lnTo>
                  <a:close/>
                  <a:moveTo>
                    <a:pt x="1005" y="389"/>
                  </a:moveTo>
                  <a:cubicBezTo>
                    <a:pt x="1032" y="427"/>
                    <a:pt x="1032" y="427"/>
                    <a:pt x="1032" y="427"/>
                  </a:cubicBezTo>
                  <a:cubicBezTo>
                    <a:pt x="1027" y="431"/>
                    <a:pt x="1027" y="431"/>
                    <a:pt x="1027" y="431"/>
                  </a:cubicBezTo>
                  <a:cubicBezTo>
                    <a:pt x="999" y="393"/>
                    <a:pt x="999" y="393"/>
                    <a:pt x="999" y="393"/>
                  </a:cubicBezTo>
                  <a:lnTo>
                    <a:pt x="1005" y="389"/>
                  </a:lnTo>
                  <a:close/>
                  <a:moveTo>
                    <a:pt x="966" y="346"/>
                  </a:moveTo>
                  <a:cubicBezTo>
                    <a:pt x="972" y="342"/>
                    <a:pt x="972" y="342"/>
                    <a:pt x="972" y="342"/>
                  </a:cubicBezTo>
                  <a:cubicBezTo>
                    <a:pt x="999" y="380"/>
                    <a:pt x="999" y="380"/>
                    <a:pt x="999" y="380"/>
                  </a:cubicBezTo>
                  <a:cubicBezTo>
                    <a:pt x="994" y="384"/>
                    <a:pt x="994" y="384"/>
                    <a:pt x="994" y="384"/>
                  </a:cubicBezTo>
                  <a:lnTo>
                    <a:pt x="966" y="346"/>
                  </a:lnTo>
                  <a:close/>
                  <a:moveTo>
                    <a:pt x="954" y="374"/>
                  </a:moveTo>
                  <a:cubicBezTo>
                    <a:pt x="981" y="411"/>
                    <a:pt x="981" y="411"/>
                    <a:pt x="981" y="411"/>
                  </a:cubicBezTo>
                  <a:cubicBezTo>
                    <a:pt x="976" y="415"/>
                    <a:pt x="976" y="415"/>
                    <a:pt x="976" y="415"/>
                  </a:cubicBezTo>
                  <a:cubicBezTo>
                    <a:pt x="948" y="378"/>
                    <a:pt x="948" y="378"/>
                    <a:pt x="948" y="378"/>
                  </a:cubicBezTo>
                  <a:lnTo>
                    <a:pt x="954" y="374"/>
                  </a:lnTo>
                  <a:close/>
                  <a:moveTo>
                    <a:pt x="946" y="392"/>
                  </a:moveTo>
                  <a:cubicBezTo>
                    <a:pt x="957" y="407"/>
                    <a:pt x="957" y="407"/>
                    <a:pt x="957" y="407"/>
                  </a:cubicBezTo>
                  <a:cubicBezTo>
                    <a:pt x="951" y="411"/>
                    <a:pt x="951" y="411"/>
                    <a:pt x="951" y="411"/>
                  </a:cubicBezTo>
                  <a:cubicBezTo>
                    <a:pt x="941" y="396"/>
                    <a:pt x="941" y="396"/>
                    <a:pt x="941" y="396"/>
                  </a:cubicBezTo>
                  <a:lnTo>
                    <a:pt x="946" y="392"/>
                  </a:lnTo>
                  <a:close/>
                  <a:moveTo>
                    <a:pt x="922" y="379"/>
                  </a:moveTo>
                  <a:cubicBezTo>
                    <a:pt x="937" y="381"/>
                    <a:pt x="937" y="381"/>
                    <a:pt x="937" y="381"/>
                  </a:cubicBezTo>
                  <a:cubicBezTo>
                    <a:pt x="935" y="391"/>
                    <a:pt x="935" y="391"/>
                    <a:pt x="935" y="391"/>
                  </a:cubicBezTo>
                  <a:cubicBezTo>
                    <a:pt x="921" y="389"/>
                    <a:pt x="921" y="389"/>
                    <a:pt x="921" y="389"/>
                  </a:cubicBezTo>
                  <a:lnTo>
                    <a:pt x="922" y="379"/>
                  </a:lnTo>
                  <a:close/>
                  <a:moveTo>
                    <a:pt x="882" y="364"/>
                  </a:moveTo>
                  <a:cubicBezTo>
                    <a:pt x="914" y="374"/>
                    <a:pt x="914" y="374"/>
                    <a:pt x="914" y="374"/>
                  </a:cubicBezTo>
                  <a:cubicBezTo>
                    <a:pt x="911" y="385"/>
                    <a:pt x="911" y="385"/>
                    <a:pt x="911" y="385"/>
                  </a:cubicBezTo>
                  <a:cubicBezTo>
                    <a:pt x="879" y="374"/>
                    <a:pt x="879" y="374"/>
                    <a:pt x="879" y="374"/>
                  </a:cubicBezTo>
                  <a:lnTo>
                    <a:pt x="882" y="364"/>
                  </a:lnTo>
                  <a:close/>
                  <a:moveTo>
                    <a:pt x="835" y="347"/>
                  </a:moveTo>
                  <a:cubicBezTo>
                    <a:pt x="872" y="360"/>
                    <a:pt x="872" y="360"/>
                    <a:pt x="872" y="360"/>
                  </a:cubicBezTo>
                  <a:cubicBezTo>
                    <a:pt x="869" y="370"/>
                    <a:pt x="869" y="370"/>
                    <a:pt x="869" y="370"/>
                  </a:cubicBezTo>
                  <a:cubicBezTo>
                    <a:pt x="832" y="358"/>
                    <a:pt x="832" y="358"/>
                    <a:pt x="832" y="358"/>
                  </a:cubicBezTo>
                  <a:lnTo>
                    <a:pt x="835" y="347"/>
                  </a:lnTo>
                  <a:close/>
                  <a:moveTo>
                    <a:pt x="782" y="327"/>
                  </a:moveTo>
                  <a:cubicBezTo>
                    <a:pt x="820" y="339"/>
                    <a:pt x="820" y="339"/>
                    <a:pt x="820" y="339"/>
                  </a:cubicBezTo>
                  <a:cubicBezTo>
                    <a:pt x="816" y="349"/>
                    <a:pt x="816" y="349"/>
                    <a:pt x="816" y="349"/>
                  </a:cubicBezTo>
                  <a:cubicBezTo>
                    <a:pt x="779" y="337"/>
                    <a:pt x="779" y="337"/>
                    <a:pt x="779" y="337"/>
                  </a:cubicBezTo>
                  <a:lnTo>
                    <a:pt x="782" y="327"/>
                  </a:lnTo>
                  <a:close/>
                  <a:moveTo>
                    <a:pt x="730" y="310"/>
                  </a:moveTo>
                  <a:cubicBezTo>
                    <a:pt x="767" y="322"/>
                    <a:pt x="767" y="322"/>
                    <a:pt x="767" y="322"/>
                  </a:cubicBezTo>
                  <a:cubicBezTo>
                    <a:pt x="764" y="332"/>
                    <a:pt x="764" y="332"/>
                    <a:pt x="764" y="332"/>
                  </a:cubicBezTo>
                  <a:cubicBezTo>
                    <a:pt x="727" y="320"/>
                    <a:pt x="727" y="320"/>
                    <a:pt x="727" y="320"/>
                  </a:cubicBezTo>
                  <a:lnTo>
                    <a:pt x="730" y="310"/>
                  </a:lnTo>
                  <a:close/>
                  <a:moveTo>
                    <a:pt x="721" y="345"/>
                  </a:moveTo>
                  <a:cubicBezTo>
                    <a:pt x="767" y="360"/>
                    <a:pt x="767" y="360"/>
                    <a:pt x="767" y="360"/>
                  </a:cubicBezTo>
                  <a:cubicBezTo>
                    <a:pt x="763" y="370"/>
                    <a:pt x="763" y="370"/>
                    <a:pt x="763" y="370"/>
                  </a:cubicBezTo>
                  <a:cubicBezTo>
                    <a:pt x="717" y="355"/>
                    <a:pt x="717" y="355"/>
                    <a:pt x="717" y="355"/>
                  </a:cubicBezTo>
                  <a:lnTo>
                    <a:pt x="721" y="345"/>
                  </a:lnTo>
                  <a:close/>
                  <a:moveTo>
                    <a:pt x="320" y="675"/>
                  </a:moveTo>
                  <a:cubicBezTo>
                    <a:pt x="369" y="675"/>
                    <a:pt x="369" y="675"/>
                    <a:pt x="369" y="675"/>
                  </a:cubicBezTo>
                  <a:cubicBezTo>
                    <a:pt x="369" y="689"/>
                    <a:pt x="369" y="689"/>
                    <a:pt x="369" y="689"/>
                  </a:cubicBezTo>
                  <a:cubicBezTo>
                    <a:pt x="320" y="689"/>
                    <a:pt x="320" y="689"/>
                    <a:pt x="320" y="689"/>
                  </a:cubicBezTo>
                  <a:lnTo>
                    <a:pt x="320" y="675"/>
                  </a:lnTo>
                  <a:close/>
                  <a:moveTo>
                    <a:pt x="307" y="661"/>
                  </a:moveTo>
                  <a:cubicBezTo>
                    <a:pt x="307" y="645"/>
                    <a:pt x="307" y="645"/>
                    <a:pt x="307" y="645"/>
                  </a:cubicBezTo>
                  <a:cubicBezTo>
                    <a:pt x="337" y="645"/>
                    <a:pt x="337" y="645"/>
                    <a:pt x="337" y="645"/>
                  </a:cubicBezTo>
                  <a:cubicBezTo>
                    <a:pt x="337" y="661"/>
                    <a:pt x="337" y="661"/>
                    <a:pt x="337" y="661"/>
                  </a:cubicBezTo>
                  <a:lnTo>
                    <a:pt x="307" y="661"/>
                  </a:lnTo>
                  <a:close/>
                  <a:moveTo>
                    <a:pt x="306" y="563"/>
                  </a:moveTo>
                  <a:cubicBezTo>
                    <a:pt x="306" y="557"/>
                    <a:pt x="306" y="555"/>
                    <a:pt x="309" y="554"/>
                  </a:cubicBezTo>
                  <a:cubicBezTo>
                    <a:pt x="312" y="554"/>
                    <a:pt x="314" y="557"/>
                    <a:pt x="313" y="568"/>
                  </a:cubicBezTo>
                  <a:cubicBezTo>
                    <a:pt x="311" y="580"/>
                    <a:pt x="311" y="578"/>
                    <a:pt x="299" y="578"/>
                  </a:cubicBezTo>
                  <a:cubicBezTo>
                    <a:pt x="288" y="578"/>
                    <a:pt x="288" y="579"/>
                    <a:pt x="289" y="576"/>
                  </a:cubicBezTo>
                  <a:cubicBezTo>
                    <a:pt x="289" y="572"/>
                    <a:pt x="292" y="571"/>
                    <a:pt x="292" y="571"/>
                  </a:cubicBezTo>
                  <a:cubicBezTo>
                    <a:pt x="292" y="571"/>
                    <a:pt x="294" y="570"/>
                    <a:pt x="300" y="571"/>
                  </a:cubicBezTo>
                  <a:cubicBezTo>
                    <a:pt x="307" y="571"/>
                    <a:pt x="306" y="569"/>
                    <a:pt x="306" y="563"/>
                  </a:cubicBezTo>
                  <a:close/>
                  <a:moveTo>
                    <a:pt x="307" y="587"/>
                  </a:moveTo>
                  <a:cubicBezTo>
                    <a:pt x="307" y="587"/>
                    <a:pt x="317" y="589"/>
                    <a:pt x="334" y="590"/>
                  </a:cubicBezTo>
                  <a:cubicBezTo>
                    <a:pt x="334" y="607"/>
                    <a:pt x="334" y="607"/>
                    <a:pt x="334" y="607"/>
                  </a:cubicBezTo>
                  <a:cubicBezTo>
                    <a:pt x="317" y="605"/>
                    <a:pt x="307" y="603"/>
                    <a:pt x="307" y="603"/>
                  </a:cubicBezTo>
                  <a:lnTo>
                    <a:pt x="307" y="587"/>
                  </a:lnTo>
                  <a:close/>
                  <a:moveTo>
                    <a:pt x="325" y="579"/>
                  </a:moveTo>
                  <a:cubicBezTo>
                    <a:pt x="325" y="558"/>
                    <a:pt x="325" y="558"/>
                    <a:pt x="325" y="558"/>
                  </a:cubicBezTo>
                  <a:cubicBezTo>
                    <a:pt x="325" y="558"/>
                    <a:pt x="344" y="560"/>
                    <a:pt x="370" y="562"/>
                  </a:cubicBezTo>
                  <a:cubicBezTo>
                    <a:pt x="370" y="583"/>
                    <a:pt x="370" y="583"/>
                    <a:pt x="370" y="583"/>
                  </a:cubicBezTo>
                  <a:cubicBezTo>
                    <a:pt x="345" y="581"/>
                    <a:pt x="325" y="579"/>
                    <a:pt x="325" y="579"/>
                  </a:cubicBezTo>
                  <a:close/>
                  <a:moveTo>
                    <a:pt x="349" y="523"/>
                  </a:moveTo>
                  <a:cubicBezTo>
                    <a:pt x="365" y="525"/>
                    <a:pt x="386" y="527"/>
                    <a:pt x="405" y="529"/>
                  </a:cubicBezTo>
                  <a:cubicBezTo>
                    <a:pt x="405" y="553"/>
                    <a:pt x="405" y="553"/>
                    <a:pt x="405" y="553"/>
                  </a:cubicBezTo>
                  <a:cubicBezTo>
                    <a:pt x="385" y="552"/>
                    <a:pt x="365" y="550"/>
                    <a:pt x="349" y="548"/>
                  </a:cubicBezTo>
                  <a:lnTo>
                    <a:pt x="349" y="523"/>
                  </a:lnTo>
                  <a:close/>
                  <a:moveTo>
                    <a:pt x="322" y="511"/>
                  </a:moveTo>
                  <a:cubicBezTo>
                    <a:pt x="322" y="491"/>
                    <a:pt x="322" y="491"/>
                    <a:pt x="322" y="491"/>
                  </a:cubicBezTo>
                  <a:cubicBezTo>
                    <a:pt x="322" y="491"/>
                    <a:pt x="344" y="493"/>
                    <a:pt x="373" y="496"/>
                  </a:cubicBezTo>
                  <a:cubicBezTo>
                    <a:pt x="373" y="517"/>
                    <a:pt x="373" y="517"/>
                    <a:pt x="373" y="517"/>
                  </a:cubicBezTo>
                  <a:cubicBezTo>
                    <a:pt x="344" y="514"/>
                    <a:pt x="322" y="511"/>
                    <a:pt x="322" y="511"/>
                  </a:cubicBezTo>
                  <a:close/>
                  <a:moveTo>
                    <a:pt x="633" y="519"/>
                  </a:moveTo>
                  <a:cubicBezTo>
                    <a:pt x="633" y="540"/>
                    <a:pt x="633" y="540"/>
                    <a:pt x="633" y="540"/>
                  </a:cubicBezTo>
                  <a:cubicBezTo>
                    <a:pt x="633" y="540"/>
                    <a:pt x="613" y="543"/>
                    <a:pt x="585" y="547"/>
                  </a:cubicBezTo>
                  <a:cubicBezTo>
                    <a:pt x="585" y="525"/>
                    <a:pt x="585" y="525"/>
                    <a:pt x="585" y="525"/>
                  </a:cubicBezTo>
                  <a:cubicBezTo>
                    <a:pt x="612" y="522"/>
                    <a:pt x="633" y="519"/>
                    <a:pt x="633" y="519"/>
                  </a:cubicBezTo>
                  <a:close/>
                  <a:moveTo>
                    <a:pt x="604" y="512"/>
                  </a:moveTo>
                  <a:cubicBezTo>
                    <a:pt x="604" y="494"/>
                    <a:pt x="604" y="494"/>
                    <a:pt x="604" y="494"/>
                  </a:cubicBezTo>
                  <a:cubicBezTo>
                    <a:pt x="623" y="493"/>
                    <a:pt x="636" y="491"/>
                    <a:pt x="636" y="491"/>
                  </a:cubicBezTo>
                  <a:cubicBezTo>
                    <a:pt x="636" y="508"/>
                    <a:pt x="636" y="508"/>
                    <a:pt x="636" y="508"/>
                  </a:cubicBezTo>
                  <a:cubicBezTo>
                    <a:pt x="636" y="508"/>
                    <a:pt x="623" y="510"/>
                    <a:pt x="604" y="512"/>
                  </a:cubicBezTo>
                  <a:close/>
                  <a:moveTo>
                    <a:pt x="632" y="552"/>
                  </a:moveTo>
                  <a:cubicBezTo>
                    <a:pt x="632" y="581"/>
                    <a:pt x="632" y="581"/>
                    <a:pt x="632" y="581"/>
                  </a:cubicBezTo>
                  <a:cubicBezTo>
                    <a:pt x="632" y="581"/>
                    <a:pt x="621" y="582"/>
                    <a:pt x="605" y="583"/>
                  </a:cubicBezTo>
                  <a:cubicBezTo>
                    <a:pt x="605" y="557"/>
                    <a:pt x="605" y="557"/>
                    <a:pt x="605" y="557"/>
                  </a:cubicBezTo>
                  <a:cubicBezTo>
                    <a:pt x="621" y="554"/>
                    <a:pt x="632" y="552"/>
                    <a:pt x="632" y="552"/>
                  </a:cubicBezTo>
                  <a:close/>
                  <a:moveTo>
                    <a:pt x="411" y="668"/>
                  </a:moveTo>
                  <a:cubicBezTo>
                    <a:pt x="411" y="651"/>
                    <a:pt x="411" y="651"/>
                    <a:pt x="411" y="651"/>
                  </a:cubicBezTo>
                  <a:cubicBezTo>
                    <a:pt x="459" y="651"/>
                    <a:pt x="459" y="651"/>
                    <a:pt x="459" y="651"/>
                  </a:cubicBezTo>
                  <a:cubicBezTo>
                    <a:pt x="459" y="668"/>
                    <a:pt x="459" y="668"/>
                    <a:pt x="459" y="668"/>
                  </a:cubicBezTo>
                  <a:lnTo>
                    <a:pt x="411" y="668"/>
                  </a:lnTo>
                  <a:close/>
                  <a:moveTo>
                    <a:pt x="429" y="679"/>
                  </a:moveTo>
                  <a:cubicBezTo>
                    <a:pt x="429" y="695"/>
                    <a:pt x="429" y="695"/>
                    <a:pt x="429" y="695"/>
                  </a:cubicBezTo>
                  <a:cubicBezTo>
                    <a:pt x="379" y="695"/>
                    <a:pt x="379" y="695"/>
                    <a:pt x="379" y="695"/>
                  </a:cubicBezTo>
                  <a:cubicBezTo>
                    <a:pt x="379" y="679"/>
                    <a:pt x="379" y="679"/>
                    <a:pt x="379" y="679"/>
                  </a:cubicBezTo>
                  <a:lnTo>
                    <a:pt x="429" y="679"/>
                  </a:lnTo>
                  <a:close/>
                  <a:moveTo>
                    <a:pt x="444" y="680"/>
                  </a:moveTo>
                  <a:cubicBezTo>
                    <a:pt x="492" y="680"/>
                    <a:pt x="492" y="680"/>
                    <a:pt x="492" y="680"/>
                  </a:cubicBezTo>
                  <a:cubicBezTo>
                    <a:pt x="492" y="695"/>
                    <a:pt x="492" y="695"/>
                    <a:pt x="492" y="695"/>
                  </a:cubicBezTo>
                  <a:cubicBezTo>
                    <a:pt x="444" y="695"/>
                    <a:pt x="444" y="695"/>
                    <a:pt x="444" y="695"/>
                  </a:cubicBezTo>
                  <a:lnTo>
                    <a:pt x="444" y="680"/>
                  </a:lnTo>
                  <a:close/>
                  <a:moveTo>
                    <a:pt x="473" y="667"/>
                  </a:moveTo>
                  <a:cubicBezTo>
                    <a:pt x="473" y="652"/>
                    <a:pt x="473" y="652"/>
                    <a:pt x="473" y="652"/>
                  </a:cubicBezTo>
                  <a:cubicBezTo>
                    <a:pt x="520" y="652"/>
                    <a:pt x="520" y="652"/>
                    <a:pt x="520" y="652"/>
                  </a:cubicBezTo>
                  <a:cubicBezTo>
                    <a:pt x="520" y="667"/>
                    <a:pt x="520" y="667"/>
                    <a:pt x="520" y="667"/>
                  </a:cubicBezTo>
                  <a:lnTo>
                    <a:pt x="473" y="667"/>
                  </a:lnTo>
                  <a:close/>
                  <a:moveTo>
                    <a:pt x="498" y="642"/>
                  </a:moveTo>
                  <a:cubicBezTo>
                    <a:pt x="449" y="642"/>
                    <a:pt x="449" y="642"/>
                    <a:pt x="449" y="642"/>
                  </a:cubicBezTo>
                  <a:cubicBezTo>
                    <a:pt x="449" y="626"/>
                    <a:pt x="449" y="626"/>
                    <a:pt x="449" y="626"/>
                  </a:cubicBezTo>
                  <a:cubicBezTo>
                    <a:pt x="498" y="626"/>
                    <a:pt x="498" y="626"/>
                    <a:pt x="498" y="626"/>
                  </a:cubicBezTo>
                  <a:lnTo>
                    <a:pt x="498" y="642"/>
                  </a:lnTo>
                  <a:close/>
                  <a:moveTo>
                    <a:pt x="414" y="597"/>
                  </a:moveTo>
                  <a:cubicBezTo>
                    <a:pt x="430" y="598"/>
                    <a:pt x="447" y="599"/>
                    <a:pt x="465" y="600"/>
                  </a:cubicBezTo>
                  <a:cubicBezTo>
                    <a:pt x="465" y="616"/>
                    <a:pt x="465" y="616"/>
                    <a:pt x="465" y="616"/>
                  </a:cubicBezTo>
                  <a:cubicBezTo>
                    <a:pt x="447" y="616"/>
                    <a:pt x="430" y="616"/>
                    <a:pt x="414" y="615"/>
                  </a:cubicBezTo>
                  <a:lnTo>
                    <a:pt x="414" y="597"/>
                  </a:lnTo>
                  <a:close/>
                  <a:moveTo>
                    <a:pt x="384" y="585"/>
                  </a:moveTo>
                  <a:cubicBezTo>
                    <a:pt x="384" y="564"/>
                    <a:pt x="384" y="564"/>
                    <a:pt x="384" y="564"/>
                  </a:cubicBezTo>
                  <a:cubicBezTo>
                    <a:pt x="400" y="565"/>
                    <a:pt x="418" y="566"/>
                    <a:pt x="436" y="567"/>
                  </a:cubicBezTo>
                  <a:cubicBezTo>
                    <a:pt x="436" y="589"/>
                    <a:pt x="436" y="589"/>
                    <a:pt x="436" y="589"/>
                  </a:cubicBezTo>
                  <a:cubicBezTo>
                    <a:pt x="419" y="588"/>
                    <a:pt x="401" y="586"/>
                    <a:pt x="384" y="585"/>
                  </a:cubicBezTo>
                  <a:close/>
                  <a:moveTo>
                    <a:pt x="446" y="589"/>
                  </a:moveTo>
                  <a:cubicBezTo>
                    <a:pt x="446" y="567"/>
                    <a:pt x="446" y="567"/>
                    <a:pt x="446" y="567"/>
                  </a:cubicBezTo>
                  <a:cubicBezTo>
                    <a:pt x="459" y="568"/>
                    <a:pt x="471" y="568"/>
                    <a:pt x="483" y="568"/>
                  </a:cubicBezTo>
                  <a:cubicBezTo>
                    <a:pt x="489" y="568"/>
                    <a:pt x="494" y="568"/>
                    <a:pt x="500" y="568"/>
                  </a:cubicBezTo>
                  <a:cubicBezTo>
                    <a:pt x="500" y="589"/>
                    <a:pt x="500" y="589"/>
                    <a:pt x="500" y="589"/>
                  </a:cubicBezTo>
                  <a:cubicBezTo>
                    <a:pt x="492" y="590"/>
                    <a:pt x="484" y="590"/>
                    <a:pt x="477" y="590"/>
                  </a:cubicBezTo>
                  <a:cubicBezTo>
                    <a:pt x="468" y="590"/>
                    <a:pt x="458" y="590"/>
                    <a:pt x="446" y="589"/>
                  </a:cubicBezTo>
                  <a:close/>
                  <a:moveTo>
                    <a:pt x="480" y="616"/>
                  </a:moveTo>
                  <a:cubicBezTo>
                    <a:pt x="480" y="616"/>
                    <a:pt x="479" y="616"/>
                    <a:pt x="478" y="616"/>
                  </a:cubicBezTo>
                  <a:cubicBezTo>
                    <a:pt x="478" y="600"/>
                    <a:pt x="478" y="600"/>
                    <a:pt x="478" y="600"/>
                  </a:cubicBezTo>
                  <a:cubicBezTo>
                    <a:pt x="493" y="600"/>
                    <a:pt x="508" y="600"/>
                    <a:pt x="522" y="599"/>
                  </a:cubicBezTo>
                  <a:cubicBezTo>
                    <a:pt x="522" y="615"/>
                    <a:pt x="522" y="615"/>
                    <a:pt x="522" y="615"/>
                  </a:cubicBezTo>
                  <a:cubicBezTo>
                    <a:pt x="509" y="615"/>
                    <a:pt x="495" y="616"/>
                    <a:pt x="480" y="616"/>
                  </a:cubicBezTo>
                  <a:close/>
                  <a:moveTo>
                    <a:pt x="509" y="589"/>
                  </a:moveTo>
                  <a:cubicBezTo>
                    <a:pt x="509" y="567"/>
                    <a:pt x="509" y="567"/>
                    <a:pt x="509" y="567"/>
                  </a:cubicBezTo>
                  <a:cubicBezTo>
                    <a:pt x="524" y="567"/>
                    <a:pt x="539" y="565"/>
                    <a:pt x="554" y="564"/>
                  </a:cubicBezTo>
                  <a:cubicBezTo>
                    <a:pt x="554" y="587"/>
                    <a:pt x="554" y="587"/>
                    <a:pt x="554" y="587"/>
                  </a:cubicBezTo>
                  <a:cubicBezTo>
                    <a:pt x="538" y="588"/>
                    <a:pt x="523" y="588"/>
                    <a:pt x="509" y="589"/>
                  </a:cubicBezTo>
                  <a:close/>
                  <a:moveTo>
                    <a:pt x="536" y="598"/>
                  </a:moveTo>
                  <a:cubicBezTo>
                    <a:pt x="549" y="597"/>
                    <a:pt x="561" y="596"/>
                    <a:pt x="573" y="595"/>
                  </a:cubicBezTo>
                  <a:cubicBezTo>
                    <a:pt x="573" y="611"/>
                    <a:pt x="573" y="611"/>
                    <a:pt x="573" y="611"/>
                  </a:cubicBezTo>
                  <a:cubicBezTo>
                    <a:pt x="562" y="612"/>
                    <a:pt x="549" y="613"/>
                    <a:pt x="536" y="614"/>
                  </a:cubicBezTo>
                  <a:lnTo>
                    <a:pt x="536" y="598"/>
                  </a:lnTo>
                  <a:close/>
                  <a:moveTo>
                    <a:pt x="564" y="586"/>
                  </a:moveTo>
                  <a:cubicBezTo>
                    <a:pt x="564" y="562"/>
                    <a:pt x="564" y="562"/>
                    <a:pt x="564" y="562"/>
                  </a:cubicBezTo>
                  <a:cubicBezTo>
                    <a:pt x="575" y="561"/>
                    <a:pt x="585" y="560"/>
                    <a:pt x="594" y="559"/>
                  </a:cubicBezTo>
                  <a:cubicBezTo>
                    <a:pt x="594" y="584"/>
                    <a:pt x="594" y="584"/>
                    <a:pt x="594" y="584"/>
                  </a:cubicBezTo>
                  <a:cubicBezTo>
                    <a:pt x="585" y="585"/>
                    <a:pt x="574" y="585"/>
                    <a:pt x="564" y="586"/>
                  </a:cubicBezTo>
                  <a:close/>
                  <a:moveTo>
                    <a:pt x="598" y="513"/>
                  </a:moveTo>
                  <a:cubicBezTo>
                    <a:pt x="588" y="514"/>
                    <a:pt x="577" y="515"/>
                    <a:pt x="565" y="516"/>
                  </a:cubicBezTo>
                  <a:cubicBezTo>
                    <a:pt x="565" y="498"/>
                    <a:pt x="565" y="498"/>
                    <a:pt x="565" y="498"/>
                  </a:cubicBezTo>
                  <a:cubicBezTo>
                    <a:pt x="577" y="497"/>
                    <a:pt x="588" y="496"/>
                    <a:pt x="598" y="495"/>
                  </a:cubicBezTo>
                  <a:lnTo>
                    <a:pt x="598" y="513"/>
                  </a:lnTo>
                  <a:close/>
                  <a:moveTo>
                    <a:pt x="577" y="526"/>
                  </a:moveTo>
                  <a:cubicBezTo>
                    <a:pt x="577" y="548"/>
                    <a:pt x="577" y="548"/>
                    <a:pt x="577" y="548"/>
                  </a:cubicBezTo>
                  <a:cubicBezTo>
                    <a:pt x="565" y="550"/>
                    <a:pt x="551" y="551"/>
                    <a:pt x="537" y="553"/>
                  </a:cubicBezTo>
                  <a:cubicBezTo>
                    <a:pt x="537" y="530"/>
                    <a:pt x="537" y="530"/>
                    <a:pt x="537" y="530"/>
                  </a:cubicBezTo>
                  <a:cubicBezTo>
                    <a:pt x="550" y="529"/>
                    <a:pt x="564" y="527"/>
                    <a:pt x="577" y="526"/>
                  </a:cubicBezTo>
                  <a:close/>
                  <a:moveTo>
                    <a:pt x="557" y="517"/>
                  </a:moveTo>
                  <a:cubicBezTo>
                    <a:pt x="543" y="519"/>
                    <a:pt x="528" y="520"/>
                    <a:pt x="514" y="521"/>
                  </a:cubicBezTo>
                  <a:cubicBezTo>
                    <a:pt x="514" y="501"/>
                    <a:pt x="514" y="501"/>
                    <a:pt x="514" y="501"/>
                  </a:cubicBezTo>
                  <a:cubicBezTo>
                    <a:pt x="528" y="500"/>
                    <a:pt x="543" y="500"/>
                    <a:pt x="557" y="498"/>
                  </a:cubicBezTo>
                  <a:lnTo>
                    <a:pt x="557" y="517"/>
                  </a:lnTo>
                  <a:close/>
                  <a:moveTo>
                    <a:pt x="529" y="531"/>
                  </a:moveTo>
                  <a:cubicBezTo>
                    <a:pt x="529" y="554"/>
                    <a:pt x="529" y="554"/>
                    <a:pt x="529" y="554"/>
                  </a:cubicBezTo>
                  <a:cubicBezTo>
                    <a:pt x="513" y="555"/>
                    <a:pt x="496" y="556"/>
                    <a:pt x="481" y="556"/>
                  </a:cubicBezTo>
                  <a:cubicBezTo>
                    <a:pt x="481" y="535"/>
                    <a:pt x="481" y="535"/>
                    <a:pt x="481" y="535"/>
                  </a:cubicBezTo>
                  <a:cubicBezTo>
                    <a:pt x="492" y="534"/>
                    <a:pt x="510" y="533"/>
                    <a:pt x="529" y="531"/>
                  </a:cubicBezTo>
                  <a:close/>
                  <a:moveTo>
                    <a:pt x="501" y="522"/>
                  </a:moveTo>
                  <a:cubicBezTo>
                    <a:pt x="494" y="522"/>
                    <a:pt x="488" y="522"/>
                    <a:pt x="482" y="523"/>
                  </a:cubicBezTo>
                  <a:cubicBezTo>
                    <a:pt x="471" y="523"/>
                    <a:pt x="460" y="523"/>
                    <a:pt x="448" y="523"/>
                  </a:cubicBezTo>
                  <a:cubicBezTo>
                    <a:pt x="448" y="501"/>
                    <a:pt x="448" y="501"/>
                    <a:pt x="448" y="501"/>
                  </a:cubicBezTo>
                  <a:cubicBezTo>
                    <a:pt x="458" y="501"/>
                    <a:pt x="468" y="502"/>
                    <a:pt x="477" y="502"/>
                  </a:cubicBezTo>
                  <a:cubicBezTo>
                    <a:pt x="485" y="502"/>
                    <a:pt x="493" y="502"/>
                    <a:pt x="501" y="501"/>
                  </a:cubicBezTo>
                  <a:lnTo>
                    <a:pt x="501" y="522"/>
                  </a:lnTo>
                  <a:close/>
                  <a:moveTo>
                    <a:pt x="471" y="535"/>
                  </a:moveTo>
                  <a:cubicBezTo>
                    <a:pt x="471" y="556"/>
                    <a:pt x="471" y="556"/>
                    <a:pt x="471" y="556"/>
                  </a:cubicBezTo>
                  <a:cubicBezTo>
                    <a:pt x="454" y="556"/>
                    <a:pt x="436" y="555"/>
                    <a:pt x="417" y="554"/>
                  </a:cubicBezTo>
                  <a:cubicBezTo>
                    <a:pt x="417" y="530"/>
                    <a:pt x="417" y="530"/>
                    <a:pt x="417" y="530"/>
                  </a:cubicBezTo>
                  <a:cubicBezTo>
                    <a:pt x="439" y="532"/>
                    <a:pt x="458" y="534"/>
                    <a:pt x="471" y="535"/>
                  </a:cubicBezTo>
                  <a:close/>
                  <a:moveTo>
                    <a:pt x="436" y="522"/>
                  </a:moveTo>
                  <a:cubicBezTo>
                    <a:pt x="419" y="521"/>
                    <a:pt x="403" y="520"/>
                    <a:pt x="387" y="519"/>
                  </a:cubicBezTo>
                  <a:cubicBezTo>
                    <a:pt x="387" y="497"/>
                    <a:pt x="387" y="497"/>
                    <a:pt x="387" y="497"/>
                  </a:cubicBezTo>
                  <a:cubicBezTo>
                    <a:pt x="403" y="498"/>
                    <a:pt x="419" y="499"/>
                    <a:pt x="436" y="500"/>
                  </a:cubicBezTo>
                  <a:lnTo>
                    <a:pt x="436" y="522"/>
                  </a:lnTo>
                  <a:close/>
                  <a:moveTo>
                    <a:pt x="348" y="592"/>
                  </a:moveTo>
                  <a:cubicBezTo>
                    <a:pt x="362" y="593"/>
                    <a:pt x="378" y="595"/>
                    <a:pt x="396" y="596"/>
                  </a:cubicBezTo>
                  <a:cubicBezTo>
                    <a:pt x="396" y="614"/>
                    <a:pt x="396" y="614"/>
                    <a:pt x="396" y="614"/>
                  </a:cubicBezTo>
                  <a:cubicBezTo>
                    <a:pt x="378" y="612"/>
                    <a:pt x="362" y="611"/>
                    <a:pt x="348" y="609"/>
                  </a:cubicBezTo>
                  <a:lnTo>
                    <a:pt x="348" y="592"/>
                  </a:lnTo>
                  <a:close/>
                  <a:moveTo>
                    <a:pt x="381" y="623"/>
                  </a:moveTo>
                  <a:cubicBezTo>
                    <a:pt x="433" y="623"/>
                    <a:pt x="433" y="623"/>
                    <a:pt x="433" y="623"/>
                  </a:cubicBezTo>
                  <a:cubicBezTo>
                    <a:pt x="433" y="638"/>
                    <a:pt x="433" y="638"/>
                    <a:pt x="433" y="638"/>
                  </a:cubicBezTo>
                  <a:cubicBezTo>
                    <a:pt x="381" y="638"/>
                    <a:pt x="381" y="638"/>
                    <a:pt x="381" y="638"/>
                  </a:cubicBezTo>
                  <a:lnTo>
                    <a:pt x="381" y="623"/>
                  </a:lnTo>
                  <a:close/>
                  <a:moveTo>
                    <a:pt x="401" y="647"/>
                  </a:moveTo>
                  <a:cubicBezTo>
                    <a:pt x="401" y="664"/>
                    <a:pt x="401" y="664"/>
                    <a:pt x="401" y="664"/>
                  </a:cubicBezTo>
                  <a:cubicBezTo>
                    <a:pt x="345" y="664"/>
                    <a:pt x="345" y="664"/>
                    <a:pt x="345" y="664"/>
                  </a:cubicBezTo>
                  <a:cubicBezTo>
                    <a:pt x="345" y="647"/>
                    <a:pt x="345" y="647"/>
                    <a:pt x="345" y="647"/>
                  </a:cubicBezTo>
                  <a:lnTo>
                    <a:pt x="401" y="647"/>
                  </a:lnTo>
                  <a:close/>
                  <a:moveTo>
                    <a:pt x="345" y="703"/>
                  </a:moveTo>
                  <a:cubicBezTo>
                    <a:pt x="397" y="703"/>
                    <a:pt x="397" y="703"/>
                    <a:pt x="397" y="703"/>
                  </a:cubicBezTo>
                  <a:cubicBezTo>
                    <a:pt x="397" y="715"/>
                    <a:pt x="397" y="715"/>
                    <a:pt x="397" y="715"/>
                  </a:cubicBezTo>
                  <a:cubicBezTo>
                    <a:pt x="345" y="715"/>
                    <a:pt x="345" y="715"/>
                    <a:pt x="345" y="715"/>
                  </a:cubicBezTo>
                  <a:lnTo>
                    <a:pt x="345" y="703"/>
                  </a:lnTo>
                  <a:close/>
                  <a:moveTo>
                    <a:pt x="428" y="727"/>
                  </a:moveTo>
                  <a:cubicBezTo>
                    <a:pt x="428" y="740"/>
                    <a:pt x="428" y="740"/>
                    <a:pt x="428" y="740"/>
                  </a:cubicBezTo>
                  <a:cubicBezTo>
                    <a:pt x="377" y="740"/>
                    <a:pt x="377" y="740"/>
                    <a:pt x="377" y="740"/>
                  </a:cubicBezTo>
                  <a:cubicBezTo>
                    <a:pt x="377" y="727"/>
                    <a:pt x="377" y="727"/>
                    <a:pt x="377" y="727"/>
                  </a:cubicBezTo>
                  <a:lnTo>
                    <a:pt x="428" y="727"/>
                  </a:lnTo>
                  <a:close/>
                  <a:moveTo>
                    <a:pt x="365" y="723"/>
                  </a:moveTo>
                  <a:cubicBezTo>
                    <a:pt x="365" y="734"/>
                    <a:pt x="365" y="734"/>
                    <a:pt x="365" y="734"/>
                  </a:cubicBezTo>
                  <a:cubicBezTo>
                    <a:pt x="321" y="734"/>
                    <a:pt x="321" y="734"/>
                    <a:pt x="321" y="734"/>
                  </a:cubicBezTo>
                  <a:cubicBezTo>
                    <a:pt x="321" y="723"/>
                    <a:pt x="321" y="723"/>
                    <a:pt x="321" y="723"/>
                  </a:cubicBezTo>
                  <a:lnTo>
                    <a:pt x="365" y="723"/>
                  </a:lnTo>
                  <a:close/>
                  <a:moveTo>
                    <a:pt x="345" y="750"/>
                  </a:moveTo>
                  <a:cubicBezTo>
                    <a:pt x="400" y="750"/>
                    <a:pt x="400" y="750"/>
                    <a:pt x="400" y="750"/>
                  </a:cubicBezTo>
                  <a:cubicBezTo>
                    <a:pt x="400" y="764"/>
                    <a:pt x="400" y="764"/>
                    <a:pt x="400" y="764"/>
                  </a:cubicBezTo>
                  <a:cubicBezTo>
                    <a:pt x="345" y="764"/>
                    <a:pt x="345" y="764"/>
                    <a:pt x="345" y="764"/>
                  </a:cubicBezTo>
                  <a:lnTo>
                    <a:pt x="345" y="750"/>
                  </a:lnTo>
                  <a:close/>
                  <a:moveTo>
                    <a:pt x="377" y="795"/>
                  </a:moveTo>
                  <a:cubicBezTo>
                    <a:pt x="377" y="774"/>
                    <a:pt x="377" y="774"/>
                    <a:pt x="377" y="774"/>
                  </a:cubicBezTo>
                  <a:cubicBezTo>
                    <a:pt x="429" y="774"/>
                    <a:pt x="429" y="774"/>
                    <a:pt x="429" y="774"/>
                  </a:cubicBezTo>
                  <a:cubicBezTo>
                    <a:pt x="429" y="795"/>
                    <a:pt x="429" y="795"/>
                    <a:pt x="429" y="795"/>
                  </a:cubicBezTo>
                  <a:lnTo>
                    <a:pt x="377" y="795"/>
                  </a:lnTo>
                  <a:close/>
                  <a:moveTo>
                    <a:pt x="377" y="807"/>
                  </a:moveTo>
                  <a:cubicBezTo>
                    <a:pt x="377" y="815"/>
                    <a:pt x="368" y="824"/>
                    <a:pt x="360" y="825"/>
                  </a:cubicBezTo>
                  <a:cubicBezTo>
                    <a:pt x="353" y="826"/>
                    <a:pt x="357" y="803"/>
                    <a:pt x="357" y="803"/>
                  </a:cubicBezTo>
                  <a:cubicBezTo>
                    <a:pt x="357" y="803"/>
                    <a:pt x="378" y="799"/>
                    <a:pt x="377" y="807"/>
                  </a:cubicBezTo>
                  <a:close/>
                  <a:moveTo>
                    <a:pt x="412" y="766"/>
                  </a:moveTo>
                  <a:cubicBezTo>
                    <a:pt x="412" y="751"/>
                    <a:pt x="412" y="751"/>
                    <a:pt x="412" y="751"/>
                  </a:cubicBezTo>
                  <a:cubicBezTo>
                    <a:pt x="444" y="751"/>
                    <a:pt x="444" y="751"/>
                    <a:pt x="444" y="751"/>
                  </a:cubicBezTo>
                  <a:cubicBezTo>
                    <a:pt x="444" y="766"/>
                    <a:pt x="444" y="766"/>
                    <a:pt x="444" y="766"/>
                  </a:cubicBezTo>
                  <a:lnTo>
                    <a:pt x="412" y="766"/>
                  </a:lnTo>
                  <a:close/>
                  <a:moveTo>
                    <a:pt x="412" y="718"/>
                  </a:moveTo>
                  <a:cubicBezTo>
                    <a:pt x="412" y="705"/>
                    <a:pt x="412" y="705"/>
                    <a:pt x="412" y="705"/>
                  </a:cubicBezTo>
                  <a:cubicBezTo>
                    <a:pt x="460" y="705"/>
                    <a:pt x="460" y="705"/>
                    <a:pt x="460" y="705"/>
                  </a:cubicBezTo>
                  <a:cubicBezTo>
                    <a:pt x="460" y="718"/>
                    <a:pt x="460" y="718"/>
                    <a:pt x="460" y="718"/>
                  </a:cubicBezTo>
                  <a:lnTo>
                    <a:pt x="412" y="718"/>
                  </a:lnTo>
                  <a:close/>
                  <a:moveTo>
                    <a:pt x="444" y="729"/>
                  </a:moveTo>
                  <a:cubicBezTo>
                    <a:pt x="489" y="729"/>
                    <a:pt x="489" y="729"/>
                    <a:pt x="489" y="729"/>
                  </a:cubicBezTo>
                  <a:cubicBezTo>
                    <a:pt x="489" y="742"/>
                    <a:pt x="489" y="742"/>
                    <a:pt x="489" y="742"/>
                  </a:cubicBezTo>
                  <a:cubicBezTo>
                    <a:pt x="444" y="742"/>
                    <a:pt x="444" y="742"/>
                    <a:pt x="444" y="742"/>
                  </a:cubicBezTo>
                  <a:lnTo>
                    <a:pt x="444" y="729"/>
                  </a:lnTo>
                  <a:close/>
                  <a:moveTo>
                    <a:pt x="476" y="719"/>
                  </a:moveTo>
                  <a:cubicBezTo>
                    <a:pt x="476" y="706"/>
                    <a:pt x="476" y="706"/>
                    <a:pt x="476" y="706"/>
                  </a:cubicBezTo>
                  <a:cubicBezTo>
                    <a:pt x="511" y="706"/>
                    <a:pt x="511" y="706"/>
                    <a:pt x="511" y="706"/>
                  </a:cubicBezTo>
                  <a:cubicBezTo>
                    <a:pt x="511" y="719"/>
                    <a:pt x="511" y="719"/>
                    <a:pt x="511" y="719"/>
                  </a:cubicBezTo>
                  <a:lnTo>
                    <a:pt x="476" y="719"/>
                  </a:lnTo>
                  <a:close/>
                  <a:moveTo>
                    <a:pt x="503" y="694"/>
                  </a:moveTo>
                  <a:cubicBezTo>
                    <a:pt x="503" y="679"/>
                    <a:pt x="503" y="679"/>
                    <a:pt x="503" y="679"/>
                  </a:cubicBezTo>
                  <a:cubicBezTo>
                    <a:pt x="522" y="679"/>
                    <a:pt x="522" y="679"/>
                    <a:pt x="522" y="679"/>
                  </a:cubicBezTo>
                  <a:cubicBezTo>
                    <a:pt x="522" y="694"/>
                    <a:pt x="522" y="694"/>
                    <a:pt x="522" y="694"/>
                  </a:cubicBezTo>
                  <a:lnTo>
                    <a:pt x="503" y="694"/>
                  </a:lnTo>
                  <a:close/>
                  <a:moveTo>
                    <a:pt x="510" y="638"/>
                  </a:moveTo>
                  <a:cubicBezTo>
                    <a:pt x="510" y="623"/>
                    <a:pt x="510" y="623"/>
                    <a:pt x="510" y="623"/>
                  </a:cubicBezTo>
                  <a:cubicBezTo>
                    <a:pt x="554" y="623"/>
                    <a:pt x="554" y="623"/>
                    <a:pt x="554" y="623"/>
                  </a:cubicBezTo>
                  <a:cubicBezTo>
                    <a:pt x="554" y="638"/>
                    <a:pt x="554" y="638"/>
                    <a:pt x="554" y="638"/>
                  </a:cubicBezTo>
                  <a:lnTo>
                    <a:pt x="510" y="638"/>
                  </a:lnTo>
                  <a:close/>
                  <a:moveTo>
                    <a:pt x="532" y="650"/>
                  </a:moveTo>
                  <a:cubicBezTo>
                    <a:pt x="568" y="650"/>
                    <a:pt x="568" y="650"/>
                    <a:pt x="568" y="650"/>
                  </a:cubicBezTo>
                  <a:cubicBezTo>
                    <a:pt x="568" y="664"/>
                    <a:pt x="568" y="664"/>
                    <a:pt x="568" y="664"/>
                  </a:cubicBezTo>
                  <a:cubicBezTo>
                    <a:pt x="532" y="664"/>
                    <a:pt x="532" y="664"/>
                    <a:pt x="532" y="664"/>
                  </a:cubicBezTo>
                  <a:lnTo>
                    <a:pt x="532" y="650"/>
                  </a:lnTo>
                  <a:close/>
                  <a:moveTo>
                    <a:pt x="566" y="636"/>
                  </a:moveTo>
                  <a:cubicBezTo>
                    <a:pt x="566" y="623"/>
                    <a:pt x="566" y="623"/>
                    <a:pt x="566" y="623"/>
                  </a:cubicBezTo>
                  <a:cubicBezTo>
                    <a:pt x="595" y="623"/>
                    <a:pt x="595" y="623"/>
                    <a:pt x="595" y="623"/>
                  </a:cubicBezTo>
                  <a:cubicBezTo>
                    <a:pt x="595" y="636"/>
                    <a:pt x="595" y="636"/>
                    <a:pt x="595" y="636"/>
                  </a:cubicBezTo>
                  <a:lnTo>
                    <a:pt x="566" y="636"/>
                  </a:lnTo>
                  <a:close/>
                  <a:moveTo>
                    <a:pt x="584" y="610"/>
                  </a:moveTo>
                  <a:cubicBezTo>
                    <a:pt x="584" y="594"/>
                    <a:pt x="584" y="594"/>
                    <a:pt x="584" y="594"/>
                  </a:cubicBezTo>
                  <a:cubicBezTo>
                    <a:pt x="613" y="590"/>
                    <a:pt x="633" y="586"/>
                    <a:pt x="633" y="586"/>
                  </a:cubicBezTo>
                  <a:cubicBezTo>
                    <a:pt x="633" y="604"/>
                    <a:pt x="633" y="604"/>
                    <a:pt x="633" y="604"/>
                  </a:cubicBezTo>
                  <a:cubicBezTo>
                    <a:pt x="633" y="604"/>
                    <a:pt x="614" y="607"/>
                    <a:pt x="584" y="610"/>
                  </a:cubicBezTo>
                  <a:close/>
                  <a:moveTo>
                    <a:pt x="615" y="617"/>
                  </a:moveTo>
                  <a:cubicBezTo>
                    <a:pt x="621" y="616"/>
                    <a:pt x="637" y="612"/>
                    <a:pt x="642" y="608"/>
                  </a:cubicBezTo>
                  <a:cubicBezTo>
                    <a:pt x="647" y="604"/>
                    <a:pt x="644" y="584"/>
                    <a:pt x="644" y="573"/>
                  </a:cubicBezTo>
                  <a:cubicBezTo>
                    <a:pt x="644" y="561"/>
                    <a:pt x="651" y="561"/>
                    <a:pt x="660" y="563"/>
                  </a:cubicBezTo>
                  <a:cubicBezTo>
                    <a:pt x="669" y="565"/>
                    <a:pt x="669" y="576"/>
                    <a:pt x="661" y="576"/>
                  </a:cubicBezTo>
                  <a:cubicBezTo>
                    <a:pt x="652" y="577"/>
                    <a:pt x="652" y="585"/>
                    <a:pt x="656" y="586"/>
                  </a:cubicBezTo>
                  <a:cubicBezTo>
                    <a:pt x="660" y="587"/>
                    <a:pt x="676" y="585"/>
                    <a:pt x="686" y="584"/>
                  </a:cubicBezTo>
                  <a:cubicBezTo>
                    <a:pt x="696" y="584"/>
                    <a:pt x="696" y="586"/>
                    <a:pt x="686" y="594"/>
                  </a:cubicBezTo>
                  <a:cubicBezTo>
                    <a:pt x="675" y="601"/>
                    <a:pt x="648" y="614"/>
                    <a:pt x="633" y="622"/>
                  </a:cubicBezTo>
                  <a:cubicBezTo>
                    <a:pt x="617" y="630"/>
                    <a:pt x="611" y="627"/>
                    <a:pt x="609" y="625"/>
                  </a:cubicBezTo>
                  <a:cubicBezTo>
                    <a:pt x="606" y="621"/>
                    <a:pt x="609" y="618"/>
                    <a:pt x="615" y="617"/>
                  </a:cubicBezTo>
                  <a:close/>
                  <a:moveTo>
                    <a:pt x="715" y="419"/>
                  </a:moveTo>
                  <a:cubicBezTo>
                    <a:pt x="715" y="429"/>
                    <a:pt x="715" y="429"/>
                    <a:pt x="715" y="429"/>
                  </a:cubicBezTo>
                  <a:cubicBezTo>
                    <a:pt x="678" y="432"/>
                    <a:pt x="678" y="432"/>
                    <a:pt x="678" y="432"/>
                  </a:cubicBezTo>
                  <a:cubicBezTo>
                    <a:pt x="677" y="422"/>
                    <a:pt x="677" y="422"/>
                    <a:pt x="677" y="422"/>
                  </a:cubicBezTo>
                  <a:lnTo>
                    <a:pt x="715" y="419"/>
                  </a:lnTo>
                  <a:close/>
                  <a:moveTo>
                    <a:pt x="703" y="395"/>
                  </a:moveTo>
                  <a:cubicBezTo>
                    <a:pt x="718" y="394"/>
                    <a:pt x="718" y="394"/>
                    <a:pt x="718" y="394"/>
                  </a:cubicBezTo>
                  <a:cubicBezTo>
                    <a:pt x="719" y="404"/>
                    <a:pt x="719" y="404"/>
                    <a:pt x="719" y="404"/>
                  </a:cubicBezTo>
                  <a:cubicBezTo>
                    <a:pt x="704" y="405"/>
                    <a:pt x="704" y="405"/>
                    <a:pt x="704" y="405"/>
                  </a:cubicBezTo>
                  <a:lnTo>
                    <a:pt x="703" y="395"/>
                  </a:lnTo>
                  <a:close/>
                  <a:moveTo>
                    <a:pt x="679" y="524"/>
                  </a:moveTo>
                  <a:cubicBezTo>
                    <a:pt x="678" y="513"/>
                    <a:pt x="678" y="513"/>
                    <a:pt x="678" y="513"/>
                  </a:cubicBezTo>
                  <a:cubicBezTo>
                    <a:pt x="716" y="511"/>
                    <a:pt x="716" y="511"/>
                    <a:pt x="716" y="511"/>
                  </a:cubicBezTo>
                  <a:cubicBezTo>
                    <a:pt x="716" y="521"/>
                    <a:pt x="716" y="521"/>
                    <a:pt x="716" y="521"/>
                  </a:cubicBezTo>
                  <a:lnTo>
                    <a:pt x="679" y="524"/>
                  </a:lnTo>
                  <a:close/>
                  <a:moveTo>
                    <a:pt x="718" y="534"/>
                  </a:moveTo>
                  <a:cubicBezTo>
                    <a:pt x="719" y="544"/>
                    <a:pt x="719" y="544"/>
                    <a:pt x="719" y="544"/>
                  </a:cubicBezTo>
                  <a:cubicBezTo>
                    <a:pt x="699" y="546"/>
                    <a:pt x="699" y="546"/>
                    <a:pt x="699" y="546"/>
                  </a:cubicBezTo>
                  <a:cubicBezTo>
                    <a:pt x="698" y="535"/>
                    <a:pt x="698" y="535"/>
                    <a:pt x="698" y="535"/>
                  </a:cubicBezTo>
                  <a:lnTo>
                    <a:pt x="718" y="534"/>
                  </a:lnTo>
                  <a:close/>
                  <a:moveTo>
                    <a:pt x="692" y="547"/>
                  </a:moveTo>
                  <a:cubicBezTo>
                    <a:pt x="648" y="551"/>
                    <a:pt x="648" y="551"/>
                    <a:pt x="648" y="551"/>
                  </a:cubicBezTo>
                  <a:cubicBezTo>
                    <a:pt x="647" y="540"/>
                    <a:pt x="647" y="540"/>
                    <a:pt x="647" y="540"/>
                  </a:cubicBezTo>
                  <a:cubicBezTo>
                    <a:pt x="691" y="537"/>
                    <a:pt x="691" y="537"/>
                    <a:pt x="691" y="537"/>
                  </a:cubicBezTo>
                  <a:lnTo>
                    <a:pt x="692" y="547"/>
                  </a:lnTo>
                  <a:close/>
                  <a:moveTo>
                    <a:pt x="654" y="504"/>
                  </a:moveTo>
                  <a:cubicBezTo>
                    <a:pt x="653" y="493"/>
                    <a:pt x="653" y="493"/>
                    <a:pt x="653" y="493"/>
                  </a:cubicBezTo>
                  <a:cubicBezTo>
                    <a:pt x="691" y="491"/>
                    <a:pt x="691" y="491"/>
                    <a:pt x="691" y="491"/>
                  </a:cubicBezTo>
                  <a:cubicBezTo>
                    <a:pt x="691" y="501"/>
                    <a:pt x="691" y="501"/>
                    <a:pt x="691" y="501"/>
                  </a:cubicBezTo>
                  <a:lnTo>
                    <a:pt x="654" y="504"/>
                  </a:lnTo>
                  <a:close/>
                  <a:moveTo>
                    <a:pt x="679" y="480"/>
                  </a:moveTo>
                  <a:cubicBezTo>
                    <a:pt x="678" y="470"/>
                    <a:pt x="678" y="470"/>
                    <a:pt x="678" y="470"/>
                  </a:cubicBezTo>
                  <a:cubicBezTo>
                    <a:pt x="716" y="467"/>
                    <a:pt x="716" y="467"/>
                    <a:pt x="716" y="467"/>
                  </a:cubicBezTo>
                  <a:cubicBezTo>
                    <a:pt x="716" y="477"/>
                    <a:pt x="716" y="477"/>
                    <a:pt x="716" y="477"/>
                  </a:cubicBezTo>
                  <a:lnTo>
                    <a:pt x="679" y="480"/>
                  </a:lnTo>
                  <a:close/>
                  <a:moveTo>
                    <a:pt x="654" y="458"/>
                  </a:moveTo>
                  <a:cubicBezTo>
                    <a:pt x="653" y="447"/>
                    <a:pt x="653" y="447"/>
                    <a:pt x="653" y="447"/>
                  </a:cubicBezTo>
                  <a:cubicBezTo>
                    <a:pt x="691" y="445"/>
                    <a:pt x="691" y="445"/>
                    <a:pt x="691" y="445"/>
                  </a:cubicBezTo>
                  <a:cubicBezTo>
                    <a:pt x="691" y="455"/>
                    <a:pt x="691" y="455"/>
                    <a:pt x="691" y="455"/>
                  </a:cubicBezTo>
                  <a:lnTo>
                    <a:pt x="654" y="458"/>
                  </a:lnTo>
                  <a:close/>
                  <a:moveTo>
                    <a:pt x="653" y="422"/>
                  </a:moveTo>
                  <a:cubicBezTo>
                    <a:pt x="663" y="422"/>
                    <a:pt x="663" y="422"/>
                    <a:pt x="663" y="422"/>
                  </a:cubicBezTo>
                  <a:cubicBezTo>
                    <a:pt x="664" y="442"/>
                    <a:pt x="664" y="442"/>
                    <a:pt x="664" y="442"/>
                  </a:cubicBezTo>
                  <a:cubicBezTo>
                    <a:pt x="653" y="442"/>
                    <a:pt x="653" y="442"/>
                    <a:pt x="653" y="442"/>
                  </a:cubicBezTo>
                  <a:lnTo>
                    <a:pt x="653" y="422"/>
                  </a:lnTo>
                  <a:close/>
                  <a:moveTo>
                    <a:pt x="654" y="413"/>
                  </a:moveTo>
                  <a:cubicBezTo>
                    <a:pt x="653" y="402"/>
                    <a:pt x="653" y="402"/>
                    <a:pt x="653" y="402"/>
                  </a:cubicBezTo>
                  <a:cubicBezTo>
                    <a:pt x="692" y="399"/>
                    <a:pt x="692" y="399"/>
                    <a:pt x="692" y="399"/>
                  </a:cubicBezTo>
                  <a:cubicBezTo>
                    <a:pt x="693" y="409"/>
                    <a:pt x="693" y="409"/>
                    <a:pt x="693" y="409"/>
                  </a:cubicBezTo>
                  <a:lnTo>
                    <a:pt x="654" y="413"/>
                  </a:lnTo>
                  <a:close/>
                  <a:moveTo>
                    <a:pt x="662" y="395"/>
                  </a:moveTo>
                  <a:cubicBezTo>
                    <a:pt x="652" y="395"/>
                    <a:pt x="652" y="395"/>
                    <a:pt x="652" y="395"/>
                  </a:cubicBezTo>
                  <a:cubicBezTo>
                    <a:pt x="652" y="379"/>
                    <a:pt x="652" y="379"/>
                    <a:pt x="652" y="379"/>
                  </a:cubicBezTo>
                  <a:cubicBezTo>
                    <a:pt x="662" y="379"/>
                    <a:pt x="662" y="379"/>
                    <a:pt x="662" y="379"/>
                  </a:cubicBezTo>
                  <a:lnTo>
                    <a:pt x="662" y="395"/>
                  </a:lnTo>
                  <a:close/>
                  <a:moveTo>
                    <a:pt x="669" y="471"/>
                  </a:moveTo>
                  <a:cubicBezTo>
                    <a:pt x="669" y="481"/>
                    <a:pt x="669" y="481"/>
                    <a:pt x="669" y="481"/>
                  </a:cubicBezTo>
                  <a:cubicBezTo>
                    <a:pt x="650" y="483"/>
                    <a:pt x="650" y="483"/>
                    <a:pt x="650" y="483"/>
                  </a:cubicBezTo>
                  <a:cubicBezTo>
                    <a:pt x="649" y="472"/>
                    <a:pt x="649" y="472"/>
                    <a:pt x="649" y="472"/>
                  </a:cubicBezTo>
                  <a:lnTo>
                    <a:pt x="669" y="471"/>
                  </a:lnTo>
                  <a:close/>
                  <a:moveTo>
                    <a:pt x="666" y="518"/>
                  </a:moveTo>
                  <a:cubicBezTo>
                    <a:pt x="667" y="529"/>
                    <a:pt x="667" y="529"/>
                    <a:pt x="667" y="529"/>
                  </a:cubicBezTo>
                  <a:cubicBezTo>
                    <a:pt x="647" y="530"/>
                    <a:pt x="647" y="530"/>
                    <a:pt x="647" y="530"/>
                  </a:cubicBezTo>
                  <a:cubicBezTo>
                    <a:pt x="646" y="520"/>
                    <a:pt x="646" y="520"/>
                    <a:pt x="646" y="520"/>
                  </a:cubicBezTo>
                  <a:lnTo>
                    <a:pt x="666" y="518"/>
                  </a:lnTo>
                  <a:close/>
                  <a:moveTo>
                    <a:pt x="675" y="569"/>
                  </a:moveTo>
                  <a:cubicBezTo>
                    <a:pt x="674" y="558"/>
                    <a:pt x="674" y="558"/>
                    <a:pt x="674" y="558"/>
                  </a:cubicBezTo>
                  <a:cubicBezTo>
                    <a:pt x="718" y="555"/>
                    <a:pt x="718" y="555"/>
                    <a:pt x="718" y="555"/>
                  </a:cubicBezTo>
                  <a:cubicBezTo>
                    <a:pt x="719" y="565"/>
                    <a:pt x="719" y="565"/>
                    <a:pt x="719" y="565"/>
                  </a:cubicBezTo>
                  <a:lnTo>
                    <a:pt x="675" y="569"/>
                  </a:lnTo>
                  <a:close/>
                  <a:moveTo>
                    <a:pt x="705" y="577"/>
                  </a:moveTo>
                  <a:cubicBezTo>
                    <a:pt x="719" y="577"/>
                    <a:pt x="719" y="577"/>
                    <a:pt x="719" y="577"/>
                  </a:cubicBezTo>
                  <a:cubicBezTo>
                    <a:pt x="719" y="587"/>
                    <a:pt x="719" y="587"/>
                    <a:pt x="719" y="587"/>
                  </a:cubicBezTo>
                  <a:cubicBezTo>
                    <a:pt x="705" y="587"/>
                    <a:pt x="705" y="587"/>
                    <a:pt x="705" y="587"/>
                  </a:cubicBezTo>
                  <a:lnTo>
                    <a:pt x="705" y="577"/>
                  </a:lnTo>
                  <a:close/>
                  <a:moveTo>
                    <a:pt x="701" y="500"/>
                  </a:moveTo>
                  <a:cubicBezTo>
                    <a:pt x="700" y="489"/>
                    <a:pt x="700" y="489"/>
                    <a:pt x="700" y="489"/>
                  </a:cubicBezTo>
                  <a:cubicBezTo>
                    <a:pt x="720" y="488"/>
                    <a:pt x="720" y="488"/>
                    <a:pt x="720" y="488"/>
                  </a:cubicBezTo>
                  <a:cubicBezTo>
                    <a:pt x="721" y="498"/>
                    <a:pt x="721" y="498"/>
                    <a:pt x="721" y="498"/>
                  </a:cubicBezTo>
                  <a:lnTo>
                    <a:pt x="701" y="500"/>
                  </a:lnTo>
                  <a:close/>
                  <a:moveTo>
                    <a:pt x="702" y="452"/>
                  </a:moveTo>
                  <a:cubicBezTo>
                    <a:pt x="701" y="441"/>
                    <a:pt x="701" y="441"/>
                    <a:pt x="701" y="441"/>
                  </a:cubicBezTo>
                  <a:cubicBezTo>
                    <a:pt x="721" y="440"/>
                    <a:pt x="721" y="440"/>
                    <a:pt x="721" y="440"/>
                  </a:cubicBezTo>
                  <a:cubicBezTo>
                    <a:pt x="721" y="450"/>
                    <a:pt x="721" y="450"/>
                    <a:pt x="721" y="450"/>
                  </a:cubicBezTo>
                  <a:lnTo>
                    <a:pt x="702" y="452"/>
                  </a:lnTo>
                  <a:close/>
                  <a:moveTo>
                    <a:pt x="716" y="382"/>
                  </a:moveTo>
                  <a:cubicBezTo>
                    <a:pt x="676" y="385"/>
                    <a:pt x="676" y="385"/>
                    <a:pt x="676" y="385"/>
                  </a:cubicBezTo>
                  <a:cubicBezTo>
                    <a:pt x="676" y="375"/>
                    <a:pt x="676" y="375"/>
                    <a:pt x="676" y="375"/>
                  </a:cubicBezTo>
                  <a:cubicBezTo>
                    <a:pt x="715" y="372"/>
                    <a:pt x="715" y="372"/>
                    <a:pt x="715" y="372"/>
                  </a:cubicBezTo>
                  <a:lnTo>
                    <a:pt x="716" y="382"/>
                  </a:lnTo>
                  <a:close/>
                  <a:moveTo>
                    <a:pt x="630" y="347"/>
                  </a:moveTo>
                  <a:cubicBezTo>
                    <a:pt x="638" y="347"/>
                    <a:pt x="638" y="347"/>
                    <a:pt x="638" y="347"/>
                  </a:cubicBezTo>
                  <a:cubicBezTo>
                    <a:pt x="637" y="359"/>
                    <a:pt x="637" y="359"/>
                    <a:pt x="637" y="359"/>
                  </a:cubicBezTo>
                  <a:cubicBezTo>
                    <a:pt x="667" y="355"/>
                    <a:pt x="667" y="355"/>
                    <a:pt x="667" y="355"/>
                  </a:cubicBezTo>
                  <a:cubicBezTo>
                    <a:pt x="668" y="342"/>
                    <a:pt x="668" y="342"/>
                    <a:pt x="668" y="342"/>
                  </a:cubicBezTo>
                  <a:cubicBezTo>
                    <a:pt x="693" y="341"/>
                    <a:pt x="693" y="341"/>
                    <a:pt x="693" y="341"/>
                  </a:cubicBezTo>
                  <a:cubicBezTo>
                    <a:pt x="693" y="365"/>
                    <a:pt x="693" y="365"/>
                    <a:pt x="693" y="365"/>
                  </a:cubicBezTo>
                  <a:cubicBezTo>
                    <a:pt x="631" y="370"/>
                    <a:pt x="631" y="370"/>
                    <a:pt x="631" y="370"/>
                  </a:cubicBezTo>
                  <a:cubicBezTo>
                    <a:pt x="629" y="360"/>
                    <a:pt x="629" y="360"/>
                    <a:pt x="629" y="360"/>
                  </a:cubicBezTo>
                  <a:lnTo>
                    <a:pt x="630" y="347"/>
                  </a:lnTo>
                  <a:close/>
                  <a:moveTo>
                    <a:pt x="597" y="418"/>
                  </a:moveTo>
                  <a:cubicBezTo>
                    <a:pt x="617" y="418"/>
                    <a:pt x="617" y="418"/>
                    <a:pt x="617" y="418"/>
                  </a:cubicBezTo>
                  <a:cubicBezTo>
                    <a:pt x="617" y="448"/>
                    <a:pt x="617" y="448"/>
                    <a:pt x="617" y="448"/>
                  </a:cubicBezTo>
                  <a:cubicBezTo>
                    <a:pt x="597" y="448"/>
                    <a:pt x="597" y="448"/>
                    <a:pt x="597" y="448"/>
                  </a:cubicBezTo>
                  <a:lnTo>
                    <a:pt x="597" y="418"/>
                  </a:lnTo>
                  <a:close/>
                  <a:moveTo>
                    <a:pt x="492" y="423"/>
                  </a:moveTo>
                  <a:cubicBezTo>
                    <a:pt x="512" y="423"/>
                    <a:pt x="512" y="423"/>
                    <a:pt x="512" y="423"/>
                  </a:cubicBezTo>
                  <a:cubicBezTo>
                    <a:pt x="512" y="451"/>
                    <a:pt x="512" y="451"/>
                    <a:pt x="512" y="451"/>
                  </a:cubicBezTo>
                  <a:cubicBezTo>
                    <a:pt x="492" y="451"/>
                    <a:pt x="492" y="451"/>
                    <a:pt x="492" y="451"/>
                  </a:cubicBezTo>
                  <a:lnTo>
                    <a:pt x="492" y="423"/>
                  </a:lnTo>
                  <a:close/>
                  <a:moveTo>
                    <a:pt x="573" y="362"/>
                  </a:moveTo>
                  <a:cubicBezTo>
                    <a:pt x="479" y="374"/>
                    <a:pt x="479" y="374"/>
                    <a:pt x="479" y="374"/>
                  </a:cubicBezTo>
                  <a:cubicBezTo>
                    <a:pt x="479" y="371"/>
                    <a:pt x="479" y="367"/>
                    <a:pt x="478" y="364"/>
                  </a:cubicBezTo>
                  <a:cubicBezTo>
                    <a:pt x="572" y="358"/>
                    <a:pt x="572" y="358"/>
                    <a:pt x="572" y="358"/>
                  </a:cubicBezTo>
                  <a:cubicBezTo>
                    <a:pt x="572" y="359"/>
                    <a:pt x="572" y="360"/>
                    <a:pt x="573" y="362"/>
                  </a:cubicBezTo>
                  <a:close/>
                  <a:moveTo>
                    <a:pt x="570" y="346"/>
                  </a:moveTo>
                  <a:cubicBezTo>
                    <a:pt x="477" y="353"/>
                    <a:pt x="477" y="353"/>
                    <a:pt x="477" y="353"/>
                  </a:cubicBezTo>
                  <a:cubicBezTo>
                    <a:pt x="477" y="350"/>
                    <a:pt x="476" y="347"/>
                    <a:pt x="476" y="345"/>
                  </a:cubicBezTo>
                  <a:cubicBezTo>
                    <a:pt x="568" y="340"/>
                    <a:pt x="568" y="340"/>
                    <a:pt x="568" y="340"/>
                  </a:cubicBezTo>
                  <a:cubicBezTo>
                    <a:pt x="569" y="342"/>
                    <a:pt x="569" y="344"/>
                    <a:pt x="570" y="346"/>
                  </a:cubicBezTo>
                  <a:close/>
                  <a:moveTo>
                    <a:pt x="567" y="332"/>
                  </a:moveTo>
                  <a:cubicBezTo>
                    <a:pt x="475" y="337"/>
                    <a:pt x="475" y="337"/>
                    <a:pt x="475" y="337"/>
                  </a:cubicBezTo>
                  <a:cubicBezTo>
                    <a:pt x="475" y="335"/>
                    <a:pt x="474" y="332"/>
                    <a:pt x="474" y="330"/>
                  </a:cubicBezTo>
                  <a:cubicBezTo>
                    <a:pt x="566" y="327"/>
                    <a:pt x="566" y="327"/>
                    <a:pt x="566" y="327"/>
                  </a:cubicBezTo>
                  <a:cubicBezTo>
                    <a:pt x="566" y="329"/>
                    <a:pt x="567" y="330"/>
                    <a:pt x="567" y="332"/>
                  </a:cubicBezTo>
                  <a:close/>
                  <a:moveTo>
                    <a:pt x="564" y="318"/>
                  </a:moveTo>
                  <a:cubicBezTo>
                    <a:pt x="473" y="323"/>
                    <a:pt x="473" y="323"/>
                    <a:pt x="473" y="323"/>
                  </a:cubicBezTo>
                  <a:cubicBezTo>
                    <a:pt x="473" y="320"/>
                    <a:pt x="472" y="317"/>
                    <a:pt x="472" y="314"/>
                  </a:cubicBezTo>
                  <a:cubicBezTo>
                    <a:pt x="563" y="311"/>
                    <a:pt x="563" y="311"/>
                    <a:pt x="563" y="311"/>
                  </a:cubicBezTo>
                  <a:cubicBezTo>
                    <a:pt x="563" y="313"/>
                    <a:pt x="564" y="316"/>
                    <a:pt x="564" y="318"/>
                  </a:cubicBezTo>
                  <a:close/>
                  <a:moveTo>
                    <a:pt x="561" y="301"/>
                  </a:moveTo>
                  <a:cubicBezTo>
                    <a:pt x="471" y="304"/>
                    <a:pt x="471" y="304"/>
                    <a:pt x="471" y="304"/>
                  </a:cubicBezTo>
                  <a:cubicBezTo>
                    <a:pt x="471" y="301"/>
                    <a:pt x="470" y="298"/>
                    <a:pt x="470" y="295"/>
                  </a:cubicBezTo>
                  <a:cubicBezTo>
                    <a:pt x="559" y="292"/>
                    <a:pt x="559" y="292"/>
                    <a:pt x="559" y="292"/>
                  </a:cubicBezTo>
                  <a:cubicBezTo>
                    <a:pt x="560" y="295"/>
                    <a:pt x="560" y="298"/>
                    <a:pt x="561" y="301"/>
                  </a:cubicBezTo>
                  <a:close/>
                  <a:moveTo>
                    <a:pt x="558" y="284"/>
                  </a:moveTo>
                  <a:cubicBezTo>
                    <a:pt x="470" y="287"/>
                    <a:pt x="470" y="287"/>
                    <a:pt x="470" y="287"/>
                  </a:cubicBezTo>
                  <a:cubicBezTo>
                    <a:pt x="469" y="284"/>
                    <a:pt x="469" y="280"/>
                    <a:pt x="469" y="277"/>
                  </a:cubicBezTo>
                  <a:cubicBezTo>
                    <a:pt x="556" y="275"/>
                    <a:pt x="556" y="275"/>
                    <a:pt x="556" y="275"/>
                  </a:cubicBezTo>
                  <a:cubicBezTo>
                    <a:pt x="557" y="278"/>
                    <a:pt x="557" y="281"/>
                    <a:pt x="558" y="284"/>
                  </a:cubicBezTo>
                  <a:close/>
                  <a:moveTo>
                    <a:pt x="465" y="215"/>
                  </a:moveTo>
                  <a:cubicBezTo>
                    <a:pt x="548" y="215"/>
                    <a:pt x="548" y="215"/>
                    <a:pt x="548" y="215"/>
                  </a:cubicBezTo>
                  <a:cubicBezTo>
                    <a:pt x="548" y="218"/>
                    <a:pt x="548" y="221"/>
                    <a:pt x="549" y="224"/>
                  </a:cubicBezTo>
                  <a:cubicBezTo>
                    <a:pt x="465" y="224"/>
                    <a:pt x="465" y="224"/>
                    <a:pt x="465" y="224"/>
                  </a:cubicBezTo>
                  <a:cubicBezTo>
                    <a:pt x="465" y="221"/>
                    <a:pt x="465" y="218"/>
                    <a:pt x="465" y="215"/>
                  </a:cubicBezTo>
                  <a:close/>
                  <a:moveTo>
                    <a:pt x="466" y="231"/>
                  </a:moveTo>
                  <a:cubicBezTo>
                    <a:pt x="549" y="232"/>
                    <a:pt x="549" y="232"/>
                    <a:pt x="549" y="232"/>
                  </a:cubicBezTo>
                  <a:cubicBezTo>
                    <a:pt x="549" y="233"/>
                    <a:pt x="549" y="234"/>
                    <a:pt x="550" y="235"/>
                  </a:cubicBezTo>
                  <a:cubicBezTo>
                    <a:pt x="550" y="237"/>
                    <a:pt x="550" y="238"/>
                    <a:pt x="550" y="240"/>
                  </a:cubicBezTo>
                  <a:cubicBezTo>
                    <a:pt x="466" y="239"/>
                    <a:pt x="466" y="239"/>
                    <a:pt x="466" y="239"/>
                  </a:cubicBezTo>
                  <a:cubicBezTo>
                    <a:pt x="466" y="236"/>
                    <a:pt x="466" y="233"/>
                    <a:pt x="466" y="231"/>
                  </a:cubicBezTo>
                  <a:close/>
                  <a:moveTo>
                    <a:pt x="467" y="247"/>
                  </a:moveTo>
                  <a:cubicBezTo>
                    <a:pt x="551" y="248"/>
                    <a:pt x="551" y="248"/>
                    <a:pt x="551" y="248"/>
                  </a:cubicBezTo>
                  <a:cubicBezTo>
                    <a:pt x="552" y="250"/>
                    <a:pt x="552" y="253"/>
                    <a:pt x="553" y="255"/>
                  </a:cubicBezTo>
                  <a:cubicBezTo>
                    <a:pt x="467" y="256"/>
                    <a:pt x="467" y="256"/>
                    <a:pt x="467" y="256"/>
                  </a:cubicBezTo>
                  <a:cubicBezTo>
                    <a:pt x="467" y="253"/>
                    <a:pt x="467" y="250"/>
                    <a:pt x="467" y="247"/>
                  </a:cubicBezTo>
                  <a:close/>
                  <a:moveTo>
                    <a:pt x="468" y="270"/>
                  </a:moveTo>
                  <a:cubicBezTo>
                    <a:pt x="468" y="267"/>
                    <a:pt x="468" y="265"/>
                    <a:pt x="468" y="262"/>
                  </a:cubicBezTo>
                  <a:cubicBezTo>
                    <a:pt x="553" y="260"/>
                    <a:pt x="553" y="260"/>
                    <a:pt x="553" y="260"/>
                  </a:cubicBezTo>
                  <a:cubicBezTo>
                    <a:pt x="554" y="263"/>
                    <a:pt x="554" y="265"/>
                    <a:pt x="555" y="268"/>
                  </a:cubicBezTo>
                  <a:lnTo>
                    <a:pt x="468" y="270"/>
                  </a:lnTo>
                  <a:close/>
                  <a:moveTo>
                    <a:pt x="400" y="421"/>
                  </a:moveTo>
                  <a:cubicBezTo>
                    <a:pt x="420" y="421"/>
                    <a:pt x="420" y="421"/>
                    <a:pt x="420" y="421"/>
                  </a:cubicBezTo>
                  <a:cubicBezTo>
                    <a:pt x="420" y="450"/>
                    <a:pt x="420" y="450"/>
                    <a:pt x="420" y="450"/>
                  </a:cubicBezTo>
                  <a:cubicBezTo>
                    <a:pt x="400" y="450"/>
                    <a:pt x="400" y="450"/>
                    <a:pt x="400" y="450"/>
                  </a:cubicBezTo>
                  <a:lnTo>
                    <a:pt x="400" y="421"/>
                  </a:lnTo>
                  <a:close/>
                  <a:moveTo>
                    <a:pt x="320" y="407"/>
                  </a:moveTo>
                  <a:cubicBezTo>
                    <a:pt x="340" y="407"/>
                    <a:pt x="340" y="407"/>
                    <a:pt x="340" y="407"/>
                  </a:cubicBezTo>
                  <a:cubicBezTo>
                    <a:pt x="340" y="429"/>
                    <a:pt x="340" y="429"/>
                    <a:pt x="340" y="429"/>
                  </a:cubicBezTo>
                  <a:cubicBezTo>
                    <a:pt x="320" y="429"/>
                    <a:pt x="320" y="429"/>
                    <a:pt x="320" y="429"/>
                  </a:cubicBezTo>
                  <a:lnTo>
                    <a:pt x="320" y="407"/>
                  </a:lnTo>
                  <a:close/>
                  <a:moveTo>
                    <a:pt x="317" y="465"/>
                  </a:moveTo>
                  <a:cubicBezTo>
                    <a:pt x="317" y="465"/>
                    <a:pt x="405" y="479"/>
                    <a:pt x="494" y="479"/>
                  </a:cubicBezTo>
                  <a:cubicBezTo>
                    <a:pt x="582" y="479"/>
                    <a:pt x="637" y="467"/>
                    <a:pt x="637" y="467"/>
                  </a:cubicBezTo>
                  <a:cubicBezTo>
                    <a:pt x="637" y="477"/>
                    <a:pt x="637" y="477"/>
                    <a:pt x="637" y="477"/>
                  </a:cubicBezTo>
                  <a:cubicBezTo>
                    <a:pt x="637" y="477"/>
                    <a:pt x="573" y="488"/>
                    <a:pt x="497" y="488"/>
                  </a:cubicBezTo>
                  <a:cubicBezTo>
                    <a:pt x="420" y="488"/>
                    <a:pt x="317" y="475"/>
                    <a:pt x="317" y="475"/>
                  </a:cubicBezTo>
                  <a:lnTo>
                    <a:pt x="317" y="465"/>
                  </a:lnTo>
                  <a:close/>
                  <a:moveTo>
                    <a:pt x="279" y="536"/>
                  </a:moveTo>
                  <a:cubicBezTo>
                    <a:pt x="286" y="530"/>
                    <a:pt x="294" y="530"/>
                    <a:pt x="299" y="533"/>
                  </a:cubicBezTo>
                  <a:cubicBezTo>
                    <a:pt x="302" y="534"/>
                    <a:pt x="305" y="535"/>
                    <a:pt x="307" y="536"/>
                  </a:cubicBezTo>
                  <a:cubicBezTo>
                    <a:pt x="309" y="518"/>
                    <a:pt x="309" y="518"/>
                    <a:pt x="309" y="518"/>
                  </a:cubicBezTo>
                  <a:cubicBezTo>
                    <a:pt x="309" y="518"/>
                    <a:pt x="320" y="520"/>
                    <a:pt x="338" y="522"/>
                  </a:cubicBezTo>
                  <a:cubicBezTo>
                    <a:pt x="338" y="547"/>
                    <a:pt x="338" y="547"/>
                    <a:pt x="338" y="547"/>
                  </a:cubicBezTo>
                  <a:cubicBezTo>
                    <a:pt x="319" y="545"/>
                    <a:pt x="306" y="544"/>
                    <a:pt x="306" y="544"/>
                  </a:cubicBezTo>
                  <a:cubicBezTo>
                    <a:pt x="306" y="542"/>
                    <a:pt x="306" y="542"/>
                    <a:pt x="306" y="542"/>
                  </a:cubicBezTo>
                  <a:cubicBezTo>
                    <a:pt x="300" y="546"/>
                    <a:pt x="299" y="539"/>
                    <a:pt x="289" y="539"/>
                  </a:cubicBezTo>
                  <a:cubicBezTo>
                    <a:pt x="279" y="540"/>
                    <a:pt x="278" y="545"/>
                    <a:pt x="278" y="545"/>
                  </a:cubicBezTo>
                  <a:cubicBezTo>
                    <a:pt x="274" y="543"/>
                    <a:pt x="273" y="541"/>
                    <a:pt x="279" y="536"/>
                  </a:cubicBezTo>
                  <a:close/>
                  <a:moveTo>
                    <a:pt x="278" y="610"/>
                  </a:moveTo>
                  <a:cubicBezTo>
                    <a:pt x="286" y="610"/>
                    <a:pt x="297" y="610"/>
                    <a:pt x="328" y="615"/>
                  </a:cubicBezTo>
                  <a:cubicBezTo>
                    <a:pt x="338" y="616"/>
                    <a:pt x="341" y="618"/>
                    <a:pt x="341" y="620"/>
                  </a:cubicBezTo>
                  <a:cubicBezTo>
                    <a:pt x="354" y="620"/>
                    <a:pt x="368" y="619"/>
                    <a:pt x="368" y="619"/>
                  </a:cubicBezTo>
                  <a:cubicBezTo>
                    <a:pt x="368" y="619"/>
                    <a:pt x="368" y="621"/>
                    <a:pt x="368" y="638"/>
                  </a:cubicBezTo>
                  <a:cubicBezTo>
                    <a:pt x="357" y="640"/>
                    <a:pt x="320" y="636"/>
                    <a:pt x="320" y="636"/>
                  </a:cubicBezTo>
                  <a:cubicBezTo>
                    <a:pt x="320" y="624"/>
                    <a:pt x="320" y="624"/>
                    <a:pt x="320" y="624"/>
                  </a:cubicBezTo>
                  <a:cubicBezTo>
                    <a:pt x="315" y="620"/>
                    <a:pt x="309" y="620"/>
                    <a:pt x="308" y="623"/>
                  </a:cubicBezTo>
                  <a:cubicBezTo>
                    <a:pt x="308" y="627"/>
                    <a:pt x="305" y="637"/>
                    <a:pt x="302" y="630"/>
                  </a:cubicBezTo>
                  <a:cubicBezTo>
                    <a:pt x="299" y="622"/>
                    <a:pt x="296" y="616"/>
                    <a:pt x="285" y="616"/>
                  </a:cubicBezTo>
                  <a:cubicBezTo>
                    <a:pt x="274" y="616"/>
                    <a:pt x="273" y="627"/>
                    <a:pt x="273" y="627"/>
                  </a:cubicBezTo>
                  <a:cubicBezTo>
                    <a:pt x="273" y="627"/>
                    <a:pt x="267" y="631"/>
                    <a:pt x="267" y="625"/>
                  </a:cubicBezTo>
                  <a:cubicBezTo>
                    <a:pt x="267" y="619"/>
                    <a:pt x="270" y="610"/>
                    <a:pt x="278" y="610"/>
                  </a:cubicBezTo>
                  <a:close/>
                  <a:moveTo>
                    <a:pt x="262" y="690"/>
                  </a:moveTo>
                  <a:cubicBezTo>
                    <a:pt x="258" y="689"/>
                    <a:pt x="265" y="670"/>
                    <a:pt x="272" y="662"/>
                  </a:cubicBezTo>
                  <a:cubicBezTo>
                    <a:pt x="279" y="654"/>
                    <a:pt x="285" y="653"/>
                    <a:pt x="297" y="657"/>
                  </a:cubicBezTo>
                  <a:cubicBezTo>
                    <a:pt x="309" y="661"/>
                    <a:pt x="301" y="668"/>
                    <a:pt x="293" y="665"/>
                  </a:cubicBezTo>
                  <a:cubicBezTo>
                    <a:pt x="285" y="663"/>
                    <a:pt x="279" y="663"/>
                    <a:pt x="274" y="675"/>
                  </a:cubicBezTo>
                  <a:cubicBezTo>
                    <a:pt x="269" y="687"/>
                    <a:pt x="264" y="690"/>
                    <a:pt x="262" y="690"/>
                  </a:cubicBezTo>
                  <a:close/>
                  <a:moveTo>
                    <a:pt x="273" y="714"/>
                  </a:moveTo>
                  <a:cubicBezTo>
                    <a:pt x="272" y="713"/>
                    <a:pt x="268" y="710"/>
                    <a:pt x="275" y="702"/>
                  </a:cubicBezTo>
                  <a:cubicBezTo>
                    <a:pt x="281" y="695"/>
                    <a:pt x="286" y="691"/>
                    <a:pt x="304" y="691"/>
                  </a:cubicBezTo>
                  <a:cubicBezTo>
                    <a:pt x="321" y="691"/>
                    <a:pt x="335" y="703"/>
                    <a:pt x="329" y="709"/>
                  </a:cubicBezTo>
                  <a:cubicBezTo>
                    <a:pt x="324" y="715"/>
                    <a:pt x="316" y="713"/>
                    <a:pt x="306" y="705"/>
                  </a:cubicBezTo>
                  <a:cubicBezTo>
                    <a:pt x="296" y="697"/>
                    <a:pt x="286" y="701"/>
                    <a:pt x="282" y="706"/>
                  </a:cubicBezTo>
                  <a:cubicBezTo>
                    <a:pt x="278" y="711"/>
                    <a:pt x="276" y="718"/>
                    <a:pt x="273" y="714"/>
                  </a:cubicBezTo>
                  <a:close/>
                  <a:moveTo>
                    <a:pt x="276" y="762"/>
                  </a:moveTo>
                  <a:cubicBezTo>
                    <a:pt x="271" y="760"/>
                    <a:pt x="283" y="743"/>
                    <a:pt x="287" y="736"/>
                  </a:cubicBezTo>
                  <a:cubicBezTo>
                    <a:pt x="291" y="729"/>
                    <a:pt x="298" y="731"/>
                    <a:pt x="309" y="732"/>
                  </a:cubicBezTo>
                  <a:cubicBezTo>
                    <a:pt x="319" y="734"/>
                    <a:pt x="316" y="742"/>
                    <a:pt x="306" y="741"/>
                  </a:cubicBezTo>
                  <a:cubicBezTo>
                    <a:pt x="296" y="740"/>
                    <a:pt x="292" y="740"/>
                    <a:pt x="287" y="750"/>
                  </a:cubicBezTo>
                  <a:cubicBezTo>
                    <a:pt x="281" y="761"/>
                    <a:pt x="278" y="763"/>
                    <a:pt x="276" y="762"/>
                  </a:cubicBezTo>
                  <a:close/>
                  <a:moveTo>
                    <a:pt x="280" y="809"/>
                  </a:moveTo>
                  <a:cubicBezTo>
                    <a:pt x="276" y="809"/>
                    <a:pt x="279" y="803"/>
                    <a:pt x="283" y="792"/>
                  </a:cubicBezTo>
                  <a:cubicBezTo>
                    <a:pt x="287" y="782"/>
                    <a:pt x="284" y="774"/>
                    <a:pt x="297" y="774"/>
                  </a:cubicBezTo>
                  <a:cubicBezTo>
                    <a:pt x="310" y="775"/>
                    <a:pt x="339" y="772"/>
                    <a:pt x="355" y="771"/>
                  </a:cubicBezTo>
                  <a:cubicBezTo>
                    <a:pt x="370" y="769"/>
                    <a:pt x="370" y="788"/>
                    <a:pt x="364" y="791"/>
                  </a:cubicBezTo>
                  <a:cubicBezTo>
                    <a:pt x="359" y="794"/>
                    <a:pt x="332" y="790"/>
                    <a:pt x="316" y="786"/>
                  </a:cubicBezTo>
                  <a:cubicBezTo>
                    <a:pt x="299" y="783"/>
                    <a:pt x="296" y="781"/>
                    <a:pt x="289" y="796"/>
                  </a:cubicBezTo>
                  <a:cubicBezTo>
                    <a:pt x="283" y="811"/>
                    <a:pt x="283" y="809"/>
                    <a:pt x="280" y="809"/>
                  </a:cubicBezTo>
                  <a:close/>
                  <a:moveTo>
                    <a:pt x="402" y="962"/>
                  </a:moveTo>
                  <a:cubicBezTo>
                    <a:pt x="402" y="962"/>
                    <a:pt x="397" y="968"/>
                    <a:pt x="396" y="961"/>
                  </a:cubicBezTo>
                  <a:cubicBezTo>
                    <a:pt x="394" y="954"/>
                    <a:pt x="382" y="943"/>
                    <a:pt x="368" y="940"/>
                  </a:cubicBezTo>
                  <a:cubicBezTo>
                    <a:pt x="355" y="937"/>
                    <a:pt x="346" y="942"/>
                    <a:pt x="345" y="954"/>
                  </a:cubicBezTo>
                  <a:cubicBezTo>
                    <a:pt x="344" y="966"/>
                    <a:pt x="342" y="985"/>
                    <a:pt x="337" y="985"/>
                  </a:cubicBezTo>
                  <a:cubicBezTo>
                    <a:pt x="333" y="985"/>
                    <a:pt x="336" y="959"/>
                    <a:pt x="340" y="945"/>
                  </a:cubicBezTo>
                  <a:cubicBezTo>
                    <a:pt x="345" y="931"/>
                    <a:pt x="346" y="930"/>
                    <a:pt x="361" y="929"/>
                  </a:cubicBezTo>
                  <a:cubicBezTo>
                    <a:pt x="376" y="928"/>
                    <a:pt x="376" y="920"/>
                    <a:pt x="365" y="911"/>
                  </a:cubicBezTo>
                  <a:cubicBezTo>
                    <a:pt x="355" y="902"/>
                    <a:pt x="334" y="899"/>
                    <a:pt x="332" y="909"/>
                  </a:cubicBezTo>
                  <a:cubicBezTo>
                    <a:pt x="329" y="918"/>
                    <a:pt x="325" y="944"/>
                    <a:pt x="320" y="944"/>
                  </a:cubicBezTo>
                  <a:cubicBezTo>
                    <a:pt x="314" y="944"/>
                    <a:pt x="321" y="913"/>
                    <a:pt x="323" y="904"/>
                  </a:cubicBezTo>
                  <a:cubicBezTo>
                    <a:pt x="326" y="895"/>
                    <a:pt x="344" y="890"/>
                    <a:pt x="351" y="886"/>
                  </a:cubicBezTo>
                  <a:cubicBezTo>
                    <a:pt x="359" y="881"/>
                    <a:pt x="349" y="869"/>
                    <a:pt x="335" y="867"/>
                  </a:cubicBezTo>
                  <a:cubicBezTo>
                    <a:pt x="322" y="865"/>
                    <a:pt x="317" y="868"/>
                    <a:pt x="314" y="877"/>
                  </a:cubicBezTo>
                  <a:cubicBezTo>
                    <a:pt x="311" y="887"/>
                    <a:pt x="307" y="903"/>
                    <a:pt x="302" y="902"/>
                  </a:cubicBezTo>
                  <a:cubicBezTo>
                    <a:pt x="296" y="901"/>
                    <a:pt x="306" y="874"/>
                    <a:pt x="308" y="868"/>
                  </a:cubicBezTo>
                  <a:cubicBezTo>
                    <a:pt x="310" y="861"/>
                    <a:pt x="314" y="855"/>
                    <a:pt x="321" y="854"/>
                  </a:cubicBezTo>
                  <a:cubicBezTo>
                    <a:pt x="328" y="853"/>
                    <a:pt x="343" y="858"/>
                    <a:pt x="344" y="846"/>
                  </a:cubicBezTo>
                  <a:cubicBezTo>
                    <a:pt x="345" y="835"/>
                    <a:pt x="334" y="833"/>
                    <a:pt x="326" y="829"/>
                  </a:cubicBezTo>
                  <a:cubicBezTo>
                    <a:pt x="317" y="825"/>
                    <a:pt x="302" y="825"/>
                    <a:pt x="300" y="832"/>
                  </a:cubicBezTo>
                  <a:cubicBezTo>
                    <a:pt x="298" y="839"/>
                    <a:pt x="294" y="855"/>
                    <a:pt x="287" y="854"/>
                  </a:cubicBezTo>
                  <a:cubicBezTo>
                    <a:pt x="279" y="854"/>
                    <a:pt x="288" y="829"/>
                    <a:pt x="297" y="820"/>
                  </a:cubicBezTo>
                  <a:cubicBezTo>
                    <a:pt x="306" y="810"/>
                    <a:pt x="311" y="810"/>
                    <a:pt x="321" y="815"/>
                  </a:cubicBezTo>
                  <a:cubicBezTo>
                    <a:pt x="331" y="820"/>
                    <a:pt x="332" y="818"/>
                    <a:pt x="333" y="812"/>
                  </a:cubicBezTo>
                  <a:cubicBezTo>
                    <a:pt x="333" y="807"/>
                    <a:pt x="329" y="800"/>
                    <a:pt x="338" y="800"/>
                  </a:cubicBezTo>
                  <a:cubicBezTo>
                    <a:pt x="346" y="800"/>
                    <a:pt x="347" y="818"/>
                    <a:pt x="344" y="822"/>
                  </a:cubicBezTo>
                  <a:cubicBezTo>
                    <a:pt x="340" y="826"/>
                    <a:pt x="339" y="829"/>
                    <a:pt x="343" y="830"/>
                  </a:cubicBezTo>
                  <a:cubicBezTo>
                    <a:pt x="346" y="831"/>
                    <a:pt x="352" y="831"/>
                    <a:pt x="353" y="836"/>
                  </a:cubicBezTo>
                  <a:cubicBezTo>
                    <a:pt x="354" y="842"/>
                    <a:pt x="348" y="852"/>
                    <a:pt x="358" y="850"/>
                  </a:cubicBezTo>
                  <a:cubicBezTo>
                    <a:pt x="368" y="848"/>
                    <a:pt x="365" y="835"/>
                    <a:pt x="387" y="819"/>
                  </a:cubicBezTo>
                  <a:cubicBezTo>
                    <a:pt x="408" y="803"/>
                    <a:pt x="431" y="814"/>
                    <a:pt x="438" y="818"/>
                  </a:cubicBezTo>
                  <a:cubicBezTo>
                    <a:pt x="445" y="821"/>
                    <a:pt x="449" y="824"/>
                    <a:pt x="446" y="835"/>
                  </a:cubicBezTo>
                  <a:cubicBezTo>
                    <a:pt x="442" y="845"/>
                    <a:pt x="442" y="886"/>
                    <a:pt x="438" y="911"/>
                  </a:cubicBezTo>
                  <a:cubicBezTo>
                    <a:pt x="434" y="919"/>
                    <a:pt x="402" y="962"/>
                    <a:pt x="402" y="962"/>
                  </a:cubicBezTo>
                  <a:close/>
                  <a:moveTo>
                    <a:pt x="457" y="919"/>
                  </a:moveTo>
                  <a:cubicBezTo>
                    <a:pt x="468" y="920"/>
                    <a:pt x="469" y="931"/>
                    <a:pt x="458" y="937"/>
                  </a:cubicBezTo>
                  <a:cubicBezTo>
                    <a:pt x="448" y="943"/>
                    <a:pt x="449" y="948"/>
                    <a:pt x="449" y="955"/>
                  </a:cubicBezTo>
                  <a:cubicBezTo>
                    <a:pt x="449" y="962"/>
                    <a:pt x="450" y="972"/>
                    <a:pt x="444" y="972"/>
                  </a:cubicBezTo>
                  <a:cubicBezTo>
                    <a:pt x="438" y="973"/>
                    <a:pt x="436" y="966"/>
                    <a:pt x="436" y="960"/>
                  </a:cubicBezTo>
                  <a:cubicBezTo>
                    <a:pt x="436" y="954"/>
                    <a:pt x="435" y="955"/>
                    <a:pt x="429" y="959"/>
                  </a:cubicBezTo>
                  <a:cubicBezTo>
                    <a:pt x="423" y="963"/>
                    <a:pt x="418" y="974"/>
                    <a:pt x="413" y="968"/>
                  </a:cubicBezTo>
                  <a:cubicBezTo>
                    <a:pt x="408" y="962"/>
                    <a:pt x="416" y="959"/>
                    <a:pt x="416" y="959"/>
                  </a:cubicBezTo>
                  <a:cubicBezTo>
                    <a:pt x="416" y="959"/>
                    <a:pt x="424" y="944"/>
                    <a:pt x="432" y="935"/>
                  </a:cubicBezTo>
                  <a:cubicBezTo>
                    <a:pt x="440" y="926"/>
                    <a:pt x="446" y="918"/>
                    <a:pt x="457" y="919"/>
                  </a:cubicBezTo>
                  <a:close/>
                  <a:moveTo>
                    <a:pt x="1132" y="740"/>
                  </a:moveTo>
                  <a:cubicBezTo>
                    <a:pt x="1107" y="718"/>
                    <a:pt x="1077" y="720"/>
                    <a:pt x="1077" y="720"/>
                  </a:cubicBezTo>
                  <a:cubicBezTo>
                    <a:pt x="1077" y="720"/>
                    <a:pt x="1047" y="698"/>
                    <a:pt x="1016" y="675"/>
                  </a:cubicBezTo>
                  <a:cubicBezTo>
                    <a:pt x="984" y="651"/>
                    <a:pt x="955" y="637"/>
                    <a:pt x="923" y="624"/>
                  </a:cubicBezTo>
                  <a:cubicBezTo>
                    <a:pt x="890" y="610"/>
                    <a:pt x="857" y="628"/>
                    <a:pt x="823" y="636"/>
                  </a:cubicBezTo>
                  <a:cubicBezTo>
                    <a:pt x="789" y="645"/>
                    <a:pt x="647" y="681"/>
                    <a:pt x="647" y="681"/>
                  </a:cubicBezTo>
                  <a:cubicBezTo>
                    <a:pt x="647" y="681"/>
                    <a:pt x="623" y="704"/>
                    <a:pt x="591" y="728"/>
                  </a:cubicBezTo>
                  <a:cubicBezTo>
                    <a:pt x="559" y="752"/>
                    <a:pt x="501" y="790"/>
                    <a:pt x="487" y="802"/>
                  </a:cubicBezTo>
                  <a:cubicBezTo>
                    <a:pt x="472" y="815"/>
                    <a:pt x="467" y="816"/>
                    <a:pt x="445" y="811"/>
                  </a:cubicBezTo>
                  <a:cubicBezTo>
                    <a:pt x="424" y="806"/>
                    <a:pt x="439" y="795"/>
                    <a:pt x="439" y="795"/>
                  </a:cubicBezTo>
                  <a:cubicBezTo>
                    <a:pt x="445" y="779"/>
                    <a:pt x="459" y="757"/>
                    <a:pt x="476" y="756"/>
                  </a:cubicBezTo>
                  <a:cubicBezTo>
                    <a:pt x="492" y="755"/>
                    <a:pt x="510" y="761"/>
                    <a:pt x="522" y="760"/>
                  </a:cubicBezTo>
                  <a:cubicBezTo>
                    <a:pt x="534" y="760"/>
                    <a:pt x="529" y="747"/>
                    <a:pt x="515" y="748"/>
                  </a:cubicBezTo>
                  <a:cubicBezTo>
                    <a:pt x="501" y="749"/>
                    <a:pt x="515" y="731"/>
                    <a:pt x="522" y="715"/>
                  </a:cubicBezTo>
                  <a:cubicBezTo>
                    <a:pt x="538" y="675"/>
                    <a:pt x="545" y="680"/>
                    <a:pt x="555" y="680"/>
                  </a:cubicBezTo>
                  <a:cubicBezTo>
                    <a:pt x="565" y="680"/>
                    <a:pt x="573" y="704"/>
                    <a:pt x="584" y="711"/>
                  </a:cubicBezTo>
                  <a:cubicBezTo>
                    <a:pt x="595" y="717"/>
                    <a:pt x="597" y="712"/>
                    <a:pt x="595" y="706"/>
                  </a:cubicBezTo>
                  <a:cubicBezTo>
                    <a:pt x="577" y="687"/>
                    <a:pt x="581" y="651"/>
                    <a:pt x="617" y="641"/>
                  </a:cubicBezTo>
                  <a:cubicBezTo>
                    <a:pt x="652" y="630"/>
                    <a:pt x="679" y="642"/>
                    <a:pt x="688" y="647"/>
                  </a:cubicBezTo>
                  <a:cubicBezTo>
                    <a:pt x="698" y="652"/>
                    <a:pt x="704" y="662"/>
                    <a:pt x="706" y="658"/>
                  </a:cubicBezTo>
                  <a:cubicBezTo>
                    <a:pt x="707" y="637"/>
                    <a:pt x="690" y="628"/>
                    <a:pt x="677" y="626"/>
                  </a:cubicBezTo>
                  <a:cubicBezTo>
                    <a:pt x="665" y="624"/>
                    <a:pt x="670" y="620"/>
                    <a:pt x="675" y="618"/>
                  </a:cubicBezTo>
                  <a:cubicBezTo>
                    <a:pt x="699" y="604"/>
                    <a:pt x="718" y="603"/>
                    <a:pt x="742" y="607"/>
                  </a:cubicBezTo>
                  <a:cubicBezTo>
                    <a:pt x="760" y="581"/>
                    <a:pt x="786" y="570"/>
                    <a:pt x="811" y="566"/>
                  </a:cubicBezTo>
                  <a:cubicBezTo>
                    <a:pt x="835" y="562"/>
                    <a:pt x="874" y="561"/>
                    <a:pt x="894" y="562"/>
                  </a:cubicBezTo>
                  <a:cubicBezTo>
                    <a:pt x="914" y="564"/>
                    <a:pt x="907" y="568"/>
                    <a:pt x="929" y="578"/>
                  </a:cubicBezTo>
                  <a:cubicBezTo>
                    <a:pt x="950" y="587"/>
                    <a:pt x="968" y="592"/>
                    <a:pt x="1003" y="596"/>
                  </a:cubicBezTo>
                  <a:cubicBezTo>
                    <a:pt x="1038" y="601"/>
                    <a:pt x="1073" y="617"/>
                    <a:pt x="1096" y="624"/>
                  </a:cubicBezTo>
                  <a:cubicBezTo>
                    <a:pt x="1118" y="631"/>
                    <a:pt x="1155" y="645"/>
                    <a:pt x="1157" y="653"/>
                  </a:cubicBezTo>
                  <a:cubicBezTo>
                    <a:pt x="1158" y="661"/>
                    <a:pt x="1164" y="671"/>
                    <a:pt x="1173" y="676"/>
                  </a:cubicBezTo>
                  <a:cubicBezTo>
                    <a:pt x="1183" y="682"/>
                    <a:pt x="1185" y="709"/>
                    <a:pt x="1177" y="710"/>
                  </a:cubicBezTo>
                  <a:cubicBezTo>
                    <a:pt x="1169" y="710"/>
                    <a:pt x="1166" y="713"/>
                    <a:pt x="1165" y="727"/>
                  </a:cubicBezTo>
                  <a:cubicBezTo>
                    <a:pt x="1165" y="741"/>
                    <a:pt x="1166" y="757"/>
                    <a:pt x="1159" y="757"/>
                  </a:cubicBezTo>
                  <a:cubicBezTo>
                    <a:pt x="1152" y="756"/>
                    <a:pt x="1155" y="742"/>
                    <a:pt x="1155" y="723"/>
                  </a:cubicBezTo>
                  <a:cubicBezTo>
                    <a:pt x="1156" y="704"/>
                    <a:pt x="1166" y="700"/>
                    <a:pt x="1169" y="694"/>
                  </a:cubicBezTo>
                  <a:cubicBezTo>
                    <a:pt x="1172" y="688"/>
                    <a:pt x="1158" y="680"/>
                    <a:pt x="1144" y="687"/>
                  </a:cubicBezTo>
                  <a:cubicBezTo>
                    <a:pt x="1130" y="695"/>
                    <a:pt x="1132" y="717"/>
                    <a:pt x="1132" y="740"/>
                  </a:cubicBezTo>
                  <a:close/>
                  <a:moveTo>
                    <a:pt x="1219" y="836"/>
                  </a:moveTo>
                  <a:cubicBezTo>
                    <a:pt x="1219" y="828"/>
                    <a:pt x="1220" y="816"/>
                    <a:pt x="1209" y="799"/>
                  </a:cubicBezTo>
                  <a:cubicBezTo>
                    <a:pt x="1199" y="782"/>
                    <a:pt x="1173" y="768"/>
                    <a:pt x="1165" y="769"/>
                  </a:cubicBezTo>
                  <a:cubicBezTo>
                    <a:pt x="1156" y="770"/>
                    <a:pt x="1138" y="771"/>
                    <a:pt x="1141" y="765"/>
                  </a:cubicBezTo>
                  <a:cubicBezTo>
                    <a:pt x="1142" y="762"/>
                    <a:pt x="1155" y="762"/>
                    <a:pt x="1169" y="759"/>
                  </a:cubicBezTo>
                  <a:cubicBezTo>
                    <a:pt x="1183" y="757"/>
                    <a:pt x="1186" y="763"/>
                    <a:pt x="1198" y="767"/>
                  </a:cubicBezTo>
                  <a:cubicBezTo>
                    <a:pt x="1210" y="771"/>
                    <a:pt x="1209" y="786"/>
                    <a:pt x="1216" y="794"/>
                  </a:cubicBezTo>
                  <a:cubicBezTo>
                    <a:pt x="1223" y="801"/>
                    <a:pt x="1228" y="813"/>
                    <a:pt x="1228" y="828"/>
                  </a:cubicBezTo>
                  <a:cubicBezTo>
                    <a:pt x="1227" y="843"/>
                    <a:pt x="1219" y="843"/>
                    <a:pt x="1219" y="836"/>
                  </a:cubicBezTo>
                  <a:close/>
                  <a:moveTo>
                    <a:pt x="1279" y="874"/>
                  </a:moveTo>
                  <a:cubicBezTo>
                    <a:pt x="1268" y="876"/>
                    <a:pt x="1266" y="874"/>
                    <a:pt x="1266" y="865"/>
                  </a:cubicBezTo>
                  <a:cubicBezTo>
                    <a:pt x="1265" y="856"/>
                    <a:pt x="1269" y="851"/>
                    <a:pt x="1258" y="851"/>
                  </a:cubicBezTo>
                  <a:cubicBezTo>
                    <a:pt x="1246" y="851"/>
                    <a:pt x="1231" y="839"/>
                    <a:pt x="1242" y="831"/>
                  </a:cubicBezTo>
                  <a:cubicBezTo>
                    <a:pt x="1254" y="823"/>
                    <a:pt x="1253" y="829"/>
                    <a:pt x="1259" y="821"/>
                  </a:cubicBezTo>
                  <a:cubicBezTo>
                    <a:pt x="1264" y="813"/>
                    <a:pt x="1265" y="809"/>
                    <a:pt x="1270" y="817"/>
                  </a:cubicBezTo>
                  <a:cubicBezTo>
                    <a:pt x="1270" y="817"/>
                    <a:pt x="1287" y="855"/>
                    <a:pt x="1291" y="861"/>
                  </a:cubicBezTo>
                  <a:cubicBezTo>
                    <a:pt x="1295" y="866"/>
                    <a:pt x="1290" y="872"/>
                    <a:pt x="1279" y="874"/>
                  </a:cubicBezTo>
                  <a:close/>
                  <a:moveTo>
                    <a:pt x="1532" y="581"/>
                  </a:moveTo>
                  <a:cubicBezTo>
                    <a:pt x="1553" y="581"/>
                    <a:pt x="1553" y="581"/>
                    <a:pt x="1553" y="581"/>
                  </a:cubicBezTo>
                  <a:cubicBezTo>
                    <a:pt x="1553" y="586"/>
                    <a:pt x="1553" y="586"/>
                    <a:pt x="1553" y="586"/>
                  </a:cubicBezTo>
                  <a:cubicBezTo>
                    <a:pt x="1545" y="586"/>
                    <a:pt x="1545" y="586"/>
                    <a:pt x="1545" y="586"/>
                  </a:cubicBezTo>
                  <a:cubicBezTo>
                    <a:pt x="1545" y="603"/>
                    <a:pt x="1545" y="603"/>
                    <a:pt x="1545" y="603"/>
                  </a:cubicBezTo>
                  <a:cubicBezTo>
                    <a:pt x="1541" y="603"/>
                    <a:pt x="1541" y="603"/>
                    <a:pt x="1541" y="603"/>
                  </a:cubicBezTo>
                  <a:cubicBezTo>
                    <a:pt x="1541" y="586"/>
                    <a:pt x="1541" y="586"/>
                    <a:pt x="1541" y="586"/>
                  </a:cubicBezTo>
                  <a:cubicBezTo>
                    <a:pt x="1532" y="586"/>
                    <a:pt x="1532" y="586"/>
                    <a:pt x="1532" y="586"/>
                  </a:cubicBezTo>
                  <a:lnTo>
                    <a:pt x="1532" y="581"/>
                  </a:lnTo>
                  <a:close/>
                  <a:moveTo>
                    <a:pt x="1503" y="581"/>
                  </a:moveTo>
                  <a:cubicBezTo>
                    <a:pt x="1524" y="581"/>
                    <a:pt x="1524" y="581"/>
                    <a:pt x="1524" y="581"/>
                  </a:cubicBezTo>
                  <a:cubicBezTo>
                    <a:pt x="1524" y="586"/>
                    <a:pt x="1524" y="586"/>
                    <a:pt x="1524" y="586"/>
                  </a:cubicBezTo>
                  <a:cubicBezTo>
                    <a:pt x="1516" y="586"/>
                    <a:pt x="1516" y="586"/>
                    <a:pt x="1516" y="586"/>
                  </a:cubicBezTo>
                  <a:cubicBezTo>
                    <a:pt x="1516" y="603"/>
                    <a:pt x="1516" y="603"/>
                    <a:pt x="1516" y="603"/>
                  </a:cubicBezTo>
                  <a:cubicBezTo>
                    <a:pt x="1511" y="603"/>
                    <a:pt x="1511" y="603"/>
                    <a:pt x="1511" y="603"/>
                  </a:cubicBezTo>
                  <a:cubicBezTo>
                    <a:pt x="1511" y="586"/>
                    <a:pt x="1511" y="586"/>
                    <a:pt x="1511" y="586"/>
                  </a:cubicBezTo>
                  <a:cubicBezTo>
                    <a:pt x="1503" y="586"/>
                    <a:pt x="1503" y="586"/>
                    <a:pt x="1503" y="586"/>
                  </a:cubicBezTo>
                  <a:lnTo>
                    <a:pt x="1503" y="581"/>
                  </a:lnTo>
                  <a:close/>
                  <a:moveTo>
                    <a:pt x="1477" y="577"/>
                  </a:moveTo>
                  <a:cubicBezTo>
                    <a:pt x="1498" y="577"/>
                    <a:pt x="1498" y="577"/>
                    <a:pt x="1498" y="577"/>
                  </a:cubicBezTo>
                  <a:cubicBezTo>
                    <a:pt x="1498" y="582"/>
                    <a:pt x="1498" y="582"/>
                    <a:pt x="1498" y="582"/>
                  </a:cubicBezTo>
                  <a:cubicBezTo>
                    <a:pt x="1490" y="582"/>
                    <a:pt x="1490" y="582"/>
                    <a:pt x="1490" y="582"/>
                  </a:cubicBezTo>
                  <a:cubicBezTo>
                    <a:pt x="1490" y="599"/>
                    <a:pt x="1490" y="599"/>
                    <a:pt x="1490" y="599"/>
                  </a:cubicBezTo>
                  <a:cubicBezTo>
                    <a:pt x="1486" y="599"/>
                    <a:pt x="1486" y="599"/>
                    <a:pt x="1486" y="599"/>
                  </a:cubicBezTo>
                  <a:cubicBezTo>
                    <a:pt x="1486" y="582"/>
                    <a:pt x="1486" y="582"/>
                    <a:pt x="1486" y="582"/>
                  </a:cubicBezTo>
                  <a:cubicBezTo>
                    <a:pt x="1477" y="582"/>
                    <a:pt x="1477" y="582"/>
                    <a:pt x="1477" y="582"/>
                  </a:cubicBezTo>
                  <a:lnTo>
                    <a:pt x="1477" y="577"/>
                  </a:lnTo>
                  <a:close/>
                  <a:moveTo>
                    <a:pt x="1492" y="655"/>
                  </a:moveTo>
                  <a:cubicBezTo>
                    <a:pt x="1492" y="662"/>
                    <a:pt x="1492" y="662"/>
                    <a:pt x="1492" y="662"/>
                  </a:cubicBezTo>
                  <a:cubicBezTo>
                    <a:pt x="1492" y="662"/>
                    <a:pt x="1480" y="687"/>
                    <a:pt x="1436" y="727"/>
                  </a:cubicBezTo>
                  <a:cubicBezTo>
                    <a:pt x="1391" y="766"/>
                    <a:pt x="1347" y="788"/>
                    <a:pt x="1347" y="788"/>
                  </a:cubicBezTo>
                  <a:cubicBezTo>
                    <a:pt x="1338" y="786"/>
                    <a:pt x="1338" y="786"/>
                    <a:pt x="1338" y="786"/>
                  </a:cubicBezTo>
                  <a:cubicBezTo>
                    <a:pt x="1338" y="786"/>
                    <a:pt x="1387" y="754"/>
                    <a:pt x="1429" y="722"/>
                  </a:cubicBezTo>
                  <a:cubicBezTo>
                    <a:pt x="1470" y="691"/>
                    <a:pt x="1492" y="655"/>
                    <a:pt x="1492" y="655"/>
                  </a:cubicBezTo>
                  <a:close/>
                  <a:moveTo>
                    <a:pt x="1260" y="658"/>
                  </a:moveTo>
                  <a:cubicBezTo>
                    <a:pt x="1248" y="641"/>
                    <a:pt x="1253" y="639"/>
                    <a:pt x="1264" y="641"/>
                  </a:cubicBezTo>
                  <a:cubicBezTo>
                    <a:pt x="1276" y="644"/>
                    <a:pt x="1301" y="672"/>
                    <a:pt x="1309" y="685"/>
                  </a:cubicBezTo>
                  <a:cubicBezTo>
                    <a:pt x="1316" y="698"/>
                    <a:pt x="1307" y="713"/>
                    <a:pt x="1320" y="712"/>
                  </a:cubicBezTo>
                  <a:cubicBezTo>
                    <a:pt x="1333" y="711"/>
                    <a:pt x="1328" y="706"/>
                    <a:pt x="1325" y="690"/>
                  </a:cubicBezTo>
                  <a:cubicBezTo>
                    <a:pt x="1321" y="674"/>
                    <a:pt x="1289" y="646"/>
                    <a:pt x="1276" y="634"/>
                  </a:cubicBezTo>
                  <a:cubicBezTo>
                    <a:pt x="1264" y="621"/>
                    <a:pt x="1254" y="621"/>
                    <a:pt x="1248" y="623"/>
                  </a:cubicBezTo>
                  <a:cubicBezTo>
                    <a:pt x="1242" y="626"/>
                    <a:pt x="1240" y="633"/>
                    <a:pt x="1232" y="626"/>
                  </a:cubicBezTo>
                  <a:cubicBezTo>
                    <a:pt x="1224" y="618"/>
                    <a:pt x="1236" y="605"/>
                    <a:pt x="1236" y="605"/>
                  </a:cubicBezTo>
                  <a:cubicBezTo>
                    <a:pt x="1251" y="593"/>
                    <a:pt x="1256" y="592"/>
                    <a:pt x="1288" y="592"/>
                  </a:cubicBezTo>
                  <a:cubicBezTo>
                    <a:pt x="1319" y="592"/>
                    <a:pt x="1329" y="603"/>
                    <a:pt x="1369" y="622"/>
                  </a:cubicBezTo>
                  <a:cubicBezTo>
                    <a:pt x="1408" y="641"/>
                    <a:pt x="1440" y="634"/>
                    <a:pt x="1451" y="634"/>
                  </a:cubicBezTo>
                  <a:cubicBezTo>
                    <a:pt x="1462" y="633"/>
                    <a:pt x="1464" y="636"/>
                    <a:pt x="1461" y="653"/>
                  </a:cubicBezTo>
                  <a:cubicBezTo>
                    <a:pt x="1458" y="669"/>
                    <a:pt x="1454" y="668"/>
                    <a:pt x="1450" y="681"/>
                  </a:cubicBezTo>
                  <a:cubicBezTo>
                    <a:pt x="1445" y="694"/>
                    <a:pt x="1434" y="696"/>
                    <a:pt x="1422" y="683"/>
                  </a:cubicBezTo>
                  <a:cubicBezTo>
                    <a:pt x="1387" y="651"/>
                    <a:pt x="1347" y="639"/>
                    <a:pt x="1333" y="640"/>
                  </a:cubicBezTo>
                  <a:cubicBezTo>
                    <a:pt x="1319" y="641"/>
                    <a:pt x="1315" y="629"/>
                    <a:pt x="1303" y="628"/>
                  </a:cubicBezTo>
                  <a:cubicBezTo>
                    <a:pt x="1290" y="628"/>
                    <a:pt x="1287" y="633"/>
                    <a:pt x="1290" y="634"/>
                  </a:cubicBezTo>
                  <a:cubicBezTo>
                    <a:pt x="1292" y="635"/>
                    <a:pt x="1295" y="635"/>
                    <a:pt x="1307" y="636"/>
                  </a:cubicBezTo>
                  <a:cubicBezTo>
                    <a:pt x="1319" y="638"/>
                    <a:pt x="1316" y="653"/>
                    <a:pt x="1327" y="654"/>
                  </a:cubicBezTo>
                  <a:cubicBezTo>
                    <a:pt x="1362" y="652"/>
                    <a:pt x="1383" y="666"/>
                    <a:pt x="1398" y="679"/>
                  </a:cubicBezTo>
                  <a:cubicBezTo>
                    <a:pt x="1412" y="693"/>
                    <a:pt x="1419" y="697"/>
                    <a:pt x="1424" y="697"/>
                  </a:cubicBezTo>
                  <a:cubicBezTo>
                    <a:pt x="1430" y="697"/>
                    <a:pt x="1434" y="703"/>
                    <a:pt x="1424" y="702"/>
                  </a:cubicBezTo>
                  <a:cubicBezTo>
                    <a:pt x="1413" y="702"/>
                    <a:pt x="1407" y="712"/>
                    <a:pt x="1407" y="712"/>
                  </a:cubicBezTo>
                  <a:cubicBezTo>
                    <a:pt x="1407" y="712"/>
                    <a:pt x="1407" y="722"/>
                    <a:pt x="1403" y="720"/>
                  </a:cubicBezTo>
                  <a:cubicBezTo>
                    <a:pt x="1400" y="719"/>
                    <a:pt x="1394" y="716"/>
                    <a:pt x="1394" y="726"/>
                  </a:cubicBezTo>
                  <a:cubicBezTo>
                    <a:pt x="1394" y="737"/>
                    <a:pt x="1389" y="739"/>
                    <a:pt x="1385" y="739"/>
                  </a:cubicBezTo>
                  <a:cubicBezTo>
                    <a:pt x="1381" y="739"/>
                    <a:pt x="1377" y="732"/>
                    <a:pt x="1369" y="743"/>
                  </a:cubicBezTo>
                  <a:cubicBezTo>
                    <a:pt x="1361" y="753"/>
                    <a:pt x="1363" y="752"/>
                    <a:pt x="1358" y="751"/>
                  </a:cubicBezTo>
                  <a:cubicBezTo>
                    <a:pt x="1352" y="749"/>
                    <a:pt x="1345" y="756"/>
                    <a:pt x="1338" y="762"/>
                  </a:cubicBezTo>
                  <a:cubicBezTo>
                    <a:pt x="1332" y="769"/>
                    <a:pt x="1317" y="754"/>
                    <a:pt x="1314" y="751"/>
                  </a:cubicBezTo>
                  <a:cubicBezTo>
                    <a:pt x="1305" y="730"/>
                    <a:pt x="1272" y="675"/>
                    <a:pt x="1260" y="658"/>
                  </a:cubicBezTo>
                  <a:close/>
                  <a:moveTo>
                    <a:pt x="1385" y="835"/>
                  </a:moveTo>
                  <a:cubicBezTo>
                    <a:pt x="1385" y="841"/>
                    <a:pt x="1383" y="844"/>
                    <a:pt x="1371" y="844"/>
                  </a:cubicBezTo>
                  <a:cubicBezTo>
                    <a:pt x="1358" y="844"/>
                    <a:pt x="1364" y="851"/>
                    <a:pt x="1339" y="853"/>
                  </a:cubicBezTo>
                  <a:cubicBezTo>
                    <a:pt x="1314" y="855"/>
                    <a:pt x="1304" y="845"/>
                    <a:pt x="1304" y="833"/>
                  </a:cubicBezTo>
                  <a:cubicBezTo>
                    <a:pt x="1303" y="822"/>
                    <a:pt x="1313" y="819"/>
                    <a:pt x="1313" y="819"/>
                  </a:cubicBezTo>
                  <a:cubicBezTo>
                    <a:pt x="1313" y="819"/>
                    <a:pt x="1326" y="812"/>
                    <a:pt x="1344" y="807"/>
                  </a:cubicBezTo>
                  <a:cubicBezTo>
                    <a:pt x="1362" y="802"/>
                    <a:pt x="1378" y="808"/>
                    <a:pt x="1419" y="771"/>
                  </a:cubicBezTo>
                  <a:cubicBezTo>
                    <a:pt x="1459" y="734"/>
                    <a:pt x="1482" y="702"/>
                    <a:pt x="1487" y="695"/>
                  </a:cubicBezTo>
                  <a:cubicBezTo>
                    <a:pt x="1491" y="688"/>
                    <a:pt x="1487" y="677"/>
                    <a:pt x="1500" y="677"/>
                  </a:cubicBezTo>
                  <a:cubicBezTo>
                    <a:pt x="1513" y="677"/>
                    <a:pt x="1516" y="672"/>
                    <a:pt x="1517" y="664"/>
                  </a:cubicBezTo>
                  <a:cubicBezTo>
                    <a:pt x="1517" y="655"/>
                    <a:pt x="1523" y="653"/>
                    <a:pt x="1529" y="656"/>
                  </a:cubicBezTo>
                  <a:cubicBezTo>
                    <a:pt x="1535" y="659"/>
                    <a:pt x="1539" y="670"/>
                    <a:pt x="1532" y="675"/>
                  </a:cubicBezTo>
                  <a:cubicBezTo>
                    <a:pt x="1526" y="681"/>
                    <a:pt x="1523" y="688"/>
                    <a:pt x="1523" y="694"/>
                  </a:cubicBezTo>
                  <a:cubicBezTo>
                    <a:pt x="1523" y="699"/>
                    <a:pt x="1522" y="702"/>
                    <a:pt x="1518" y="703"/>
                  </a:cubicBezTo>
                  <a:cubicBezTo>
                    <a:pt x="1513" y="704"/>
                    <a:pt x="1510" y="708"/>
                    <a:pt x="1510" y="715"/>
                  </a:cubicBezTo>
                  <a:cubicBezTo>
                    <a:pt x="1510" y="722"/>
                    <a:pt x="1511" y="727"/>
                    <a:pt x="1506" y="728"/>
                  </a:cubicBezTo>
                  <a:cubicBezTo>
                    <a:pt x="1501" y="729"/>
                    <a:pt x="1495" y="731"/>
                    <a:pt x="1495" y="739"/>
                  </a:cubicBezTo>
                  <a:cubicBezTo>
                    <a:pt x="1494" y="748"/>
                    <a:pt x="1492" y="747"/>
                    <a:pt x="1490" y="748"/>
                  </a:cubicBezTo>
                  <a:cubicBezTo>
                    <a:pt x="1488" y="749"/>
                    <a:pt x="1482" y="750"/>
                    <a:pt x="1481" y="760"/>
                  </a:cubicBezTo>
                  <a:cubicBezTo>
                    <a:pt x="1480" y="770"/>
                    <a:pt x="1463" y="771"/>
                    <a:pt x="1463" y="775"/>
                  </a:cubicBezTo>
                  <a:cubicBezTo>
                    <a:pt x="1463" y="778"/>
                    <a:pt x="1463" y="783"/>
                    <a:pt x="1457" y="784"/>
                  </a:cubicBezTo>
                  <a:cubicBezTo>
                    <a:pt x="1452" y="786"/>
                    <a:pt x="1443" y="789"/>
                    <a:pt x="1442" y="796"/>
                  </a:cubicBezTo>
                  <a:cubicBezTo>
                    <a:pt x="1441" y="802"/>
                    <a:pt x="1437" y="803"/>
                    <a:pt x="1435" y="803"/>
                  </a:cubicBezTo>
                  <a:cubicBezTo>
                    <a:pt x="1433" y="803"/>
                    <a:pt x="1425" y="803"/>
                    <a:pt x="1425" y="808"/>
                  </a:cubicBezTo>
                  <a:cubicBezTo>
                    <a:pt x="1425" y="814"/>
                    <a:pt x="1420" y="815"/>
                    <a:pt x="1417" y="816"/>
                  </a:cubicBezTo>
                  <a:cubicBezTo>
                    <a:pt x="1413" y="817"/>
                    <a:pt x="1408" y="815"/>
                    <a:pt x="1407" y="820"/>
                  </a:cubicBezTo>
                  <a:cubicBezTo>
                    <a:pt x="1406" y="826"/>
                    <a:pt x="1401" y="830"/>
                    <a:pt x="1396" y="829"/>
                  </a:cubicBezTo>
                  <a:cubicBezTo>
                    <a:pt x="1392" y="829"/>
                    <a:pt x="1385" y="830"/>
                    <a:pt x="1385" y="835"/>
                  </a:cubicBezTo>
                  <a:close/>
                  <a:moveTo>
                    <a:pt x="1394" y="855"/>
                  </a:moveTo>
                  <a:cubicBezTo>
                    <a:pt x="1406" y="850"/>
                    <a:pt x="1462" y="806"/>
                    <a:pt x="1483" y="781"/>
                  </a:cubicBezTo>
                  <a:cubicBezTo>
                    <a:pt x="1505" y="757"/>
                    <a:pt x="1541" y="701"/>
                    <a:pt x="1541" y="701"/>
                  </a:cubicBezTo>
                  <a:cubicBezTo>
                    <a:pt x="1541" y="701"/>
                    <a:pt x="1543" y="701"/>
                    <a:pt x="1542" y="710"/>
                  </a:cubicBezTo>
                  <a:cubicBezTo>
                    <a:pt x="1541" y="719"/>
                    <a:pt x="1523" y="747"/>
                    <a:pt x="1495" y="780"/>
                  </a:cubicBezTo>
                  <a:cubicBezTo>
                    <a:pt x="1468" y="813"/>
                    <a:pt x="1408" y="856"/>
                    <a:pt x="1408" y="856"/>
                  </a:cubicBezTo>
                  <a:lnTo>
                    <a:pt x="1394" y="8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2" name="Freeform 11"/>
            <p:cNvSpPr/>
            <p:nvPr/>
          </p:nvSpPr>
          <p:spPr bwMode="auto">
            <a:xfrm>
              <a:off x="1501775" y="4465638"/>
              <a:ext cx="650875" cy="150813"/>
            </a:xfrm>
            <a:custGeom>
              <a:avLst/>
              <a:gdLst>
                <a:gd name="T0" fmla="*/ 170 w 273"/>
                <a:gd name="T1" fmla="*/ 20 h 65"/>
                <a:gd name="T2" fmla="*/ 241 w 273"/>
                <a:gd name="T3" fmla="*/ 35 h 65"/>
                <a:gd name="T4" fmla="*/ 259 w 273"/>
                <a:gd name="T5" fmla="*/ 56 h 65"/>
                <a:gd name="T6" fmla="*/ 261 w 273"/>
                <a:gd name="T7" fmla="*/ 35 h 65"/>
                <a:gd name="T8" fmla="*/ 222 w 273"/>
                <a:gd name="T9" fmla="*/ 6 h 65"/>
                <a:gd name="T10" fmla="*/ 164 w 273"/>
                <a:gd name="T11" fmla="*/ 2 h 65"/>
                <a:gd name="T12" fmla="*/ 133 w 273"/>
                <a:gd name="T13" fmla="*/ 29 h 65"/>
                <a:gd name="T14" fmla="*/ 34 w 273"/>
                <a:gd name="T15" fmla="*/ 30 h 65"/>
                <a:gd name="T16" fmla="*/ 0 w 273"/>
                <a:gd name="T17" fmla="*/ 55 h 65"/>
                <a:gd name="T18" fmla="*/ 84 w 273"/>
                <a:gd name="T19" fmla="*/ 53 h 65"/>
                <a:gd name="T20" fmla="*/ 144 w 273"/>
                <a:gd name="T21" fmla="*/ 51 h 65"/>
                <a:gd name="T22" fmla="*/ 162 w 273"/>
                <a:gd name="T23" fmla="*/ 57 h 65"/>
                <a:gd name="T24" fmla="*/ 181 w 273"/>
                <a:gd name="T25" fmla="*/ 42 h 65"/>
                <a:gd name="T26" fmla="*/ 181 w 273"/>
                <a:gd name="T27" fmla="*/ 36 h 65"/>
                <a:gd name="T28" fmla="*/ 161 w 273"/>
                <a:gd name="T29" fmla="*/ 48 h 65"/>
                <a:gd name="T30" fmla="*/ 147 w 273"/>
                <a:gd name="T31" fmla="*/ 34 h 65"/>
                <a:gd name="T32" fmla="*/ 170 w 273"/>
                <a:gd name="T33"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3" h="65">
                  <a:moveTo>
                    <a:pt x="170" y="20"/>
                  </a:moveTo>
                  <a:cubicBezTo>
                    <a:pt x="182" y="20"/>
                    <a:pt x="235" y="25"/>
                    <a:pt x="241" y="35"/>
                  </a:cubicBezTo>
                  <a:cubicBezTo>
                    <a:pt x="247" y="45"/>
                    <a:pt x="254" y="57"/>
                    <a:pt x="259" y="56"/>
                  </a:cubicBezTo>
                  <a:cubicBezTo>
                    <a:pt x="264" y="55"/>
                    <a:pt x="273" y="55"/>
                    <a:pt x="261" y="35"/>
                  </a:cubicBezTo>
                  <a:cubicBezTo>
                    <a:pt x="249" y="15"/>
                    <a:pt x="246" y="12"/>
                    <a:pt x="222" y="6"/>
                  </a:cubicBezTo>
                  <a:cubicBezTo>
                    <a:pt x="197" y="0"/>
                    <a:pt x="179" y="0"/>
                    <a:pt x="164" y="2"/>
                  </a:cubicBezTo>
                  <a:cubicBezTo>
                    <a:pt x="149" y="3"/>
                    <a:pt x="134" y="17"/>
                    <a:pt x="133" y="29"/>
                  </a:cubicBezTo>
                  <a:cubicBezTo>
                    <a:pt x="87" y="29"/>
                    <a:pt x="34" y="30"/>
                    <a:pt x="34" y="30"/>
                  </a:cubicBezTo>
                  <a:cubicBezTo>
                    <a:pt x="0" y="55"/>
                    <a:pt x="0" y="55"/>
                    <a:pt x="0" y="55"/>
                  </a:cubicBezTo>
                  <a:cubicBezTo>
                    <a:pt x="0" y="55"/>
                    <a:pt x="52" y="53"/>
                    <a:pt x="84" y="53"/>
                  </a:cubicBezTo>
                  <a:cubicBezTo>
                    <a:pt x="116" y="53"/>
                    <a:pt x="134" y="40"/>
                    <a:pt x="144" y="51"/>
                  </a:cubicBezTo>
                  <a:cubicBezTo>
                    <a:pt x="153" y="62"/>
                    <a:pt x="156" y="65"/>
                    <a:pt x="162" y="57"/>
                  </a:cubicBezTo>
                  <a:cubicBezTo>
                    <a:pt x="167" y="48"/>
                    <a:pt x="176" y="42"/>
                    <a:pt x="181" y="42"/>
                  </a:cubicBezTo>
                  <a:cubicBezTo>
                    <a:pt x="186" y="42"/>
                    <a:pt x="190" y="35"/>
                    <a:pt x="181" y="36"/>
                  </a:cubicBezTo>
                  <a:cubicBezTo>
                    <a:pt x="172" y="37"/>
                    <a:pt x="170" y="44"/>
                    <a:pt x="161" y="48"/>
                  </a:cubicBezTo>
                  <a:cubicBezTo>
                    <a:pt x="152" y="52"/>
                    <a:pt x="147" y="43"/>
                    <a:pt x="147" y="34"/>
                  </a:cubicBezTo>
                  <a:cubicBezTo>
                    <a:pt x="147" y="24"/>
                    <a:pt x="159" y="20"/>
                    <a:pt x="17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3" name="Freeform 12"/>
            <p:cNvSpPr/>
            <p:nvPr/>
          </p:nvSpPr>
          <p:spPr bwMode="auto">
            <a:xfrm>
              <a:off x="1598613" y="4706938"/>
              <a:ext cx="827088" cy="503238"/>
            </a:xfrm>
            <a:custGeom>
              <a:avLst/>
              <a:gdLst>
                <a:gd name="T0" fmla="*/ 288 w 347"/>
                <a:gd name="T1" fmla="*/ 157 h 217"/>
                <a:gd name="T2" fmla="*/ 252 w 347"/>
                <a:gd name="T3" fmla="*/ 131 h 217"/>
                <a:gd name="T4" fmla="*/ 207 w 347"/>
                <a:gd name="T5" fmla="*/ 116 h 217"/>
                <a:gd name="T6" fmla="*/ 204 w 347"/>
                <a:gd name="T7" fmla="*/ 79 h 217"/>
                <a:gd name="T8" fmla="*/ 215 w 347"/>
                <a:gd name="T9" fmla="*/ 85 h 217"/>
                <a:gd name="T10" fmla="*/ 236 w 347"/>
                <a:gd name="T11" fmla="*/ 80 h 217"/>
                <a:gd name="T12" fmla="*/ 217 w 347"/>
                <a:gd name="T13" fmla="*/ 66 h 217"/>
                <a:gd name="T14" fmla="*/ 186 w 347"/>
                <a:gd name="T15" fmla="*/ 77 h 217"/>
                <a:gd name="T16" fmla="*/ 153 w 347"/>
                <a:gd name="T17" fmla="*/ 76 h 217"/>
                <a:gd name="T18" fmla="*/ 150 w 347"/>
                <a:gd name="T19" fmla="*/ 48 h 217"/>
                <a:gd name="T20" fmla="*/ 156 w 347"/>
                <a:gd name="T21" fmla="*/ 45 h 217"/>
                <a:gd name="T22" fmla="*/ 165 w 347"/>
                <a:gd name="T23" fmla="*/ 35 h 217"/>
                <a:gd name="T24" fmla="*/ 147 w 347"/>
                <a:gd name="T25" fmla="*/ 28 h 217"/>
                <a:gd name="T26" fmla="*/ 136 w 347"/>
                <a:gd name="T27" fmla="*/ 37 h 217"/>
                <a:gd name="T28" fmla="*/ 122 w 347"/>
                <a:gd name="T29" fmla="*/ 10 h 217"/>
                <a:gd name="T30" fmla="*/ 84 w 347"/>
                <a:gd name="T31" fmla="*/ 3 h 217"/>
                <a:gd name="T32" fmla="*/ 86 w 347"/>
                <a:gd name="T33" fmla="*/ 19 h 217"/>
                <a:gd name="T34" fmla="*/ 103 w 347"/>
                <a:gd name="T35" fmla="*/ 32 h 217"/>
                <a:gd name="T36" fmla="*/ 72 w 347"/>
                <a:gd name="T37" fmla="*/ 36 h 217"/>
                <a:gd name="T38" fmla="*/ 65 w 347"/>
                <a:gd name="T39" fmla="*/ 55 h 217"/>
                <a:gd name="T40" fmla="*/ 35 w 347"/>
                <a:gd name="T41" fmla="*/ 57 h 217"/>
                <a:gd name="T42" fmla="*/ 49 w 347"/>
                <a:gd name="T43" fmla="*/ 130 h 217"/>
                <a:gd name="T44" fmla="*/ 98 w 347"/>
                <a:gd name="T45" fmla="*/ 158 h 217"/>
                <a:gd name="T46" fmla="*/ 105 w 347"/>
                <a:gd name="T47" fmla="*/ 177 h 217"/>
                <a:gd name="T48" fmla="*/ 135 w 347"/>
                <a:gd name="T49" fmla="*/ 203 h 217"/>
                <a:gd name="T50" fmla="*/ 117 w 347"/>
                <a:gd name="T51" fmla="*/ 168 h 217"/>
                <a:gd name="T52" fmla="*/ 76 w 347"/>
                <a:gd name="T53" fmla="*/ 125 h 217"/>
                <a:gd name="T54" fmla="*/ 65 w 347"/>
                <a:gd name="T55" fmla="*/ 98 h 217"/>
                <a:gd name="T56" fmla="*/ 76 w 347"/>
                <a:gd name="T57" fmla="*/ 80 h 217"/>
                <a:gd name="T58" fmla="*/ 82 w 347"/>
                <a:gd name="T59" fmla="*/ 92 h 217"/>
                <a:gd name="T60" fmla="*/ 103 w 347"/>
                <a:gd name="T61" fmla="*/ 89 h 217"/>
                <a:gd name="T62" fmla="*/ 115 w 347"/>
                <a:gd name="T63" fmla="*/ 85 h 217"/>
                <a:gd name="T64" fmla="*/ 123 w 347"/>
                <a:gd name="T65" fmla="*/ 105 h 217"/>
                <a:gd name="T66" fmla="*/ 137 w 347"/>
                <a:gd name="T67" fmla="*/ 109 h 217"/>
                <a:gd name="T68" fmla="*/ 148 w 347"/>
                <a:gd name="T69" fmla="*/ 108 h 217"/>
                <a:gd name="T70" fmla="*/ 202 w 347"/>
                <a:gd name="T71" fmla="*/ 133 h 217"/>
                <a:gd name="T72" fmla="*/ 277 w 347"/>
                <a:gd name="T73" fmla="*/ 208 h 217"/>
                <a:gd name="T74" fmla="*/ 286 w 347"/>
                <a:gd name="T75" fmla="*/ 186 h 217"/>
                <a:gd name="T76" fmla="*/ 269 w 347"/>
                <a:gd name="T77" fmla="*/ 161 h 217"/>
                <a:gd name="T78" fmla="*/ 317 w 347"/>
                <a:gd name="T79" fmla="*/ 205 h 217"/>
                <a:gd name="T80" fmla="*/ 328 w 347"/>
                <a:gd name="T81" fmla="*/ 191 h 217"/>
                <a:gd name="T82" fmla="*/ 288 w 347"/>
                <a:gd name="T83" fmla="*/ 1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7" h="217">
                  <a:moveTo>
                    <a:pt x="288" y="157"/>
                  </a:moveTo>
                  <a:cubicBezTo>
                    <a:pt x="280" y="146"/>
                    <a:pt x="274" y="142"/>
                    <a:pt x="252" y="131"/>
                  </a:cubicBezTo>
                  <a:cubicBezTo>
                    <a:pt x="230" y="120"/>
                    <a:pt x="212" y="116"/>
                    <a:pt x="207" y="116"/>
                  </a:cubicBezTo>
                  <a:cubicBezTo>
                    <a:pt x="203" y="116"/>
                    <a:pt x="204" y="79"/>
                    <a:pt x="204" y="79"/>
                  </a:cubicBezTo>
                  <a:cubicBezTo>
                    <a:pt x="204" y="79"/>
                    <a:pt x="209" y="81"/>
                    <a:pt x="215" y="85"/>
                  </a:cubicBezTo>
                  <a:cubicBezTo>
                    <a:pt x="222" y="88"/>
                    <a:pt x="235" y="88"/>
                    <a:pt x="236" y="80"/>
                  </a:cubicBezTo>
                  <a:cubicBezTo>
                    <a:pt x="237" y="71"/>
                    <a:pt x="229" y="69"/>
                    <a:pt x="217" y="66"/>
                  </a:cubicBezTo>
                  <a:cubicBezTo>
                    <a:pt x="204" y="63"/>
                    <a:pt x="188" y="51"/>
                    <a:pt x="186" y="77"/>
                  </a:cubicBezTo>
                  <a:cubicBezTo>
                    <a:pt x="159" y="78"/>
                    <a:pt x="153" y="76"/>
                    <a:pt x="153" y="76"/>
                  </a:cubicBezTo>
                  <a:cubicBezTo>
                    <a:pt x="150" y="48"/>
                    <a:pt x="150" y="48"/>
                    <a:pt x="150" y="48"/>
                  </a:cubicBezTo>
                  <a:cubicBezTo>
                    <a:pt x="150" y="48"/>
                    <a:pt x="148" y="41"/>
                    <a:pt x="156" y="45"/>
                  </a:cubicBezTo>
                  <a:cubicBezTo>
                    <a:pt x="164" y="50"/>
                    <a:pt x="178" y="52"/>
                    <a:pt x="165" y="35"/>
                  </a:cubicBezTo>
                  <a:cubicBezTo>
                    <a:pt x="153" y="18"/>
                    <a:pt x="148" y="19"/>
                    <a:pt x="147" y="28"/>
                  </a:cubicBezTo>
                  <a:cubicBezTo>
                    <a:pt x="147" y="38"/>
                    <a:pt x="146" y="38"/>
                    <a:pt x="136" y="37"/>
                  </a:cubicBezTo>
                  <a:cubicBezTo>
                    <a:pt x="126" y="36"/>
                    <a:pt x="126" y="21"/>
                    <a:pt x="122" y="10"/>
                  </a:cubicBezTo>
                  <a:cubicBezTo>
                    <a:pt x="117" y="0"/>
                    <a:pt x="99" y="0"/>
                    <a:pt x="84" y="3"/>
                  </a:cubicBezTo>
                  <a:cubicBezTo>
                    <a:pt x="84" y="3"/>
                    <a:pt x="72" y="15"/>
                    <a:pt x="86" y="19"/>
                  </a:cubicBezTo>
                  <a:cubicBezTo>
                    <a:pt x="100" y="23"/>
                    <a:pt x="104" y="23"/>
                    <a:pt x="103" y="32"/>
                  </a:cubicBezTo>
                  <a:cubicBezTo>
                    <a:pt x="102" y="42"/>
                    <a:pt x="77" y="26"/>
                    <a:pt x="72" y="36"/>
                  </a:cubicBezTo>
                  <a:cubicBezTo>
                    <a:pt x="67" y="45"/>
                    <a:pt x="79" y="54"/>
                    <a:pt x="65" y="55"/>
                  </a:cubicBezTo>
                  <a:cubicBezTo>
                    <a:pt x="52" y="55"/>
                    <a:pt x="52" y="43"/>
                    <a:pt x="35" y="57"/>
                  </a:cubicBezTo>
                  <a:cubicBezTo>
                    <a:pt x="18" y="72"/>
                    <a:pt x="0" y="89"/>
                    <a:pt x="49" y="130"/>
                  </a:cubicBezTo>
                  <a:cubicBezTo>
                    <a:pt x="84" y="157"/>
                    <a:pt x="91" y="153"/>
                    <a:pt x="98" y="158"/>
                  </a:cubicBezTo>
                  <a:cubicBezTo>
                    <a:pt x="105" y="163"/>
                    <a:pt x="104" y="172"/>
                    <a:pt x="105" y="177"/>
                  </a:cubicBezTo>
                  <a:cubicBezTo>
                    <a:pt x="107" y="182"/>
                    <a:pt x="121" y="209"/>
                    <a:pt x="135" y="203"/>
                  </a:cubicBezTo>
                  <a:cubicBezTo>
                    <a:pt x="149" y="197"/>
                    <a:pt x="132" y="182"/>
                    <a:pt x="117" y="168"/>
                  </a:cubicBezTo>
                  <a:cubicBezTo>
                    <a:pt x="102" y="153"/>
                    <a:pt x="92" y="132"/>
                    <a:pt x="76" y="125"/>
                  </a:cubicBezTo>
                  <a:cubicBezTo>
                    <a:pt x="60" y="118"/>
                    <a:pt x="65" y="108"/>
                    <a:pt x="65" y="98"/>
                  </a:cubicBezTo>
                  <a:cubicBezTo>
                    <a:pt x="65" y="87"/>
                    <a:pt x="65" y="80"/>
                    <a:pt x="76" y="80"/>
                  </a:cubicBezTo>
                  <a:cubicBezTo>
                    <a:pt x="87" y="81"/>
                    <a:pt x="82" y="87"/>
                    <a:pt x="82" y="92"/>
                  </a:cubicBezTo>
                  <a:cubicBezTo>
                    <a:pt x="81" y="97"/>
                    <a:pt x="95" y="97"/>
                    <a:pt x="103" y="89"/>
                  </a:cubicBezTo>
                  <a:cubicBezTo>
                    <a:pt x="110" y="81"/>
                    <a:pt x="115" y="73"/>
                    <a:pt x="115" y="85"/>
                  </a:cubicBezTo>
                  <a:cubicBezTo>
                    <a:pt x="114" y="98"/>
                    <a:pt x="114" y="105"/>
                    <a:pt x="123" y="105"/>
                  </a:cubicBezTo>
                  <a:cubicBezTo>
                    <a:pt x="132" y="104"/>
                    <a:pt x="140" y="97"/>
                    <a:pt x="137" y="109"/>
                  </a:cubicBezTo>
                  <a:cubicBezTo>
                    <a:pt x="134" y="121"/>
                    <a:pt x="145" y="117"/>
                    <a:pt x="148" y="108"/>
                  </a:cubicBezTo>
                  <a:cubicBezTo>
                    <a:pt x="150" y="98"/>
                    <a:pt x="163" y="97"/>
                    <a:pt x="202" y="133"/>
                  </a:cubicBezTo>
                  <a:cubicBezTo>
                    <a:pt x="242" y="169"/>
                    <a:pt x="257" y="200"/>
                    <a:pt x="277" y="208"/>
                  </a:cubicBezTo>
                  <a:cubicBezTo>
                    <a:pt x="298" y="217"/>
                    <a:pt x="300" y="198"/>
                    <a:pt x="286" y="186"/>
                  </a:cubicBezTo>
                  <a:cubicBezTo>
                    <a:pt x="271" y="174"/>
                    <a:pt x="264" y="161"/>
                    <a:pt x="269" y="161"/>
                  </a:cubicBezTo>
                  <a:cubicBezTo>
                    <a:pt x="274" y="161"/>
                    <a:pt x="311" y="199"/>
                    <a:pt x="317" y="205"/>
                  </a:cubicBezTo>
                  <a:cubicBezTo>
                    <a:pt x="324" y="212"/>
                    <a:pt x="347" y="209"/>
                    <a:pt x="328" y="191"/>
                  </a:cubicBezTo>
                  <a:cubicBezTo>
                    <a:pt x="309" y="173"/>
                    <a:pt x="296" y="168"/>
                    <a:pt x="288"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4" name="Freeform 13"/>
            <p:cNvSpPr/>
            <p:nvPr/>
          </p:nvSpPr>
          <p:spPr bwMode="auto">
            <a:xfrm>
              <a:off x="3894138" y="4146551"/>
              <a:ext cx="1414463" cy="715963"/>
            </a:xfrm>
            <a:custGeom>
              <a:avLst/>
              <a:gdLst>
                <a:gd name="T0" fmla="*/ 368 w 594"/>
                <a:gd name="T1" fmla="*/ 196 h 309"/>
                <a:gd name="T2" fmla="*/ 312 w 594"/>
                <a:gd name="T3" fmla="*/ 146 h 309"/>
                <a:gd name="T4" fmla="*/ 267 w 594"/>
                <a:gd name="T5" fmla="*/ 136 h 309"/>
                <a:gd name="T6" fmla="*/ 131 w 594"/>
                <a:gd name="T7" fmla="*/ 149 h 309"/>
                <a:gd name="T8" fmla="*/ 85 w 594"/>
                <a:gd name="T9" fmla="*/ 175 h 309"/>
                <a:gd name="T10" fmla="*/ 34 w 594"/>
                <a:gd name="T11" fmla="*/ 187 h 309"/>
                <a:gd name="T12" fmla="*/ 86 w 594"/>
                <a:gd name="T13" fmla="*/ 119 h 309"/>
                <a:gd name="T14" fmla="*/ 118 w 594"/>
                <a:gd name="T15" fmla="*/ 111 h 309"/>
                <a:gd name="T16" fmla="*/ 151 w 594"/>
                <a:gd name="T17" fmla="*/ 75 h 309"/>
                <a:gd name="T18" fmla="*/ 222 w 594"/>
                <a:gd name="T19" fmla="*/ 59 h 309"/>
                <a:gd name="T20" fmla="*/ 242 w 594"/>
                <a:gd name="T21" fmla="*/ 90 h 309"/>
                <a:gd name="T22" fmla="*/ 270 w 594"/>
                <a:gd name="T23" fmla="*/ 95 h 309"/>
                <a:gd name="T24" fmla="*/ 333 w 594"/>
                <a:gd name="T25" fmla="*/ 147 h 309"/>
                <a:gd name="T26" fmla="*/ 388 w 594"/>
                <a:gd name="T27" fmla="*/ 133 h 309"/>
                <a:gd name="T28" fmla="*/ 483 w 594"/>
                <a:gd name="T29" fmla="*/ 163 h 309"/>
                <a:gd name="T30" fmla="*/ 579 w 594"/>
                <a:gd name="T31" fmla="*/ 221 h 309"/>
                <a:gd name="T32" fmla="*/ 570 w 594"/>
                <a:gd name="T33" fmla="*/ 195 h 309"/>
                <a:gd name="T34" fmla="*/ 526 w 594"/>
                <a:gd name="T35" fmla="*/ 165 h 309"/>
                <a:gd name="T36" fmla="*/ 481 w 594"/>
                <a:gd name="T37" fmla="*/ 127 h 309"/>
                <a:gd name="T38" fmla="*/ 448 w 594"/>
                <a:gd name="T39" fmla="*/ 119 h 309"/>
                <a:gd name="T40" fmla="*/ 416 w 594"/>
                <a:gd name="T41" fmla="*/ 100 h 309"/>
                <a:gd name="T42" fmla="*/ 272 w 594"/>
                <a:gd name="T43" fmla="*/ 76 h 309"/>
                <a:gd name="T44" fmla="*/ 5 w 594"/>
                <a:gd name="T45" fmla="*/ 42 h 309"/>
                <a:gd name="T46" fmla="*/ 12 w 594"/>
                <a:gd name="T47" fmla="*/ 91 h 309"/>
                <a:gd name="T48" fmla="*/ 70 w 594"/>
                <a:gd name="T49" fmla="*/ 78 h 309"/>
                <a:gd name="T50" fmla="*/ 94 w 594"/>
                <a:gd name="T51" fmla="*/ 88 h 309"/>
                <a:gd name="T52" fmla="*/ 59 w 594"/>
                <a:gd name="T53" fmla="*/ 122 h 309"/>
                <a:gd name="T54" fmla="*/ 28 w 594"/>
                <a:gd name="T55" fmla="*/ 168 h 309"/>
                <a:gd name="T56" fmla="*/ 12 w 594"/>
                <a:gd name="T57" fmla="*/ 202 h 309"/>
                <a:gd name="T58" fmla="*/ 38 w 594"/>
                <a:gd name="T59" fmla="*/ 269 h 309"/>
                <a:gd name="T60" fmla="*/ 122 w 594"/>
                <a:gd name="T61" fmla="*/ 174 h 309"/>
                <a:gd name="T62" fmla="*/ 178 w 594"/>
                <a:gd name="T63" fmla="*/ 189 h 309"/>
                <a:gd name="T64" fmla="*/ 212 w 594"/>
                <a:gd name="T65" fmla="*/ 160 h 309"/>
                <a:gd name="T66" fmla="*/ 240 w 594"/>
                <a:gd name="T67" fmla="*/ 183 h 309"/>
                <a:gd name="T68" fmla="*/ 250 w 594"/>
                <a:gd name="T69" fmla="*/ 147 h 309"/>
                <a:gd name="T70" fmla="*/ 276 w 594"/>
                <a:gd name="T71" fmla="*/ 174 h 309"/>
                <a:gd name="T72" fmla="*/ 326 w 594"/>
                <a:gd name="T73" fmla="*/ 207 h 309"/>
                <a:gd name="T74" fmla="*/ 398 w 594"/>
                <a:gd name="T75" fmla="*/ 247 h 309"/>
                <a:gd name="T76" fmla="*/ 450 w 594"/>
                <a:gd name="T77" fmla="*/ 23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4" h="309">
                  <a:moveTo>
                    <a:pt x="427" y="209"/>
                  </a:moveTo>
                  <a:cubicBezTo>
                    <a:pt x="419" y="202"/>
                    <a:pt x="394" y="196"/>
                    <a:pt x="368" y="196"/>
                  </a:cubicBezTo>
                  <a:cubicBezTo>
                    <a:pt x="343" y="196"/>
                    <a:pt x="343" y="197"/>
                    <a:pt x="329" y="174"/>
                  </a:cubicBezTo>
                  <a:cubicBezTo>
                    <a:pt x="315" y="151"/>
                    <a:pt x="323" y="142"/>
                    <a:pt x="312" y="146"/>
                  </a:cubicBezTo>
                  <a:cubicBezTo>
                    <a:pt x="302" y="150"/>
                    <a:pt x="317" y="161"/>
                    <a:pt x="297" y="159"/>
                  </a:cubicBezTo>
                  <a:cubicBezTo>
                    <a:pt x="277" y="157"/>
                    <a:pt x="278" y="149"/>
                    <a:pt x="267" y="136"/>
                  </a:cubicBezTo>
                  <a:cubicBezTo>
                    <a:pt x="256" y="123"/>
                    <a:pt x="227" y="110"/>
                    <a:pt x="196" y="115"/>
                  </a:cubicBezTo>
                  <a:cubicBezTo>
                    <a:pt x="164" y="121"/>
                    <a:pt x="146" y="142"/>
                    <a:pt x="131" y="149"/>
                  </a:cubicBezTo>
                  <a:cubicBezTo>
                    <a:pt x="116" y="155"/>
                    <a:pt x="112" y="155"/>
                    <a:pt x="102" y="155"/>
                  </a:cubicBezTo>
                  <a:cubicBezTo>
                    <a:pt x="92" y="155"/>
                    <a:pt x="88" y="163"/>
                    <a:pt x="85" y="175"/>
                  </a:cubicBezTo>
                  <a:cubicBezTo>
                    <a:pt x="82" y="188"/>
                    <a:pt x="62" y="203"/>
                    <a:pt x="56" y="205"/>
                  </a:cubicBezTo>
                  <a:cubicBezTo>
                    <a:pt x="50" y="206"/>
                    <a:pt x="40" y="194"/>
                    <a:pt x="34" y="187"/>
                  </a:cubicBezTo>
                  <a:cubicBezTo>
                    <a:pt x="28" y="181"/>
                    <a:pt x="30" y="172"/>
                    <a:pt x="43" y="155"/>
                  </a:cubicBezTo>
                  <a:cubicBezTo>
                    <a:pt x="56" y="139"/>
                    <a:pt x="76" y="123"/>
                    <a:pt x="86" y="119"/>
                  </a:cubicBezTo>
                  <a:cubicBezTo>
                    <a:pt x="96" y="116"/>
                    <a:pt x="101" y="117"/>
                    <a:pt x="112" y="127"/>
                  </a:cubicBezTo>
                  <a:cubicBezTo>
                    <a:pt x="122" y="136"/>
                    <a:pt x="126" y="124"/>
                    <a:pt x="118" y="111"/>
                  </a:cubicBezTo>
                  <a:cubicBezTo>
                    <a:pt x="110" y="97"/>
                    <a:pt x="102" y="83"/>
                    <a:pt x="120" y="73"/>
                  </a:cubicBezTo>
                  <a:cubicBezTo>
                    <a:pt x="138" y="64"/>
                    <a:pt x="150" y="63"/>
                    <a:pt x="151" y="75"/>
                  </a:cubicBezTo>
                  <a:cubicBezTo>
                    <a:pt x="152" y="87"/>
                    <a:pt x="154" y="102"/>
                    <a:pt x="164" y="87"/>
                  </a:cubicBezTo>
                  <a:cubicBezTo>
                    <a:pt x="173" y="73"/>
                    <a:pt x="192" y="47"/>
                    <a:pt x="222" y="59"/>
                  </a:cubicBezTo>
                  <a:cubicBezTo>
                    <a:pt x="223" y="91"/>
                    <a:pt x="223" y="91"/>
                    <a:pt x="223" y="91"/>
                  </a:cubicBezTo>
                  <a:cubicBezTo>
                    <a:pt x="242" y="90"/>
                    <a:pt x="242" y="90"/>
                    <a:pt x="242" y="90"/>
                  </a:cubicBezTo>
                  <a:cubicBezTo>
                    <a:pt x="242" y="80"/>
                    <a:pt x="242" y="80"/>
                    <a:pt x="242" y="80"/>
                  </a:cubicBezTo>
                  <a:cubicBezTo>
                    <a:pt x="242" y="80"/>
                    <a:pt x="258" y="88"/>
                    <a:pt x="270" y="95"/>
                  </a:cubicBezTo>
                  <a:cubicBezTo>
                    <a:pt x="282" y="101"/>
                    <a:pt x="296" y="112"/>
                    <a:pt x="300" y="125"/>
                  </a:cubicBezTo>
                  <a:cubicBezTo>
                    <a:pt x="304" y="137"/>
                    <a:pt x="322" y="141"/>
                    <a:pt x="333" y="147"/>
                  </a:cubicBezTo>
                  <a:cubicBezTo>
                    <a:pt x="344" y="152"/>
                    <a:pt x="366" y="172"/>
                    <a:pt x="376" y="163"/>
                  </a:cubicBezTo>
                  <a:cubicBezTo>
                    <a:pt x="387" y="153"/>
                    <a:pt x="364" y="137"/>
                    <a:pt x="388" y="133"/>
                  </a:cubicBezTo>
                  <a:cubicBezTo>
                    <a:pt x="412" y="129"/>
                    <a:pt x="425" y="137"/>
                    <a:pt x="447" y="151"/>
                  </a:cubicBezTo>
                  <a:cubicBezTo>
                    <a:pt x="469" y="165"/>
                    <a:pt x="471" y="162"/>
                    <a:pt x="483" y="163"/>
                  </a:cubicBezTo>
                  <a:cubicBezTo>
                    <a:pt x="495" y="163"/>
                    <a:pt x="507" y="163"/>
                    <a:pt x="520" y="181"/>
                  </a:cubicBezTo>
                  <a:cubicBezTo>
                    <a:pt x="534" y="199"/>
                    <a:pt x="570" y="227"/>
                    <a:pt x="579" y="221"/>
                  </a:cubicBezTo>
                  <a:cubicBezTo>
                    <a:pt x="588" y="215"/>
                    <a:pt x="594" y="187"/>
                    <a:pt x="584" y="188"/>
                  </a:cubicBezTo>
                  <a:cubicBezTo>
                    <a:pt x="575" y="189"/>
                    <a:pt x="577" y="200"/>
                    <a:pt x="570" y="195"/>
                  </a:cubicBezTo>
                  <a:cubicBezTo>
                    <a:pt x="564" y="191"/>
                    <a:pt x="566" y="176"/>
                    <a:pt x="545" y="176"/>
                  </a:cubicBezTo>
                  <a:cubicBezTo>
                    <a:pt x="524" y="176"/>
                    <a:pt x="526" y="180"/>
                    <a:pt x="526" y="165"/>
                  </a:cubicBezTo>
                  <a:cubicBezTo>
                    <a:pt x="526" y="149"/>
                    <a:pt x="526" y="147"/>
                    <a:pt x="502" y="147"/>
                  </a:cubicBezTo>
                  <a:cubicBezTo>
                    <a:pt x="478" y="146"/>
                    <a:pt x="482" y="139"/>
                    <a:pt x="481" y="127"/>
                  </a:cubicBezTo>
                  <a:cubicBezTo>
                    <a:pt x="479" y="117"/>
                    <a:pt x="465" y="119"/>
                    <a:pt x="458" y="123"/>
                  </a:cubicBezTo>
                  <a:cubicBezTo>
                    <a:pt x="452" y="127"/>
                    <a:pt x="450" y="126"/>
                    <a:pt x="448" y="119"/>
                  </a:cubicBezTo>
                  <a:cubicBezTo>
                    <a:pt x="447" y="113"/>
                    <a:pt x="442" y="114"/>
                    <a:pt x="434" y="115"/>
                  </a:cubicBezTo>
                  <a:cubicBezTo>
                    <a:pt x="427" y="115"/>
                    <a:pt x="419" y="107"/>
                    <a:pt x="416" y="100"/>
                  </a:cubicBezTo>
                  <a:cubicBezTo>
                    <a:pt x="412" y="93"/>
                    <a:pt x="396" y="93"/>
                    <a:pt x="365" y="94"/>
                  </a:cubicBezTo>
                  <a:cubicBezTo>
                    <a:pt x="334" y="95"/>
                    <a:pt x="308" y="95"/>
                    <a:pt x="272" y="76"/>
                  </a:cubicBezTo>
                  <a:cubicBezTo>
                    <a:pt x="236" y="57"/>
                    <a:pt x="227" y="23"/>
                    <a:pt x="166" y="11"/>
                  </a:cubicBezTo>
                  <a:cubicBezTo>
                    <a:pt x="104" y="0"/>
                    <a:pt x="53" y="9"/>
                    <a:pt x="5" y="42"/>
                  </a:cubicBezTo>
                  <a:cubicBezTo>
                    <a:pt x="5" y="42"/>
                    <a:pt x="2" y="81"/>
                    <a:pt x="6" y="81"/>
                  </a:cubicBezTo>
                  <a:cubicBezTo>
                    <a:pt x="10" y="81"/>
                    <a:pt x="12" y="79"/>
                    <a:pt x="12" y="91"/>
                  </a:cubicBezTo>
                  <a:cubicBezTo>
                    <a:pt x="12" y="102"/>
                    <a:pt x="8" y="101"/>
                    <a:pt x="36" y="101"/>
                  </a:cubicBezTo>
                  <a:cubicBezTo>
                    <a:pt x="63" y="101"/>
                    <a:pt x="70" y="95"/>
                    <a:pt x="70" y="78"/>
                  </a:cubicBezTo>
                  <a:cubicBezTo>
                    <a:pt x="70" y="61"/>
                    <a:pt x="72" y="61"/>
                    <a:pt x="83" y="59"/>
                  </a:cubicBezTo>
                  <a:cubicBezTo>
                    <a:pt x="94" y="58"/>
                    <a:pt x="95" y="71"/>
                    <a:pt x="94" y="88"/>
                  </a:cubicBezTo>
                  <a:cubicBezTo>
                    <a:pt x="92" y="105"/>
                    <a:pt x="88" y="98"/>
                    <a:pt x="81" y="102"/>
                  </a:cubicBezTo>
                  <a:cubicBezTo>
                    <a:pt x="74" y="106"/>
                    <a:pt x="64" y="111"/>
                    <a:pt x="59" y="122"/>
                  </a:cubicBezTo>
                  <a:cubicBezTo>
                    <a:pt x="54" y="133"/>
                    <a:pt x="43" y="133"/>
                    <a:pt x="35" y="133"/>
                  </a:cubicBezTo>
                  <a:cubicBezTo>
                    <a:pt x="27" y="133"/>
                    <a:pt x="28" y="153"/>
                    <a:pt x="28" y="168"/>
                  </a:cubicBezTo>
                  <a:cubicBezTo>
                    <a:pt x="13" y="164"/>
                    <a:pt x="6" y="165"/>
                    <a:pt x="3" y="174"/>
                  </a:cubicBezTo>
                  <a:cubicBezTo>
                    <a:pt x="0" y="183"/>
                    <a:pt x="6" y="193"/>
                    <a:pt x="12" y="202"/>
                  </a:cubicBezTo>
                  <a:cubicBezTo>
                    <a:pt x="19" y="211"/>
                    <a:pt x="26" y="262"/>
                    <a:pt x="6" y="309"/>
                  </a:cubicBezTo>
                  <a:cubicBezTo>
                    <a:pt x="26" y="280"/>
                    <a:pt x="38" y="269"/>
                    <a:pt x="38" y="269"/>
                  </a:cubicBezTo>
                  <a:cubicBezTo>
                    <a:pt x="38" y="269"/>
                    <a:pt x="64" y="274"/>
                    <a:pt x="64" y="235"/>
                  </a:cubicBezTo>
                  <a:cubicBezTo>
                    <a:pt x="103" y="190"/>
                    <a:pt x="122" y="174"/>
                    <a:pt x="122" y="174"/>
                  </a:cubicBezTo>
                  <a:cubicBezTo>
                    <a:pt x="122" y="174"/>
                    <a:pt x="138" y="167"/>
                    <a:pt x="140" y="183"/>
                  </a:cubicBezTo>
                  <a:cubicBezTo>
                    <a:pt x="142" y="199"/>
                    <a:pt x="159" y="189"/>
                    <a:pt x="178" y="189"/>
                  </a:cubicBezTo>
                  <a:cubicBezTo>
                    <a:pt x="196" y="189"/>
                    <a:pt x="197" y="184"/>
                    <a:pt x="197" y="171"/>
                  </a:cubicBezTo>
                  <a:cubicBezTo>
                    <a:pt x="197" y="157"/>
                    <a:pt x="212" y="145"/>
                    <a:pt x="212" y="160"/>
                  </a:cubicBezTo>
                  <a:cubicBezTo>
                    <a:pt x="212" y="175"/>
                    <a:pt x="213" y="174"/>
                    <a:pt x="222" y="174"/>
                  </a:cubicBezTo>
                  <a:cubicBezTo>
                    <a:pt x="232" y="174"/>
                    <a:pt x="225" y="189"/>
                    <a:pt x="240" y="183"/>
                  </a:cubicBezTo>
                  <a:cubicBezTo>
                    <a:pt x="254" y="177"/>
                    <a:pt x="250" y="162"/>
                    <a:pt x="244" y="157"/>
                  </a:cubicBezTo>
                  <a:cubicBezTo>
                    <a:pt x="239" y="153"/>
                    <a:pt x="237" y="148"/>
                    <a:pt x="250" y="147"/>
                  </a:cubicBezTo>
                  <a:cubicBezTo>
                    <a:pt x="264" y="147"/>
                    <a:pt x="264" y="145"/>
                    <a:pt x="264" y="163"/>
                  </a:cubicBezTo>
                  <a:cubicBezTo>
                    <a:pt x="265" y="180"/>
                    <a:pt x="261" y="193"/>
                    <a:pt x="276" y="174"/>
                  </a:cubicBezTo>
                  <a:cubicBezTo>
                    <a:pt x="283" y="167"/>
                    <a:pt x="302" y="199"/>
                    <a:pt x="302" y="199"/>
                  </a:cubicBezTo>
                  <a:cubicBezTo>
                    <a:pt x="302" y="199"/>
                    <a:pt x="302" y="209"/>
                    <a:pt x="326" y="207"/>
                  </a:cubicBezTo>
                  <a:cubicBezTo>
                    <a:pt x="350" y="205"/>
                    <a:pt x="353" y="201"/>
                    <a:pt x="368" y="221"/>
                  </a:cubicBezTo>
                  <a:cubicBezTo>
                    <a:pt x="384" y="241"/>
                    <a:pt x="385" y="255"/>
                    <a:pt x="398" y="247"/>
                  </a:cubicBezTo>
                  <a:cubicBezTo>
                    <a:pt x="412" y="240"/>
                    <a:pt x="399" y="213"/>
                    <a:pt x="416" y="221"/>
                  </a:cubicBezTo>
                  <a:cubicBezTo>
                    <a:pt x="432" y="229"/>
                    <a:pt x="442" y="242"/>
                    <a:pt x="450" y="239"/>
                  </a:cubicBezTo>
                  <a:cubicBezTo>
                    <a:pt x="458" y="235"/>
                    <a:pt x="435" y="215"/>
                    <a:pt x="427"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5" name="Freeform 14"/>
            <p:cNvSpPr/>
            <p:nvPr/>
          </p:nvSpPr>
          <p:spPr bwMode="auto">
            <a:xfrm>
              <a:off x="4376738" y="3890963"/>
              <a:ext cx="1162050" cy="623888"/>
            </a:xfrm>
            <a:custGeom>
              <a:avLst/>
              <a:gdLst>
                <a:gd name="T0" fmla="*/ 425 w 487"/>
                <a:gd name="T1" fmla="*/ 228 h 269"/>
                <a:gd name="T2" fmla="*/ 473 w 487"/>
                <a:gd name="T3" fmla="*/ 263 h 269"/>
                <a:gd name="T4" fmla="*/ 461 w 487"/>
                <a:gd name="T5" fmla="*/ 240 h 269"/>
                <a:gd name="T6" fmla="*/ 415 w 487"/>
                <a:gd name="T7" fmla="*/ 191 h 269"/>
                <a:gd name="T8" fmla="*/ 399 w 487"/>
                <a:gd name="T9" fmla="*/ 186 h 269"/>
                <a:gd name="T10" fmla="*/ 381 w 487"/>
                <a:gd name="T11" fmla="*/ 158 h 269"/>
                <a:gd name="T12" fmla="*/ 342 w 487"/>
                <a:gd name="T13" fmla="*/ 146 h 269"/>
                <a:gd name="T14" fmla="*/ 307 w 487"/>
                <a:gd name="T15" fmla="*/ 109 h 269"/>
                <a:gd name="T16" fmla="*/ 268 w 487"/>
                <a:gd name="T17" fmla="*/ 51 h 269"/>
                <a:gd name="T18" fmla="*/ 216 w 487"/>
                <a:gd name="T19" fmla="*/ 1 h 269"/>
                <a:gd name="T20" fmla="*/ 140 w 487"/>
                <a:gd name="T21" fmla="*/ 56 h 269"/>
                <a:gd name="T22" fmla="*/ 9 w 487"/>
                <a:gd name="T23" fmla="*/ 103 h 269"/>
                <a:gd name="T24" fmla="*/ 9 w 487"/>
                <a:gd name="T25" fmla="*/ 126 h 269"/>
                <a:gd name="T26" fmla="*/ 45 w 487"/>
                <a:gd name="T27" fmla="*/ 101 h 269"/>
                <a:gd name="T28" fmla="*/ 113 w 487"/>
                <a:gd name="T29" fmla="*/ 81 h 269"/>
                <a:gd name="T30" fmla="*/ 109 w 487"/>
                <a:gd name="T31" fmla="*/ 109 h 269"/>
                <a:gd name="T32" fmla="*/ 77 w 487"/>
                <a:gd name="T33" fmla="*/ 176 h 269"/>
                <a:gd name="T34" fmla="*/ 111 w 487"/>
                <a:gd name="T35" fmla="*/ 141 h 269"/>
                <a:gd name="T36" fmla="*/ 129 w 487"/>
                <a:gd name="T37" fmla="*/ 123 h 269"/>
                <a:gd name="T38" fmla="*/ 143 w 487"/>
                <a:gd name="T39" fmla="*/ 152 h 269"/>
                <a:gd name="T40" fmla="*/ 146 w 487"/>
                <a:gd name="T41" fmla="*/ 95 h 269"/>
                <a:gd name="T42" fmla="*/ 160 w 487"/>
                <a:gd name="T43" fmla="*/ 57 h 269"/>
                <a:gd name="T44" fmla="*/ 174 w 487"/>
                <a:gd name="T45" fmla="*/ 50 h 269"/>
                <a:gd name="T46" fmla="*/ 204 w 487"/>
                <a:gd name="T47" fmla="*/ 54 h 269"/>
                <a:gd name="T48" fmla="*/ 235 w 487"/>
                <a:gd name="T49" fmla="*/ 54 h 269"/>
                <a:gd name="T50" fmla="*/ 231 w 487"/>
                <a:gd name="T51" fmla="*/ 75 h 269"/>
                <a:gd name="T52" fmla="*/ 238 w 487"/>
                <a:gd name="T53" fmla="*/ 84 h 269"/>
                <a:gd name="T54" fmla="*/ 246 w 487"/>
                <a:gd name="T55" fmla="*/ 99 h 269"/>
                <a:gd name="T56" fmla="*/ 258 w 487"/>
                <a:gd name="T57" fmla="*/ 115 h 269"/>
                <a:gd name="T58" fmla="*/ 283 w 487"/>
                <a:gd name="T59" fmla="*/ 93 h 269"/>
                <a:gd name="T60" fmla="*/ 293 w 487"/>
                <a:gd name="T61" fmla="*/ 136 h 269"/>
                <a:gd name="T62" fmla="*/ 308 w 487"/>
                <a:gd name="T63" fmla="*/ 143 h 269"/>
                <a:gd name="T64" fmla="*/ 330 w 487"/>
                <a:gd name="T65" fmla="*/ 158 h 269"/>
                <a:gd name="T66" fmla="*/ 342 w 487"/>
                <a:gd name="T67" fmla="*/ 175 h 269"/>
                <a:gd name="T68" fmla="*/ 329 w 487"/>
                <a:gd name="T69" fmla="*/ 203 h 269"/>
                <a:gd name="T70" fmla="*/ 352 w 487"/>
                <a:gd name="T71" fmla="*/ 195 h 269"/>
                <a:gd name="T72" fmla="*/ 376 w 487"/>
                <a:gd name="T73" fmla="*/ 218 h 269"/>
                <a:gd name="T74" fmla="*/ 405 w 487"/>
                <a:gd name="T75" fmla="*/ 255 h 269"/>
                <a:gd name="T76" fmla="*/ 408 w 487"/>
                <a:gd name="T77" fmla="*/ 219 h 269"/>
                <a:gd name="T78" fmla="*/ 425 w 487"/>
                <a:gd name="T79" fmla="*/ 2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7" h="269">
                  <a:moveTo>
                    <a:pt x="425" y="228"/>
                  </a:moveTo>
                  <a:cubicBezTo>
                    <a:pt x="443" y="251"/>
                    <a:pt x="460" y="269"/>
                    <a:pt x="473" y="263"/>
                  </a:cubicBezTo>
                  <a:cubicBezTo>
                    <a:pt x="487" y="257"/>
                    <a:pt x="469" y="247"/>
                    <a:pt x="461" y="240"/>
                  </a:cubicBezTo>
                  <a:cubicBezTo>
                    <a:pt x="453" y="233"/>
                    <a:pt x="422" y="199"/>
                    <a:pt x="415" y="191"/>
                  </a:cubicBezTo>
                  <a:cubicBezTo>
                    <a:pt x="409" y="183"/>
                    <a:pt x="403" y="186"/>
                    <a:pt x="399" y="186"/>
                  </a:cubicBezTo>
                  <a:cubicBezTo>
                    <a:pt x="394" y="185"/>
                    <a:pt x="396" y="163"/>
                    <a:pt x="381" y="158"/>
                  </a:cubicBezTo>
                  <a:cubicBezTo>
                    <a:pt x="367" y="154"/>
                    <a:pt x="358" y="165"/>
                    <a:pt x="342" y="146"/>
                  </a:cubicBezTo>
                  <a:cubicBezTo>
                    <a:pt x="326" y="128"/>
                    <a:pt x="326" y="120"/>
                    <a:pt x="307" y="109"/>
                  </a:cubicBezTo>
                  <a:cubicBezTo>
                    <a:pt x="287" y="99"/>
                    <a:pt x="282" y="69"/>
                    <a:pt x="268" y="51"/>
                  </a:cubicBezTo>
                  <a:cubicBezTo>
                    <a:pt x="254" y="34"/>
                    <a:pt x="256" y="0"/>
                    <a:pt x="216" y="1"/>
                  </a:cubicBezTo>
                  <a:cubicBezTo>
                    <a:pt x="216" y="1"/>
                    <a:pt x="155" y="8"/>
                    <a:pt x="140" y="56"/>
                  </a:cubicBezTo>
                  <a:cubicBezTo>
                    <a:pt x="92" y="64"/>
                    <a:pt x="60" y="73"/>
                    <a:pt x="9" y="103"/>
                  </a:cubicBezTo>
                  <a:cubicBezTo>
                    <a:pt x="9" y="103"/>
                    <a:pt x="0" y="123"/>
                    <a:pt x="9" y="126"/>
                  </a:cubicBezTo>
                  <a:cubicBezTo>
                    <a:pt x="19" y="129"/>
                    <a:pt x="25" y="112"/>
                    <a:pt x="45" y="101"/>
                  </a:cubicBezTo>
                  <a:cubicBezTo>
                    <a:pt x="65" y="91"/>
                    <a:pt x="100" y="79"/>
                    <a:pt x="113" y="81"/>
                  </a:cubicBezTo>
                  <a:cubicBezTo>
                    <a:pt x="125" y="82"/>
                    <a:pt x="116" y="99"/>
                    <a:pt x="109" y="109"/>
                  </a:cubicBezTo>
                  <a:cubicBezTo>
                    <a:pt x="102" y="119"/>
                    <a:pt x="68" y="172"/>
                    <a:pt x="77" y="176"/>
                  </a:cubicBezTo>
                  <a:cubicBezTo>
                    <a:pt x="86" y="181"/>
                    <a:pt x="102" y="155"/>
                    <a:pt x="111" y="141"/>
                  </a:cubicBezTo>
                  <a:cubicBezTo>
                    <a:pt x="120" y="126"/>
                    <a:pt x="129" y="108"/>
                    <a:pt x="129" y="123"/>
                  </a:cubicBezTo>
                  <a:cubicBezTo>
                    <a:pt x="129" y="139"/>
                    <a:pt x="136" y="156"/>
                    <a:pt x="143" y="152"/>
                  </a:cubicBezTo>
                  <a:cubicBezTo>
                    <a:pt x="149" y="149"/>
                    <a:pt x="147" y="116"/>
                    <a:pt x="146" y="95"/>
                  </a:cubicBezTo>
                  <a:cubicBezTo>
                    <a:pt x="146" y="75"/>
                    <a:pt x="153" y="65"/>
                    <a:pt x="160" y="57"/>
                  </a:cubicBezTo>
                  <a:cubicBezTo>
                    <a:pt x="167" y="50"/>
                    <a:pt x="174" y="42"/>
                    <a:pt x="174" y="50"/>
                  </a:cubicBezTo>
                  <a:cubicBezTo>
                    <a:pt x="174" y="59"/>
                    <a:pt x="185" y="64"/>
                    <a:pt x="204" y="54"/>
                  </a:cubicBezTo>
                  <a:cubicBezTo>
                    <a:pt x="223" y="44"/>
                    <a:pt x="235" y="44"/>
                    <a:pt x="235" y="54"/>
                  </a:cubicBezTo>
                  <a:cubicBezTo>
                    <a:pt x="235" y="63"/>
                    <a:pt x="235" y="74"/>
                    <a:pt x="231" y="75"/>
                  </a:cubicBezTo>
                  <a:cubicBezTo>
                    <a:pt x="226" y="76"/>
                    <a:pt x="229" y="84"/>
                    <a:pt x="238" y="84"/>
                  </a:cubicBezTo>
                  <a:cubicBezTo>
                    <a:pt x="246" y="83"/>
                    <a:pt x="246" y="84"/>
                    <a:pt x="246" y="99"/>
                  </a:cubicBezTo>
                  <a:cubicBezTo>
                    <a:pt x="246" y="115"/>
                    <a:pt x="246" y="130"/>
                    <a:pt x="258" y="115"/>
                  </a:cubicBezTo>
                  <a:cubicBezTo>
                    <a:pt x="270" y="100"/>
                    <a:pt x="271" y="90"/>
                    <a:pt x="283" y="93"/>
                  </a:cubicBezTo>
                  <a:cubicBezTo>
                    <a:pt x="295" y="96"/>
                    <a:pt x="293" y="125"/>
                    <a:pt x="293" y="136"/>
                  </a:cubicBezTo>
                  <a:cubicBezTo>
                    <a:pt x="292" y="147"/>
                    <a:pt x="300" y="149"/>
                    <a:pt x="308" y="143"/>
                  </a:cubicBezTo>
                  <a:cubicBezTo>
                    <a:pt x="317" y="138"/>
                    <a:pt x="322" y="149"/>
                    <a:pt x="330" y="158"/>
                  </a:cubicBezTo>
                  <a:cubicBezTo>
                    <a:pt x="338" y="166"/>
                    <a:pt x="348" y="161"/>
                    <a:pt x="342" y="175"/>
                  </a:cubicBezTo>
                  <a:cubicBezTo>
                    <a:pt x="335" y="189"/>
                    <a:pt x="321" y="197"/>
                    <a:pt x="329" y="203"/>
                  </a:cubicBezTo>
                  <a:cubicBezTo>
                    <a:pt x="336" y="210"/>
                    <a:pt x="346" y="200"/>
                    <a:pt x="352" y="195"/>
                  </a:cubicBezTo>
                  <a:cubicBezTo>
                    <a:pt x="358" y="191"/>
                    <a:pt x="365" y="199"/>
                    <a:pt x="376" y="218"/>
                  </a:cubicBezTo>
                  <a:cubicBezTo>
                    <a:pt x="387" y="237"/>
                    <a:pt x="394" y="261"/>
                    <a:pt x="405" y="255"/>
                  </a:cubicBezTo>
                  <a:cubicBezTo>
                    <a:pt x="416" y="249"/>
                    <a:pt x="412" y="231"/>
                    <a:pt x="408" y="219"/>
                  </a:cubicBezTo>
                  <a:cubicBezTo>
                    <a:pt x="403" y="208"/>
                    <a:pt x="406" y="206"/>
                    <a:pt x="425"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6" name="Freeform 15"/>
            <p:cNvSpPr/>
            <p:nvPr/>
          </p:nvSpPr>
          <p:spPr bwMode="auto">
            <a:xfrm>
              <a:off x="4854575" y="4116388"/>
              <a:ext cx="125413" cy="261938"/>
            </a:xfrm>
            <a:custGeom>
              <a:avLst/>
              <a:gdLst>
                <a:gd name="T0" fmla="*/ 32 w 53"/>
                <a:gd name="T1" fmla="*/ 98 h 113"/>
                <a:gd name="T2" fmla="*/ 43 w 53"/>
                <a:gd name="T3" fmla="*/ 109 h 113"/>
                <a:gd name="T4" fmla="*/ 41 w 53"/>
                <a:gd name="T5" fmla="*/ 85 h 113"/>
                <a:gd name="T6" fmla="*/ 41 w 53"/>
                <a:gd name="T7" fmla="*/ 71 h 113"/>
                <a:gd name="T8" fmla="*/ 32 w 53"/>
                <a:gd name="T9" fmla="*/ 44 h 113"/>
                <a:gd name="T10" fmla="*/ 23 w 53"/>
                <a:gd name="T11" fmla="*/ 18 h 113"/>
                <a:gd name="T12" fmla="*/ 11 w 53"/>
                <a:gd name="T13" fmla="*/ 8 h 113"/>
                <a:gd name="T14" fmla="*/ 7 w 53"/>
                <a:gd name="T15" fmla="*/ 36 h 113"/>
                <a:gd name="T16" fmla="*/ 12 w 53"/>
                <a:gd name="T17" fmla="*/ 55 h 113"/>
                <a:gd name="T18" fmla="*/ 32 w 53"/>
                <a:gd name="T19" fmla="*/ 9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13">
                  <a:moveTo>
                    <a:pt x="32" y="98"/>
                  </a:moveTo>
                  <a:cubicBezTo>
                    <a:pt x="43" y="109"/>
                    <a:pt x="33" y="113"/>
                    <a:pt x="43" y="109"/>
                  </a:cubicBezTo>
                  <a:cubicBezTo>
                    <a:pt x="53" y="104"/>
                    <a:pt x="49" y="86"/>
                    <a:pt x="41" y="85"/>
                  </a:cubicBezTo>
                  <a:cubicBezTo>
                    <a:pt x="33" y="84"/>
                    <a:pt x="40" y="77"/>
                    <a:pt x="41" y="71"/>
                  </a:cubicBezTo>
                  <a:cubicBezTo>
                    <a:pt x="42" y="65"/>
                    <a:pt x="43" y="49"/>
                    <a:pt x="32" y="44"/>
                  </a:cubicBezTo>
                  <a:cubicBezTo>
                    <a:pt x="20" y="38"/>
                    <a:pt x="27" y="25"/>
                    <a:pt x="23" y="18"/>
                  </a:cubicBezTo>
                  <a:cubicBezTo>
                    <a:pt x="18" y="10"/>
                    <a:pt x="16" y="0"/>
                    <a:pt x="11" y="8"/>
                  </a:cubicBezTo>
                  <a:cubicBezTo>
                    <a:pt x="11" y="8"/>
                    <a:pt x="0" y="34"/>
                    <a:pt x="7" y="36"/>
                  </a:cubicBezTo>
                  <a:cubicBezTo>
                    <a:pt x="13" y="38"/>
                    <a:pt x="13" y="39"/>
                    <a:pt x="12" y="55"/>
                  </a:cubicBezTo>
                  <a:cubicBezTo>
                    <a:pt x="11" y="72"/>
                    <a:pt x="22" y="87"/>
                    <a:pt x="32"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7" name="Freeform 16"/>
            <p:cNvSpPr/>
            <p:nvPr/>
          </p:nvSpPr>
          <p:spPr bwMode="auto">
            <a:xfrm>
              <a:off x="3951288" y="4706938"/>
              <a:ext cx="784225" cy="503238"/>
            </a:xfrm>
            <a:custGeom>
              <a:avLst/>
              <a:gdLst>
                <a:gd name="T0" fmla="*/ 279 w 329"/>
                <a:gd name="T1" fmla="*/ 161 h 217"/>
                <a:gd name="T2" fmla="*/ 252 w 329"/>
                <a:gd name="T3" fmla="*/ 136 h 217"/>
                <a:gd name="T4" fmla="*/ 233 w 329"/>
                <a:gd name="T5" fmla="*/ 131 h 217"/>
                <a:gd name="T6" fmla="*/ 199 w 329"/>
                <a:gd name="T7" fmla="*/ 118 h 217"/>
                <a:gd name="T8" fmla="*/ 187 w 329"/>
                <a:gd name="T9" fmla="*/ 83 h 217"/>
                <a:gd name="T10" fmla="*/ 207 w 329"/>
                <a:gd name="T11" fmla="*/ 85 h 217"/>
                <a:gd name="T12" fmla="*/ 223 w 329"/>
                <a:gd name="T13" fmla="*/ 72 h 217"/>
                <a:gd name="T14" fmla="*/ 202 w 329"/>
                <a:gd name="T15" fmla="*/ 64 h 217"/>
                <a:gd name="T16" fmla="*/ 177 w 329"/>
                <a:gd name="T17" fmla="*/ 69 h 217"/>
                <a:gd name="T18" fmla="*/ 148 w 329"/>
                <a:gd name="T19" fmla="*/ 77 h 217"/>
                <a:gd name="T20" fmla="*/ 136 w 329"/>
                <a:gd name="T21" fmla="*/ 52 h 217"/>
                <a:gd name="T22" fmla="*/ 141 w 329"/>
                <a:gd name="T23" fmla="*/ 42 h 217"/>
                <a:gd name="T24" fmla="*/ 153 w 329"/>
                <a:gd name="T25" fmla="*/ 48 h 217"/>
                <a:gd name="T26" fmla="*/ 148 w 329"/>
                <a:gd name="T27" fmla="*/ 30 h 217"/>
                <a:gd name="T28" fmla="*/ 133 w 329"/>
                <a:gd name="T29" fmla="*/ 26 h 217"/>
                <a:gd name="T30" fmla="*/ 121 w 329"/>
                <a:gd name="T31" fmla="*/ 34 h 217"/>
                <a:gd name="T32" fmla="*/ 106 w 329"/>
                <a:gd name="T33" fmla="*/ 9 h 217"/>
                <a:gd name="T34" fmla="*/ 79 w 329"/>
                <a:gd name="T35" fmla="*/ 3 h 217"/>
                <a:gd name="T36" fmla="*/ 64 w 329"/>
                <a:gd name="T37" fmla="*/ 12 h 217"/>
                <a:gd name="T38" fmla="*/ 88 w 329"/>
                <a:gd name="T39" fmla="*/ 27 h 217"/>
                <a:gd name="T40" fmla="*/ 68 w 329"/>
                <a:gd name="T41" fmla="*/ 33 h 217"/>
                <a:gd name="T42" fmla="*/ 57 w 329"/>
                <a:gd name="T43" fmla="*/ 46 h 217"/>
                <a:gd name="T44" fmla="*/ 62 w 329"/>
                <a:gd name="T45" fmla="*/ 53 h 217"/>
                <a:gd name="T46" fmla="*/ 45 w 329"/>
                <a:gd name="T47" fmla="*/ 48 h 217"/>
                <a:gd name="T48" fmla="*/ 16 w 329"/>
                <a:gd name="T49" fmla="*/ 61 h 217"/>
                <a:gd name="T50" fmla="*/ 17 w 329"/>
                <a:gd name="T51" fmla="*/ 107 h 217"/>
                <a:gd name="T52" fmla="*/ 65 w 329"/>
                <a:gd name="T53" fmla="*/ 150 h 217"/>
                <a:gd name="T54" fmla="*/ 89 w 329"/>
                <a:gd name="T55" fmla="*/ 171 h 217"/>
                <a:gd name="T56" fmla="*/ 106 w 329"/>
                <a:gd name="T57" fmla="*/ 195 h 217"/>
                <a:gd name="T58" fmla="*/ 125 w 329"/>
                <a:gd name="T59" fmla="*/ 199 h 217"/>
                <a:gd name="T60" fmla="*/ 102 w 329"/>
                <a:gd name="T61" fmla="*/ 171 h 217"/>
                <a:gd name="T62" fmla="*/ 69 w 329"/>
                <a:gd name="T63" fmla="*/ 130 h 217"/>
                <a:gd name="T64" fmla="*/ 52 w 329"/>
                <a:gd name="T65" fmla="*/ 86 h 217"/>
                <a:gd name="T66" fmla="*/ 69 w 329"/>
                <a:gd name="T67" fmla="*/ 77 h 217"/>
                <a:gd name="T68" fmla="*/ 69 w 329"/>
                <a:gd name="T69" fmla="*/ 92 h 217"/>
                <a:gd name="T70" fmla="*/ 92 w 329"/>
                <a:gd name="T71" fmla="*/ 92 h 217"/>
                <a:gd name="T72" fmla="*/ 99 w 329"/>
                <a:gd name="T73" fmla="*/ 79 h 217"/>
                <a:gd name="T74" fmla="*/ 102 w 329"/>
                <a:gd name="T75" fmla="*/ 98 h 217"/>
                <a:gd name="T76" fmla="*/ 116 w 329"/>
                <a:gd name="T77" fmla="*/ 101 h 217"/>
                <a:gd name="T78" fmla="*/ 123 w 329"/>
                <a:gd name="T79" fmla="*/ 98 h 217"/>
                <a:gd name="T80" fmla="*/ 126 w 329"/>
                <a:gd name="T81" fmla="*/ 113 h 217"/>
                <a:gd name="T82" fmla="*/ 134 w 329"/>
                <a:gd name="T83" fmla="*/ 103 h 217"/>
                <a:gd name="T84" fmla="*/ 171 w 329"/>
                <a:gd name="T85" fmla="*/ 115 h 217"/>
                <a:gd name="T86" fmla="*/ 242 w 329"/>
                <a:gd name="T87" fmla="*/ 191 h 217"/>
                <a:gd name="T88" fmla="*/ 276 w 329"/>
                <a:gd name="T89" fmla="*/ 208 h 217"/>
                <a:gd name="T90" fmla="*/ 263 w 329"/>
                <a:gd name="T91" fmla="*/ 176 h 217"/>
                <a:gd name="T92" fmla="*/ 255 w 329"/>
                <a:gd name="T93" fmla="*/ 162 h 217"/>
                <a:gd name="T94" fmla="*/ 298 w 329"/>
                <a:gd name="T95" fmla="*/ 199 h 217"/>
                <a:gd name="T96" fmla="*/ 321 w 329"/>
                <a:gd name="T97" fmla="*/ 204 h 217"/>
                <a:gd name="T98" fmla="*/ 279 w 329"/>
                <a:gd name="T99" fmla="*/ 16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217">
                  <a:moveTo>
                    <a:pt x="279" y="161"/>
                  </a:moveTo>
                  <a:cubicBezTo>
                    <a:pt x="265" y="146"/>
                    <a:pt x="262" y="136"/>
                    <a:pt x="252" y="136"/>
                  </a:cubicBezTo>
                  <a:cubicBezTo>
                    <a:pt x="242" y="135"/>
                    <a:pt x="237" y="133"/>
                    <a:pt x="233" y="131"/>
                  </a:cubicBezTo>
                  <a:cubicBezTo>
                    <a:pt x="229" y="129"/>
                    <a:pt x="211" y="118"/>
                    <a:pt x="199" y="118"/>
                  </a:cubicBezTo>
                  <a:cubicBezTo>
                    <a:pt x="187" y="118"/>
                    <a:pt x="187" y="94"/>
                    <a:pt x="187" y="83"/>
                  </a:cubicBezTo>
                  <a:cubicBezTo>
                    <a:pt x="188" y="73"/>
                    <a:pt x="195" y="80"/>
                    <a:pt x="207" y="85"/>
                  </a:cubicBezTo>
                  <a:cubicBezTo>
                    <a:pt x="219" y="90"/>
                    <a:pt x="230" y="71"/>
                    <a:pt x="223" y="72"/>
                  </a:cubicBezTo>
                  <a:cubicBezTo>
                    <a:pt x="216" y="72"/>
                    <a:pt x="217" y="68"/>
                    <a:pt x="202" y="64"/>
                  </a:cubicBezTo>
                  <a:cubicBezTo>
                    <a:pt x="187" y="60"/>
                    <a:pt x="183" y="61"/>
                    <a:pt x="177" y="69"/>
                  </a:cubicBezTo>
                  <a:cubicBezTo>
                    <a:pt x="171" y="78"/>
                    <a:pt x="164" y="78"/>
                    <a:pt x="148" y="77"/>
                  </a:cubicBezTo>
                  <a:cubicBezTo>
                    <a:pt x="132" y="75"/>
                    <a:pt x="137" y="63"/>
                    <a:pt x="136" y="52"/>
                  </a:cubicBezTo>
                  <a:cubicBezTo>
                    <a:pt x="136" y="41"/>
                    <a:pt x="138" y="38"/>
                    <a:pt x="141" y="42"/>
                  </a:cubicBezTo>
                  <a:cubicBezTo>
                    <a:pt x="143" y="46"/>
                    <a:pt x="149" y="50"/>
                    <a:pt x="153" y="48"/>
                  </a:cubicBezTo>
                  <a:cubicBezTo>
                    <a:pt x="158" y="45"/>
                    <a:pt x="152" y="38"/>
                    <a:pt x="148" y="30"/>
                  </a:cubicBezTo>
                  <a:cubicBezTo>
                    <a:pt x="143" y="22"/>
                    <a:pt x="136" y="17"/>
                    <a:pt x="133" y="26"/>
                  </a:cubicBezTo>
                  <a:cubicBezTo>
                    <a:pt x="130" y="35"/>
                    <a:pt x="130" y="34"/>
                    <a:pt x="121" y="34"/>
                  </a:cubicBezTo>
                  <a:cubicBezTo>
                    <a:pt x="112" y="34"/>
                    <a:pt x="109" y="18"/>
                    <a:pt x="106" y="9"/>
                  </a:cubicBezTo>
                  <a:cubicBezTo>
                    <a:pt x="103" y="0"/>
                    <a:pt x="97" y="5"/>
                    <a:pt x="79" y="3"/>
                  </a:cubicBezTo>
                  <a:cubicBezTo>
                    <a:pt x="62" y="2"/>
                    <a:pt x="59" y="7"/>
                    <a:pt x="64" y="12"/>
                  </a:cubicBezTo>
                  <a:cubicBezTo>
                    <a:pt x="69" y="17"/>
                    <a:pt x="83" y="20"/>
                    <a:pt x="88" y="27"/>
                  </a:cubicBezTo>
                  <a:cubicBezTo>
                    <a:pt x="94" y="34"/>
                    <a:pt x="86" y="34"/>
                    <a:pt x="68" y="33"/>
                  </a:cubicBezTo>
                  <a:cubicBezTo>
                    <a:pt x="51" y="31"/>
                    <a:pt x="55" y="44"/>
                    <a:pt x="57" y="46"/>
                  </a:cubicBezTo>
                  <a:cubicBezTo>
                    <a:pt x="60" y="49"/>
                    <a:pt x="65" y="51"/>
                    <a:pt x="62" y="53"/>
                  </a:cubicBezTo>
                  <a:cubicBezTo>
                    <a:pt x="58" y="55"/>
                    <a:pt x="54" y="58"/>
                    <a:pt x="45" y="48"/>
                  </a:cubicBezTo>
                  <a:cubicBezTo>
                    <a:pt x="36" y="39"/>
                    <a:pt x="32" y="47"/>
                    <a:pt x="16" y="61"/>
                  </a:cubicBezTo>
                  <a:cubicBezTo>
                    <a:pt x="0" y="75"/>
                    <a:pt x="2" y="85"/>
                    <a:pt x="17" y="107"/>
                  </a:cubicBezTo>
                  <a:cubicBezTo>
                    <a:pt x="32" y="129"/>
                    <a:pt x="52" y="149"/>
                    <a:pt x="65" y="150"/>
                  </a:cubicBezTo>
                  <a:cubicBezTo>
                    <a:pt x="77" y="151"/>
                    <a:pt x="85" y="160"/>
                    <a:pt x="89" y="171"/>
                  </a:cubicBezTo>
                  <a:cubicBezTo>
                    <a:pt x="92" y="182"/>
                    <a:pt x="98" y="191"/>
                    <a:pt x="106" y="195"/>
                  </a:cubicBezTo>
                  <a:cubicBezTo>
                    <a:pt x="115" y="199"/>
                    <a:pt x="120" y="206"/>
                    <a:pt x="125" y="199"/>
                  </a:cubicBezTo>
                  <a:cubicBezTo>
                    <a:pt x="129" y="193"/>
                    <a:pt x="110" y="183"/>
                    <a:pt x="102" y="171"/>
                  </a:cubicBezTo>
                  <a:cubicBezTo>
                    <a:pt x="94" y="159"/>
                    <a:pt x="96" y="152"/>
                    <a:pt x="69" y="130"/>
                  </a:cubicBezTo>
                  <a:cubicBezTo>
                    <a:pt x="43" y="109"/>
                    <a:pt x="51" y="88"/>
                    <a:pt x="52" y="86"/>
                  </a:cubicBezTo>
                  <a:cubicBezTo>
                    <a:pt x="61" y="74"/>
                    <a:pt x="69" y="77"/>
                    <a:pt x="69" y="77"/>
                  </a:cubicBezTo>
                  <a:cubicBezTo>
                    <a:pt x="69" y="92"/>
                    <a:pt x="69" y="92"/>
                    <a:pt x="69" y="92"/>
                  </a:cubicBezTo>
                  <a:cubicBezTo>
                    <a:pt x="69" y="92"/>
                    <a:pt x="74" y="92"/>
                    <a:pt x="92" y="92"/>
                  </a:cubicBezTo>
                  <a:cubicBezTo>
                    <a:pt x="110" y="92"/>
                    <a:pt x="94" y="80"/>
                    <a:pt x="99" y="79"/>
                  </a:cubicBezTo>
                  <a:cubicBezTo>
                    <a:pt x="105" y="79"/>
                    <a:pt x="102" y="84"/>
                    <a:pt x="102" y="98"/>
                  </a:cubicBezTo>
                  <a:cubicBezTo>
                    <a:pt x="102" y="113"/>
                    <a:pt x="115" y="109"/>
                    <a:pt x="116" y="101"/>
                  </a:cubicBezTo>
                  <a:cubicBezTo>
                    <a:pt x="118" y="94"/>
                    <a:pt x="123" y="94"/>
                    <a:pt x="123" y="98"/>
                  </a:cubicBezTo>
                  <a:cubicBezTo>
                    <a:pt x="123" y="102"/>
                    <a:pt x="119" y="111"/>
                    <a:pt x="126" y="113"/>
                  </a:cubicBezTo>
                  <a:cubicBezTo>
                    <a:pt x="133" y="116"/>
                    <a:pt x="130" y="107"/>
                    <a:pt x="134" y="103"/>
                  </a:cubicBezTo>
                  <a:cubicBezTo>
                    <a:pt x="139" y="99"/>
                    <a:pt x="154" y="99"/>
                    <a:pt x="171" y="115"/>
                  </a:cubicBezTo>
                  <a:cubicBezTo>
                    <a:pt x="188" y="131"/>
                    <a:pt x="225" y="166"/>
                    <a:pt x="242" y="191"/>
                  </a:cubicBezTo>
                  <a:cubicBezTo>
                    <a:pt x="260" y="217"/>
                    <a:pt x="267" y="213"/>
                    <a:pt x="276" y="208"/>
                  </a:cubicBezTo>
                  <a:cubicBezTo>
                    <a:pt x="284" y="202"/>
                    <a:pt x="275" y="187"/>
                    <a:pt x="263" y="176"/>
                  </a:cubicBezTo>
                  <a:cubicBezTo>
                    <a:pt x="252" y="165"/>
                    <a:pt x="249" y="157"/>
                    <a:pt x="255" y="162"/>
                  </a:cubicBezTo>
                  <a:cubicBezTo>
                    <a:pt x="261" y="166"/>
                    <a:pt x="287" y="191"/>
                    <a:pt x="298" y="199"/>
                  </a:cubicBezTo>
                  <a:cubicBezTo>
                    <a:pt x="309" y="207"/>
                    <a:pt x="313" y="209"/>
                    <a:pt x="321" y="204"/>
                  </a:cubicBezTo>
                  <a:cubicBezTo>
                    <a:pt x="329" y="200"/>
                    <a:pt x="292" y="176"/>
                    <a:pt x="279"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8" name="Freeform 17"/>
            <p:cNvSpPr/>
            <p:nvPr/>
          </p:nvSpPr>
          <p:spPr bwMode="auto">
            <a:xfrm>
              <a:off x="4305300" y="4619626"/>
              <a:ext cx="654050" cy="431800"/>
            </a:xfrm>
            <a:custGeom>
              <a:avLst/>
              <a:gdLst>
                <a:gd name="T0" fmla="*/ 247 w 274"/>
                <a:gd name="T1" fmla="*/ 162 h 186"/>
                <a:gd name="T2" fmla="*/ 204 w 274"/>
                <a:gd name="T3" fmla="*/ 134 h 186"/>
                <a:gd name="T4" fmla="*/ 136 w 274"/>
                <a:gd name="T5" fmla="*/ 72 h 186"/>
                <a:gd name="T6" fmla="*/ 55 w 274"/>
                <a:gd name="T7" fmla="*/ 8 h 186"/>
                <a:gd name="T8" fmla="*/ 0 w 274"/>
                <a:gd name="T9" fmla="*/ 7 h 186"/>
                <a:gd name="T10" fmla="*/ 21 w 274"/>
                <a:gd name="T11" fmla="*/ 39 h 186"/>
                <a:gd name="T12" fmla="*/ 38 w 274"/>
                <a:gd name="T13" fmla="*/ 29 h 186"/>
                <a:gd name="T14" fmla="*/ 71 w 274"/>
                <a:gd name="T15" fmla="*/ 37 h 186"/>
                <a:gd name="T16" fmla="*/ 87 w 274"/>
                <a:gd name="T17" fmla="*/ 64 h 186"/>
                <a:gd name="T18" fmla="*/ 123 w 274"/>
                <a:gd name="T19" fmla="*/ 83 h 186"/>
                <a:gd name="T20" fmla="*/ 119 w 274"/>
                <a:gd name="T21" fmla="*/ 114 h 186"/>
                <a:gd name="T22" fmla="*/ 94 w 274"/>
                <a:gd name="T23" fmla="*/ 143 h 186"/>
                <a:gd name="T24" fmla="*/ 128 w 274"/>
                <a:gd name="T25" fmla="*/ 140 h 186"/>
                <a:gd name="T26" fmla="*/ 189 w 274"/>
                <a:gd name="T27" fmla="*/ 153 h 186"/>
                <a:gd name="T28" fmla="*/ 249 w 274"/>
                <a:gd name="T29" fmla="*/ 185 h 186"/>
                <a:gd name="T30" fmla="*/ 247 w 274"/>
                <a:gd name="T3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186">
                  <a:moveTo>
                    <a:pt x="247" y="162"/>
                  </a:moveTo>
                  <a:cubicBezTo>
                    <a:pt x="238" y="156"/>
                    <a:pt x="218" y="153"/>
                    <a:pt x="204" y="134"/>
                  </a:cubicBezTo>
                  <a:cubicBezTo>
                    <a:pt x="191" y="116"/>
                    <a:pt x="152" y="86"/>
                    <a:pt x="136" y="72"/>
                  </a:cubicBezTo>
                  <a:cubicBezTo>
                    <a:pt x="121" y="58"/>
                    <a:pt x="80" y="17"/>
                    <a:pt x="55" y="8"/>
                  </a:cubicBezTo>
                  <a:cubicBezTo>
                    <a:pt x="31" y="0"/>
                    <a:pt x="1" y="0"/>
                    <a:pt x="0" y="7"/>
                  </a:cubicBezTo>
                  <a:cubicBezTo>
                    <a:pt x="0" y="7"/>
                    <a:pt x="7" y="40"/>
                    <a:pt x="21" y="39"/>
                  </a:cubicBezTo>
                  <a:cubicBezTo>
                    <a:pt x="36" y="37"/>
                    <a:pt x="35" y="36"/>
                    <a:pt x="38" y="29"/>
                  </a:cubicBezTo>
                  <a:cubicBezTo>
                    <a:pt x="41" y="22"/>
                    <a:pt x="56" y="25"/>
                    <a:pt x="71" y="37"/>
                  </a:cubicBezTo>
                  <a:cubicBezTo>
                    <a:pt x="87" y="48"/>
                    <a:pt x="87" y="60"/>
                    <a:pt x="87" y="64"/>
                  </a:cubicBezTo>
                  <a:cubicBezTo>
                    <a:pt x="87" y="68"/>
                    <a:pt x="110" y="84"/>
                    <a:pt x="123" y="83"/>
                  </a:cubicBezTo>
                  <a:cubicBezTo>
                    <a:pt x="137" y="82"/>
                    <a:pt x="135" y="108"/>
                    <a:pt x="119" y="114"/>
                  </a:cubicBezTo>
                  <a:cubicBezTo>
                    <a:pt x="104" y="121"/>
                    <a:pt x="93" y="136"/>
                    <a:pt x="94" y="143"/>
                  </a:cubicBezTo>
                  <a:cubicBezTo>
                    <a:pt x="95" y="149"/>
                    <a:pt x="112" y="147"/>
                    <a:pt x="128" y="140"/>
                  </a:cubicBezTo>
                  <a:cubicBezTo>
                    <a:pt x="144" y="132"/>
                    <a:pt x="168" y="130"/>
                    <a:pt x="189" y="153"/>
                  </a:cubicBezTo>
                  <a:cubicBezTo>
                    <a:pt x="210" y="176"/>
                    <a:pt x="224" y="186"/>
                    <a:pt x="249" y="185"/>
                  </a:cubicBezTo>
                  <a:cubicBezTo>
                    <a:pt x="274" y="184"/>
                    <a:pt x="256" y="167"/>
                    <a:pt x="247"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49" name="Freeform 18"/>
            <p:cNvSpPr/>
            <p:nvPr/>
          </p:nvSpPr>
          <p:spPr bwMode="auto">
            <a:xfrm>
              <a:off x="4964113" y="4695826"/>
              <a:ext cx="700088" cy="501650"/>
            </a:xfrm>
            <a:custGeom>
              <a:avLst/>
              <a:gdLst>
                <a:gd name="T0" fmla="*/ 253 w 294"/>
                <a:gd name="T1" fmla="*/ 175 h 216"/>
                <a:gd name="T2" fmla="*/ 207 w 294"/>
                <a:gd name="T3" fmla="*/ 156 h 216"/>
                <a:gd name="T4" fmla="*/ 203 w 294"/>
                <a:gd name="T5" fmla="*/ 120 h 216"/>
                <a:gd name="T6" fmla="*/ 223 w 294"/>
                <a:gd name="T7" fmla="*/ 126 h 216"/>
                <a:gd name="T8" fmla="*/ 230 w 294"/>
                <a:gd name="T9" fmla="*/ 112 h 216"/>
                <a:gd name="T10" fmla="*/ 193 w 294"/>
                <a:gd name="T11" fmla="*/ 107 h 216"/>
                <a:gd name="T12" fmla="*/ 173 w 294"/>
                <a:gd name="T13" fmla="*/ 119 h 216"/>
                <a:gd name="T14" fmla="*/ 153 w 294"/>
                <a:gd name="T15" fmla="*/ 119 h 216"/>
                <a:gd name="T16" fmla="*/ 153 w 294"/>
                <a:gd name="T17" fmla="*/ 91 h 216"/>
                <a:gd name="T18" fmla="*/ 167 w 294"/>
                <a:gd name="T19" fmla="*/ 91 h 216"/>
                <a:gd name="T20" fmla="*/ 167 w 294"/>
                <a:gd name="T21" fmla="*/ 77 h 216"/>
                <a:gd name="T22" fmla="*/ 154 w 294"/>
                <a:gd name="T23" fmla="*/ 61 h 216"/>
                <a:gd name="T24" fmla="*/ 143 w 294"/>
                <a:gd name="T25" fmla="*/ 76 h 216"/>
                <a:gd name="T26" fmla="*/ 129 w 294"/>
                <a:gd name="T27" fmla="*/ 76 h 216"/>
                <a:gd name="T28" fmla="*/ 108 w 294"/>
                <a:gd name="T29" fmla="*/ 43 h 216"/>
                <a:gd name="T30" fmla="*/ 55 w 294"/>
                <a:gd name="T31" fmla="*/ 17 h 216"/>
                <a:gd name="T32" fmla="*/ 8 w 294"/>
                <a:gd name="T33" fmla="*/ 7 h 216"/>
                <a:gd name="T34" fmla="*/ 34 w 294"/>
                <a:gd name="T35" fmla="*/ 40 h 216"/>
                <a:gd name="T36" fmla="*/ 89 w 294"/>
                <a:gd name="T37" fmla="*/ 61 h 216"/>
                <a:gd name="T38" fmla="*/ 97 w 294"/>
                <a:gd name="T39" fmla="*/ 76 h 216"/>
                <a:gd name="T40" fmla="*/ 73 w 294"/>
                <a:gd name="T41" fmla="*/ 84 h 216"/>
                <a:gd name="T42" fmla="*/ 64 w 294"/>
                <a:gd name="T43" fmla="*/ 99 h 216"/>
                <a:gd name="T44" fmla="*/ 47 w 294"/>
                <a:gd name="T45" fmla="*/ 89 h 216"/>
                <a:gd name="T46" fmla="*/ 26 w 294"/>
                <a:gd name="T47" fmla="*/ 147 h 216"/>
                <a:gd name="T48" fmla="*/ 77 w 294"/>
                <a:gd name="T49" fmla="*/ 192 h 216"/>
                <a:gd name="T50" fmla="*/ 100 w 294"/>
                <a:gd name="T51" fmla="*/ 205 h 216"/>
                <a:gd name="T52" fmla="*/ 111 w 294"/>
                <a:gd name="T53" fmla="*/ 199 h 216"/>
                <a:gd name="T54" fmla="*/ 70 w 294"/>
                <a:gd name="T55" fmla="*/ 163 h 216"/>
                <a:gd name="T56" fmla="*/ 68 w 294"/>
                <a:gd name="T57" fmla="*/ 127 h 216"/>
                <a:gd name="T58" fmla="*/ 86 w 294"/>
                <a:gd name="T59" fmla="*/ 128 h 216"/>
                <a:gd name="T60" fmla="*/ 104 w 294"/>
                <a:gd name="T61" fmla="*/ 129 h 216"/>
                <a:gd name="T62" fmla="*/ 113 w 294"/>
                <a:gd name="T63" fmla="*/ 134 h 216"/>
                <a:gd name="T64" fmla="*/ 123 w 294"/>
                <a:gd name="T65" fmla="*/ 147 h 216"/>
                <a:gd name="T66" fmla="*/ 137 w 294"/>
                <a:gd name="T67" fmla="*/ 145 h 216"/>
                <a:gd name="T68" fmla="*/ 144 w 294"/>
                <a:gd name="T69" fmla="*/ 152 h 216"/>
                <a:gd name="T70" fmla="*/ 162 w 294"/>
                <a:gd name="T71" fmla="*/ 147 h 216"/>
                <a:gd name="T72" fmla="*/ 231 w 294"/>
                <a:gd name="T73" fmla="*/ 209 h 216"/>
                <a:gd name="T74" fmla="*/ 265 w 294"/>
                <a:gd name="T75" fmla="*/ 209 h 216"/>
                <a:gd name="T76" fmla="*/ 254 w 294"/>
                <a:gd name="T77" fmla="*/ 192 h 216"/>
                <a:gd name="T78" fmla="*/ 270 w 294"/>
                <a:gd name="T79" fmla="*/ 197 h 216"/>
                <a:gd name="T80" fmla="*/ 288 w 294"/>
                <a:gd name="T81" fmla="*/ 210 h 216"/>
                <a:gd name="T82" fmla="*/ 294 w 294"/>
                <a:gd name="T83" fmla="*/ 210 h 216"/>
                <a:gd name="T84" fmla="*/ 253 w 294"/>
                <a:gd name="T85" fmla="*/ 17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4" h="216">
                  <a:moveTo>
                    <a:pt x="253" y="175"/>
                  </a:moveTo>
                  <a:cubicBezTo>
                    <a:pt x="224" y="162"/>
                    <a:pt x="212" y="163"/>
                    <a:pt x="207" y="156"/>
                  </a:cubicBezTo>
                  <a:cubicBezTo>
                    <a:pt x="202" y="149"/>
                    <a:pt x="196" y="120"/>
                    <a:pt x="203" y="120"/>
                  </a:cubicBezTo>
                  <a:cubicBezTo>
                    <a:pt x="210" y="120"/>
                    <a:pt x="211" y="126"/>
                    <a:pt x="223" y="126"/>
                  </a:cubicBezTo>
                  <a:cubicBezTo>
                    <a:pt x="235" y="127"/>
                    <a:pt x="244" y="120"/>
                    <a:pt x="230" y="112"/>
                  </a:cubicBezTo>
                  <a:cubicBezTo>
                    <a:pt x="216" y="104"/>
                    <a:pt x="200" y="99"/>
                    <a:pt x="193" y="107"/>
                  </a:cubicBezTo>
                  <a:cubicBezTo>
                    <a:pt x="187" y="114"/>
                    <a:pt x="194" y="119"/>
                    <a:pt x="173" y="119"/>
                  </a:cubicBezTo>
                  <a:cubicBezTo>
                    <a:pt x="153" y="119"/>
                    <a:pt x="153" y="119"/>
                    <a:pt x="153" y="119"/>
                  </a:cubicBezTo>
                  <a:cubicBezTo>
                    <a:pt x="153" y="91"/>
                    <a:pt x="153" y="91"/>
                    <a:pt x="153" y="91"/>
                  </a:cubicBezTo>
                  <a:cubicBezTo>
                    <a:pt x="167" y="91"/>
                    <a:pt x="167" y="91"/>
                    <a:pt x="167" y="91"/>
                  </a:cubicBezTo>
                  <a:cubicBezTo>
                    <a:pt x="167" y="77"/>
                    <a:pt x="167" y="77"/>
                    <a:pt x="167" y="77"/>
                  </a:cubicBezTo>
                  <a:cubicBezTo>
                    <a:pt x="167" y="77"/>
                    <a:pt x="161" y="60"/>
                    <a:pt x="154" y="61"/>
                  </a:cubicBezTo>
                  <a:cubicBezTo>
                    <a:pt x="146" y="62"/>
                    <a:pt x="145" y="69"/>
                    <a:pt x="143" y="76"/>
                  </a:cubicBezTo>
                  <a:cubicBezTo>
                    <a:pt x="129" y="76"/>
                    <a:pt x="129" y="76"/>
                    <a:pt x="129" y="76"/>
                  </a:cubicBezTo>
                  <a:cubicBezTo>
                    <a:pt x="129" y="76"/>
                    <a:pt x="125" y="46"/>
                    <a:pt x="108" y="43"/>
                  </a:cubicBezTo>
                  <a:cubicBezTo>
                    <a:pt x="90" y="40"/>
                    <a:pt x="84" y="24"/>
                    <a:pt x="55" y="17"/>
                  </a:cubicBezTo>
                  <a:cubicBezTo>
                    <a:pt x="25" y="9"/>
                    <a:pt x="15" y="0"/>
                    <a:pt x="8" y="7"/>
                  </a:cubicBezTo>
                  <a:cubicBezTo>
                    <a:pt x="0" y="14"/>
                    <a:pt x="17" y="34"/>
                    <a:pt x="34" y="40"/>
                  </a:cubicBezTo>
                  <a:cubicBezTo>
                    <a:pt x="52" y="46"/>
                    <a:pt x="79" y="57"/>
                    <a:pt x="89" y="61"/>
                  </a:cubicBezTo>
                  <a:cubicBezTo>
                    <a:pt x="99" y="64"/>
                    <a:pt x="110" y="79"/>
                    <a:pt x="97" y="76"/>
                  </a:cubicBezTo>
                  <a:cubicBezTo>
                    <a:pt x="84" y="73"/>
                    <a:pt x="73" y="73"/>
                    <a:pt x="73" y="84"/>
                  </a:cubicBezTo>
                  <a:cubicBezTo>
                    <a:pt x="72" y="96"/>
                    <a:pt x="70" y="102"/>
                    <a:pt x="64" y="99"/>
                  </a:cubicBezTo>
                  <a:cubicBezTo>
                    <a:pt x="58" y="96"/>
                    <a:pt x="61" y="85"/>
                    <a:pt x="47" y="89"/>
                  </a:cubicBezTo>
                  <a:cubicBezTo>
                    <a:pt x="33" y="93"/>
                    <a:pt x="4" y="123"/>
                    <a:pt x="26" y="147"/>
                  </a:cubicBezTo>
                  <a:cubicBezTo>
                    <a:pt x="49" y="171"/>
                    <a:pt x="60" y="186"/>
                    <a:pt x="77" y="192"/>
                  </a:cubicBezTo>
                  <a:cubicBezTo>
                    <a:pt x="93" y="198"/>
                    <a:pt x="98" y="196"/>
                    <a:pt x="100" y="205"/>
                  </a:cubicBezTo>
                  <a:cubicBezTo>
                    <a:pt x="102" y="214"/>
                    <a:pt x="121" y="216"/>
                    <a:pt x="111" y="199"/>
                  </a:cubicBezTo>
                  <a:cubicBezTo>
                    <a:pt x="101" y="182"/>
                    <a:pt x="75" y="168"/>
                    <a:pt x="70" y="163"/>
                  </a:cubicBezTo>
                  <a:cubicBezTo>
                    <a:pt x="66" y="157"/>
                    <a:pt x="64" y="134"/>
                    <a:pt x="68" y="127"/>
                  </a:cubicBezTo>
                  <a:cubicBezTo>
                    <a:pt x="73" y="121"/>
                    <a:pt x="85" y="119"/>
                    <a:pt x="86" y="128"/>
                  </a:cubicBezTo>
                  <a:cubicBezTo>
                    <a:pt x="86" y="137"/>
                    <a:pt x="99" y="140"/>
                    <a:pt x="104" y="129"/>
                  </a:cubicBezTo>
                  <a:cubicBezTo>
                    <a:pt x="110" y="118"/>
                    <a:pt x="111" y="123"/>
                    <a:pt x="113" y="134"/>
                  </a:cubicBezTo>
                  <a:cubicBezTo>
                    <a:pt x="114" y="144"/>
                    <a:pt x="116" y="151"/>
                    <a:pt x="123" y="147"/>
                  </a:cubicBezTo>
                  <a:cubicBezTo>
                    <a:pt x="130" y="143"/>
                    <a:pt x="138" y="134"/>
                    <a:pt x="137" y="145"/>
                  </a:cubicBezTo>
                  <a:cubicBezTo>
                    <a:pt x="135" y="156"/>
                    <a:pt x="141" y="161"/>
                    <a:pt x="144" y="152"/>
                  </a:cubicBezTo>
                  <a:cubicBezTo>
                    <a:pt x="146" y="144"/>
                    <a:pt x="148" y="147"/>
                    <a:pt x="162" y="147"/>
                  </a:cubicBezTo>
                  <a:cubicBezTo>
                    <a:pt x="176" y="148"/>
                    <a:pt x="211" y="176"/>
                    <a:pt x="231" y="209"/>
                  </a:cubicBezTo>
                  <a:cubicBezTo>
                    <a:pt x="263" y="209"/>
                    <a:pt x="265" y="209"/>
                    <a:pt x="265" y="209"/>
                  </a:cubicBezTo>
                  <a:cubicBezTo>
                    <a:pt x="265" y="209"/>
                    <a:pt x="257" y="193"/>
                    <a:pt x="254" y="192"/>
                  </a:cubicBezTo>
                  <a:cubicBezTo>
                    <a:pt x="250" y="190"/>
                    <a:pt x="262" y="189"/>
                    <a:pt x="270" y="197"/>
                  </a:cubicBezTo>
                  <a:cubicBezTo>
                    <a:pt x="278" y="206"/>
                    <a:pt x="288" y="210"/>
                    <a:pt x="288" y="210"/>
                  </a:cubicBezTo>
                  <a:cubicBezTo>
                    <a:pt x="294" y="210"/>
                    <a:pt x="294" y="210"/>
                    <a:pt x="294" y="210"/>
                  </a:cubicBezTo>
                  <a:cubicBezTo>
                    <a:pt x="294" y="210"/>
                    <a:pt x="283" y="189"/>
                    <a:pt x="253"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0" name="Freeform 19"/>
            <p:cNvSpPr/>
            <p:nvPr/>
          </p:nvSpPr>
          <p:spPr bwMode="auto">
            <a:xfrm>
              <a:off x="5303838" y="4530726"/>
              <a:ext cx="981075" cy="652463"/>
            </a:xfrm>
            <a:custGeom>
              <a:avLst/>
              <a:gdLst>
                <a:gd name="T0" fmla="*/ 360 w 411"/>
                <a:gd name="T1" fmla="*/ 233 h 281"/>
                <a:gd name="T2" fmla="*/ 309 w 411"/>
                <a:gd name="T3" fmla="*/ 198 h 281"/>
                <a:gd name="T4" fmla="*/ 276 w 411"/>
                <a:gd name="T5" fmla="*/ 150 h 281"/>
                <a:gd name="T6" fmla="*/ 306 w 411"/>
                <a:gd name="T7" fmla="*/ 148 h 281"/>
                <a:gd name="T8" fmla="*/ 264 w 411"/>
                <a:gd name="T9" fmla="*/ 138 h 281"/>
                <a:gd name="T10" fmla="*/ 224 w 411"/>
                <a:gd name="T11" fmla="*/ 149 h 281"/>
                <a:gd name="T12" fmla="*/ 235 w 411"/>
                <a:gd name="T13" fmla="*/ 116 h 281"/>
                <a:gd name="T14" fmla="*/ 225 w 411"/>
                <a:gd name="T15" fmla="*/ 90 h 281"/>
                <a:gd name="T16" fmla="*/ 200 w 411"/>
                <a:gd name="T17" fmla="*/ 106 h 281"/>
                <a:gd name="T18" fmla="*/ 198 w 411"/>
                <a:gd name="T19" fmla="*/ 70 h 281"/>
                <a:gd name="T20" fmla="*/ 196 w 411"/>
                <a:gd name="T21" fmla="*/ 46 h 281"/>
                <a:gd name="T22" fmla="*/ 130 w 411"/>
                <a:gd name="T23" fmla="*/ 17 h 281"/>
                <a:gd name="T24" fmla="*/ 69 w 411"/>
                <a:gd name="T25" fmla="*/ 23 h 281"/>
                <a:gd name="T26" fmla="*/ 47 w 411"/>
                <a:gd name="T27" fmla="*/ 8 h 281"/>
                <a:gd name="T28" fmla="*/ 0 w 411"/>
                <a:gd name="T29" fmla="*/ 15 h 281"/>
                <a:gd name="T30" fmla="*/ 42 w 411"/>
                <a:gd name="T31" fmla="*/ 31 h 281"/>
                <a:gd name="T32" fmla="*/ 56 w 411"/>
                <a:gd name="T33" fmla="*/ 81 h 281"/>
                <a:gd name="T34" fmla="*/ 88 w 411"/>
                <a:gd name="T35" fmla="*/ 106 h 281"/>
                <a:gd name="T36" fmla="*/ 80 w 411"/>
                <a:gd name="T37" fmla="*/ 72 h 281"/>
                <a:gd name="T38" fmla="*/ 88 w 411"/>
                <a:gd name="T39" fmla="*/ 41 h 281"/>
                <a:gd name="T40" fmla="*/ 131 w 411"/>
                <a:gd name="T41" fmla="*/ 55 h 281"/>
                <a:gd name="T42" fmla="*/ 161 w 411"/>
                <a:gd name="T43" fmla="*/ 50 h 281"/>
                <a:gd name="T44" fmla="*/ 153 w 411"/>
                <a:gd name="T45" fmla="*/ 73 h 281"/>
                <a:gd name="T46" fmla="*/ 163 w 411"/>
                <a:gd name="T47" fmla="*/ 106 h 281"/>
                <a:gd name="T48" fmla="*/ 147 w 411"/>
                <a:gd name="T49" fmla="*/ 124 h 281"/>
                <a:gd name="T50" fmla="*/ 121 w 411"/>
                <a:gd name="T51" fmla="*/ 120 h 281"/>
                <a:gd name="T52" fmla="*/ 155 w 411"/>
                <a:gd name="T53" fmla="*/ 226 h 281"/>
                <a:gd name="T54" fmla="*/ 203 w 411"/>
                <a:gd name="T55" fmla="*/ 273 h 281"/>
                <a:gd name="T56" fmla="*/ 156 w 411"/>
                <a:gd name="T57" fmla="*/ 204 h 281"/>
                <a:gd name="T58" fmla="*/ 146 w 411"/>
                <a:gd name="T59" fmla="*/ 151 h 281"/>
                <a:gd name="T60" fmla="*/ 153 w 411"/>
                <a:gd name="T61" fmla="*/ 165 h 281"/>
                <a:gd name="T62" fmla="*/ 181 w 411"/>
                <a:gd name="T63" fmla="*/ 152 h 281"/>
                <a:gd name="T64" fmla="*/ 198 w 411"/>
                <a:gd name="T65" fmla="*/ 174 h 281"/>
                <a:gd name="T66" fmla="*/ 208 w 411"/>
                <a:gd name="T67" fmla="*/ 184 h 281"/>
                <a:gd name="T68" fmla="*/ 215 w 411"/>
                <a:gd name="T69" fmla="*/ 174 h 281"/>
                <a:gd name="T70" fmla="*/ 343 w 411"/>
                <a:gd name="T71" fmla="*/ 280 h 281"/>
                <a:gd name="T72" fmla="*/ 356 w 411"/>
                <a:gd name="T73" fmla="*/ 257 h 281"/>
                <a:gd name="T74" fmla="*/ 378 w 411"/>
                <a:gd name="T75" fmla="*/ 266 h 281"/>
                <a:gd name="T76" fmla="*/ 408 w 411"/>
                <a:gd name="T7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1" h="281">
                  <a:moveTo>
                    <a:pt x="402" y="266"/>
                  </a:moveTo>
                  <a:cubicBezTo>
                    <a:pt x="393" y="258"/>
                    <a:pt x="367" y="243"/>
                    <a:pt x="360" y="233"/>
                  </a:cubicBezTo>
                  <a:cubicBezTo>
                    <a:pt x="353" y="223"/>
                    <a:pt x="355" y="215"/>
                    <a:pt x="337" y="207"/>
                  </a:cubicBezTo>
                  <a:cubicBezTo>
                    <a:pt x="319" y="200"/>
                    <a:pt x="317" y="206"/>
                    <a:pt x="309" y="198"/>
                  </a:cubicBezTo>
                  <a:cubicBezTo>
                    <a:pt x="301" y="189"/>
                    <a:pt x="276" y="188"/>
                    <a:pt x="276" y="188"/>
                  </a:cubicBezTo>
                  <a:cubicBezTo>
                    <a:pt x="276" y="150"/>
                    <a:pt x="276" y="150"/>
                    <a:pt x="276" y="150"/>
                  </a:cubicBezTo>
                  <a:cubicBezTo>
                    <a:pt x="276" y="150"/>
                    <a:pt x="278" y="147"/>
                    <a:pt x="287" y="153"/>
                  </a:cubicBezTo>
                  <a:cubicBezTo>
                    <a:pt x="295" y="159"/>
                    <a:pt x="307" y="157"/>
                    <a:pt x="306" y="148"/>
                  </a:cubicBezTo>
                  <a:cubicBezTo>
                    <a:pt x="306" y="139"/>
                    <a:pt x="300" y="139"/>
                    <a:pt x="292" y="139"/>
                  </a:cubicBezTo>
                  <a:cubicBezTo>
                    <a:pt x="285" y="138"/>
                    <a:pt x="267" y="129"/>
                    <a:pt x="264" y="138"/>
                  </a:cubicBezTo>
                  <a:cubicBezTo>
                    <a:pt x="261" y="147"/>
                    <a:pt x="260" y="150"/>
                    <a:pt x="250" y="149"/>
                  </a:cubicBezTo>
                  <a:cubicBezTo>
                    <a:pt x="240" y="149"/>
                    <a:pt x="224" y="149"/>
                    <a:pt x="224" y="149"/>
                  </a:cubicBezTo>
                  <a:cubicBezTo>
                    <a:pt x="224" y="149"/>
                    <a:pt x="220" y="130"/>
                    <a:pt x="221" y="123"/>
                  </a:cubicBezTo>
                  <a:cubicBezTo>
                    <a:pt x="222" y="116"/>
                    <a:pt x="226" y="116"/>
                    <a:pt x="235" y="116"/>
                  </a:cubicBezTo>
                  <a:cubicBezTo>
                    <a:pt x="245" y="116"/>
                    <a:pt x="240" y="107"/>
                    <a:pt x="236" y="103"/>
                  </a:cubicBezTo>
                  <a:cubicBezTo>
                    <a:pt x="231" y="99"/>
                    <a:pt x="233" y="89"/>
                    <a:pt x="225" y="90"/>
                  </a:cubicBezTo>
                  <a:cubicBezTo>
                    <a:pt x="217" y="92"/>
                    <a:pt x="216" y="99"/>
                    <a:pt x="216" y="103"/>
                  </a:cubicBezTo>
                  <a:cubicBezTo>
                    <a:pt x="215" y="107"/>
                    <a:pt x="207" y="110"/>
                    <a:pt x="200" y="106"/>
                  </a:cubicBezTo>
                  <a:cubicBezTo>
                    <a:pt x="194" y="101"/>
                    <a:pt x="195" y="87"/>
                    <a:pt x="193" y="84"/>
                  </a:cubicBezTo>
                  <a:cubicBezTo>
                    <a:pt x="191" y="81"/>
                    <a:pt x="183" y="74"/>
                    <a:pt x="198" y="70"/>
                  </a:cubicBezTo>
                  <a:cubicBezTo>
                    <a:pt x="212" y="65"/>
                    <a:pt x="212" y="60"/>
                    <a:pt x="212" y="52"/>
                  </a:cubicBezTo>
                  <a:cubicBezTo>
                    <a:pt x="211" y="43"/>
                    <a:pt x="202" y="47"/>
                    <a:pt x="196" y="46"/>
                  </a:cubicBezTo>
                  <a:cubicBezTo>
                    <a:pt x="189" y="45"/>
                    <a:pt x="175" y="47"/>
                    <a:pt x="162" y="38"/>
                  </a:cubicBezTo>
                  <a:cubicBezTo>
                    <a:pt x="149" y="29"/>
                    <a:pt x="141" y="17"/>
                    <a:pt x="130" y="17"/>
                  </a:cubicBezTo>
                  <a:cubicBezTo>
                    <a:pt x="118" y="18"/>
                    <a:pt x="121" y="25"/>
                    <a:pt x="105" y="23"/>
                  </a:cubicBezTo>
                  <a:cubicBezTo>
                    <a:pt x="89" y="22"/>
                    <a:pt x="69" y="23"/>
                    <a:pt x="69" y="23"/>
                  </a:cubicBezTo>
                  <a:cubicBezTo>
                    <a:pt x="69" y="23"/>
                    <a:pt x="68" y="1"/>
                    <a:pt x="59" y="0"/>
                  </a:cubicBezTo>
                  <a:cubicBezTo>
                    <a:pt x="49" y="0"/>
                    <a:pt x="56" y="7"/>
                    <a:pt x="47" y="8"/>
                  </a:cubicBezTo>
                  <a:cubicBezTo>
                    <a:pt x="38" y="8"/>
                    <a:pt x="8" y="9"/>
                    <a:pt x="8" y="9"/>
                  </a:cubicBezTo>
                  <a:cubicBezTo>
                    <a:pt x="8" y="9"/>
                    <a:pt x="1" y="11"/>
                    <a:pt x="0" y="15"/>
                  </a:cubicBezTo>
                  <a:cubicBezTo>
                    <a:pt x="0" y="21"/>
                    <a:pt x="2" y="27"/>
                    <a:pt x="12" y="27"/>
                  </a:cubicBezTo>
                  <a:cubicBezTo>
                    <a:pt x="12" y="27"/>
                    <a:pt x="30" y="26"/>
                    <a:pt x="42" y="31"/>
                  </a:cubicBezTo>
                  <a:cubicBezTo>
                    <a:pt x="54" y="35"/>
                    <a:pt x="56" y="34"/>
                    <a:pt x="56" y="47"/>
                  </a:cubicBezTo>
                  <a:cubicBezTo>
                    <a:pt x="56" y="60"/>
                    <a:pt x="56" y="81"/>
                    <a:pt x="56" y="81"/>
                  </a:cubicBezTo>
                  <a:cubicBezTo>
                    <a:pt x="56" y="81"/>
                    <a:pt x="62" y="85"/>
                    <a:pt x="73" y="95"/>
                  </a:cubicBezTo>
                  <a:cubicBezTo>
                    <a:pt x="83" y="104"/>
                    <a:pt x="88" y="106"/>
                    <a:pt x="88" y="106"/>
                  </a:cubicBezTo>
                  <a:cubicBezTo>
                    <a:pt x="88" y="84"/>
                    <a:pt x="88" y="84"/>
                    <a:pt x="88" y="84"/>
                  </a:cubicBezTo>
                  <a:cubicBezTo>
                    <a:pt x="88" y="84"/>
                    <a:pt x="73" y="80"/>
                    <a:pt x="80" y="72"/>
                  </a:cubicBezTo>
                  <a:cubicBezTo>
                    <a:pt x="87" y="64"/>
                    <a:pt x="88" y="66"/>
                    <a:pt x="88" y="53"/>
                  </a:cubicBezTo>
                  <a:cubicBezTo>
                    <a:pt x="88" y="41"/>
                    <a:pt x="88" y="41"/>
                    <a:pt x="88" y="41"/>
                  </a:cubicBezTo>
                  <a:cubicBezTo>
                    <a:pt x="121" y="41"/>
                    <a:pt x="121" y="41"/>
                    <a:pt x="121" y="41"/>
                  </a:cubicBezTo>
                  <a:cubicBezTo>
                    <a:pt x="121" y="41"/>
                    <a:pt x="127" y="45"/>
                    <a:pt x="131" y="55"/>
                  </a:cubicBezTo>
                  <a:cubicBezTo>
                    <a:pt x="135" y="64"/>
                    <a:pt x="144" y="68"/>
                    <a:pt x="147" y="59"/>
                  </a:cubicBezTo>
                  <a:cubicBezTo>
                    <a:pt x="150" y="50"/>
                    <a:pt x="152" y="48"/>
                    <a:pt x="161" y="50"/>
                  </a:cubicBezTo>
                  <a:cubicBezTo>
                    <a:pt x="169" y="51"/>
                    <a:pt x="186" y="63"/>
                    <a:pt x="184" y="71"/>
                  </a:cubicBezTo>
                  <a:cubicBezTo>
                    <a:pt x="182" y="79"/>
                    <a:pt x="160" y="73"/>
                    <a:pt x="153" y="73"/>
                  </a:cubicBezTo>
                  <a:cubicBezTo>
                    <a:pt x="146" y="73"/>
                    <a:pt x="146" y="90"/>
                    <a:pt x="161" y="92"/>
                  </a:cubicBezTo>
                  <a:cubicBezTo>
                    <a:pt x="176" y="93"/>
                    <a:pt x="176" y="109"/>
                    <a:pt x="163" y="106"/>
                  </a:cubicBezTo>
                  <a:cubicBezTo>
                    <a:pt x="149" y="103"/>
                    <a:pt x="141" y="106"/>
                    <a:pt x="140" y="112"/>
                  </a:cubicBezTo>
                  <a:cubicBezTo>
                    <a:pt x="140" y="118"/>
                    <a:pt x="149" y="120"/>
                    <a:pt x="147" y="124"/>
                  </a:cubicBezTo>
                  <a:cubicBezTo>
                    <a:pt x="146" y="128"/>
                    <a:pt x="134" y="128"/>
                    <a:pt x="132" y="126"/>
                  </a:cubicBezTo>
                  <a:cubicBezTo>
                    <a:pt x="130" y="125"/>
                    <a:pt x="137" y="114"/>
                    <a:pt x="121" y="120"/>
                  </a:cubicBezTo>
                  <a:cubicBezTo>
                    <a:pt x="105" y="125"/>
                    <a:pt x="75" y="156"/>
                    <a:pt x="100" y="181"/>
                  </a:cubicBezTo>
                  <a:cubicBezTo>
                    <a:pt x="124" y="205"/>
                    <a:pt x="137" y="221"/>
                    <a:pt x="155" y="226"/>
                  </a:cubicBezTo>
                  <a:cubicBezTo>
                    <a:pt x="173" y="231"/>
                    <a:pt x="174" y="231"/>
                    <a:pt x="175" y="242"/>
                  </a:cubicBezTo>
                  <a:cubicBezTo>
                    <a:pt x="175" y="253"/>
                    <a:pt x="192" y="275"/>
                    <a:pt x="203" y="273"/>
                  </a:cubicBezTo>
                  <a:cubicBezTo>
                    <a:pt x="213" y="271"/>
                    <a:pt x="205" y="265"/>
                    <a:pt x="194" y="252"/>
                  </a:cubicBezTo>
                  <a:cubicBezTo>
                    <a:pt x="184" y="238"/>
                    <a:pt x="173" y="213"/>
                    <a:pt x="156" y="204"/>
                  </a:cubicBezTo>
                  <a:cubicBezTo>
                    <a:pt x="138" y="195"/>
                    <a:pt x="137" y="190"/>
                    <a:pt x="137" y="176"/>
                  </a:cubicBezTo>
                  <a:cubicBezTo>
                    <a:pt x="136" y="162"/>
                    <a:pt x="139" y="154"/>
                    <a:pt x="146" y="151"/>
                  </a:cubicBezTo>
                  <a:cubicBezTo>
                    <a:pt x="152" y="148"/>
                    <a:pt x="153" y="150"/>
                    <a:pt x="153" y="158"/>
                  </a:cubicBezTo>
                  <a:cubicBezTo>
                    <a:pt x="153" y="164"/>
                    <a:pt x="153" y="165"/>
                    <a:pt x="153" y="165"/>
                  </a:cubicBezTo>
                  <a:cubicBezTo>
                    <a:pt x="175" y="165"/>
                    <a:pt x="175" y="165"/>
                    <a:pt x="175" y="165"/>
                  </a:cubicBezTo>
                  <a:cubicBezTo>
                    <a:pt x="175" y="165"/>
                    <a:pt x="176" y="152"/>
                    <a:pt x="181" y="152"/>
                  </a:cubicBezTo>
                  <a:cubicBezTo>
                    <a:pt x="186" y="152"/>
                    <a:pt x="184" y="163"/>
                    <a:pt x="185" y="174"/>
                  </a:cubicBezTo>
                  <a:cubicBezTo>
                    <a:pt x="198" y="174"/>
                    <a:pt x="198" y="174"/>
                    <a:pt x="198" y="174"/>
                  </a:cubicBezTo>
                  <a:cubicBezTo>
                    <a:pt x="198" y="174"/>
                    <a:pt x="208" y="168"/>
                    <a:pt x="208" y="176"/>
                  </a:cubicBezTo>
                  <a:cubicBezTo>
                    <a:pt x="208" y="184"/>
                    <a:pt x="208" y="184"/>
                    <a:pt x="208" y="184"/>
                  </a:cubicBezTo>
                  <a:cubicBezTo>
                    <a:pt x="215" y="184"/>
                    <a:pt x="215" y="184"/>
                    <a:pt x="215" y="184"/>
                  </a:cubicBezTo>
                  <a:cubicBezTo>
                    <a:pt x="215" y="174"/>
                    <a:pt x="215" y="174"/>
                    <a:pt x="215" y="174"/>
                  </a:cubicBezTo>
                  <a:cubicBezTo>
                    <a:pt x="215" y="174"/>
                    <a:pt x="218" y="167"/>
                    <a:pt x="239" y="176"/>
                  </a:cubicBezTo>
                  <a:cubicBezTo>
                    <a:pt x="259" y="185"/>
                    <a:pt x="328" y="256"/>
                    <a:pt x="343" y="280"/>
                  </a:cubicBezTo>
                  <a:cubicBezTo>
                    <a:pt x="363" y="280"/>
                    <a:pt x="363" y="280"/>
                    <a:pt x="363" y="280"/>
                  </a:cubicBezTo>
                  <a:cubicBezTo>
                    <a:pt x="363" y="280"/>
                    <a:pt x="367" y="265"/>
                    <a:pt x="356" y="257"/>
                  </a:cubicBezTo>
                  <a:cubicBezTo>
                    <a:pt x="346" y="248"/>
                    <a:pt x="340" y="245"/>
                    <a:pt x="344" y="241"/>
                  </a:cubicBezTo>
                  <a:cubicBezTo>
                    <a:pt x="349" y="237"/>
                    <a:pt x="369" y="254"/>
                    <a:pt x="378" y="266"/>
                  </a:cubicBezTo>
                  <a:cubicBezTo>
                    <a:pt x="388" y="277"/>
                    <a:pt x="393" y="281"/>
                    <a:pt x="393" y="281"/>
                  </a:cubicBezTo>
                  <a:cubicBezTo>
                    <a:pt x="408" y="281"/>
                    <a:pt x="408" y="281"/>
                    <a:pt x="408" y="281"/>
                  </a:cubicBezTo>
                  <a:cubicBezTo>
                    <a:pt x="408" y="281"/>
                    <a:pt x="411" y="274"/>
                    <a:pt x="402" y="2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1" name="Freeform 20"/>
            <p:cNvSpPr/>
            <p:nvPr/>
          </p:nvSpPr>
          <p:spPr bwMode="auto">
            <a:xfrm>
              <a:off x="5740400" y="5032376"/>
              <a:ext cx="198438" cy="150813"/>
            </a:xfrm>
            <a:custGeom>
              <a:avLst/>
              <a:gdLst>
                <a:gd name="T0" fmla="*/ 32 w 83"/>
                <a:gd name="T1" fmla="*/ 9 h 65"/>
                <a:gd name="T2" fmla="*/ 9 w 83"/>
                <a:gd name="T3" fmla="*/ 1 h 65"/>
                <a:gd name="T4" fmla="*/ 17 w 83"/>
                <a:gd name="T5" fmla="*/ 30 h 65"/>
                <a:gd name="T6" fmla="*/ 46 w 83"/>
                <a:gd name="T7" fmla="*/ 65 h 65"/>
                <a:gd name="T8" fmla="*/ 83 w 83"/>
                <a:gd name="T9" fmla="*/ 65 h 65"/>
                <a:gd name="T10" fmla="*/ 32 w 83"/>
                <a:gd name="T11" fmla="*/ 9 h 65"/>
              </a:gdLst>
              <a:ahLst/>
              <a:cxnLst>
                <a:cxn ang="0">
                  <a:pos x="T0" y="T1"/>
                </a:cxn>
                <a:cxn ang="0">
                  <a:pos x="T2" y="T3"/>
                </a:cxn>
                <a:cxn ang="0">
                  <a:pos x="T4" y="T5"/>
                </a:cxn>
                <a:cxn ang="0">
                  <a:pos x="T6" y="T7"/>
                </a:cxn>
                <a:cxn ang="0">
                  <a:pos x="T8" y="T9"/>
                </a:cxn>
                <a:cxn ang="0">
                  <a:pos x="T10" y="T11"/>
                </a:cxn>
              </a:cxnLst>
              <a:rect l="0" t="0" r="r" b="b"/>
              <a:pathLst>
                <a:path w="83" h="65">
                  <a:moveTo>
                    <a:pt x="32" y="9"/>
                  </a:moveTo>
                  <a:cubicBezTo>
                    <a:pt x="23" y="1"/>
                    <a:pt x="15" y="0"/>
                    <a:pt x="9" y="1"/>
                  </a:cubicBezTo>
                  <a:cubicBezTo>
                    <a:pt x="9" y="1"/>
                    <a:pt x="0" y="12"/>
                    <a:pt x="17" y="30"/>
                  </a:cubicBezTo>
                  <a:cubicBezTo>
                    <a:pt x="33" y="48"/>
                    <a:pt x="46" y="65"/>
                    <a:pt x="46" y="65"/>
                  </a:cubicBezTo>
                  <a:cubicBezTo>
                    <a:pt x="83" y="65"/>
                    <a:pt x="83" y="65"/>
                    <a:pt x="83" y="65"/>
                  </a:cubicBezTo>
                  <a:cubicBezTo>
                    <a:pt x="83" y="65"/>
                    <a:pt x="41" y="17"/>
                    <a:pt x="3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2" name="Freeform 21"/>
            <p:cNvSpPr/>
            <p:nvPr/>
          </p:nvSpPr>
          <p:spPr bwMode="auto">
            <a:xfrm>
              <a:off x="5845175" y="4614863"/>
              <a:ext cx="658813" cy="431800"/>
            </a:xfrm>
            <a:custGeom>
              <a:avLst/>
              <a:gdLst>
                <a:gd name="T0" fmla="*/ 251 w 276"/>
                <a:gd name="T1" fmla="*/ 161 h 186"/>
                <a:gd name="T2" fmla="*/ 212 w 276"/>
                <a:gd name="T3" fmla="*/ 137 h 186"/>
                <a:gd name="T4" fmla="*/ 186 w 276"/>
                <a:gd name="T5" fmla="*/ 112 h 186"/>
                <a:gd name="T6" fmla="*/ 96 w 276"/>
                <a:gd name="T7" fmla="*/ 33 h 186"/>
                <a:gd name="T8" fmla="*/ 33 w 276"/>
                <a:gd name="T9" fmla="*/ 1 h 186"/>
                <a:gd name="T10" fmla="*/ 9 w 276"/>
                <a:gd name="T11" fmla="*/ 26 h 186"/>
                <a:gd name="T12" fmla="*/ 38 w 276"/>
                <a:gd name="T13" fmla="*/ 32 h 186"/>
                <a:gd name="T14" fmla="*/ 67 w 276"/>
                <a:gd name="T15" fmla="*/ 31 h 186"/>
                <a:gd name="T16" fmla="*/ 90 w 276"/>
                <a:gd name="T17" fmla="*/ 57 h 186"/>
                <a:gd name="T18" fmla="*/ 132 w 276"/>
                <a:gd name="T19" fmla="*/ 85 h 186"/>
                <a:gd name="T20" fmla="*/ 132 w 276"/>
                <a:gd name="T21" fmla="*/ 109 h 186"/>
                <a:gd name="T22" fmla="*/ 102 w 276"/>
                <a:gd name="T23" fmla="*/ 124 h 186"/>
                <a:gd name="T24" fmla="*/ 118 w 276"/>
                <a:gd name="T25" fmla="*/ 142 h 186"/>
                <a:gd name="T26" fmla="*/ 188 w 276"/>
                <a:gd name="T27" fmla="*/ 148 h 186"/>
                <a:gd name="T28" fmla="*/ 249 w 276"/>
                <a:gd name="T29" fmla="*/ 185 h 186"/>
                <a:gd name="T30" fmla="*/ 251 w 276"/>
                <a:gd name="T31" fmla="*/ 16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186">
                  <a:moveTo>
                    <a:pt x="251" y="161"/>
                  </a:moveTo>
                  <a:cubicBezTo>
                    <a:pt x="227" y="155"/>
                    <a:pt x="216" y="146"/>
                    <a:pt x="212" y="137"/>
                  </a:cubicBezTo>
                  <a:cubicBezTo>
                    <a:pt x="208" y="128"/>
                    <a:pt x="194" y="119"/>
                    <a:pt x="186" y="112"/>
                  </a:cubicBezTo>
                  <a:cubicBezTo>
                    <a:pt x="178" y="105"/>
                    <a:pt x="112" y="48"/>
                    <a:pt x="96" y="33"/>
                  </a:cubicBezTo>
                  <a:cubicBezTo>
                    <a:pt x="79" y="18"/>
                    <a:pt x="61" y="0"/>
                    <a:pt x="33" y="1"/>
                  </a:cubicBezTo>
                  <a:cubicBezTo>
                    <a:pt x="5" y="2"/>
                    <a:pt x="0" y="16"/>
                    <a:pt x="9" y="26"/>
                  </a:cubicBezTo>
                  <a:cubicBezTo>
                    <a:pt x="20" y="38"/>
                    <a:pt x="27" y="44"/>
                    <a:pt x="38" y="32"/>
                  </a:cubicBezTo>
                  <a:cubicBezTo>
                    <a:pt x="49" y="21"/>
                    <a:pt x="55" y="24"/>
                    <a:pt x="67" y="31"/>
                  </a:cubicBezTo>
                  <a:cubicBezTo>
                    <a:pt x="80" y="38"/>
                    <a:pt x="86" y="45"/>
                    <a:pt x="90" y="57"/>
                  </a:cubicBezTo>
                  <a:cubicBezTo>
                    <a:pt x="93" y="70"/>
                    <a:pt x="115" y="84"/>
                    <a:pt x="132" y="85"/>
                  </a:cubicBezTo>
                  <a:cubicBezTo>
                    <a:pt x="132" y="107"/>
                    <a:pt x="132" y="109"/>
                    <a:pt x="132" y="109"/>
                  </a:cubicBezTo>
                  <a:cubicBezTo>
                    <a:pt x="132" y="109"/>
                    <a:pt x="109" y="117"/>
                    <a:pt x="102" y="124"/>
                  </a:cubicBezTo>
                  <a:cubicBezTo>
                    <a:pt x="94" y="131"/>
                    <a:pt x="90" y="156"/>
                    <a:pt x="118" y="142"/>
                  </a:cubicBezTo>
                  <a:cubicBezTo>
                    <a:pt x="146" y="128"/>
                    <a:pt x="164" y="124"/>
                    <a:pt x="188" y="148"/>
                  </a:cubicBezTo>
                  <a:cubicBezTo>
                    <a:pt x="211" y="173"/>
                    <a:pt x="225" y="186"/>
                    <a:pt x="249" y="185"/>
                  </a:cubicBezTo>
                  <a:cubicBezTo>
                    <a:pt x="272" y="185"/>
                    <a:pt x="276" y="167"/>
                    <a:pt x="25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3" name="Freeform 22"/>
            <p:cNvSpPr/>
            <p:nvPr/>
          </p:nvSpPr>
          <p:spPr bwMode="auto">
            <a:xfrm>
              <a:off x="6053138" y="4398963"/>
              <a:ext cx="336550" cy="215900"/>
            </a:xfrm>
            <a:custGeom>
              <a:avLst/>
              <a:gdLst>
                <a:gd name="T0" fmla="*/ 69 w 141"/>
                <a:gd name="T1" fmla="*/ 29 h 93"/>
                <a:gd name="T2" fmla="*/ 10 w 141"/>
                <a:gd name="T3" fmla="*/ 15 h 93"/>
                <a:gd name="T4" fmla="*/ 6 w 141"/>
                <a:gd name="T5" fmla="*/ 39 h 93"/>
                <a:gd name="T6" fmla="*/ 24 w 141"/>
                <a:gd name="T7" fmla="*/ 31 h 93"/>
                <a:gd name="T8" fmla="*/ 42 w 141"/>
                <a:gd name="T9" fmla="*/ 31 h 93"/>
                <a:gd name="T10" fmla="*/ 138 w 141"/>
                <a:gd name="T11" fmla="*/ 88 h 93"/>
                <a:gd name="T12" fmla="*/ 138 w 141"/>
                <a:gd name="T13" fmla="*/ 69 h 93"/>
                <a:gd name="T14" fmla="*/ 69 w 141"/>
                <a:gd name="T15" fmla="*/ 29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93">
                  <a:moveTo>
                    <a:pt x="69" y="29"/>
                  </a:moveTo>
                  <a:cubicBezTo>
                    <a:pt x="37" y="0"/>
                    <a:pt x="19" y="0"/>
                    <a:pt x="10" y="15"/>
                  </a:cubicBezTo>
                  <a:cubicBezTo>
                    <a:pt x="2" y="30"/>
                    <a:pt x="0" y="35"/>
                    <a:pt x="6" y="39"/>
                  </a:cubicBezTo>
                  <a:cubicBezTo>
                    <a:pt x="6" y="39"/>
                    <a:pt x="16" y="42"/>
                    <a:pt x="24" y="31"/>
                  </a:cubicBezTo>
                  <a:cubicBezTo>
                    <a:pt x="32" y="21"/>
                    <a:pt x="34" y="16"/>
                    <a:pt x="42" y="31"/>
                  </a:cubicBezTo>
                  <a:cubicBezTo>
                    <a:pt x="50" y="45"/>
                    <a:pt x="82" y="93"/>
                    <a:pt x="138" y="88"/>
                  </a:cubicBezTo>
                  <a:cubicBezTo>
                    <a:pt x="138" y="69"/>
                    <a:pt x="141" y="69"/>
                    <a:pt x="138" y="69"/>
                  </a:cubicBezTo>
                  <a:cubicBezTo>
                    <a:pt x="135" y="69"/>
                    <a:pt x="102" y="57"/>
                    <a:pt x="6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4" name="Freeform 23"/>
            <p:cNvSpPr/>
            <p:nvPr/>
          </p:nvSpPr>
          <p:spPr bwMode="auto">
            <a:xfrm>
              <a:off x="6527800" y="5072063"/>
              <a:ext cx="512763" cy="115888"/>
            </a:xfrm>
            <a:custGeom>
              <a:avLst/>
              <a:gdLst>
                <a:gd name="T0" fmla="*/ 197 w 215"/>
                <a:gd name="T1" fmla="*/ 39 h 50"/>
                <a:gd name="T2" fmla="*/ 164 w 215"/>
                <a:gd name="T3" fmla="*/ 31 h 50"/>
                <a:gd name="T4" fmla="*/ 135 w 215"/>
                <a:gd name="T5" fmla="*/ 8 h 50"/>
                <a:gd name="T6" fmla="*/ 115 w 215"/>
                <a:gd name="T7" fmla="*/ 21 h 50"/>
                <a:gd name="T8" fmla="*/ 39 w 215"/>
                <a:gd name="T9" fmla="*/ 7 h 50"/>
                <a:gd name="T10" fmla="*/ 2 w 215"/>
                <a:gd name="T11" fmla="*/ 9 h 50"/>
                <a:gd name="T12" fmla="*/ 29 w 215"/>
                <a:gd name="T13" fmla="*/ 25 h 50"/>
                <a:gd name="T14" fmla="*/ 66 w 215"/>
                <a:gd name="T15" fmla="*/ 40 h 50"/>
                <a:gd name="T16" fmla="*/ 123 w 215"/>
                <a:gd name="T17" fmla="*/ 37 h 50"/>
                <a:gd name="T18" fmla="*/ 161 w 215"/>
                <a:gd name="T19" fmla="*/ 41 h 50"/>
                <a:gd name="T20" fmla="*/ 203 w 215"/>
                <a:gd name="T21" fmla="*/ 48 h 50"/>
                <a:gd name="T22" fmla="*/ 197 w 215"/>
                <a:gd name="T2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50">
                  <a:moveTo>
                    <a:pt x="197" y="39"/>
                  </a:moveTo>
                  <a:cubicBezTo>
                    <a:pt x="189" y="39"/>
                    <a:pt x="173" y="38"/>
                    <a:pt x="164" y="31"/>
                  </a:cubicBezTo>
                  <a:cubicBezTo>
                    <a:pt x="154" y="25"/>
                    <a:pt x="153" y="8"/>
                    <a:pt x="135" y="8"/>
                  </a:cubicBezTo>
                  <a:cubicBezTo>
                    <a:pt x="117" y="8"/>
                    <a:pt x="135" y="22"/>
                    <a:pt x="115" y="21"/>
                  </a:cubicBezTo>
                  <a:cubicBezTo>
                    <a:pt x="95" y="21"/>
                    <a:pt x="64" y="15"/>
                    <a:pt x="39" y="7"/>
                  </a:cubicBezTo>
                  <a:cubicBezTo>
                    <a:pt x="14" y="0"/>
                    <a:pt x="3" y="5"/>
                    <a:pt x="2" y="9"/>
                  </a:cubicBezTo>
                  <a:cubicBezTo>
                    <a:pt x="0" y="14"/>
                    <a:pt x="10" y="22"/>
                    <a:pt x="29" y="25"/>
                  </a:cubicBezTo>
                  <a:cubicBezTo>
                    <a:pt x="47" y="28"/>
                    <a:pt x="46" y="30"/>
                    <a:pt x="66" y="40"/>
                  </a:cubicBezTo>
                  <a:cubicBezTo>
                    <a:pt x="85" y="50"/>
                    <a:pt x="99" y="30"/>
                    <a:pt x="123" y="37"/>
                  </a:cubicBezTo>
                  <a:cubicBezTo>
                    <a:pt x="145" y="45"/>
                    <a:pt x="156" y="41"/>
                    <a:pt x="161" y="41"/>
                  </a:cubicBezTo>
                  <a:cubicBezTo>
                    <a:pt x="165" y="40"/>
                    <a:pt x="190" y="48"/>
                    <a:pt x="203" y="48"/>
                  </a:cubicBezTo>
                  <a:cubicBezTo>
                    <a:pt x="215" y="49"/>
                    <a:pt x="205" y="40"/>
                    <a:pt x="19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5" name="Freeform 24"/>
            <p:cNvSpPr/>
            <p:nvPr/>
          </p:nvSpPr>
          <p:spPr bwMode="auto">
            <a:xfrm>
              <a:off x="6338888" y="4541838"/>
              <a:ext cx="920750" cy="611188"/>
            </a:xfrm>
            <a:custGeom>
              <a:avLst/>
              <a:gdLst>
                <a:gd name="T0" fmla="*/ 355 w 386"/>
                <a:gd name="T1" fmla="*/ 224 h 263"/>
                <a:gd name="T2" fmla="*/ 337 w 386"/>
                <a:gd name="T3" fmla="*/ 217 h 263"/>
                <a:gd name="T4" fmla="*/ 306 w 386"/>
                <a:gd name="T5" fmla="*/ 182 h 263"/>
                <a:gd name="T6" fmla="*/ 252 w 386"/>
                <a:gd name="T7" fmla="*/ 136 h 263"/>
                <a:gd name="T8" fmla="*/ 219 w 386"/>
                <a:gd name="T9" fmla="*/ 122 h 263"/>
                <a:gd name="T10" fmla="*/ 193 w 386"/>
                <a:gd name="T11" fmla="*/ 104 h 263"/>
                <a:gd name="T12" fmla="*/ 194 w 386"/>
                <a:gd name="T13" fmla="*/ 80 h 263"/>
                <a:gd name="T14" fmla="*/ 223 w 386"/>
                <a:gd name="T15" fmla="*/ 87 h 263"/>
                <a:gd name="T16" fmla="*/ 208 w 386"/>
                <a:gd name="T17" fmla="*/ 68 h 263"/>
                <a:gd name="T18" fmla="*/ 180 w 386"/>
                <a:gd name="T19" fmla="*/ 70 h 263"/>
                <a:gd name="T20" fmla="*/ 160 w 386"/>
                <a:gd name="T21" fmla="*/ 82 h 263"/>
                <a:gd name="T22" fmla="*/ 142 w 386"/>
                <a:gd name="T23" fmla="*/ 67 h 263"/>
                <a:gd name="T24" fmla="*/ 151 w 386"/>
                <a:gd name="T25" fmla="*/ 30 h 263"/>
                <a:gd name="T26" fmla="*/ 138 w 386"/>
                <a:gd name="T27" fmla="*/ 29 h 263"/>
                <a:gd name="T28" fmla="*/ 127 w 386"/>
                <a:gd name="T29" fmla="*/ 44 h 263"/>
                <a:gd name="T30" fmla="*/ 112 w 386"/>
                <a:gd name="T31" fmla="*/ 14 h 263"/>
                <a:gd name="T32" fmla="*/ 78 w 386"/>
                <a:gd name="T33" fmla="*/ 4 h 263"/>
                <a:gd name="T34" fmla="*/ 80 w 386"/>
                <a:gd name="T35" fmla="*/ 20 h 263"/>
                <a:gd name="T36" fmla="*/ 90 w 386"/>
                <a:gd name="T37" fmla="*/ 32 h 263"/>
                <a:gd name="T38" fmla="*/ 69 w 386"/>
                <a:gd name="T39" fmla="*/ 37 h 263"/>
                <a:gd name="T40" fmla="*/ 64 w 386"/>
                <a:gd name="T41" fmla="*/ 53 h 263"/>
                <a:gd name="T42" fmla="*/ 52 w 386"/>
                <a:gd name="T43" fmla="*/ 55 h 263"/>
                <a:gd name="T44" fmla="*/ 22 w 386"/>
                <a:gd name="T45" fmla="*/ 64 h 263"/>
                <a:gd name="T46" fmla="*/ 32 w 386"/>
                <a:gd name="T47" fmla="*/ 124 h 263"/>
                <a:gd name="T48" fmla="*/ 81 w 386"/>
                <a:gd name="T49" fmla="*/ 159 h 263"/>
                <a:gd name="T50" fmla="*/ 99 w 386"/>
                <a:gd name="T51" fmla="*/ 186 h 263"/>
                <a:gd name="T52" fmla="*/ 124 w 386"/>
                <a:gd name="T53" fmla="*/ 202 h 263"/>
                <a:gd name="T54" fmla="*/ 126 w 386"/>
                <a:gd name="T55" fmla="*/ 193 h 263"/>
                <a:gd name="T56" fmla="*/ 105 w 386"/>
                <a:gd name="T57" fmla="*/ 164 h 263"/>
                <a:gd name="T58" fmla="*/ 67 w 386"/>
                <a:gd name="T59" fmla="*/ 128 h 263"/>
                <a:gd name="T60" fmla="*/ 59 w 386"/>
                <a:gd name="T61" fmla="*/ 88 h 263"/>
                <a:gd name="T62" fmla="*/ 75 w 386"/>
                <a:gd name="T63" fmla="*/ 92 h 263"/>
                <a:gd name="T64" fmla="*/ 97 w 386"/>
                <a:gd name="T65" fmla="*/ 90 h 263"/>
                <a:gd name="T66" fmla="*/ 106 w 386"/>
                <a:gd name="T67" fmla="*/ 98 h 263"/>
                <a:gd name="T68" fmla="*/ 120 w 386"/>
                <a:gd name="T69" fmla="*/ 103 h 263"/>
                <a:gd name="T70" fmla="*/ 126 w 386"/>
                <a:gd name="T71" fmla="*/ 107 h 263"/>
                <a:gd name="T72" fmla="*/ 136 w 386"/>
                <a:gd name="T73" fmla="*/ 108 h 263"/>
                <a:gd name="T74" fmla="*/ 161 w 386"/>
                <a:gd name="T75" fmla="*/ 105 h 263"/>
                <a:gd name="T76" fmla="*/ 194 w 386"/>
                <a:gd name="T77" fmla="*/ 131 h 263"/>
                <a:gd name="T78" fmla="*/ 244 w 386"/>
                <a:gd name="T79" fmla="*/ 187 h 263"/>
                <a:gd name="T80" fmla="*/ 281 w 386"/>
                <a:gd name="T81" fmla="*/ 211 h 263"/>
                <a:gd name="T82" fmla="*/ 266 w 386"/>
                <a:gd name="T83" fmla="*/ 177 h 263"/>
                <a:gd name="T84" fmla="*/ 283 w 386"/>
                <a:gd name="T85" fmla="*/ 181 h 263"/>
                <a:gd name="T86" fmla="*/ 345 w 386"/>
                <a:gd name="T87" fmla="*/ 244 h 263"/>
                <a:gd name="T88" fmla="*/ 380 w 386"/>
                <a:gd name="T89" fmla="*/ 251 h 263"/>
                <a:gd name="T90" fmla="*/ 355 w 386"/>
                <a:gd name="T91" fmla="*/ 2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6" h="263">
                  <a:moveTo>
                    <a:pt x="355" y="224"/>
                  </a:moveTo>
                  <a:cubicBezTo>
                    <a:pt x="347" y="223"/>
                    <a:pt x="344" y="225"/>
                    <a:pt x="337" y="217"/>
                  </a:cubicBezTo>
                  <a:cubicBezTo>
                    <a:pt x="331" y="209"/>
                    <a:pt x="326" y="196"/>
                    <a:pt x="306" y="182"/>
                  </a:cubicBezTo>
                  <a:cubicBezTo>
                    <a:pt x="271" y="162"/>
                    <a:pt x="276" y="139"/>
                    <a:pt x="252" y="136"/>
                  </a:cubicBezTo>
                  <a:cubicBezTo>
                    <a:pt x="229" y="134"/>
                    <a:pt x="237" y="126"/>
                    <a:pt x="219" y="122"/>
                  </a:cubicBezTo>
                  <a:cubicBezTo>
                    <a:pt x="202" y="119"/>
                    <a:pt x="197" y="117"/>
                    <a:pt x="193" y="104"/>
                  </a:cubicBezTo>
                  <a:cubicBezTo>
                    <a:pt x="188" y="90"/>
                    <a:pt x="185" y="77"/>
                    <a:pt x="194" y="80"/>
                  </a:cubicBezTo>
                  <a:cubicBezTo>
                    <a:pt x="202" y="82"/>
                    <a:pt x="208" y="87"/>
                    <a:pt x="223" y="87"/>
                  </a:cubicBezTo>
                  <a:cubicBezTo>
                    <a:pt x="238" y="86"/>
                    <a:pt x="225" y="74"/>
                    <a:pt x="208" y="68"/>
                  </a:cubicBezTo>
                  <a:cubicBezTo>
                    <a:pt x="190" y="61"/>
                    <a:pt x="186" y="62"/>
                    <a:pt x="180" y="70"/>
                  </a:cubicBezTo>
                  <a:cubicBezTo>
                    <a:pt x="175" y="77"/>
                    <a:pt x="175" y="81"/>
                    <a:pt x="160" y="82"/>
                  </a:cubicBezTo>
                  <a:cubicBezTo>
                    <a:pt x="146" y="82"/>
                    <a:pt x="142" y="75"/>
                    <a:pt x="142" y="67"/>
                  </a:cubicBezTo>
                  <a:cubicBezTo>
                    <a:pt x="142" y="59"/>
                    <a:pt x="148" y="41"/>
                    <a:pt x="151" y="30"/>
                  </a:cubicBezTo>
                  <a:cubicBezTo>
                    <a:pt x="153" y="20"/>
                    <a:pt x="141" y="21"/>
                    <a:pt x="138" y="29"/>
                  </a:cubicBezTo>
                  <a:cubicBezTo>
                    <a:pt x="134" y="37"/>
                    <a:pt x="139" y="43"/>
                    <a:pt x="127" y="44"/>
                  </a:cubicBezTo>
                  <a:cubicBezTo>
                    <a:pt x="116" y="45"/>
                    <a:pt x="115" y="28"/>
                    <a:pt x="112" y="14"/>
                  </a:cubicBezTo>
                  <a:cubicBezTo>
                    <a:pt x="108" y="0"/>
                    <a:pt x="98" y="4"/>
                    <a:pt x="78" y="4"/>
                  </a:cubicBezTo>
                  <a:cubicBezTo>
                    <a:pt x="58" y="5"/>
                    <a:pt x="70" y="16"/>
                    <a:pt x="80" y="20"/>
                  </a:cubicBezTo>
                  <a:cubicBezTo>
                    <a:pt x="90" y="24"/>
                    <a:pt x="91" y="24"/>
                    <a:pt x="90" y="32"/>
                  </a:cubicBezTo>
                  <a:cubicBezTo>
                    <a:pt x="89" y="41"/>
                    <a:pt x="83" y="39"/>
                    <a:pt x="69" y="37"/>
                  </a:cubicBezTo>
                  <a:cubicBezTo>
                    <a:pt x="55" y="35"/>
                    <a:pt x="61" y="41"/>
                    <a:pt x="64" y="53"/>
                  </a:cubicBezTo>
                  <a:cubicBezTo>
                    <a:pt x="67" y="65"/>
                    <a:pt x="53" y="63"/>
                    <a:pt x="52" y="55"/>
                  </a:cubicBezTo>
                  <a:cubicBezTo>
                    <a:pt x="50" y="46"/>
                    <a:pt x="44" y="45"/>
                    <a:pt x="22" y="64"/>
                  </a:cubicBezTo>
                  <a:cubicBezTo>
                    <a:pt x="0" y="84"/>
                    <a:pt x="15" y="107"/>
                    <a:pt x="32" y="124"/>
                  </a:cubicBezTo>
                  <a:cubicBezTo>
                    <a:pt x="50" y="142"/>
                    <a:pt x="65" y="156"/>
                    <a:pt x="81" y="159"/>
                  </a:cubicBezTo>
                  <a:cubicBezTo>
                    <a:pt x="97" y="162"/>
                    <a:pt x="90" y="175"/>
                    <a:pt x="99" y="186"/>
                  </a:cubicBezTo>
                  <a:cubicBezTo>
                    <a:pt x="108" y="197"/>
                    <a:pt x="116" y="204"/>
                    <a:pt x="124" y="202"/>
                  </a:cubicBezTo>
                  <a:cubicBezTo>
                    <a:pt x="124" y="202"/>
                    <a:pt x="133" y="198"/>
                    <a:pt x="126" y="193"/>
                  </a:cubicBezTo>
                  <a:cubicBezTo>
                    <a:pt x="120" y="188"/>
                    <a:pt x="113" y="180"/>
                    <a:pt x="105" y="164"/>
                  </a:cubicBezTo>
                  <a:cubicBezTo>
                    <a:pt x="97" y="147"/>
                    <a:pt x="79" y="135"/>
                    <a:pt x="67" y="128"/>
                  </a:cubicBezTo>
                  <a:cubicBezTo>
                    <a:pt x="54" y="122"/>
                    <a:pt x="53" y="100"/>
                    <a:pt x="59" y="88"/>
                  </a:cubicBezTo>
                  <a:cubicBezTo>
                    <a:pt x="65" y="77"/>
                    <a:pt x="71" y="86"/>
                    <a:pt x="75" y="92"/>
                  </a:cubicBezTo>
                  <a:cubicBezTo>
                    <a:pt x="80" y="98"/>
                    <a:pt x="96" y="99"/>
                    <a:pt x="97" y="90"/>
                  </a:cubicBezTo>
                  <a:cubicBezTo>
                    <a:pt x="99" y="80"/>
                    <a:pt x="106" y="86"/>
                    <a:pt x="106" y="98"/>
                  </a:cubicBezTo>
                  <a:cubicBezTo>
                    <a:pt x="107" y="111"/>
                    <a:pt x="118" y="109"/>
                    <a:pt x="120" y="103"/>
                  </a:cubicBezTo>
                  <a:cubicBezTo>
                    <a:pt x="122" y="96"/>
                    <a:pt x="128" y="94"/>
                    <a:pt x="126" y="107"/>
                  </a:cubicBezTo>
                  <a:cubicBezTo>
                    <a:pt x="125" y="120"/>
                    <a:pt x="133" y="117"/>
                    <a:pt x="136" y="108"/>
                  </a:cubicBezTo>
                  <a:cubicBezTo>
                    <a:pt x="139" y="99"/>
                    <a:pt x="145" y="100"/>
                    <a:pt x="161" y="105"/>
                  </a:cubicBezTo>
                  <a:cubicBezTo>
                    <a:pt x="177" y="110"/>
                    <a:pt x="183" y="122"/>
                    <a:pt x="194" y="131"/>
                  </a:cubicBezTo>
                  <a:cubicBezTo>
                    <a:pt x="206" y="141"/>
                    <a:pt x="225" y="169"/>
                    <a:pt x="244" y="187"/>
                  </a:cubicBezTo>
                  <a:cubicBezTo>
                    <a:pt x="262" y="206"/>
                    <a:pt x="272" y="218"/>
                    <a:pt x="281" y="211"/>
                  </a:cubicBezTo>
                  <a:cubicBezTo>
                    <a:pt x="291" y="204"/>
                    <a:pt x="281" y="194"/>
                    <a:pt x="266" y="177"/>
                  </a:cubicBezTo>
                  <a:cubicBezTo>
                    <a:pt x="252" y="161"/>
                    <a:pt x="265" y="166"/>
                    <a:pt x="283" y="181"/>
                  </a:cubicBezTo>
                  <a:cubicBezTo>
                    <a:pt x="300" y="195"/>
                    <a:pt x="330" y="235"/>
                    <a:pt x="345" y="244"/>
                  </a:cubicBezTo>
                  <a:cubicBezTo>
                    <a:pt x="360" y="253"/>
                    <a:pt x="374" y="263"/>
                    <a:pt x="380" y="251"/>
                  </a:cubicBezTo>
                  <a:cubicBezTo>
                    <a:pt x="386" y="239"/>
                    <a:pt x="362" y="226"/>
                    <a:pt x="355" y="2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6" name="Freeform 25"/>
            <p:cNvSpPr/>
            <p:nvPr/>
          </p:nvSpPr>
          <p:spPr bwMode="auto">
            <a:xfrm>
              <a:off x="6880225" y="4538663"/>
              <a:ext cx="536575" cy="177800"/>
            </a:xfrm>
            <a:custGeom>
              <a:avLst/>
              <a:gdLst>
                <a:gd name="T0" fmla="*/ 182 w 225"/>
                <a:gd name="T1" fmla="*/ 14 h 77"/>
                <a:gd name="T2" fmla="*/ 147 w 225"/>
                <a:gd name="T3" fmla="*/ 6 h 77"/>
                <a:gd name="T4" fmla="*/ 122 w 225"/>
                <a:gd name="T5" fmla="*/ 22 h 77"/>
                <a:gd name="T6" fmla="*/ 78 w 225"/>
                <a:gd name="T7" fmla="*/ 44 h 77"/>
                <a:gd name="T8" fmla="*/ 18 w 225"/>
                <a:gd name="T9" fmla="*/ 60 h 77"/>
                <a:gd name="T10" fmla="*/ 9 w 225"/>
                <a:gd name="T11" fmla="*/ 77 h 77"/>
                <a:gd name="T12" fmla="*/ 35 w 225"/>
                <a:gd name="T13" fmla="*/ 70 h 77"/>
                <a:gd name="T14" fmla="*/ 72 w 225"/>
                <a:gd name="T15" fmla="*/ 69 h 77"/>
                <a:gd name="T16" fmla="*/ 98 w 225"/>
                <a:gd name="T17" fmla="*/ 57 h 77"/>
                <a:gd name="T18" fmla="*/ 115 w 225"/>
                <a:gd name="T19" fmla="*/ 42 h 77"/>
                <a:gd name="T20" fmla="*/ 139 w 225"/>
                <a:gd name="T21" fmla="*/ 40 h 77"/>
                <a:gd name="T22" fmla="*/ 158 w 225"/>
                <a:gd name="T23" fmla="*/ 39 h 77"/>
                <a:gd name="T24" fmla="*/ 179 w 225"/>
                <a:gd name="T25" fmla="*/ 25 h 77"/>
                <a:gd name="T26" fmla="*/ 212 w 225"/>
                <a:gd name="T27" fmla="*/ 27 h 77"/>
                <a:gd name="T28" fmla="*/ 210 w 225"/>
                <a:gd name="T29" fmla="*/ 2 h 77"/>
                <a:gd name="T30" fmla="*/ 182 w 225"/>
                <a:gd name="T31"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77">
                  <a:moveTo>
                    <a:pt x="182" y="14"/>
                  </a:moveTo>
                  <a:cubicBezTo>
                    <a:pt x="165" y="17"/>
                    <a:pt x="167" y="6"/>
                    <a:pt x="147" y="6"/>
                  </a:cubicBezTo>
                  <a:cubicBezTo>
                    <a:pt x="127" y="6"/>
                    <a:pt x="132" y="12"/>
                    <a:pt x="122" y="22"/>
                  </a:cubicBezTo>
                  <a:cubicBezTo>
                    <a:pt x="113" y="32"/>
                    <a:pt x="91" y="42"/>
                    <a:pt x="78" y="44"/>
                  </a:cubicBezTo>
                  <a:cubicBezTo>
                    <a:pt x="66" y="45"/>
                    <a:pt x="35" y="49"/>
                    <a:pt x="18" y="60"/>
                  </a:cubicBezTo>
                  <a:cubicBezTo>
                    <a:pt x="0" y="72"/>
                    <a:pt x="9" y="77"/>
                    <a:pt x="9" y="77"/>
                  </a:cubicBezTo>
                  <a:cubicBezTo>
                    <a:pt x="9" y="77"/>
                    <a:pt x="22" y="76"/>
                    <a:pt x="35" y="70"/>
                  </a:cubicBezTo>
                  <a:cubicBezTo>
                    <a:pt x="48" y="64"/>
                    <a:pt x="59" y="64"/>
                    <a:pt x="72" y="69"/>
                  </a:cubicBezTo>
                  <a:cubicBezTo>
                    <a:pt x="86" y="74"/>
                    <a:pt x="97" y="65"/>
                    <a:pt x="98" y="57"/>
                  </a:cubicBezTo>
                  <a:cubicBezTo>
                    <a:pt x="99" y="49"/>
                    <a:pt x="104" y="54"/>
                    <a:pt x="115" y="42"/>
                  </a:cubicBezTo>
                  <a:cubicBezTo>
                    <a:pt x="126" y="30"/>
                    <a:pt x="133" y="30"/>
                    <a:pt x="139" y="40"/>
                  </a:cubicBezTo>
                  <a:cubicBezTo>
                    <a:pt x="146" y="50"/>
                    <a:pt x="157" y="51"/>
                    <a:pt x="158" y="39"/>
                  </a:cubicBezTo>
                  <a:cubicBezTo>
                    <a:pt x="159" y="26"/>
                    <a:pt x="164" y="26"/>
                    <a:pt x="179" y="25"/>
                  </a:cubicBezTo>
                  <a:cubicBezTo>
                    <a:pt x="195" y="25"/>
                    <a:pt x="199" y="28"/>
                    <a:pt x="212" y="27"/>
                  </a:cubicBezTo>
                  <a:cubicBezTo>
                    <a:pt x="225" y="26"/>
                    <a:pt x="224" y="4"/>
                    <a:pt x="210" y="2"/>
                  </a:cubicBezTo>
                  <a:cubicBezTo>
                    <a:pt x="197" y="0"/>
                    <a:pt x="199" y="12"/>
                    <a:pt x="18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7" name="Freeform 26"/>
            <p:cNvSpPr/>
            <p:nvPr/>
          </p:nvSpPr>
          <p:spPr bwMode="auto">
            <a:xfrm>
              <a:off x="7413625" y="4579938"/>
              <a:ext cx="339725" cy="203200"/>
            </a:xfrm>
            <a:custGeom>
              <a:avLst/>
              <a:gdLst>
                <a:gd name="T0" fmla="*/ 86 w 142"/>
                <a:gd name="T1" fmla="*/ 30 h 88"/>
                <a:gd name="T2" fmla="*/ 23 w 142"/>
                <a:gd name="T3" fmla="*/ 3 h 88"/>
                <a:gd name="T4" fmla="*/ 6 w 142"/>
                <a:gd name="T5" fmla="*/ 19 h 88"/>
                <a:gd name="T6" fmla="*/ 32 w 142"/>
                <a:gd name="T7" fmla="*/ 38 h 88"/>
                <a:gd name="T8" fmla="*/ 65 w 142"/>
                <a:gd name="T9" fmla="*/ 28 h 88"/>
                <a:gd name="T10" fmla="*/ 100 w 142"/>
                <a:gd name="T11" fmla="*/ 72 h 88"/>
                <a:gd name="T12" fmla="*/ 136 w 142"/>
                <a:gd name="T13" fmla="*/ 76 h 88"/>
                <a:gd name="T14" fmla="*/ 86 w 142"/>
                <a:gd name="T15" fmla="*/ 3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88">
                  <a:moveTo>
                    <a:pt x="86" y="30"/>
                  </a:moveTo>
                  <a:cubicBezTo>
                    <a:pt x="67" y="13"/>
                    <a:pt x="46" y="0"/>
                    <a:pt x="23" y="3"/>
                  </a:cubicBezTo>
                  <a:cubicBezTo>
                    <a:pt x="0" y="5"/>
                    <a:pt x="6" y="19"/>
                    <a:pt x="6" y="19"/>
                  </a:cubicBezTo>
                  <a:cubicBezTo>
                    <a:pt x="10" y="28"/>
                    <a:pt x="13" y="42"/>
                    <a:pt x="32" y="38"/>
                  </a:cubicBezTo>
                  <a:cubicBezTo>
                    <a:pt x="52" y="33"/>
                    <a:pt x="45" y="18"/>
                    <a:pt x="65" y="28"/>
                  </a:cubicBezTo>
                  <a:cubicBezTo>
                    <a:pt x="85" y="38"/>
                    <a:pt x="85" y="59"/>
                    <a:pt x="100" y="72"/>
                  </a:cubicBezTo>
                  <a:cubicBezTo>
                    <a:pt x="115" y="86"/>
                    <a:pt x="142" y="88"/>
                    <a:pt x="136" y="76"/>
                  </a:cubicBezTo>
                  <a:cubicBezTo>
                    <a:pt x="130" y="64"/>
                    <a:pt x="105" y="46"/>
                    <a:pt x="8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8" name="Freeform 27"/>
            <p:cNvSpPr/>
            <p:nvPr/>
          </p:nvSpPr>
          <p:spPr bwMode="auto">
            <a:xfrm>
              <a:off x="7626350" y="4752976"/>
              <a:ext cx="536575" cy="392113"/>
            </a:xfrm>
            <a:custGeom>
              <a:avLst/>
              <a:gdLst>
                <a:gd name="T0" fmla="*/ 134 w 225"/>
                <a:gd name="T1" fmla="*/ 80 h 169"/>
                <a:gd name="T2" fmla="*/ 81 w 225"/>
                <a:gd name="T3" fmla="*/ 17 h 169"/>
                <a:gd name="T4" fmla="*/ 48 w 225"/>
                <a:gd name="T5" fmla="*/ 13 h 169"/>
                <a:gd name="T6" fmla="*/ 36 w 225"/>
                <a:gd name="T7" fmla="*/ 38 h 169"/>
                <a:gd name="T8" fmla="*/ 17 w 225"/>
                <a:gd name="T9" fmla="*/ 51 h 169"/>
                <a:gd name="T10" fmla="*/ 29 w 225"/>
                <a:gd name="T11" fmla="*/ 71 h 169"/>
                <a:gd name="T12" fmla="*/ 94 w 225"/>
                <a:gd name="T13" fmla="*/ 68 h 169"/>
                <a:gd name="T14" fmla="*/ 225 w 225"/>
                <a:gd name="T15" fmla="*/ 169 h 169"/>
                <a:gd name="T16" fmla="*/ 225 w 225"/>
                <a:gd name="T17" fmla="*/ 150 h 169"/>
                <a:gd name="T18" fmla="*/ 134 w 225"/>
                <a:gd name="T19" fmla="*/ 8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169">
                  <a:moveTo>
                    <a:pt x="134" y="80"/>
                  </a:moveTo>
                  <a:cubicBezTo>
                    <a:pt x="116" y="58"/>
                    <a:pt x="97" y="34"/>
                    <a:pt x="81" y="17"/>
                  </a:cubicBezTo>
                  <a:cubicBezTo>
                    <a:pt x="64" y="0"/>
                    <a:pt x="48" y="1"/>
                    <a:pt x="48" y="13"/>
                  </a:cubicBezTo>
                  <a:cubicBezTo>
                    <a:pt x="48" y="25"/>
                    <a:pt x="48" y="32"/>
                    <a:pt x="36" y="38"/>
                  </a:cubicBezTo>
                  <a:cubicBezTo>
                    <a:pt x="24" y="44"/>
                    <a:pt x="17" y="51"/>
                    <a:pt x="17" y="51"/>
                  </a:cubicBezTo>
                  <a:cubicBezTo>
                    <a:pt x="11" y="57"/>
                    <a:pt x="0" y="80"/>
                    <a:pt x="29" y="71"/>
                  </a:cubicBezTo>
                  <a:cubicBezTo>
                    <a:pt x="57" y="63"/>
                    <a:pt x="74" y="49"/>
                    <a:pt x="94" y="68"/>
                  </a:cubicBezTo>
                  <a:cubicBezTo>
                    <a:pt x="114" y="88"/>
                    <a:pt x="218" y="169"/>
                    <a:pt x="225" y="169"/>
                  </a:cubicBezTo>
                  <a:cubicBezTo>
                    <a:pt x="225" y="150"/>
                    <a:pt x="225" y="150"/>
                    <a:pt x="225" y="150"/>
                  </a:cubicBezTo>
                  <a:cubicBezTo>
                    <a:pt x="225" y="150"/>
                    <a:pt x="153" y="103"/>
                    <a:pt x="13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9" name="Freeform 28"/>
            <p:cNvSpPr/>
            <p:nvPr/>
          </p:nvSpPr>
          <p:spPr bwMode="auto">
            <a:xfrm>
              <a:off x="7116763" y="4672013"/>
              <a:ext cx="771525" cy="490538"/>
            </a:xfrm>
            <a:custGeom>
              <a:avLst/>
              <a:gdLst>
                <a:gd name="T0" fmla="*/ 311 w 324"/>
                <a:gd name="T1" fmla="*/ 186 h 211"/>
                <a:gd name="T2" fmla="*/ 270 w 324"/>
                <a:gd name="T3" fmla="*/ 154 h 211"/>
                <a:gd name="T4" fmla="*/ 245 w 324"/>
                <a:gd name="T5" fmla="*/ 131 h 211"/>
                <a:gd name="T6" fmla="*/ 205 w 324"/>
                <a:gd name="T7" fmla="*/ 116 h 211"/>
                <a:gd name="T8" fmla="*/ 190 w 324"/>
                <a:gd name="T9" fmla="*/ 92 h 211"/>
                <a:gd name="T10" fmla="*/ 201 w 324"/>
                <a:gd name="T11" fmla="*/ 77 h 211"/>
                <a:gd name="T12" fmla="*/ 220 w 324"/>
                <a:gd name="T13" fmla="*/ 72 h 211"/>
                <a:gd name="T14" fmla="*/ 184 w 324"/>
                <a:gd name="T15" fmla="*/ 57 h 211"/>
                <a:gd name="T16" fmla="*/ 173 w 324"/>
                <a:gd name="T17" fmla="*/ 71 h 211"/>
                <a:gd name="T18" fmla="*/ 142 w 324"/>
                <a:gd name="T19" fmla="*/ 75 h 211"/>
                <a:gd name="T20" fmla="*/ 137 w 324"/>
                <a:gd name="T21" fmla="*/ 40 h 211"/>
                <a:gd name="T22" fmla="*/ 151 w 324"/>
                <a:gd name="T23" fmla="*/ 43 h 211"/>
                <a:gd name="T24" fmla="*/ 144 w 324"/>
                <a:gd name="T25" fmla="*/ 26 h 211"/>
                <a:gd name="T26" fmla="*/ 111 w 324"/>
                <a:gd name="T27" fmla="*/ 17 h 211"/>
                <a:gd name="T28" fmla="*/ 86 w 324"/>
                <a:gd name="T29" fmla="*/ 0 h 211"/>
                <a:gd name="T30" fmla="*/ 68 w 324"/>
                <a:gd name="T31" fmla="*/ 1 h 211"/>
                <a:gd name="T32" fmla="*/ 68 w 324"/>
                <a:gd name="T33" fmla="*/ 13 h 211"/>
                <a:gd name="T34" fmla="*/ 80 w 324"/>
                <a:gd name="T35" fmla="*/ 30 h 211"/>
                <a:gd name="T36" fmla="*/ 59 w 324"/>
                <a:gd name="T37" fmla="*/ 32 h 211"/>
                <a:gd name="T38" fmla="*/ 58 w 324"/>
                <a:gd name="T39" fmla="*/ 45 h 211"/>
                <a:gd name="T40" fmla="*/ 49 w 324"/>
                <a:gd name="T41" fmla="*/ 52 h 211"/>
                <a:gd name="T42" fmla="*/ 37 w 324"/>
                <a:gd name="T43" fmla="*/ 45 h 211"/>
                <a:gd name="T44" fmla="*/ 9 w 324"/>
                <a:gd name="T45" fmla="*/ 66 h 211"/>
                <a:gd name="T46" fmla="*/ 20 w 324"/>
                <a:gd name="T47" fmla="*/ 112 h 211"/>
                <a:gd name="T48" fmla="*/ 76 w 324"/>
                <a:gd name="T49" fmla="*/ 152 h 211"/>
                <a:gd name="T50" fmla="*/ 90 w 324"/>
                <a:gd name="T51" fmla="*/ 172 h 211"/>
                <a:gd name="T52" fmla="*/ 114 w 324"/>
                <a:gd name="T53" fmla="*/ 199 h 211"/>
                <a:gd name="T54" fmla="*/ 115 w 324"/>
                <a:gd name="T55" fmla="*/ 182 h 211"/>
                <a:gd name="T56" fmla="*/ 83 w 324"/>
                <a:gd name="T57" fmla="*/ 138 h 211"/>
                <a:gd name="T58" fmla="*/ 52 w 324"/>
                <a:gd name="T59" fmla="*/ 114 h 211"/>
                <a:gd name="T60" fmla="*/ 61 w 324"/>
                <a:gd name="T61" fmla="*/ 77 h 211"/>
                <a:gd name="T62" fmla="*/ 67 w 324"/>
                <a:gd name="T63" fmla="*/ 87 h 211"/>
                <a:gd name="T64" fmla="*/ 89 w 324"/>
                <a:gd name="T65" fmla="*/ 87 h 211"/>
                <a:gd name="T66" fmla="*/ 100 w 324"/>
                <a:gd name="T67" fmla="*/ 86 h 211"/>
                <a:gd name="T68" fmla="*/ 113 w 324"/>
                <a:gd name="T69" fmla="*/ 100 h 211"/>
                <a:gd name="T70" fmla="*/ 123 w 324"/>
                <a:gd name="T71" fmla="*/ 101 h 211"/>
                <a:gd name="T72" fmla="*/ 131 w 324"/>
                <a:gd name="T73" fmla="*/ 106 h 211"/>
                <a:gd name="T74" fmla="*/ 162 w 324"/>
                <a:gd name="T75" fmla="*/ 107 h 211"/>
                <a:gd name="T76" fmla="*/ 226 w 324"/>
                <a:gd name="T77" fmla="*/ 169 h 211"/>
                <a:gd name="T78" fmla="*/ 270 w 324"/>
                <a:gd name="T79" fmla="*/ 209 h 211"/>
                <a:gd name="T80" fmla="*/ 273 w 324"/>
                <a:gd name="T81" fmla="*/ 185 h 211"/>
                <a:gd name="T82" fmla="*/ 252 w 324"/>
                <a:gd name="T83" fmla="*/ 162 h 211"/>
                <a:gd name="T84" fmla="*/ 270 w 324"/>
                <a:gd name="T85" fmla="*/ 170 h 211"/>
                <a:gd name="T86" fmla="*/ 315 w 324"/>
                <a:gd name="T87" fmla="*/ 207 h 211"/>
                <a:gd name="T88" fmla="*/ 311 w 324"/>
                <a:gd name="T89" fmla="*/ 18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4" h="211">
                  <a:moveTo>
                    <a:pt x="311" y="186"/>
                  </a:moveTo>
                  <a:cubicBezTo>
                    <a:pt x="301" y="180"/>
                    <a:pt x="276" y="166"/>
                    <a:pt x="270" y="154"/>
                  </a:cubicBezTo>
                  <a:cubicBezTo>
                    <a:pt x="264" y="143"/>
                    <a:pt x="262" y="135"/>
                    <a:pt x="245" y="131"/>
                  </a:cubicBezTo>
                  <a:cubicBezTo>
                    <a:pt x="228" y="127"/>
                    <a:pt x="219" y="117"/>
                    <a:pt x="205" y="116"/>
                  </a:cubicBezTo>
                  <a:cubicBezTo>
                    <a:pt x="192" y="116"/>
                    <a:pt x="190" y="103"/>
                    <a:pt x="190" y="92"/>
                  </a:cubicBezTo>
                  <a:cubicBezTo>
                    <a:pt x="190" y="82"/>
                    <a:pt x="186" y="70"/>
                    <a:pt x="201" y="77"/>
                  </a:cubicBezTo>
                  <a:cubicBezTo>
                    <a:pt x="216" y="84"/>
                    <a:pt x="229" y="82"/>
                    <a:pt x="220" y="72"/>
                  </a:cubicBezTo>
                  <a:cubicBezTo>
                    <a:pt x="212" y="61"/>
                    <a:pt x="192" y="57"/>
                    <a:pt x="184" y="57"/>
                  </a:cubicBezTo>
                  <a:cubicBezTo>
                    <a:pt x="175" y="57"/>
                    <a:pt x="175" y="65"/>
                    <a:pt x="173" y="71"/>
                  </a:cubicBezTo>
                  <a:cubicBezTo>
                    <a:pt x="172" y="77"/>
                    <a:pt x="155" y="77"/>
                    <a:pt x="142" y="75"/>
                  </a:cubicBezTo>
                  <a:cubicBezTo>
                    <a:pt x="130" y="72"/>
                    <a:pt x="135" y="45"/>
                    <a:pt x="137" y="40"/>
                  </a:cubicBezTo>
                  <a:cubicBezTo>
                    <a:pt x="139" y="34"/>
                    <a:pt x="142" y="51"/>
                    <a:pt x="151" y="43"/>
                  </a:cubicBezTo>
                  <a:cubicBezTo>
                    <a:pt x="160" y="36"/>
                    <a:pt x="157" y="28"/>
                    <a:pt x="144" y="26"/>
                  </a:cubicBezTo>
                  <a:cubicBezTo>
                    <a:pt x="132" y="25"/>
                    <a:pt x="114" y="33"/>
                    <a:pt x="111" y="17"/>
                  </a:cubicBezTo>
                  <a:cubicBezTo>
                    <a:pt x="107" y="0"/>
                    <a:pt x="99" y="1"/>
                    <a:pt x="86" y="0"/>
                  </a:cubicBezTo>
                  <a:cubicBezTo>
                    <a:pt x="73" y="0"/>
                    <a:pt x="68" y="1"/>
                    <a:pt x="68" y="1"/>
                  </a:cubicBezTo>
                  <a:cubicBezTo>
                    <a:pt x="68" y="1"/>
                    <a:pt x="58" y="12"/>
                    <a:pt x="68" y="13"/>
                  </a:cubicBezTo>
                  <a:cubicBezTo>
                    <a:pt x="79" y="14"/>
                    <a:pt x="92" y="26"/>
                    <a:pt x="80" y="30"/>
                  </a:cubicBezTo>
                  <a:cubicBezTo>
                    <a:pt x="69" y="34"/>
                    <a:pt x="64" y="32"/>
                    <a:pt x="59" y="32"/>
                  </a:cubicBezTo>
                  <a:cubicBezTo>
                    <a:pt x="54" y="32"/>
                    <a:pt x="53" y="38"/>
                    <a:pt x="58" y="45"/>
                  </a:cubicBezTo>
                  <a:cubicBezTo>
                    <a:pt x="62" y="51"/>
                    <a:pt x="56" y="54"/>
                    <a:pt x="49" y="52"/>
                  </a:cubicBezTo>
                  <a:cubicBezTo>
                    <a:pt x="42" y="50"/>
                    <a:pt x="46" y="43"/>
                    <a:pt x="37" y="45"/>
                  </a:cubicBezTo>
                  <a:cubicBezTo>
                    <a:pt x="27" y="47"/>
                    <a:pt x="19" y="50"/>
                    <a:pt x="9" y="66"/>
                  </a:cubicBezTo>
                  <a:cubicBezTo>
                    <a:pt x="0" y="82"/>
                    <a:pt x="2" y="94"/>
                    <a:pt x="20" y="112"/>
                  </a:cubicBezTo>
                  <a:cubicBezTo>
                    <a:pt x="37" y="130"/>
                    <a:pt x="63" y="150"/>
                    <a:pt x="76" y="152"/>
                  </a:cubicBezTo>
                  <a:cubicBezTo>
                    <a:pt x="89" y="155"/>
                    <a:pt x="90" y="162"/>
                    <a:pt x="90" y="172"/>
                  </a:cubicBezTo>
                  <a:cubicBezTo>
                    <a:pt x="91" y="182"/>
                    <a:pt x="102" y="197"/>
                    <a:pt x="114" y="199"/>
                  </a:cubicBezTo>
                  <a:cubicBezTo>
                    <a:pt x="126" y="202"/>
                    <a:pt x="127" y="195"/>
                    <a:pt x="115" y="182"/>
                  </a:cubicBezTo>
                  <a:cubicBezTo>
                    <a:pt x="103" y="169"/>
                    <a:pt x="96" y="153"/>
                    <a:pt x="83" y="138"/>
                  </a:cubicBezTo>
                  <a:cubicBezTo>
                    <a:pt x="69" y="124"/>
                    <a:pt x="54" y="134"/>
                    <a:pt x="52" y="114"/>
                  </a:cubicBezTo>
                  <a:cubicBezTo>
                    <a:pt x="51" y="94"/>
                    <a:pt x="52" y="80"/>
                    <a:pt x="61" y="77"/>
                  </a:cubicBezTo>
                  <a:cubicBezTo>
                    <a:pt x="70" y="73"/>
                    <a:pt x="67" y="80"/>
                    <a:pt x="67" y="87"/>
                  </a:cubicBezTo>
                  <a:cubicBezTo>
                    <a:pt x="67" y="94"/>
                    <a:pt x="82" y="96"/>
                    <a:pt x="89" y="87"/>
                  </a:cubicBezTo>
                  <a:cubicBezTo>
                    <a:pt x="96" y="77"/>
                    <a:pt x="102" y="71"/>
                    <a:pt x="100" y="86"/>
                  </a:cubicBezTo>
                  <a:cubicBezTo>
                    <a:pt x="98" y="100"/>
                    <a:pt x="107" y="104"/>
                    <a:pt x="113" y="100"/>
                  </a:cubicBezTo>
                  <a:cubicBezTo>
                    <a:pt x="119" y="96"/>
                    <a:pt x="128" y="91"/>
                    <a:pt x="123" y="101"/>
                  </a:cubicBezTo>
                  <a:cubicBezTo>
                    <a:pt x="118" y="112"/>
                    <a:pt x="124" y="115"/>
                    <a:pt x="131" y="106"/>
                  </a:cubicBezTo>
                  <a:cubicBezTo>
                    <a:pt x="138" y="98"/>
                    <a:pt x="145" y="98"/>
                    <a:pt x="162" y="107"/>
                  </a:cubicBezTo>
                  <a:cubicBezTo>
                    <a:pt x="179" y="117"/>
                    <a:pt x="204" y="150"/>
                    <a:pt x="226" y="169"/>
                  </a:cubicBezTo>
                  <a:cubicBezTo>
                    <a:pt x="247" y="189"/>
                    <a:pt x="257" y="211"/>
                    <a:pt x="270" y="209"/>
                  </a:cubicBezTo>
                  <a:cubicBezTo>
                    <a:pt x="282" y="207"/>
                    <a:pt x="284" y="193"/>
                    <a:pt x="273" y="185"/>
                  </a:cubicBezTo>
                  <a:cubicBezTo>
                    <a:pt x="261" y="176"/>
                    <a:pt x="254" y="163"/>
                    <a:pt x="252" y="162"/>
                  </a:cubicBezTo>
                  <a:cubicBezTo>
                    <a:pt x="251" y="160"/>
                    <a:pt x="249" y="150"/>
                    <a:pt x="270" y="170"/>
                  </a:cubicBezTo>
                  <a:cubicBezTo>
                    <a:pt x="292" y="191"/>
                    <a:pt x="305" y="209"/>
                    <a:pt x="315" y="207"/>
                  </a:cubicBezTo>
                  <a:cubicBezTo>
                    <a:pt x="324" y="205"/>
                    <a:pt x="320" y="193"/>
                    <a:pt x="311" y="1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60" name="Freeform 29"/>
            <p:cNvSpPr/>
            <p:nvPr/>
          </p:nvSpPr>
          <p:spPr bwMode="auto">
            <a:xfrm>
              <a:off x="7356475" y="4991101"/>
              <a:ext cx="214313" cy="176213"/>
            </a:xfrm>
            <a:custGeom>
              <a:avLst/>
              <a:gdLst>
                <a:gd name="T0" fmla="*/ 38 w 90"/>
                <a:gd name="T1" fmla="*/ 25 h 76"/>
                <a:gd name="T2" fmla="*/ 6 w 90"/>
                <a:gd name="T3" fmla="*/ 6 h 76"/>
                <a:gd name="T4" fmla="*/ 18 w 90"/>
                <a:gd name="T5" fmla="*/ 38 h 76"/>
                <a:gd name="T6" fmla="*/ 57 w 90"/>
                <a:gd name="T7" fmla="*/ 76 h 76"/>
                <a:gd name="T8" fmla="*/ 90 w 90"/>
                <a:gd name="T9" fmla="*/ 76 h 76"/>
                <a:gd name="T10" fmla="*/ 38 w 90"/>
                <a:gd name="T11" fmla="*/ 25 h 76"/>
              </a:gdLst>
              <a:ahLst/>
              <a:cxnLst>
                <a:cxn ang="0">
                  <a:pos x="T0" y="T1"/>
                </a:cxn>
                <a:cxn ang="0">
                  <a:pos x="T2" y="T3"/>
                </a:cxn>
                <a:cxn ang="0">
                  <a:pos x="T4" y="T5"/>
                </a:cxn>
                <a:cxn ang="0">
                  <a:pos x="T6" y="T7"/>
                </a:cxn>
                <a:cxn ang="0">
                  <a:pos x="T8" y="T9"/>
                </a:cxn>
                <a:cxn ang="0">
                  <a:pos x="T10" y="T11"/>
                </a:cxn>
              </a:cxnLst>
              <a:rect l="0" t="0" r="r" b="b"/>
              <a:pathLst>
                <a:path w="90" h="76">
                  <a:moveTo>
                    <a:pt x="38" y="25"/>
                  </a:moveTo>
                  <a:cubicBezTo>
                    <a:pt x="24" y="5"/>
                    <a:pt x="12" y="0"/>
                    <a:pt x="6" y="6"/>
                  </a:cubicBezTo>
                  <a:cubicBezTo>
                    <a:pt x="4" y="8"/>
                    <a:pt x="0" y="17"/>
                    <a:pt x="18" y="38"/>
                  </a:cubicBezTo>
                  <a:cubicBezTo>
                    <a:pt x="36" y="59"/>
                    <a:pt x="57" y="76"/>
                    <a:pt x="57" y="76"/>
                  </a:cubicBezTo>
                  <a:cubicBezTo>
                    <a:pt x="90" y="76"/>
                    <a:pt x="90" y="76"/>
                    <a:pt x="90" y="76"/>
                  </a:cubicBezTo>
                  <a:cubicBezTo>
                    <a:pt x="90" y="76"/>
                    <a:pt x="52" y="44"/>
                    <a:pt x="3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61" name="Freeform 30"/>
            <p:cNvSpPr/>
            <p:nvPr/>
          </p:nvSpPr>
          <p:spPr bwMode="auto">
            <a:xfrm>
              <a:off x="7705725" y="4410076"/>
              <a:ext cx="457200" cy="280988"/>
            </a:xfrm>
            <a:custGeom>
              <a:avLst/>
              <a:gdLst>
                <a:gd name="T0" fmla="*/ 153 w 192"/>
                <a:gd name="T1" fmla="*/ 92 h 121"/>
                <a:gd name="T2" fmla="*/ 184 w 192"/>
                <a:gd name="T3" fmla="*/ 116 h 121"/>
                <a:gd name="T4" fmla="*/ 178 w 192"/>
                <a:gd name="T5" fmla="*/ 104 h 121"/>
                <a:gd name="T6" fmla="*/ 144 w 192"/>
                <a:gd name="T7" fmla="*/ 77 h 121"/>
                <a:gd name="T8" fmla="*/ 117 w 192"/>
                <a:gd name="T9" fmla="*/ 67 h 121"/>
                <a:gd name="T10" fmla="*/ 118 w 192"/>
                <a:gd name="T11" fmla="*/ 48 h 121"/>
                <a:gd name="T12" fmla="*/ 122 w 192"/>
                <a:gd name="T13" fmla="*/ 37 h 121"/>
                <a:gd name="T14" fmla="*/ 104 w 192"/>
                <a:gd name="T15" fmla="*/ 41 h 121"/>
                <a:gd name="T16" fmla="*/ 83 w 192"/>
                <a:gd name="T17" fmla="*/ 42 h 121"/>
                <a:gd name="T18" fmla="*/ 85 w 192"/>
                <a:gd name="T19" fmla="*/ 26 h 121"/>
                <a:gd name="T20" fmla="*/ 89 w 192"/>
                <a:gd name="T21" fmla="*/ 20 h 121"/>
                <a:gd name="T22" fmla="*/ 81 w 192"/>
                <a:gd name="T23" fmla="*/ 9 h 121"/>
                <a:gd name="T24" fmla="*/ 73 w 192"/>
                <a:gd name="T25" fmla="*/ 18 h 121"/>
                <a:gd name="T26" fmla="*/ 63 w 192"/>
                <a:gd name="T27" fmla="*/ 8 h 121"/>
                <a:gd name="T28" fmla="*/ 46 w 192"/>
                <a:gd name="T29" fmla="*/ 1 h 121"/>
                <a:gd name="T30" fmla="*/ 39 w 192"/>
                <a:gd name="T31" fmla="*/ 5 h 121"/>
                <a:gd name="T32" fmla="*/ 48 w 192"/>
                <a:gd name="T33" fmla="*/ 11 h 121"/>
                <a:gd name="T34" fmla="*/ 45 w 192"/>
                <a:gd name="T35" fmla="*/ 17 h 121"/>
                <a:gd name="T36" fmla="*/ 37 w 192"/>
                <a:gd name="T37" fmla="*/ 28 h 121"/>
                <a:gd name="T38" fmla="*/ 29 w 192"/>
                <a:gd name="T39" fmla="*/ 30 h 121"/>
                <a:gd name="T40" fmla="*/ 7 w 192"/>
                <a:gd name="T41" fmla="*/ 38 h 121"/>
                <a:gd name="T42" fmla="*/ 19 w 192"/>
                <a:gd name="T43" fmla="*/ 71 h 121"/>
                <a:gd name="T44" fmla="*/ 43 w 192"/>
                <a:gd name="T45" fmla="*/ 88 h 121"/>
                <a:gd name="T46" fmla="*/ 54 w 192"/>
                <a:gd name="T47" fmla="*/ 104 h 121"/>
                <a:gd name="T48" fmla="*/ 71 w 192"/>
                <a:gd name="T49" fmla="*/ 114 h 121"/>
                <a:gd name="T50" fmla="*/ 60 w 192"/>
                <a:gd name="T51" fmla="*/ 94 h 121"/>
                <a:gd name="T52" fmla="*/ 39 w 192"/>
                <a:gd name="T53" fmla="*/ 71 h 121"/>
                <a:gd name="T54" fmla="*/ 35 w 192"/>
                <a:gd name="T55" fmla="*/ 46 h 121"/>
                <a:gd name="T56" fmla="*/ 42 w 192"/>
                <a:gd name="T57" fmla="*/ 49 h 121"/>
                <a:gd name="T58" fmla="*/ 55 w 192"/>
                <a:gd name="T59" fmla="*/ 53 h 121"/>
                <a:gd name="T60" fmla="*/ 73 w 192"/>
                <a:gd name="T61" fmla="*/ 61 h 121"/>
                <a:gd name="T62" fmla="*/ 105 w 192"/>
                <a:gd name="T63" fmla="*/ 69 h 121"/>
                <a:gd name="T64" fmla="*/ 156 w 192"/>
                <a:gd name="T65" fmla="*/ 119 h 121"/>
                <a:gd name="T66" fmla="*/ 157 w 192"/>
                <a:gd name="T67" fmla="*/ 104 h 121"/>
                <a:gd name="T68" fmla="*/ 153 w 192"/>
                <a:gd name="T69" fmla="*/ 9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121">
                  <a:moveTo>
                    <a:pt x="153" y="92"/>
                  </a:moveTo>
                  <a:cubicBezTo>
                    <a:pt x="161" y="98"/>
                    <a:pt x="177" y="120"/>
                    <a:pt x="184" y="116"/>
                  </a:cubicBezTo>
                  <a:cubicBezTo>
                    <a:pt x="192" y="112"/>
                    <a:pt x="186" y="110"/>
                    <a:pt x="178" y="104"/>
                  </a:cubicBezTo>
                  <a:cubicBezTo>
                    <a:pt x="170" y="98"/>
                    <a:pt x="155" y="79"/>
                    <a:pt x="144" y="77"/>
                  </a:cubicBezTo>
                  <a:cubicBezTo>
                    <a:pt x="133" y="74"/>
                    <a:pt x="122" y="73"/>
                    <a:pt x="117" y="67"/>
                  </a:cubicBezTo>
                  <a:cubicBezTo>
                    <a:pt x="112" y="62"/>
                    <a:pt x="108" y="47"/>
                    <a:pt x="118" y="48"/>
                  </a:cubicBezTo>
                  <a:cubicBezTo>
                    <a:pt x="127" y="48"/>
                    <a:pt x="135" y="38"/>
                    <a:pt x="122" y="37"/>
                  </a:cubicBezTo>
                  <a:cubicBezTo>
                    <a:pt x="109" y="36"/>
                    <a:pt x="105" y="36"/>
                    <a:pt x="104" y="41"/>
                  </a:cubicBezTo>
                  <a:cubicBezTo>
                    <a:pt x="103" y="46"/>
                    <a:pt x="87" y="46"/>
                    <a:pt x="83" y="42"/>
                  </a:cubicBezTo>
                  <a:cubicBezTo>
                    <a:pt x="79" y="39"/>
                    <a:pt x="78" y="27"/>
                    <a:pt x="85" y="26"/>
                  </a:cubicBezTo>
                  <a:cubicBezTo>
                    <a:pt x="92" y="25"/>
                    <a:pt x="93" y="22"/>
                    <a:pt x="89" y="20"/>
                  </a:cubicBezTo>
                  <a:cubicBezTo>
                    <a:pt x="86" y="18"/>
                    <a:pt x="86" y="7"/>
                    <a:pt x="81" y="9"/>
                  </a:cubicBezTo>
                  <a:cubicBezTo>
                    <a:pt x="75" y="11"/>
                    <a:pt x="79" y="19"/>
                    <a:pt x="73" y="18"/>
                  </a:cubicBezTo>
                  <a:cubicBezTo>
                    <a:pt x="67" y="18"/>
                    <a:pt x="64" y="15"/>
                    <a:pt x="63" y="8"/>
                  </a:cubicBezTo>
                  <a:cubicBezTo>
                    <a:pt x="62" y="0"/>
                    <a:pt x="62" y="1"/>
                    <a:pt x="46" y="1"/>
                  </a:cubicBezTo>
                  <a:cubicBezTo>
                    <a:pt x="46" y="1"/>
                    <a:pt x="39" y="0"/>
                    <a:pt x="39" y="5"/>
                  </a:cubicBezTo>
                  <a:cubicBezTo>
                    <a:pt x="39" y="10"/>
                    <a:pt x="44" y="10"/>
                    <a:pt x="48" y="11"/>
                  </a:cubicBezTo>
                  <a:cubicBezTo>
                    <a:pt x="51" y="13"/>
                    <a:pt x="54" y="16"/>
                    <a:pt x="45" y="17"/>
                  </a:cubicBezTo>
                  <a:cubicBezTo>
                    <a:pt x="36" y="18"/>
                    <a:pt x="37" y="22"/>
                    <a:pt x="37" y="28"/>
                  </a:cubicBezTo>
                  <a:cubicBezTo>
                    <a:pt x="36" y="33"/>
                    <a:pt x="32" y="38"/>
                    <a:pt x="29" y="30"/>
                  </a:cubicBezTo>
                  <a:cubicBezTo>
                    <a:pt x="27" y="22"/>
                    <a:pt x="14" y="26"/>
                    <a:pt x="7" y="38"/>
                  </a:cubicBezTo>
                  <a:cubicBezTo>
                    <a:pt x="0" y="50"/>
                    <a:pt x="10" y="60"/>
                    <a:pt x="19" y="71"/>
                  </a:cubicBezTo>
                  <a:cubicBezTo>
                    <a:pt x="29" y="83"/>
                    <a:pt x="30" y="86"/>
                    <a:pt x="43" y="88"/>
                  </a:cubicBezTo>
                  <a:cubicBezTo>
                    <a:pt x="55" y="90"/>
                    <a:pt x="48" y="96"/>
                    <a:pt x="54" y="104"/>
                  </a:cubicBezTo>
                  <a:cubicBezTo>
                    <a:pt x="60" y="113"/>
                    <a:pt x="68" y="121"/>
                    <a:pt x="71" y="114"/>
                  </a:cubicBezTo>
                  <a:cubicBezTo>
                    <a:pt x="75" y="106"/>
                    <a:pt x="64" y="103"/>
                    <a:pt x="60" y="94"/>
                  </a:cubicBezTo>
                  <a:cubicBezTo>
                    <a:pt x="56" y="84"/>
                    <a:pt x="45" y="75"/>
                    <a:pt x="39" y="71"/>
                  </a:cubicBezTo>
                  <a:cubicBezTo>
                    <a:pt x="33" y="67"/>
                    <a:pt x="29" y="51"/>
                    <a:pt x="35" y="46"/>
                  </a:cubicBezTo>
                  <a:cubicBezTo>
                    <a:pt x="40" y="42"/>
                    <a:pt x="42" y="44"/>
                    <a:pt x="42" y="49"/>
                  </a:cubicBezTo>
                  <a:cubicBezTo>
                    <a:pt x="42" y="54"/>
                    <a:pt x="46" y="55"/>
                    <a:pt x="55" y="53"/>
                  </a:cubicBezTo>
                  <a:cubicBezTo>
                    <a:pt x="65" y="51"/>
                    <a:pt x="64" y="63"/>
                    <a:pt x="73" y="61"/>
                  </a:cubicBezTo>
                  <a:cubicBezTo>
                    <a:pt x="83" y="58"/>
                    <a:pt x="89" y="52"/>
                    <a:pt x="105" y="69"/>
                  </a:cubicBezTo>
                  <a:cubicBezTo>
                    <a:pt x="121" y="85"/>
                    <a:pt x="147" y="117"/>
                    <a:pt x="156" y="119"/>
                  </a:cubicBezTo>
                  <a:cubicBezTo>
                    <a:pt x="165" y="120"/>
                    <a:pt x="163" y="112"/>
                    <a:pt x="157" y="104"/>
                  </a:cubicBezTo>
                  <a:cubicBezTo>
                    <a:pt x="151" y="97"/>
                    <a:pt x="144" y="85"/>
                    <a:pt x="153"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62" name="Freeform 31"/>
            <p:cNvSpPr/>
            <p:nvPr/>
          </p:nvSpPr>
          <p:spPr bwMode="auto">
            <a:xfrm>
              <a:off x="8501063" y="4500563"/>
              <a:ext cx="720725" cy="146050"/>
            </a:xfrm>
            <a:custGeom>
              <a:avLst/>
              <a:gdLst>
                <a:gd name="T0" fmla="*/ 272 w 302"/>
                <a:gd name="T1" fmla="*/ 33 h 63"/>
                <a:gd name="T2" fmla="*/ 226 w 302"/>
                <a:gd name="T3" fmla="*/ 34 h 63"/>
                <a:gd name="T4" fmla="*/ 207 w 302"/>
                <a:gd name="T5" fmla="*/ 36 h 63"/>
                <a:gd name="T6" fmla="*/ 189 w 302"/>
                <a:gd name="T7" fmla="*/ 31 h 63"/>
                <a:gd name="T8" fmla="*/ 160 w 302"/>
                <a:gd name="T9" fmla="*/ 12 h 63"/>
                <a:gd name="T10" fmla="*/ 133 w 302"/>
                <a:gd name="T11" fmla="*/ 10 h 63"/>
                <a:gd name="T12" fmla="*/ 74 w 302"/>
                <a:gd name="T13" fmla="*/ 9 h 63"/>
                <a:gd name="T14" fmla="*/ 24 w 302"/>
                <a:gd name="T15" fmla="*/ 0 h 63"/>
                <a:gd name="T16" fmla="*/ 24 w 302"/>
                <a:gd name="T17" fmla="*/ 13 h 63"/>
                <a:gd name="T18" fmla="*/ 65 w 302"/>
                <a:gd name="T19" fmla="*/ 29 h 63"/>
                <a:gd name="T20" fmla="*/ 89 w 302"/>
                <a:gd name="T21" fmla="*/ 33 h 63"/>
                <a:gd name="T22" fmla="*/ 126 w 302"/>
                <a:gd name="T23" fmla="*/ 31 h 63"/>
                <a:gd name="T24" fmla="*/ 142 w 302"/>
                <a:gd name="T25" fmla="*/ 49 h 63"/>
                <a:gd name="T26" fmla="*/ 180 w 302"/>
                <a:gd name="T27" fmla="*/ 39 h 63"/>
                <a:gd name="T28" fmla="*/ 207 w 302"/>
                <a:gd name="T29" fmla="*/ 61 h 63"/>
                <a:gd name="T30" fmla="*/ 246 w 302"/>
                <a:gd name="T31" fmla="*/ 47 h 63"/>
                <a:gd name="T32" fmla="*/ 272 w 302"/>
                <a:gd name="T33"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63">
                  <a:moveTo>
                    <a:pt x="272" y="33"/>
                  </a:moveTo>
                  <a:cubicBezTo>
                    <a:pt x="242" y="32"/>
                    <a:pt x="231" y="31"/>
                    <a:pt x="226" y="34"/>
                  </a:cubicBezTo>
                  <a:cubicBezTo>
                    <a:pt x="221" y="37"/>
                    <a:pt x="212" y="42"/>
                    <a:pt x="207" y="36"/>
                  </a:cubicBezTo>
                  <a:cubicBezTo>
                    <a:pt x="202" y="29"/>
                    <a:pt x="196" y="30"/>
                    <a:pt x="189" y="31"/>
                  </a:cubicBezTo>
                  <a:cubicBezTo>
                    <a:pt x="183" y="33"/>
                    <a:pt x="168" y="21"/>
                    <a:pt x="160" y="12"/>
                  </a:cubicBezTo>
                  <a:cubicBezTo>
                    <a:pt x="153" y="3"/>
                    <a:pt x="139" y="7"/>
                    <a:pt x="133" y="10"/>
                  </a:cubicBezTo>
                  <a:cubicBezTo>
                    <a:pt x="128" y="13"/>
                    <a:pt x="97" y="11"/>
                    <a:pt x="74" y="9"/>
                  </a:cubicBezTo>
                  <a:cubicBezTo>
                    <a:pt x="50" y="6"/>
                    <a:pt x="54" y="0"/>
                    <a:pt x="24" y="0"/>
                  </a:cubicBezTo>
                  <a:cubicBezTo>
                    <a:pt x="24" y="0"/>
                    <a:pt x="0" y="10"/>
                    <a:pt x="24" y="13"/>
                  </a:cubicBezTo>
                  <a:cubicBezTo>
                    <a:pt x="49" y="16"/>
                    <a:pt x="59" y="20"/>
                    <a:pt x="65" y="29"/>
                  </a:cubicBezTo>
                  <a:cubicBezTo>
                    <a:pt x="71" y="38"/>
                    <a:pt x="80" y="44"/>
                    <a:pt x="89" y="33"/>
                  </a:cubicBezTo>
                  <a:cubicBezTo>
                    <a:pt x="97" y="23"/>
                    <a:pt x="122" y="23"/>
                    <a:pt x="126" y="31"/>
                  </a:cubicBezTo>
                  <a:cubicBezTo>
                    <a:pt x="129" y="40"/>
                    <a:pt x="131" y="52"/>
                    <a:pt x="142" y="49"/>
                  </a:cubicBezTo>
                  <a:cubicBezTo>
                    <a:pt x="152" y="47"/>
                    <a:pt x="170" y="32"/>
                    <a:pt x="180" y="39"/>
                  </a:cubicBezTo>
                  <a:cubicBezTo>
                    <a:pt x="191" y="45"/>
                    <a:pt x="194" y="63"/>
                    <a:pt x="207" y="61"/>
                  </a:cubicBezTo>
                  <a:cubicBezTo>
                    <a:pt x="221" y="58"/>
                    <a:pt x="224" y="47"/>
                    <a:pt x="246" y="47"/>
                  </a:cubicBezTo>
                  <a:cubicBezTo>
                    <a:pt x="269" y="47"/>
                    <a:pt x="302" y="33"/>
                    <a:pt x="27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63" name="Freeform 32"/>
            <p:cNvSpPr/>
            <p:nvPr/>
          </p:nvSpPr>
          <p:spPr bwMode="auto">
            <a:xfrm>
              <a:off x="8212138" y="4591051"/>
              <a:ext cx="503238" cy="123825"/>
            </a:xfrm>
            <a:custGeom>
              <a:avLst/>
              <a:gdLst>
                <a:gd name="T0" fmla="*/ 102 w 211"/>
                <a:gd name="T1" fmla="*/ 15 h 53"/>
                <a:gd name="T2" fmla="*/ 51 w 211"/>
                <a:gd name="T3" fmla="*/ 3 h 53"/>
                <a:gd name="T4" fmla="*/ 12 w 211"/>
                <a:gd name="T5" fmla="*/ 0 h 53"/>
                <a:gd name="T6" fmla="*/ 23 w 211"/>
                <a:gd name="T7" fmla="*/ 23 h 53"/>
                <a:gd name="T8" fmla="*/ 61 w 211"/>
                <a:gd name="T9" fmla="*/ 30 h 53"/>
                <a:gd name="T10" fmla="*/ 84 w 211"/>
                <a:gd name="T11" fmla="*/ 28 h 53"/>
                <a:gd name="T12" fmla="*/ 119 w 211"/>
                <a:gd name="T13" fmla="*/ 28 h 53"/>
                <a:gd name="T14" fmla="*/ 135 w 211"/>
                <a:gd name="T15" fmla="*/ 48 h 53"/>
                <a:gd name="T16" fmla="*/ 160 w 211"/>
                <a:gd name="T17" fmla="*/ 34 h 53"/>
                <a:gd name="T18" fmla="*/ 200 w 211"/>
                <a:gd name="T19" fmla="*/ 46 h 53"/>
                <a:gd name="T20" fmla="*/ 200 w 211"/>
                <a:gd name="T21" fmla="*/ 35 h 53"/>
                <a:gd name="T22" fmla="*/ 153 w 211"/>
                <a:gd name="T23" fmla="*/ 22 h 53"/>
                <a:gd name="T24" fmla="*/ 125 w 211"/>
                <a:gd name="T25" fmla="*/ 4 h 53"/>
                <a:gd name="T26" fmla="*/ 102 w 211"/>
                <a:gd name="T2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53">
                  <a:moveTo>
                    <a:pt x="102" y="15"/>
                  </a:moveTo>
                  <a:cubicBezTo>
                    <a:pt x="85" y="13"/>
                    <a:pt x="68" y="5"/>
                    <a:pt x="51" y="3"/>
                  </a:cubicBezTo>
                  <a:cubicBezTo>
                    <a:pt x="35" y="0"/>
                    <a:pt x="12" y="0"/>
                    <a:pt x="12" y="0"/>
                  </a:cubicBezTo>
                  <a:cubicBezTo>
                    <a:pt x="12" y="0"/>
                    <a:pt x="0" y="22"/>
                    <a:pt x="23" y="23"/>
                  </a:cubicBezTo>
                  <a:cubicBezTo>
                    <a:pt x="46" y="24"/>
                    <a:pt x="54" y="28"/>
                    <a:pt x="61" y="30"/>
                  </a:cubicBezTo>
                  <a:cubicBezTo>
                    <a:pt x="67" y="32"/>
                    <a:pt x="75" y="34"/>
                    <a:pt x="84" y="28"/>
                  </a:cubicBezTo>
                  <a:cubicBezTo>
                    <a:pt x="92" y="22"/>
                    <a:pt x="114" y="28"/>
                    <a:pt x="119" y="28"/>
                  </a:cubicBezTo>
                  <a:cubicBezTo>
                    <a:pt x="125" y="28"/>
                    <a:pt x="120" y="53"/>
                    <a:pt x="135" y="48"/>
                  </a:cubicBezTo>
                  <a:cubicBezTo>
                    <a:pt x="150" y="44"/>
                    <a:pt x="146" y="28"/>
                    <a:pt x="160" y="34"/>
                  </a:cubicBezTo>
                  <a:cubicBezTo>
                    <a:pt x="173" y="40"/>
                    <a:pt x="190" y="53"/>
                    <a:pt x="200" y="46"/>
                  </a:cubicBezTo>
                  <a:cubicBezTo>
                    <a:pt x="210" y="39"/>
                    <a:pt x="211" y="35"/>
                    <a:pt x="200" y="35"/>
                  </a:cubicBezTo>
                  <a:cubicBezTo>
                    <a:pt x="188" y="35"/>
                    <a:pt x="161" y="33"/>
                    <a:pt x="153" y="22"/>
                  </a:cubicBezTo>
                  <a:cubicBezTo>
                    <a:pt x="146" y="12"/>
                    <a:pt x="138" y="3"/>
                    <a:pt x="125" y="4"/>
                  </a:cubicBezTo>
                  <a:cubicBezTo>
                    <a:pt x="112" y="5"/>
                    <a:pt x="120" y="16"/>
                    <a:pt x="10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64" name="Freeform 33"/>
            <p:cNvSpPr/>
            <p:nvPr/>
          </p:nvSpPr>
          <p:spPr bwMode="auto">
            <a:xfrm>
              <a:off x="8053388" y="4714876"/>
              <a:ext cx="684213" cy="449263"/>
            </a:xfrm>
            <a:custGeom>
              <a:avLst/>
              <a:gdLst>
                <a:gd name="T0" fmla="*/ 265 w 287"/>
                <a:gd name="T1" fmla="*/ 167 h 194"/>
                <a:gd name="T2" fmla="*/ 233 w 287"/>
                <a:gd name="T3" fmla="*/ 145 h 194"/>
                <a:gd name="T4" fmla="*/ 198 w 287"/>
                <a:gd name="T5" fmla="*/ 111 h 194"/>
                <a:gd name="T6" fmla="*/ 158 w 287"/>
                <a:gd name="T7" fmla="*/ 88 h 194"/>
                <a:gd name="T8" fmla="*/ 150 w 287"/>
                <a:gd name="T9" fmla="*/ 63 h 194"/>
                <a:gd name="T10" fmla="*/ 156 w 287"/>
                <a:gd name="T11" fmla="*/ 52 h 194"/>
                <a:gd name="T12" fmla="*/ 134 w 287"/>
                <a:gd name="T13" fmla="*/ 52 h 194"/>
                <a:gd name="T14" fmla="*/ 109 w 287"/>
                <a:gd name="T15" fmla="*/ 55 h 194"/>
                <a:gd name="T16" fmla="*/ 114 w 287"/>
                <a:gd name="T17" fmla="*/ 38 h 194"/>
                <a:gd name="T18" fmla="*/ 109 w 287"/>
                <a:gd name="T19" fmla="*/ 21 h 194"/>
                <a:gd name="T20" fmla="*/ 96 w 287"/>
                <a:gd name="T21" fmla="*/ 23 h 194"/>
                <a:gd name="T22" fmla="*/ 85 w 287"/>
                <a:gd name="T23" fmla="*/ 12 h 194"/>
                <a:gd name="T24" fmla="*/ 73 w 287"/>
                <a:gd name="T25" fmla="*/ 4 h 194"/>
                <a:gd name="T26" fmla="*/ 57 w 287"/>
                <a:gd name="T27" fmla="*/ 20 h 194"/>
                <a:gd name="T28" fmla="*/ 32 w 287"/>
                <a:gd name="T29" fmla="*/ 39 h 194"/>
                <a:gd name="T30" fmla="*/ 11 w 287"/>
                <a:gd name="T31" fmla="*/ 74 h 194"/>
                <a:gd name="T32" fmla="*/ 47 w 287"/>
                <a:gd name="T33" fmla="*/ 110 h 194"/>
                <a:gd name="T34" fmla="*/ 78 w 287"/>
                <a:gd name="T35" fmla="*/ 139 h 194"/>
                <a:gd name="T36" fmla="*/ 149 w 287"/>
                <a:gd name="T37" fmla="*/ 194 h 194"/>
                <a:gd name="T38" fmla="*/ 149 w 287"/>
                <a:gd name="T39" fmla="*/ 178 h 194"/>
                <a:gd name="T40" fmla="*/ 81 w 287"/>
                <a:gd name="T41" fmla="*/ 124 h 194"/>
                <a:gd name="T42" fmla="*/ 46 w 287"/>
                <a:gd name="T43" fmla="*/ 91 h 194"/>
                <a:gd name="T44" fmla="*/ 51 w 287"/>
                <a:gd name="T45" fmla="*/ 63 h 194"/>
                <a:gd name="T46" fmla="*/ 79 w 287"/>
                <a:gd name="T47" fmla="*/ 64 h 194"/>
                <a:gd name="T48" fmla="*/ 120 w 287"/>
                <a:gd name="T49" fmla="*/ 83 h 194"/>
                <a:gd name="T50" fmla="*/ 156 w 287"/>
                <a:gd name="T51" fmla="*/ 117 h 194"/>
                <a:gd name="T52" fmla="*/ 203 w 287"/>
                <a:gd name="T53" fmla="*/ 158 h 194"/>
                <a:gd name="T54" fmla="*/ 203 w 287"/>
                <a:gd name="T55" fmla="*/ 140 h 194"/>
                <a:gd name="T56" fmla="*/ 196 w 287"/>
                <a:gd name="T57" fmla="*/ 128 h 194"/>
                <a:gd name="T58" fmla="*/ 227 w 287"/>
                <a:gd name="T59" fmla="*/ 156 h 194"/>
                <a:gd name="T60" fmla="*/ 271 w 287"/>
                <a:gd name="T61" fmla="*/ 183 h 194"/>
                <a:gd name="T62" fmla="*/ 265 w 287"/>
                <a:gd name="T63" fmla="*/ 16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194">
                  <a:moveTo>
                    <a:pt x="265" y="167"/>
                  </a:moveTo>
                  <a:cubicBezTo>
                    <a:pt x="254" y="164"/>
                    <a:pt x="242" y="161"/>
                    <a:pt x="233" y="145"/>
                  </a:cubicBezTo>
                  <a:cubicBezTo>
                    <a:pt x="224" y="129"/>
                    <a:pt x="206" y="119"/>
                    <a:pt x="198" y="111"/>
                  </a:cubicBezTo>
                  <a:cubicBezTo>
                    <a:pt x="191" y="103"/>
                    <a:pt x="177" y="90"/>
                    <a:pt x="158" y="88"/>
                  </a:cubicBezTo>
                  <a:cubicBezTo>
                    <a:pt x="139" y="87"/>
                    <a:pt x="136" y="62"/>
                    <a:pt x="150" y="63"/>
                  </a:cubicBezTo>
                  <a:cubicBezTo>
                    <a:pt x="164" y="64"/>
                    <a:pt x="171" y="56"/>
                    <a:pt x="156" y="52"/>
                  </a:cubicBezTo>
                  <a:cubicBezTo>
                    <a:pt x="140" y="49"/>
                    <a:pt x="139" y="47"/>
                    <a:pt x="134" y="52"/>
                  </a:cubicBezTo>
                  <a:cubicBezTo>
                    <a:pt x="129" y="58"/>
                    <a:pt x="116" y="58"/>
                    <a:pt x="109" y="55"/>
                  </a:cubicBezTo>
                  <a:cubicBezTo>
                    <a:pt x="102" y="52"/>
                    <a:pt x="108" y="42"/>
                    <a:pt x="114" y="38"/>
                  </a:cubicBezTo>
                  <a:cubicBezTo>
                    <a:pt x="120" y="35"/>
                    <a:pt x="117" y="31"/>
                    <a:pt x="109" y="21"/>
                  </a:cubicBezTo>
                  <a:cubicBezTo>
                    <a:pt x="101" y="12"/>
                    <a:pt x="103" y="24"/>
                    <a:pt x="96" y="23"/>
                  </a:cubicBezTo>
                  <a:cubicBezTo>
                    <a:pt x="89" y="23"/>
                    <a:pt x="87" y="24"/>
                    <a:pt x="85" y="12"/>
                  </a:cubicBezTo>
                  <a:cubicBezTo>
                    <a:pt x="84" y="0"/>
                    <a:pt x="73" y="4"/>
                    <a:pt x="73" y="4"/>
                  </a:cubicBezTo>
                  <a:cubicBezTo>
                    <a:pt x="71" y="4"/>
                    <a:pt x="53" y="5"/>
                    <a:pt x="57" y="20"/>
                  </a:cubicBezTo>
                  <a:cubicBezTo>
                    <a:pt x="61" y="34"/>
                    <a:pt x="49" y="35"/>
                    <a:pt x="32" y="39"/>
                  </a:cubicBezTo>
                  <a:cubicBezTo>
                    <a:pt x="15" y="43"/>
                    <a:pt x="0" y="58"/>
                    <a:pt x="11" y="74"/>
                  </a:cubicBezTo>
                  <a:cubicBezTo>
                    <a:pt x="21" y="90"/>
                    <a:pt x="35" y="104"/>
                    <a:pt x="47" y="110"/>
                  </a:cubicBezTo>
                  <a:cubicBezTo>
                    <a:pt x="59" y="116"/>
                    <a:pt x="63" y="121"/>
                    <a:pt x="78" y="139"/>
                  </a:cubicBezTo>
                  <a:cubicBezTo>
                    <a:pt x="93" y="156"/>
                    <a:pt x="134" y="192"/>
                    <a:pt x="149" y="194"/>
                  </a:cubicBezTo>
                  <a:cubicBezTo>
                    <a:pt x="149" y="178"/>
                    <a:pt x="149" y="178"/>
                    <a:pt x="149" y="178"/>
                  </a:cubicBezTo>
                  <a:cubicBezTo>
                    <a:pt x="149" y="178"/>
                    <a:pt x="99" y="149"/>
                    <a:pt x="81" y="124"/>
                  </a:cubicBezTo>
                  <a:cubicBezTo>
                    <a:pt x="63" y="98"/>
                    <a:pt x="53" y="98"/>
                    <a:pt x="46" y="91"/>
                  </a:cubicBezTo>
                  <a:cubicBezTo>
                    <a:pt x="39" y="85"/>
                    <a:pt x="35" y="61"/>
                    <a:pt x="51" y="63"/>
                  </a:cubicBezTo>
                  <a:cubicBezTo>
                    <a:pt x="66" y="64"/>
                    <a:pt x="63" y="62"/>
                    <a:pt x="79" y="64"/>
                  </a:cubicBezTo>
                  <a:cubicBezTo>
                    <a:pt x="94" y="66"/>
                    <a:pt x="107" y="80"/>
                    <a:pt x="120" y="83"/>
                  </a:cubicBezTo>
                  <a:cubicBezTo>
                    <a:pt x="133" y="87"/>
                    <a:pt x="140" y="97"/>
                    <a:pt x="156" y="117"/>
                  </a:cubicBezTo>
                  <a:cubicBezTo>
                    <a:pt x="171" y="136"/>
                    <a:pt x="194" y="160"/>
                    <a:pt x="203" y="158"/>
                  </a:cubicBezTo>
                  <a:cubicBezTo>
                    <a:pt x="212" y="156"/>
                    <a:pt x="212" y="148"/>
                    <a:pt x="203" y="140"/>
                  </a:cubicBezTo>
                  <a:cubicBezTo>
                    <a:pt x="194" y="133"/>
                    <a:pt x="192" y="129"/>
                    <a:pt x="196" y="128"/>
                  </a:cubicBezTo>
                  <a:cubicBezTo>
                    <a:pt x="200" y="128"/>
                    <a:pt x="212" y="141"/>
                    <a:pt x="227" y="156"/>
                  </a:cubicBezTo>
                  <a:cubicBezTo>
                    <a:pt x="241" y="170"/>
                    <a:pt x="255" y="185"/>
                    <a:pt x="271" y="183"/>
                  </a:cubicBezTo>
                  <a:cubicBezTo>
                    <a:pt x="287" y="181"/>
                    <a:pt x="275" y="170"/>
                    <a:pt x="265"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65" name="Freeform 34"/>
            <p:cNvSpPr/>
            <p:nvPr/>
          </p:nvSpPr>
          <p:spPr bwMode="auto">
            <a:xfrm>
              <a:off x="8739188" y="4630738"/>
              <a:ext cx="434975" cy="508000"/>
            </a:xfrm>
            <a:custGeom>
              <a:avLst/>
              <a:gdLst>
                <a:gd name="T0" fmla="*/ 92 w 182"/>
                <a:gd name="T1" fmla="*/ 39 h 219"/>
                <a:gd name="T2" fmla="*/ 52 w 182"/>
                <a:gd name="T3" fmla="*/ 6 h 219"/>
                <a:gd name="T4" fmla="*/ 9 w 182"/>
                <a:gd name="T5" fmla="*/ 0 h 219"/>
                <a:gd name="T6" fmla="*/ 19 w 182"/>
                <a:gd name="T7" fmla="*/ 18 h 219"/>
                <a:gd name="T8" fmla="*/ 62 w 182"/>
                <a:gd name="T9" fmla="*/ 31 h 219"/>
                <a:gd name="T10" fmla="*/ 84 w 182"/>
                <a:gd name="T11" fmla="*/ 54 h 219"/>
                <a:gd name="T12" fmla="*/ 92 w 182"/>
                <a:gd name="T13" fmla="*/ 74 h 219"/>
                <a:gd name="T14" fmla="*/ 50 w 182"/>
                <a:gd name="T15" fmla="*/ 74 h 219"/>
                <a:gd name="T16" fmla="*/ 32 w 182"/>
                <a:gd name="T17" fmla="*/ 83 h 219"/>
                <a:gd name="T18" fmla="*/ 34 w 182"/>
                <a:gd name="T19" fmla="*/ 112 h 219"/>
                <a:gd name="T20" fmla="*/ 98 w 182"/>
                <a:gd name="T21" fmla="*/ 181 h 219"/>
                <a:gd name="T22" fmla="*/ 110 w 182"/>
                <a:gd name="T23" fmla="*/ 165 h 219"/>
                <a:gd name="T24" fmla="*/ 109 w 182"/>
                <a:gd name="T25" fmla="*/ 156 h 219"/>
                <a:gd name="T26" fmla="*/ 155 w 182"/>
                <a:gd name="T27" fmla="*/ 198 h 219"/>
                <a:gd name="T28" fmla="*/ 182 w 182"/>
                <a:gd name="T29" fmla="*/ 219 h 219"/>
                <a:gd name="T30" fmla="*/ 182 w 182"/>
                <a:gd name="T31" fmla="*/ 198 h 219"/>
                <a:gd name="T32" fmla="*/ 134 w 182"/>
                <a:gd name="T33" fmla="*/ 161 h 219"/>
                <a:gd name="T34" fmla="*/ 84 w 182"/>
                <a:gd name="T35" fmla="*/ 120 h 219"/>
                <a:gd name="T36" fmla="*/ 48 w 182"/>
                <a:gd name="T37" fmla="*/ 102 h 219"/>
                <a:gd name="T38" fmla="*/ 64 w 182"/>
                <a:gd name="T39" fmla="*/ 90 h 219"/>
                <a:gd name="T40" fmla="*/ 99 w 182"/>
                <a:gd name="T41" fmla="*/ 91 h 219"/>
                <a:gd name="T42" fmla="*/ 129 w 182"/>
                <a:gd name="T43" fmla="*/ 100 h 219"/>
                <a:gd name="T44" fmla="*/ 182 w 182"/>
                <a:gd name="T45" fmla="*/ 123 h 219"/>
                <a:gd name="T46" fmla="*/ 182 w 182"/>
                <a:gd name="T47" fmla="*/ 105 h 219"/>
                <a:gd name="T48" fmla="*/ 140 w 182"/>
                <a:gd name="T49" fmla="*/ 87 h 219"/>
                <a:gd name="T50" fmla="*/ 92 w 182"/>
                <a:gd name="T51"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219">
                  <a:moveTo>
                    <a:pt x="92" y="39"/>
                  </a:moveTo>
                  <a:cubicBezTo>
                    <a:pt x="76" y="30"/>
                    <a:pt x="67" y="11"/>
                    <a:pt x="52" y="6"/>
                  </a:cubicBezTo>
                  <a:cubicBezTo>
                    <a:pt x="36" y="1"/>
                    <a:pt x="9" y="0"/>
                    <a:pt x="9" y="0"/>
                  </a:cubicBezTo>
                  <a:cubicBezTo>
                    <a:pt x="9" y="0"/>
                    <a:pt x="0" y="21"/>
                    <a:pt x="19" y="18"/>
                  </a:cubicBezTo>
                  <a:cubicBezTo>
                    <a:pt x="38" y="16"/>
                    <a:pt x="59" y="20"/>
                    <a:pt x="62" y="31"/>
                  </a:cubicBezTo>
                  <a:cubicBezTo>
                    <a:pt x="65" y="41"/>
                    <a:pt x="72" y="54"/>
                    <a:pt x="84" y="54"/>
                  </a:cubicBezTo>
                  <a:cubicBezTo>
                    <a:pt x="95" y="54"/>
                    <a:pt x="103" y="69"/>
                    <a:pt x="92" y="74"/>
                  </a:cubicBezTo>
                  <a:cubicBezTo>
                    <a:pt x="81" y="79"/>
                    <a:pt x="62" y="78"/>
                    <a:pt x="50" y="74"/>
                  </a:cubicBezTo>
                  <a:cubicBezTo>
                    <a:pt x="38" y="69"/>
                    <a:pt x="38" y="79"/>
                    <a:pt x="32" y="83"/>
                  </a:cubicBezTo>
                  <a:cubicBezTo>
                    <a:pt x="27" y="88"/>
                    <a:pt x="21" y="101"/>
                    <a:pt x="34" y="112"/>
                  </a:cubicBezTo>
                  <a:cubicBezTo>
                    <a:pt x="48" y="123"/>
                    <a:pt x="88" y="175"/>
                    <a:pt x="98" y="181"/>
                  </a:cubicBezTo>
                  <a:cubicBezTo>
                    <a:pt x="107" y="188"/>
                    <a:pt x="125" y="175"/>
                    <a:pt x="110" y="165"/>
                  </a:cubicBezTo>
                  <a:cubicBezTo>
                    <a:pt x="95" y="155"/>
                    <a:pt x="91" y="143"/>
                    <a:pt x="109" y="156"/>
                  </a:cubicBezTo>
                  <a:cubicBezTo>
                    <a:pt x="128" y="170"/>
                    <a:pt x="147" y="183"/>
                    <a:pt x="155" y="198"/>
                  </a:cubicBezTo>
                  <a:cubicBezTo>
                    <a:pt x="164" y="213"/>
                    <a:pt x="182" y="219"/>
                    <a:pt x="182" y="219"/>
                  </a:cubicBezTo>
                  <a:cubicBezTo>
                    <a:pt x="182" y="198"/>
                    <a:pt x="182" y="198"/>
                    <a:pt x="182" y="198"/>
                  </a:cubicBezTo>
                  <a:cubicBezTo>
                    <a:pt x="182" y="198"/>
                    <a:pt x="149" y="178"/>
                    <a:pt x="134" y="161"/>
                  </a:cubicBezTo>
                  <a:cubicBezTo>
                    <a:pt x="119" y="144"/>
                    <a:pt x="104" y="126"/>
                    <a:pt x="84" y="120"/>
                  </a:cubicBezTo>
                  <a:cubicBezTo>
                    <a:pt x="64" y="115"/>
                    <a:pt x="50" y="113"/>
                    <a:pt x="48" y="102"/>
                  </a:cubicBezTo>
                  <a:cubicBezTo>
                    <a:pt x="45" y="91"/>
                    <a:pt x="44" y="83"/>
                    <a:pt x="64" y="90"/>
                  </a:cubicBezTo>
                  <a:cubicBezTo>
                    <a:pt x="84" y="97"/>
                    <a:pt x="91" y="97"/>
                    <a:pt x="99" y="91"/>
                  </a:cubicBezTo>
                  <a:cubicBezTo>
                    <a:pt x="108" y="84"/>
                    <a:pt x="119" y="84"/>
                    <a:pt x="129" y="100"/>
                  </a:cubicBezTo>
                  <a:cubicBezTo>
                    <a:pt x="140" y="116"/>
                    <a:pt x="177" y="129"/>
                    <a:pt x="182" y="123"/>
                  </a:cubicBezTo>
                  <a:cubicBezTo>
                    <a:pt x="182" y="105"/>
                    <a:pt x="182" y="105"/>
                    <a:pt x="182" y="105"/>
                  </a:cubicBezTo>
                  <a:cubicBezTo>
                    <a:pt x="182" y="105"/>
                    <a:pt x="155" y="103"/>
                    <a:pt x="140" y="87"/>
                  </a:cubicBezTo>
                  <a:cubicBezTo>
                    <a:pt x="125" y="71"/>
                    <a:pt x="108" y="49"/>
                    <a:pt x="9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66" name="Freeform 35"/>
            <p:cNvSpPr/>
            <p:nvPr/>
          </p:nvSpPr>
          <p:spPr bwMode="auto">
            <a:xfrm>
              <a:off x="8499475" y="4716463"/>
              <a:ext cx="301625" cy="336550"/>
            </a:xfrm>
            <a:custGeom>
              <a:avLst/>
              <a:gdLst>
                <a:gd name="T0" fmla="*/ 62 w 127"/>
                <a:gd name="T1" fmla="*/ 44 h 145"/>
                <a:gd name="T2" fmla="*/ 81 w 127"/>
                <a:gd name="T3" fmla="*/ 62 h 145"/>
                <a:gd name="T4" fmla="*/ 106 w 127"/>
                <a:gd name="T5" fmla="*/ 47 h 145"/>
                <a:gd name="T6" fmla="*/ 109 w 127"/>
                <a:gd name="T7" fmla="*/ 23 h 145"/>
                <a:gd name="T8" fmla="*/ 123 w 127"/>
                <a:gd name="T9" fmla="*/ 15 h 145"/>
                <a:gd name="T10" fmla="*/ 103 w 127"/>
                <a:gd name="T11" fmla="*/ 5 h 145"/>
                <a:gd name="T12" fmla="*/ 53 w 127"/>
                <a:gd name="T13" fmla="*/ 12 h 145"/>
                <a:gd name="T14" fmla="*/ 24 w 127"/>
                <a:gd name="T15" fmla="*/ 27 h 145"/>
                <a:gd name="T16" fmla="*/ 9 w 127"/>
                <a:gd name="T17" fmla="*/ 63 h 145"/>
                <a:gd name="T18" fmla="*/ 57 w 127"/>
                <a:gd name="T19" fmla="*/ 102 h 145"/>
                <a:gd name="T20" fmla="*/ 84 w 127"/>
                <a:gd name="T21" fmla="*/ 135 h 145"/>
                <a:gd name="T22" fmla="*/ 97 w 127"/>
                <a:gd name="T23" fmla="*/ 130 h 145"/>
                <a:gd name="T24" fmla="*/ 79 w 127"/>
                <a:gd name="T25" fmla="*/ 112 h 145"/>
                <a:gd name="T26" fmla="*/ 60 w 127"/>
                <a:gd name="T27" fmla="*/ 88 h 145"/>
                <a:gd name="T28" fmla="*/ 42 w 127"/>
                <a:gd name="T29" fmla="*/ 59 h 145"/>
                <a:gd name="T30" fmla="*/ 62 w 127"/>
                <a:gd name="T31"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45">
                  <a:moveTo>
                    <a:pt x="62" y="44"/>
                  </a:moveTo>
                  <a:cubicBezTo>
                    <a:pt x="70" y="45"/>
                    <a:pt x="74" y="55"/>
                    <a:pt x="81" y="62"/>
                  </a:cubicBezTo>
                  <a:cubicBezTo>
                    <a:pt x="88" y="69"/>
                    <a:pt x="105" y="58"/>
                    <a:pt x="106" y="47"/>
                  </a:cubicBezTo>
                  <a:cubicBezTo>
                    <a:pt x="107" y="36"/>
                    <a:pt x="107" y="23"/>
                    <a:pt x="109" y="23"/>
                  </a:cubicBezTo>
                  <a:cubicBezTo>
                    <a:pt x="111" y="22"/>
                    <a:pt x="119" y="23"/>
                    <a:pt x="123" y="15"/>
                  </a:cubicBezTo>
                  <a:cubicBezTo>
                    <a:pt x="127" y="7"/>
                    <a:pt x="103" y="5"/>
                    <a:pt x="103" y="5"/>
                  </a:cubicBezTo>
                  <a:cubicBezTo>
                    <a:pt x="89" y="0"/>
                    <a:pt x="60" y="2"/>
                    <a:pt x="53" y="12"/>
                  </a:cubicBezTo>
                  <a:cubicBezTo>
                    <a:pt x="47" y="22"/>
                    <a:pt x="42" y="26"/>
                    <a:pt x="24" y="27"/>
                  </a:cubicBezTo>
                  <a:cubicBezTo>
                    <a:pt x="7" y="28"/>
                    <a:pt x="0" y="48"/>
                    <a:pt x="9" y="63"/>
                  </a:cubicBezTo>
                  <a:cubicBezTo>
                    <a:pt x="19" y="77"/>
                    <a:pt x="46" y="102"/>
                    <a:pt x="57" y="102"/>
                  </a:cubicBezTo>
                  <a:cubicBezTo>
                    <a:pt x="67" y="102"/>
                    <a:pt x="73" y="126"/>
                    <a:pt x="84" y="135"/>
                  </a:cubicBezTo>
                  <a:cubicBezTo>
                    <a:pt x="96" y="145"/>
                    <a:pt x="102" y="133"/>
                    <a:pt x="97" y="130"/>
                  </a:cubicBezTo>
                  <a:cubicBezTo>
                    <a:pt x="93" y="127"/>
                    <a:pt x="79" y="118"/>
                    <a:pt x="79" y="112"/>
                  </a:cubicBezTo>
                  <a:cubicBezTo>
                    <a:pt x="79" y="107"/>
                    <a:pt x="70" y="94"/>
                    <a:pt x="60" y="88"/>
                  </a:cubicBezTo>
                  <a:cubicBezTo>
                    <a:pt x="51" y="82"/>
                    <a:pt x="40" y="72"/>
                    <a:pt x="42" y="59"/>
                  </a:cubicBezTo>
                  <a:cubicBezTo>
                    <a:pt x="45" y="45"/>
                    <a:pt x="54" y="43"/>
                    <a:pt x="6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67" name="Freeform 36"/>
            <p:cNvSpPr/>
            <p:nvPr/>
          </p:nvSpPr>
          <p:spPr bwMode="auto">
            <a:xfrm>
              <a:off x="8734425" y="4941888"/>
              <a:ext cx="212725" cy="195263"/>
            </a:xfrm>
            <a:custGeom>
              <a:avLst/>
              <a:gdLst>
                <a:gd name="T0" fmla="*/ 29 w 89"/>
                <a:gd name="T1" fmla="*/ 21 h 84"/>
                <a:gd name="T2" fmla="*/ 3 w 89"/>
                <a:gd name="T3" fmla="*/ 10 h 84"/>
                <a:gd name="T4" fmla="*/ 44 w 89"/>
                <a:gd name="T5" fmla="*/ 63 h 84"/>
                <a:gd name="T6" fmla="*/ 89 w 89"/>
                <a:gd name="T7" fmla="*/ 84 h 84"/>
                <a:gd name="T8" fmla="*/ 89 w 89"/>
                <a:gd name="T9" fmla="*/ 67 h 84"/>
                <a:gd name="T10" fmla="*/ 29 w 89"/>
                <a:gd name="T11" fmla="*/ 21 h 84"/>
              </a:gdLst>
              <a:ahLst/>
              <a:cxnLst>
                <a:cxn ang="0">
                  <a:pos x="T0" y="T1"/>
                </a:cxn>
                <a:cxn ang="0">
                  <a:pos x="T2" y="T3"/>
                </a:cxn>
                <a:cxn ang="0">
                  <a:pos x="T4" y="T5"/>
                </a:cxn>
                <a:cxn ang="0">
                  <a:pos x="T6" y="T7"/>
                </a:cxn>
                <a:cxn ang="0">
                  <a:pos x="T8" y="T9"/>
                </a:cxn>
                <a:cxn ang="0">
                  <a:pos x="T10" y="T11"/>
                </a:cxn>
              </a:cxnLst>
              <a:rect l="0" t="0" r="r" b="b"/>
              <a:pathLst>
                <a:path w="89" h="84">
                  <a:moveTo>
                    <a:pt x="29" y="21"/>
                  </a:moveTo>
                  <a:cubicBezTo>
                    <a:pt x="14" y="0"/>
                    <a:pt x="3" y="10"/>
                    <a:pt x="3" y="10"/>
                  </a:cubicBezTo>
                  <a:cubicBezTo>
                    <a:pt x="0" y="14"/>
                    <a:pt x="18" y="43"/>
                    <a:pt x="44" y="63"/>
                  </a:cubicBezTo>
                  <a:cubicBezTo>
                    <a:pt x="71" y="82"/>
                    <a:pt x="89" y="84"/>
                    <a:pt x="89" y="84"/>
                  </a:cubicBezTo>
                  <a:cubicBezTo>
                    <a:pt x="89" y="67"/>
                    <a:pt x="89" y="67"/>
                    <a:pt x="89" y="67"/>
                  </a:cubicBezTo>
                  <a:cubicBezTo>
                    <a:pt x="89" y="67"/>
                    <a:pt x="45" y="43"/>
                    <a:pt x="2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grpSp>
      <p:sp>
        <p:nvSpPr>
          <p:cNvPr id="68" name="TextBox 11"/>
          <p:cNvSpPr txBox="1"/>
          <p:nvPr/>
        </p:nvSpPr>
        <p:spPr>
          <a:xfrm>
            <a:off x="2159506" y="3274269"/>
            <a:ext cx="8103205" cy="769441"/>
          </a:xfrm>
          <a:prstGeom prst="rect">
            <a:avLst/>
          </a:prstGeom>
          <a:noFill/>
        </p:spPr>
        <p:txBody>
          <a:bodyPr wrap="square" rtlCol="0">
            <a:spAutoFit/>
          </a:bodyPr>
          <a:lstStyle/>
          <a:p>
            <a:pPr algn="ctr"/>
            <a:r>
              <a:rPr lang="zh-CN" altLang="en-US" sz="4400" b="1" dirty="0">
                <a:solidFill>
                  <a:prstClr val="white"/>
                </a:solidFill>
                <a:latin typeface="微软雅黑" panose="020B0503020204020204" charset="-122"/>
                <a:ea typeface="微软雅黑" panose="020B0503020204020204" charset="-122"/>
                <a:cs typeface="经典特宋简" panose="02010609010101010101" pitchFamily="49" charset="-122"/>
              </a:rPr>
              <a:t>同志，您准备好了吗？</a:t>
            </a:r>
          </a:p>
        </p:txBody>
      </p:sp>
      <p:grpSp>
        <p:nvGrpSpPr>
          <p:cNvPr id="70" name="组合 69"/>
          <p:cNvGrpSpPr/>
          <p:nvPr/>
        </p:nvGrpSpPr>
        <p:grpSpPr>
          <a:xfrm>
            <a:off x="4989686" y="254043"/>
            <a:ext cx="2212628" cy="2232020"/>
            <a:chOff x="1279526" y="233362"/>
            <a:chExt cx="1811338" cy="1827213"/>
          </a:xfrm>
          <a:solidFill>
            <a:srgbClr val="FFFFFF"/>
          </a:solidFill>
        </p:grpSpPr>
        <p:sp>
          <p:nvSpPr>
            <p:cNvPr id="71" name="Freeform 40"/>
            <p:cNvSpPr>
              <a:spLocks noEditPoints="1"/>
            </p:cNvSpPr>
            <p:nvPr/>
          </p:nvSpPr>
          <p:spPr bwMode="auto">
            <a:xfrm>
              <a:off x="1279526" y="233362"/>
              <a:ext cx="1811338" cy="1827213"/>
            </a:xfrm>
            <a:custGeom>
              <a:avLst/>
              <a:gdLst>
                <a:gd name="T0" fmla="*/ 8797 w 10075"/>
                <a:gd name="T1" fmla="*/ 8505 h 10174"/>
                <a:gd name="T2" fmla="*/ 9871 w 10075"/>
                <a:gd name="T3" fmla="*/ 4486 h 10174"/>
                <a:gd name="T4" fmla="*/ 1747 w 10075"/>
                <a:gd name="T5" fmla="*/ 415 h 10174"/>
                <a:gd name="T6" fmla="*/ 4088 w 10075"/>
                <a:gd name="T7" fmla="*/ 8732 h 10174"/>
                <a:gd name="T8" fmla="*/ 4482 w 10075"/>
                <a:gd name="T9" fmla="*/ 9063 h 10174"/>
                <a:gd name="T10" fmla="*/ 4837 w 10075"/>
                <a:gd name="T11" fmla="*/ 8810 h 10174"/>
                <a:gd name="T12" fmla="*/ 4802 w 10075"/>
                <a:gd name="T13" fmla="*/ 9686 h 10174"/>
                <a:gd name="T14" fmla="*/ 3555 w 10075"/>
                <a:gd name="T15" fmla="*/ 9043 h 10174"/>
                <a:gd name="T16" fmla="*/ 2910 w 10075"/>
                <a:gd name="T17" fmla="*/ 8646 h 10174"/>
                <a:gd name="T18" fmla="*/ 2429 w 10075"/>
                <a:gd name="T19" fmla="*/ 7491 h 10174"/>
                <a:gd name="T20" fmla="*/ 1238 w 10075"/>
                <a:gd name="T21" fmla="*/ 6544 h 10174"/>
                <a:gd name="T22" fmla="*/ 828 w 10075"/>
                <a:gd name="T23" fmla="*/ 4411 h 10174"/>
                <a:gd name="T24" fmla="*/ 1057 w 10075"/>
                <a:gd name="T25" fmla="*/ 6681 h 10174"/>
                <a:gd name="T26" fmla="*/ 1821 w 10075"/>
                <a:gd name="T27" fmla="*/ 7112 h 10174"/>
                <a:gd name="T28" fmla="*/ 1635 w 10075"/>
                <a:gd name="T29" fmla="*/ 5802 h 10174"/>
                <a:gd name="T30" fmla="*/ 1505 w 10075"/>
                <a:gd name="T31" fmla="*/ 5261 h 10174"/>
                <a:gd name="T32" fmla="*/ 1936 w 10075"/>
                <a:gd name="T33" fmla="*/ 1867 h 10174"/>
                <a:gd name="T34" fmla="*/ 1883 w 10075"/>
                <a:gd name="T35" fmla="*/ 1756 h 10174"/>
                <a:gd name="T36" fmla="*/ 1635 w 10075"/>
                <a:gd name="T37" fmla="*/ 3293 h 10174"/>
                <a:gd name="T38" fmla="*/ 2119 w 10075"/>
                <a:gd name="T39" fmla="*/ 2240 h 10174"/>
                <a:gd name="T40" fmla="*/ 1812 w 10075"/>
                <a:gd name="T41" fmla="*/ 3398 h 10174"/>
                <a:gd name="T42" fmla="*/ 2199 w 10075"/>
                <a:gd name="T43" fmla="*/ 6549 h 10174"/>
                <a:gd name="T44" fmla="*/ 8482 w 10075"/>
                <a:gd name="T45" fmla="*/ 5834 h 10174"/>
                <a:gd name="T46" fmla="*/ 8295 w 10075"/>
                <a:gd name="T47" fmla="*/ 4282 h 10174"/>
                <a:gd name="T48" fmla="*/ 3523 w 10075"/>
                <a:gd name="T49" fmla="*/ 5147 h 10174"/>
                <a:gd name="T50" fmla="*/ 2212 w 10075"/>
                <a:gd name="T51" fmla="*/ 3511 h 10174"/>
                <a:gd name="T52" fmla="*/ 2918 w 10075"/>
                <a:gd name="T53" fmla="*/ 5445 h 10174"/>
                <a:gd name="T54" fmla="*/ 1989 w 10075"/>
                <a:gd name="T55" fmla="*/ 4141 h 10174"/>
                <a:gd name="T56" fmla="*/ 2092 w 10075"/>
                <a:gd name="T57" fmla="*/ 6174 h 10174"/>
                <a:gd name="T58" fmla="*/ 3806 w 10075"/>
                <a:gd name="T59" fmla="*/ 5041 h 10174"/>
                <a:gd name="T60" fmla="*/ 4191 w 10075"/>
                <a:gd name="T61" fmla="*/ 4924 h 10174"/>
                <a:gd name="T62" fmla="*/ 4441 w 10075"/>
                <a:gd name="T63" fmla="*/ 3930 h 10174"/>
                <a:gd name="T64" fmla="*/ 4699 w 10075"/>
                <a:gd name="T65" fmla="*/ 4810 h 10174"/>
                <a:gd name="T66" fmla="*/ 5150 w 10075"/>
                <a:gd name="T67" fmla="*/ 3943 h 10174"/>
                <a:gd name="T68" fmla="*/ 5583 w 10075"/>
                <a:gd name="T69" fmla="*/ 4708 h 10174"/>
                <a:gd name="T70" fmla="*/ 5944 w 10075"/>
                <a:gd name="T71" fmla="*/ 4712 h 10174"/>
                <a:gd name="T72" fmla="*/ 6422 w 10075"/>
                <a:gd name="T73" fmla="*/ 3870 h 10174"/>
                <a:gd name="T74" fmla="*/ 6423 w 10075"/>
                <a:gd name="T75" fmla="*/ 4741 h 10174"/>
                <a:gd name="T76" fmla="*/ 6839 w 10075"/>
                <a:gd name="T77" fmla="*/ 4798 h 10174"/>
                <a:gd name="T78" fmla="*/ 7433 w 10075"/>
                <a:gd name="T79" fmla="*/ 3900 h 10174"/>
                <a:gd name="T80" fmla="*/ 7269 w 10075"/>
                <a:gd name="T81" fmla="*/ 4885 h 10174"/>
                <a:gd name="T82" fmla="*/ 7968 w 10075"/>
                <a:gd name="T83" fmla="*/ 4218 h 10174"/>
                <a:gd name="T84" fmla="*/ 8166 w 10075"/>
                <a:gd name="T85" fmla="*/ 4568 h 10174"/>
                <a:gd name="T86" fmla="*/ 4032 w 10075"/>
                <a:gd name="T87" fmla="*/ 6788 h 10174"/>
                <a:gd name="T88" fmla="*/ 7481 w 10075"/>
                <a:gd name="T89" fmla="*/ 6739 h 10174"/>
                <a:gd name="T90" fmla="*/ 3782 w 10075"/>
                <a:gd name="T91" fmla="*/ 7707 h 10174"/>
                <a:gd name="T92" fmla="*/ 4276 w 10075"/>
                <a:gd name="T93" fmla="*/ 6680 h 10174"/>
                <a:gd name="T94" fmla="*/ 4717 w 10075"/>
                <a:gd name="T95" fmla="*/ 6529 h 10174"/>
                <a:gd name="T96" fmla="*/ 5279 w 10075"/>
                <a:gd name="T97" fmla="*/ 7460 h 10174"/>
                <a:gd name="T98" fmla="*/ 5275 w 10075"/>
                <a:gd name="T99" fmla="*/ 6406 h 10174"/>
                <a:gd name="T100" fmla="*/ 5835 w 10075"/>
                <a:gd name="T101" fmla="*/ 7401 h 10174"/>
                <a:gd name="T102" fmla="*/ 6330 w 10075"/>
                <a:gd name="T103" fmla="*/ 6384 h 10174"/>
                <a:gd name="T104" fmla="*/ 6698 w 10075"/>
                <a:gd name="T105" fmla="*/ 6445 h 10174"/>
                <a:gd name="T106" fmla="*/ 6762 w 10075"/>
                <a:gd name="T107" fmla="*/ 7509 h 10174"/>
                <a:gd name="T108" fmla="*/ 7164 w 10075"/>
                <a:gd name="T109" fmla="*/ 6575 h 10174"/>
                <a:gd name="T110" fmla="*/ 5820 w 10075"/>
                <a:gd name="T111" fmla="*/ 9113 h 10174"/>
                <a:gd name="T112" fmla="*/ 9507 w 10075"/>
                <a:gd name="T113" fmla="*/ 5923 h 10174"/>
                <a:gd name="T114" fmla="*/ 8919 w 10075"/>
                <a:gd name="T115" fmla="*/ 7061 h 10174"/>
                <a:gd name="T116" fmla="*/ 3545 w 10075"/>
                <a:gd name="T117" fmla="*/ 419 h 10174"/>
                <a:gd name="T118" fmla="*/ 1913 w 10075"/>
                <a:gd name="T119" fmla="*/ 1069 h 10174"/>
                <a:gd name="T120" fmla="*/ 7327 w 10075"/>
                <a:gd name="T121" fmla="*/ 1122 h 10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5" h="10174">
                  <a:moveTo>
                    <a:pt x="1778" y="1482"/>
                  </a:moveTo>
                  <a:cubicBezTo>
                    <a:pt x="391" y="3108"/>
                    <a:pt x="0" y="5309"/>
                    <a:pt x="817" y="7154"/>
                  </a:cubicBezTo>
                  <a:cubicBezTo>
                    <a:pt x="1874" y="9175"/>
                    <a:pt x="3463" y="10174"/>
                    <a:pt x="5875" y="10011"/>
                  </a:cubicBezTo>
                  <a:lnTo>
                    <a:pt x="5824" y="9539"/>
                  </a:lnTo>
                  <a:cubicBezTo>
                    <a:pt x="6155" y="9484"/>
                    <a:pt x="6487" y="9413"/>
                    <a:pt x="6819" y="9280"/>
                  </a:cubicBezTo>
                  <a:lnTo>
                    <a:pt x="7045" y="9732"/>
                  </a:lnTo>
                  <a:cubicBezTo>
                    <a:pt x="7631" y="9482"/>
                    <a:pt x="8211" y="9113"/>
                    <a:pt x="8797" y="8505"/>
                  </a:cubicBezTo>
                  <a:lnTo>
                    <a:pt x="8424" y="8150"/>
                  </a:lnTo>
                  <a:cubicBezTo>
                    <a:pt x="8634" y="7907"/>
                    <a:pt x="8833" y="7641"/>
                    <a:pt x="9012" y="7336"/>
                  </a:cubicBezTo>
                  <a:lnTo>
                    <a:pt x="9482" y="7568"/>
                  </a:lnTo>
                  <a:cubicBezTo>
                    <a:pt x="9823" y="6909"/>
                    <a:pt x="10012" y="6267"/>
                    <a:pt x="10075" y="5639"/>
                  </a:cubicBezTo>
                  <a:lnTo>
                    <a:pt x="9578" y="5499"/>
                  </a:lnTo>
                  <a:cubicBezTo>
                    <a:pt x="9644" y="5147"/>
                    <a:pt x="9619" y="4773"/>
                    <a:pt x="9561" y="4374"/>
                  </a:cubicBezTo>
                  <a:lnTo>
                    <a:pt x="9871" y="4486"/>
                  </a:lnTo>
                  <a:lnTo>
                    <a:pt x="8515" y="1320"/>
                  </a:lnTo>
                  <a:cubicBezTo>
                    <a:pt x="8055" y="676"/>
                    <a:pt x="7661" y="541"/>
                    <a:pt x="7202" y="755"/>
                  </a:cubicBezTo>
                  <a:cubicBezTo>
                    <a:pt x="6921" y="105"/>
                    <a:pt x="6355" y="0"/>
                    <a:pt x="5756" y="144"/>
                  </a:cubicBezTo>
                  <a:cubicBezTo>
                    <a:pt x="5343" y="374"/>
                    <a:pt x="4882" y="461"/>
                    <a:pt x="4373" y="405"/>
                  </a:cubicBezTo>
                  <a:cubicBezTo>
                    <a:pt x="3224" y="16"/>
                    <a:pt x="2449" y="218"/>
                    <a:pt x="1809" y="845"/>
                  </a:cubicBezTo>
                  <a:lnTo>
                    <a:pt x="1764" y="745"/>
                  </a:lnTo>
                  <a:lnTo>
                    <a:pt x="1747" y="415"/>
                  </a:lnTo>
                  <a:lnTo>
                    <a:pt x="1262" y="28"/>
                  </a:lnTo>
                  <a:lnTo>
                    <a:pt x="1297" y="694"/>
                  </a:lnTo>
                  <a:lnTo>
                    <a:pt x="1510" y="843"/>
                  </a:lnTo>
                  <a:lnTo>
                    <a:pt x="1778" y="1482"/>
                  </a:lnTo>
                  <a:close/>
                  <a:moveTo>
                    <a:pt x="3712" y="8508"/>
                  </a:moveTo>
                  <a:cubicBezTo>
                    <a:pt x="3810" y="8812"/>
                    <a:pt x="3927" y="9052"/>
                    <a:pt x="4106" y="9064"/>
                  </a:cubicBezTo>
                  <a:cubicBezTo>
                    <a:pt x="4236" y="9023"/>
                    <a:pt x="4230" y="8913"/>
                    <a:pt x="4088" y="8732"/>
                  </a:cubicBezTo>
                  <a:cubicBezTo>
                    <a:pt x="3917" y="8582"/>
                    <a:pt x="3792" y="8507"/>
                    <a:pt x="3712" y="8508"/>
                  </a:cubicBezTo>
                  <a:close/>
                  <a:moveTo>
                    <a:pt x="3406" y="9296"/>
                  </a:moveTo>
                  <a:cubicBezTo>
                    <a:pt x="3563" y="9179"/>
                    <a:pt x="3733" y="9082"/>
                    <a:pt x="3991" y="9127"/>
                  </a:cubicBezTo>
                  <a:cubicBezTo>
                    <a:pt x="4105" y="9187"/>
                    <a:pt x="4099" y="9257"/>
                    <a:pt x="3972" y="9338"/>
                  </a:cubicBezTo>
                  <a:cubicBezTo>
                    <a:pt x="3738" y="9426"/>
                    <a:pt x="3559" y="9389"/>
                    <a:pt x="3406" y="9296"/>
                  </a:cubicBezTo>
                  <a:close/>
                  <a:moveTo>
                    <a:pt x="4250" y="8713"/>
                  </a:moveTo>
                  <a:cubicBezTo>
                    <a:pt x="4360" y="8823"/>
                    <a:pt x="4444" y="8938"/>
                    <a:pt x="4482" y="9063"/>
                  </a:cubicBezTo>
                  <a:cubicBezTo>
                    <a:pt x="4614" y="9225"/>
                    <a:pt x="4885" y="9266"/>
                    <a:pt x="4813" y="8969"/>
                  </a:cubicBezTo>
                  <a:cubicBezTo>
                    <a:pt x="4633" y="8755"/>
                    <a:pt x="4429" y="8684"/>
                    <a:pt x="4250" y="8713"/>
                  </a:cubicBezTo>
                  <a:close/>
                  <a:moveTo>
                    <a:pt x="4071" y="9499"/>
                  </a:moveTo>
                  <a:cubicBezTo>
                    <a:pt x="4222" y="9459"/>
                    <a:pt x="4352" y="9402"/>
                    <a:pt x="4448" y="9312"/>
                  </a:cubicBezTo>
                  <a:cubicBezTo>
                    <a:pt x="4643" y="9238"/>
                    <a:pt x="4898" y="9338"/>
                    <a:pt x="4687" y="9559"/>
                  </a:cubicBezTo>
                  <a:cubicBezTo>
                    <a:pt x="4424" y="9655"/>
                    <a:pt x="4212" y="9614"/>
                    <a:pt x="4071" y="9499"/>
                  </a:cubicBezTo>
                  <a:close/>
                  <a:moveTo>
                    <a:pt x="4837" y="8810"/>
                  </a:moveTo>
                  <a:cubicBezTo>
                    <a:pt x="4921" y="8920"/>
                    <a:pt x="5090" y="9055"/>
                    <a:pt x="5161" y="9142"/>
                  </a:cubicBezTo>
                  <a:cubicBezTo>
                    <a:pt x="5292" y="9281"/>
                    <a:pt x="5551" y="9196"/>
                    <a:pt x="5403" y="9024"/>
                  </a:cubicBezTo>
                  <a:cubicBezTo>
                    <a:pt x="5229" y="8869"/>
                    <a:pt x="5001" y="8789"/>
                    <a:pt x="4837" y="8810"/>
                  </a:cubicBezTo>
                  <a:close/>
                  <a:moveTo>
                    <a:pt x="4802" y="9686"/>
                  </a:moveTo>
                  <a:cubicBezTo>
                    <a:pt x="4916" y="9525"/>
                    <a:pt x="5036" y="9379"/>
                    <a:pt x="5194" y="9323"/>
                  </a:cubicBezTo>
                  <a:cubicBezTo>
                    <a:pt x="5327" y="9294"/>
                    <a:pt x="5397" y="9404"/>
                    <a:pt x="5328" y="9512"/>
                  </a:cubicBezTo>
                  <a:cubicBezTo>
                    <a:pt x="5180" y="9646"/>
                    <a:pt x="5002" y="9674"/>
                    <a:pt x="4802" y="9686"/>
                  </a:cubicBezTo>
                  <a:close/>
                  <a:moveTo>
                    <a:pt x="3196" y="8214"/>
                  </a:moveTo>
                  <a:cubicBezTo>
                    <a:pt x="3246" y="8498"/>
                    <a:pt x="3320" y="8727"/>
                    <a:pt x="3478" y="8760"/>
                  </a:cubicBezTo>
                  <a:cubicBezTo>
                    <a:pt x="3599" y="8740"/>
                    <a:pt x="3608" y="8641"/>
                    <a:pt x="3504" y="8461"/>
                  </a:cubicBezTo>
                  <a:cubicBezTo>
                    <a:pt x="3370" y="8306"/>
                    <a:pt x="3267" y="8223"/>
                    <a:pt x="3196" y="8214"/>
                  </a:cubicBezTo>
                  <a:close/>
                  <a:moveTo>
                    <a:pt x="2916" y="8918"/>
                  </a:moveTo>
                  <a:cubicBezTo>
                    <a:pt x="3062" y="8880"/>
                    <a:pt x="3174" y="8861"/>
                    <a:pt x="3314" y="8850"/>
                  </a:cubicBezTo>
                  <a:cubicBezTo>
                    <a:pt x="3481" y="8869"/>
                    <a:pt x="3583" y="8923"/>
                    <a:pt x="3555" y="9043"/>
                  </a:cubicBezTo>
                  <a:cubicBezTo>
                    <a:pt x="3434" y="9209"/>
                    <a:pt x="3063" y="9066"/>
                    <a:pt x="2916" y="8918"/>
                  </a:cubicBezTo>
                  <a:close/>
                  <a:moveTo>
                    <a:pt x="2745" y="7816"/>
                  </a:moveTo>
                  <a:cubicBezTo>
                    <a:pt x="2727" y="7879"/>
                    <a:pt x="2720" y="7991"/>
                    <a:pt x="2787" y="8305"/>
                  </a:cubicBezTo>
                  <a:cubicBezTo>
                    <a:pt x="2814" y="8399"/>
                    <a:pt x="2885" y="8463"/>
                    <a:pt x="2948" y="8466"/>
                  </a:cubicBezTo>
                  <a:cubicBezTo>
                    <a:pt x="3187" y="8280"/>
                    <a:pt x="3027" y="8054"/>
                    <a:pt x="2745" y="7816"/>
                  </a:cubicBezTo>
                  <a:close/>
                  <a:moveTo>
                    <a:pt x="2273" y="8488"/>
                  </a:moveTo>
                  <a:cubicBezTo>
                    <a:pt x="2544" y="8477"/>
                    <a:pt x="2859" y="8397"/>
                    <a:pt x="2910" y="8646"/>
                  </a:cubicBezTo>
                  <a:cubicBezTo>
                    <a:pt x="2882" y="8800"/>
                    <a:pt x="2715" y="8807"/>
                    <a:pt x="2570" y="8735"/>
                  </a:cubicBezTo>
                  <a:cubicBezTo>
                    <a:pt x="2348" y="8593"/>
                    <a:pt x="2298" y="8535"/>
                    <a:pt x="2273" y="8488"/>
                  </a:cubicBezTo>
                  <a:close/>
                  <a:moveTo>
                    <a:pt x="2429" y="7491"/>
                  </a:moveTo>
                  <a:cubicBezTo>
                    <a:pt x="2370" y="7575"/>
                    <a:pt x="2351" y="7727"/>
                    <a:pt x="2354" y="7917"/>
                  </a:cubicBezTo>
                  <a:cubicBezTo>
                    <a:pt x="2381" y="8027"/>
                    <a:pt x="2444" y="8059"/>
                    <a:pt x="2544" y="8013"/>
                  </a:cubicBezTo>
                  <a:cubicBezTo>
                    <a:pt x="2592" y="7963"/>
                    <a:pt x="2603" y="7871"/>
                    <a:pt x="2561" y="7720"/>
                  </a:cubicBezTo>
                  <a:cubicBezTo>
                    <a:pt x="2529" y="7611"/>
                    <a:pt x="2483" y="7539"/>
                    <a:pt x="2429" y="7491"/>
                  </a:cubicBezTo>
                  <a:close/>
                  <a:moveTo>
                    <a:pt x="1826" y="7963"/>
                  </a:moveTo>
                  <a:cubicBezTo>
                    <a:pt x="2084" y="8034"/>
                    <a:pt x="2396" y="7973"/>
                    <a:pt x="2423" y="8196"/>
                  </a:cubicBezTo>
                  <a:cubicBezTo>
                    <a:pt x="2429" y="8360"/>
                    <a:pt x="2294" y="8388"/>
                    <a:pt x="2190" y="8336"/>
                  </a:cubicBezTo>
                  <a:cubicBezTo>
                    <a:pt x="1986" y="8262"/>
                    <a:pt x="1897" y="8118"/>
                    <a:pt x="1826" y="7963"/>
                  </a:cubicBezTo>
                  <a:close/>
                  <a:moveTo>
                    <a:pt x="896" y="6060"/>
                  </a:moveTo>
                  <a:cubicBezTo>
                    <a:pt x="942" y="6122"/>
                    <a:pt x="1017" y="6192"/>
                    <a:pt x="1091" y="6253"/>
                  </a:cubicBezTo>
                  <a:cubicBezTo>
                    <a:pt x="1199" y="6341"/>
                    <a:pt x="1334" y="6441"/>
                    <a:pt x="1238" y="6544"/>
                  </a:cubicBezTo>
                  <a:cubicBezTo>
                    <a:pt x="1135" y="6601"/>
                    <a:pt x="1031" y="6521"/>
                    <a:pt x="961" y="6391"/>
                  </a:cubicBezTo>
                  <a:cubicBezTo>
                    <a:pt x="910" y="6259"/>
                    <a:pt x="880" y="6142"/>
                    <a:pt x="896" y="6060"/>
                  </a:cubicBezTo>
                  <a:close/>
                  <a:moveTo>
                    <a:pt x="799" y="5140"/>
                  </a:moveTo>
                  <a:cubicBezTo>
                    <a:pt x="859" y="5318"/>
                    <a:pt x="1180" y="5533"/>
                    <a:pt x="1138" y="5701"/>
                  </a:cubicBezTo>
                  <a:cubicBezTo>
                    <a:pt x="1125" y="6030"/>
                    <a:pt x="1000" y="5908"/>
                    <a:pt x="823" y="5580"/>
                  </a:cubicBezTo>
                  <a:cubicBezTo>
                    <a:pt x="767" y="5458"/>
                    <a:pt x="759" y="5312"/>
                    <a:pt x="799" y="5140"/>
                  </a:cubicBezTo>
                  <a:close/>
                  <a:moveTo>
                    <a:pt x="828" y="4411"/>
                  </a:moveTo>
                  <a:cubicBezTo>
                    <a:pt x="1065" y="4744"/>
                    <a:pt x="1176" y="4994"/>
                    <a:pt x="1026" y="5096"/>
                  </a:cubicBezTo>
                  <a:cubicBezTo>
                    <a:pt x="943" y="5091"/>
                    <a:pt x="893" y="5069"/>
                    <a:pt x="867" y="5007"/>
                  </a:cubicBezTo>
                  <a:cubicBezTo>
                    <a:pt x="786" y="4854"/>
                    <a:pt x="781" y="4650"/>
                    <a:pt x="828" y="4411"/>
                  </a:cubicBezTo>
                  <a:close/>
                  <a:moveTo>
                    <a:pt x="1057" y="6681"/>
                  </a:moveTo>
                  <a:cubicBezTo>
                    <a:pt x="1500" y="6890"/>
                    <a:pt x="1701" y="7000"/>
                    <a:pt x="1581" y="7202"/>
                  </a:cubicBezTo>
                  <a:cubicBezTo>
                    <a:pt x="1500" y="7264"/>
                    <a:pt x="1341" y="7179"/>
                    <a:pt x="1226" y="7037"/>
                  </a:cubicBezTo>
                  <a:cubicBezTo>
                    <a:pt x="1135" y="6915"/>
                    <a:pt x="1090" y="6797"/>
                    <a:pt x="1057" y="6681"/>
                  </a:cubicBezTo>
                  <a:close/>
                  <a:moveTo>
                    <a:pt x="1425" y="7389"/>
                  </a:moveTo>
                  <a:cubicBezTo>
                    <a:pt x="1634" y="7420"/>
                    <a:pt x="1829" y="7463"/>
                    <a:pt x="1935" y="7597"/>
                  </a:cubicBezTo>
                  <a:cubicBezTo>
                    <a:pt x="2034" y="7774"/>
                    <a:pt x="1833" y="7851"/>
                    <a:pt x="1728" y="7786"/>
                  </a:cubicBezTo>
                  <a:cubicBezTo>
                    <a:pt x="1583" y="7698"/>
                    <a:pt x="1494" y="7553"/>
                    <a:pt x="1425" y="7389"/>
                  </a:cubicBezTo>
                  <a:close/>
                  <a:moveTo>
                    <a:pt x="1817" y="6426"/>
                  </a:moveTo>
                  <a:cubicBezTo>
                    <a:pt x="1671" y="6704"/>
                    <a:pt x="1627" y="6913"/>
                    <a:pt x="1684" y="7053"/>
                  </a:cubicBezTo>
                  <a:cubicBezTo>
                    <a:pt x="1730" y="7102"/>
                    <a:pt x="1774" y="7128"/>
                    <a:pt x="1821" y="7112"/>
                  </a:cubicBezTo>
                  <a:cubicBezTo>
                    <a:pt x="1869" y="7096"/>
                    <a:pt x="1921" y="7039"/>
                    <a:pt x="1930" y="6951"/>
                  </a:cubicBezTo>
                  <a:cubicBezTo>
                    <a:pt x="1926" y="6747"/>
                    <a:pt x="1879" y="6580"/>
                    <a:pt x="1817" y="6426"/>
                  </a:cubicBezTo>
                  <a:close/>
                  <a:moveTo>
                    <a:pt x="2091" y="6978"/>
                  </a:moveTo>
                  <a:cubicBezTo>
                    <a:pt x="1987" y="7269"/>
                    <a:pt x="1950" y="7462"/>
                    <a:pt x="2013" y="7512"/>
                  </a:cubicBezTo>
                  <a:cubicBezTo>
                    <a:pt x="2079" y="7625"/>
                    <a:pt x="2141" y="7617"/>
                    <a:pt x="2199" y="7489"/>
                  </a:cubicBezTo>
                  <a:cubicBezTo>
                    <a:pt x="2217" y="7330"/>
                    <a:pt x="2175" y="7159"/>
                    <a:pt x="2091" y="6978"/>
                  </a:cubicBezTo>
                  <a:close/>
                  <a:moveTo>
                    <a:pt x="1635" y="5802"/>
                  </a:moveTo>
                  <a:cubicBezTo>
                    <a:pt x="1609" y="6039"/>
                    <a:pt x="1222" y="6322"/>
                    <a:pt x="1428" y="6502"/>
                  </a:cubicBezTo>
                  <a:cubicBezTo>
                    <a:pt x="1507" y="6535"/>
                    <a:pt x="1584" y="6525"/>
                    <a:pt x="1652" y="6364"/>
                  </a:cubicBezTo>
                  <a:cubicBezTo>
                    <a:pt x="1709" y="6105"/>
                    <a:pt x="1705" y="5951"/>
                    <a:pt x="1635" y="5802"/>
                  </a:cubicBezTo>
                  <a:close/>
                  <a:moveTo>
                    <a:pt x="1505" y="5261"/>
                  </a:moveTo>
                  <a:cubicBezTo>
                    <a:pt x="1305" y="5415"/>
                    <a:pt x="1219" y="5583"/>
                    <a:pt x="1246" y="5765"/>
                  </a:cubicBezTo>
                  <a:cubicBezTo>
                    <a:pt x="1272" y="5877"/>
                    <a:pt x="1328" y="5916"/>
                    <a:pt x="1448" y="5794"/>
                  </a:cubicBezTo>
                  <a:cubicBezTo>
                    <a:pt x="1517" y="5629"/>
                    <a:pt x="1525" y="5448"/>
                    <a:pt x="1505" y="5261"/>
                  </a:cubicBezTo>
                  <a:close/>
                  <a:moveTo>
                    <a:pt x="1611" y="4436"/>
                  </a:moveTo>
                  <a:cubicBezTo>
                    <a:pt x="1491" y="4648"/>
                    <a:pt x="1193" y="4757"/>
                    <a:pt x="1173" y="4963"/>
                  </a:cubicBezTo>
                  <a:cubicBezTo>
                    <a:pt x="1156" y="5123"/>
                    <a:pt x="1220" y="5173"/>
                    <a:pt x="1319" y="5173"/>
                  </a:cubicBezTo>
                  <a:cubicBezTo>
                    <a:pt x="1529" y="5021"/>
                    <a:pt x="1633" y="4781"/>
                    <a:pt x="1611" y="4436"/>
                  </a:cubicBezTo>
                  <a:close/>
                  <a:moveTo>
                    <a:pt x="1011" y="4432"/>
                  </a:moveTo>
                  <a:cubicBezTo>
                    <a:pt x="782" y="4181"/>
                    <a:pt x="807" y="3784"/>
                    <a:pt x="1087" y="3240"/>
                  </a:cubicBezTo>
                  <a:cubicBezTo>
                    <a:pt x="1297" y="2786"/>
                    <a:pt x="1556" y="2324"/>
                    <a:pt x="1936" y="1867"/>
                  </a:cubicBezTo>
                  <a:lnTo>
                    <a:pt x="1983" y="1962"/>
                  </a:lnTo>
                  <a:cubicBezTo>
                    <a:pt x="1652" y="2324"/>
                    <a:pt x="1394" y="2789"/>
                    <a:pt x="1155" y="3275"/>
                  </a:cubicBezTo>
                  <a:cubicBezTo>
                    <a:pt x="997" y="3724"/>
                    <a:pt x="1044" y="4017"/>
                    <a:pt x="1149" y="4266"/>
                  </a:cubicBezTo>
                  <a:cubicBezTo>
                    <a:pt x="1180" y="4414"/>
                    <a:pt x="1134" y="4469"/>
                    <a:pt x="1011" y="4432"/>
                  </a:cubicBezTo>
                  <a:close/>
                  <a:moveTo>
                    <a:pt x="2022" y="2047"/>
                  </a:moveTo>
                  <a:lnTo>
                    <a:pt x="2053" y="2102"/>
                  </a:lnTo>
                  <a:lnTo>
                    <a:pt x="1883" y="1756"/>
                  </a:lnTo>
                  <a:cubicBezTo>
                    <a:pt x="1024" y="2755"/>
                    <a:pt x="702" y="3754"/>
                    <a:pt x="623" y="4753"/>
                  </a:cubicBezTo>
                  <a:cubicBezTo>
                    <a:pt x="516" y="8150"/>
                    <a:pt x="3217" y="9985"/>
                    <a:pt x="5574" y="9832"/>
                  </a:cubicBezTo>
                  <a:lnTo>
                    <a:pt x="5574" y="8828"/>
                  </a:lnTo>
                  <a:cubicBezTo>
                    <a:pt x="2178" y="8725"/>
                    <a:pt x="730" y="5250"/>
                    <a:pt x="2395" y="2798"/>
                  </a:cubicBezTo>
                  <a:lnTo>
                    <a:pt x="2253" y="2510"/>
                  </a:lnTo>
                  <a:cubicBezTo>
                    <a:pt x="2081" y="2710"/>
                    <a:pt x="1906" y="3015"/>
                    <a:pt x="1718" y="3340"/>
                  </a:cubicBezTo>
                  <a:cubicBezTo>
                    <a:pt x="1678" y="3363"/>
                    <a:pt x="1637" y="3347"/>
                    <a:pt x="1635" y="3293"/>
                  </a:cubicBezTo>
                  <a:cubicBezTo>
                    <a:pt x="1805" y="2980"/>
                    <a:pt x="1986" y="2677"/>
                    <a:pt x="2203" y="2412"/>
                  </a:cubicBezTo>
                  <a:lnTo>
                    <a:pt x="2220" y="2441"/>
                  </a:lnTo>
                  <a:lnTo>
                    <a:pt x="2158" y="2316"/>
                  </a:lnTo>
                  <a:cubicBezTo>
                    <a:pt x="1898" y="2599"/>
                    <a:pt x="1732" y="2841"/>
                    <a:pt x="1607" y="3158"/>
                  </a:cubicBezTo>
                  <a:cubicBezTo>
                    <a:pt x="1562" y="3710"/>
                    <a:pt x="1446" y="3854"/>
                    <a:pt x="1310" y="3885"/>
                  </a:cubicBezTo>
                  <a:cubicBezTo>
                    <a:pt x="1192" y="3852"/>
                    <a:pt x="1162" y="3733"/>
                    <a:pt x="1452" y="3305"/>
                  </a:cubicBezTo>
                  <a:cubicBezTo>
                    <a:pt x="1600" y="2912"/>
                    <a:pt x="1834" y="2548"/>
                    <a:pt x="2119" y="2240"/>
                  </a:cubicBezTo>
                  <a:lnTo>
                    <a:pt x="2133" y="2265"/>
                  </a:lnTo>
                  <a:lnTo>
                    <a:pt x="2072" y="2141"/>
                  </a:lnTo>
                  <a:cubicBezTo>
                    <a:pt x="1786" y="2472"/>
                    <a:pt x="1565" y="2860"/>
                    <a:pt x="1368" y="3269"/>
                  </a:cubicBezTo>
                  <a:cubicBezTo>
                    <a:pt x="1292" y="3365"/>
                    <a:pt x="1260" y="3353"/>
                    <a:pt x="1274" y="3235"/>
                  </a:cubicBezTo>
                  <a:cubicBezTo>
                    <a:pt x="1463" y="2821"/>
                    <a:pt x="1720" y="2427"/>
                    <a:pt x="2022" y="2047"/>
                  </a:cubicBezTo>
                  <a:close/>
                  <a:moveTo>
                    <a:pt x="2298" y="2607"/>
                  </a:moveTo>
                  <a:cubicBezTo>
                    <a:pt x="2098" y="2871"/>
                    <a:pt x="1934" y="3134"/>
                    <a:pt x="1812" y="3398"/>
                  </a:cubicBezTo>
                  <a:lnTo>
                    <a:pt x="1687" y="3738"/>
                  </a:lnTo>
                  <a:cubicBezTo>
                    <a:pt x="1285" y="4095"/>
                    <a:pt x="1163" y="4324"/>
                    <a:pt x="1273" y="4446"/>
                  </a:cubicBezTo>
                  <a:cubicBezTo>
                    <a:pt x="1387" y="4491"/>
                    <a:pt x="1536" y="4336"/>
                    <a:pt x="1746" y="3826"/>
                  </a:cubicBezTo>
                  <a:cubicBezTo>
                    <a:pt x="1830" y="3557"/>
                    <a:pt x="1926" y="3290"/>
                    <a:pt x="2096" y="3030"/>
                  </a:cubicBezTo>
                  <a:cubicBezTo>
                    <a:pt x="2177" y="2894"/>
                    <a:pt x="2258" y="2769"/>
                    <a:pt x="2340" y="2685"/>
                  </a:cubicBezTo>
                  <a:lnTo>
                    <a:pt x="2298" y="2607"/>
                  </a:lnTo>
                  <a:close/>
                  <a:moveTo>
                    <a:pt x="2199" y="6549"/>
                  </a:moveTo>
                  <a:cubicBezTo>
                    <a:pt x="2342" y="6914"/>
                    <a:pt x="2576" y="7252"/>
                    <a:pt x="2901" y="7564"/>
                  </a:cubicBezTo>
                  <a:lnTo>
                    <a:pt x="3057" y="7395"/>
                  </a:lnTo>
                  <a:cubicBezTo>
                    <a:pt x="3022" y="7278"/>
                    <a:pt x="3079" y="7174"/>
                    <a:pt x="3226" y="7083"/>
                  </a:cubicBezTo>
                  <a:cubicBezTo>
                    <a:pt x="4433" y="6185"/>
                    <a:pt x="6177" y="5867"/>
                    <a:pt x="7727" y="6654"/>
                  </a:cubicBezTo>
                  <a:cubicBezTo>
                    <a:pt x="7713" y="6714"/>
                    <a:pt x="7738" y="6804"/>
                    <a:pt x="7831" y="6836"/>
                  </a:cubicBezTo>
                  <a:lnTo>
                    <a:pt x="8013" y="6966"/>
                  </a:lnTo>
                  <a:cubicBezTo>
                    <a:pt x="8243" y="6588"/>
                    <a:pt x="8409" y="6211"/>
                    <a:pt x="8482" y="5834"/>
                  </a:cubicBezTo>
                  <a:lnTo>
                    <a:pt x="8026" y="5574"/>
                  </a:lnTo>
                  <a:cubicBezTo>
                    <a:pt x="7922" y="5522"/>
                    <a:pt x="7886" y="5463"/>
                    <a:pt x="7861" y="5359"/>
                  </a:cubicBezTo>
                  <a:cubicBezTo>
                    <a:pt x="6082" y="4651"/>
                    <a:pt x="4119" y="4849"/>
                    <a:pt x="2589" y="5977"/>
                  </a:cubicBezTo>
                  <a:cubicBezTo>
                    <a:pt x="2628" y="6112"/>
                    <a:pt x="2576" y="6233"/>
                    <a:pt x="2433" y="6341"/>
                  </a:cubicBezTo>
                  <a:lnTo>
                    <a:pt x="2199" y="6549"/>
                  </a:lnTo>
                  <a:close/>
                  <a:moveTo>
                    <a:pt x="8370" y="5408"/>
                  </a:moveTo>
                  <a:cubicBezTo>
                    <a:pt x="8415" y="5050"/>
                    <a:pt x="8375" y="4671"/>
                    <a:pt x="8295" y="4282"/>
                  </a:cubicBezTo>
                  <a:cubicBezTo>
                    <a:pt x="8366" y="4278"/>
                    <a:pt x="8437" y="4257"/>
                    <a:pt x="8508" y="4221"/>
                  </a:cubicBezTo>
                  <a:cubicBezTo>
                    <a:pt x="8594" y="4696"/>
                    <a:pt x="8616" y="5133"/>
                    <a:pt x="8546" y="5514"/>
                  </a:cubicBezTo>
                  <a:lnTo>
                    <a:pt x="8370" y="5408"/>
                  </a:lnTo>
                  <a:close/>
                  <a:moveTo>
                    <a:pt x="2518" y="2949"/>
                  </a:moveTo>
                  <a:lnTo>
                    <a:pt x="2406" y="3141"/>
                  </a:lnTo>
                  <a:lnTo>
                    <a:pt x="3381" y="5207"/>
                  </a:lnTo>
                  <a:cubicBezTo>
                    <a:pt x="3427" y="5186"/>
                    <a:pt x="3475" y="5166"/>
                    <a:pt x="3523" y="5147"/>
                  </a:cubicBezTo>
                  <a:lnTo>
                    <a:pt x="2518" y="2949"/>
                  </a:lnTo>
                  <a:close/>
                  <a:moveTo>
                    <a:pt x="2257" y="3407"/>
                  </a:moveTo>
                  <a:lnTo>
                    <a:pt x="2347" y="3231"/>
                  </a:lnTo>
                  <a:lnTo>
                    <a:pt x="3299" y="5244"/>
                  </a:lnTo>
                  <a:cubicBezTo>
                    <a:pt x="3252" y="5266"/>
                    <a:pt x="3206" y="5288"/>
                    <a:pt x="3161" y="5311"/>
                  </a:cubicBezTo>
                  <a:lnTo>
                    <a:pt x="2257" y="3407"/>
                  </a:lnTo>
                  <a:close/>
                  <a:moveTo>
                    <a:pt x="2212" y="3511"/>
                  </a:moveTo>
                  <a:lnTo>
                    <a:pt x="2128" y="3700"/>
                  </a:lnTo>
                  <a:lnTo>
                    <a:pt x="2986" y="5405"/>
                  </a:lnTo>
                  <a:cubicBezTo>
                    <a:pt x="3026" y="5382"/>
                    <a:pt x="3067" y="5360"/>
                    <a:pt x="3108" y="5339"/>
                  </a:cubicBezTo>
                  <a:lnTo>
                    <a:pt x="2212" y="3511"/>
                  </a:lnTo>
                  <a:close/>
                  <a:moveTo>
                    <a:pt x="2010" y="4017"/>
                  </a:moveTo>
                  <a:lnTo>
                    <a:pt x="2090" y="3807"/>
                  </a:lnTo>
                  <a:lnTo>
                    <a:pt x="2918" y="5445"/>
                  </a:lnTo>
                  <a:cubicBezTo>
                    <a:pt x="2870" y="5474"/>
                    <a:pt x="2824" y="5503"/>
                    <a:pt x="2779" y="5533"/>
                  </a:cubicBezTo>
                  <a:lnTo>
                    <a:pt x="2010" y="4017"/>
                  </a:lnTo>
                  <a:close/>
                  <a:moveTo>
                    <a:pt x="1989" y="4141"/>
                  </a:moveTo>
                  <a:lnTo>
                    <a:pt x="1924" y="4424"/>
                  </a:lnTo>
                  <a:lnTo>
                    <a:pt x="2594" y="5665"/>
                  </a:lnTo>
                  <a:cubicBezTo>
                    <a:pt x="2632" y="5636"/>
                    <a:pt x="2670" y="5608"/>
                    <a:pt x="2710" y="5580"/>
                  </a:cubicBezTo>
                  <a:lnTo>
                    <a:pt x="1989" y="4141"/>
                  </a:lnTo>
                  <a:close/>
                  <a:moveTo>
                    <a:pt x="1909" y="4562"/>
                  </a:moveTo>
                  <a:cubicBezTo>
                    <a:pt x="1878" y="4641"/>
                    <a:pt x="1888" y="4802"/>
                    <a:pt x="1874" y="4932"/>
                  </a:cubicBezTo>
                  <a:lnTo>
                    <a:pt x="2368" y="5857"/>
                  </a:lnTo>
                  <a:cubicBezTo>
                    <a:pt x="2418" y="5809"/>
                    <a:pt x="2472" y="5763"/>
                    <a:pt x="2528" y="5717"/>
                  </a:cubicBezTo>
                  <a:lnTo>
                    <a:pt x="1909" y="4562"/>
                  </a:lnTo>
                  <a:close/>
                  <a:moveTo>
                    <a:pt x="1883" y="5158"/>
                  </a:moveTo>
                  <a:cubicBezTo>
                    <a:pt x="1898" y="5474"/>
                    <a:pt x="1977" y="5856"/>
                    <a:pt x="2092" y="6174"/>
                  </a:cubicBezTo>
                  <a:cubicBezTo>
                    <a:pt x="2149" y="6093"/>
                    <a:pt x="2215" y="6014"/>
                    <a:pt x="2288" y="5938"/>
                  </a:cubicBezTo>
                  <a:lnTo>
                    <a:pt x="1883" y="5158"/>
                  </a:lnTo>
                  <a:close/>
                  <a:moveTo>
                    <a:pt x="3721" y="5071"/>
                  </a:moveTo>
                  <a:lnTo>
                    <a:pt x="3412" y="4307"/>
                  </a:lnTo>
                  <a:lnTo>
                    <a:pt x="3566" y="4219"/>
                  </a:lnTo>
                  <a:lnTo>
                    <a:pt x="3846" y="5024"/>
                  </a:lnTo>
                  <a:lnTo>
                    <a:pt x="3806" y="5041"/>
                  </a:lnTo>
                  <a:cubicBezTo>
                    <a:pt x="3778" y="5051"/>
                    <a:pt x="3749" y="5061"/>
                    <a:pt x="3721" y="5071"/>
                  </a:cubicBezTo>
                  <a:close/>
                  <a:moveTo>
                    <a:pt x="3938" y="4994"/>
                  </a:moveTo>
                  <a:lnTo>
                    <a:pt x="3697" y="4158"/>
                  </a:lnTo>
                  <a:lnTo>
                    <a:pt x="3885" y="4079"/>
                  </a:lnTo>
                  <a:lnTo>
                    <a:pt x="4095" y="4950"/>
                  </a:lnTo>
                  <a:lnTo>
                    <a:pt x="3938" y="4994"/>
                  </a:lnTo>
                  <a:close/>
                  <a:moveTo>
                    <a:pt x="4191" y="4924"/>
                  </a:moveTo>
                  <a:lnTo>
                    <a:pt x="3973" y="4044"/>
                  </a:lnTo>
                  <a:lnTo>
                    <a:pt x="4148" y="3991"/>
                  </a:lnTo>
                  <a:lnTo>
                    <a:pt x="4332" y="4884"/>
                  </a:lnTo>
                  <a:lnTo>
                    <a:pt x="4191" y="4924"/>
                  </a:lnTo>
                  <a:close/>
                  <a:moveTo>
                    <a:pt x="4428" y="4862"/>
                  </a:moveTo>
                  <a:lnTo>
                    <a:pt x="4257" y="3961"/>
                  </a:lnTo>
                  <a:lnTo>
                    <a:pt x="4441" y="3930"/>
                  </a:lnTo>
                  <a:lnTo>
                    <a:pt x="4572" y="4836"/>
                  </a:lnTo>
                  <a:lnTo>
                    <a:pt x="4428" y="4862"/>
                  </a:lnTo>
                  <a:close/>
                  <a:moveTo>
                    <a:pt x="4699" y="4810"/>
                  </a:moveTo>
                  <a:lnTo>
                    <a:pt x="4572" y="3913"/>
                  </a:lnTo>
                  <a:lnTo>
                    <a:pt x="4747" y="3900"/>
                  </a:lnTo>
                  <a:lnTo>
                    <a:pt x="4857" y="4784"/>
                  </a:lnTo>
                  <a:lnTo>
                    <a:pt x="4699" y="4810"/>
                  </a:lnTo>
                  <a:close/>
                  <a:moveTo>
                    <a:pt x="4944" y="4771"/>
                  </a:moveTo>
                  <a:lnTo>
                    <a:pt x="4852" y="3908"/>
                  </a:lnTo>
                  <a:lnTo>
                    <a:pt x="5036" y="3917"/>
                  </a:lnTo>
                  <a:lnTo>
                    <a:pt x="5097" y="4749"/>
                  </a:lnTo>
                  <a:lnTo>
                    <a:pt x="4944" y="4771"/>
                  </a:lnTo>
                  <a:close/>
                  <a:moveTo>
                    <a:pt x="5184" y="4735"/>
                  </a:moveTo>
                  <a:lnTo>
                    <a:pt x="5150" y="3943"/>
                  </a:lnTo>
                  <a:lnTo>
                    <a:pt x="5323" y="3970"/>
                  </a:lnTo>
                  <a:lnTo>
                    <a:pt x="5355" y="4725"/>
                  </a:lnTo>
                  <a:lnTo>
                    <a:pt x="5184" y="4735"/>
                  </a:lnTo>
                  <a:close/>
                  <a:moveTo>
                    <a:pt x="5447" y="4718"/>
                  </a:moveTo>
                  <a:lnTo>
                    <a:pt x="5425" y="3973"/>
                  </a:lnTo>
                  <a:lnTo>
                    <a:pt x="5597" y="3975"/>
                  </a:lnTo>
                  <a:lnTo>
                    <a:pt x="5583" y="4708"/>
                  </a:lnTo>
                  <a:lnTo>
                    <a:pt x="5447" y="4718"/>
                  </a:lnTo>
                  <a:close/>
                  <a:moveTo>
                    <a:pt x="5704" y="4706"/>
                  </a:moveTo>
                  <a:lnTo>
                    <a:pt x="5729" y="3967"/>
                  </a:lnTo>
                  <a:lnTo>
                    <a:pt x="5890" y="3964"/>
                  </a:lnTo>
                  <a:lnTo>
                    <a:pt x="5852" y="4708"/>
                  </a:lnTo>
                  <a:lnTo>
                    <a:pt x="5704" y="4706"/>
                  </a:lnTo>
                  <a:close/>
                  <a:moveTo>
                    <a:pt x="5944" y="4712"/>
                  </a:moveTo>
                  <a:lnTo>
                    <a:pt x="5986" y="3961"/>
                  </a:lnTo>
                  <a:lnTo>
                    <a:pt x="6147" y="3929"/>
                  </a:lnTo>
                  <a:lnTo>
                    <a:pt x="6091" y="4714"/>
                  </a:lnTo>
                  <a:lnTo>
                    <a:pt x="5944" y="4712"/>
                  </a:lnTo>
                  <a:close/>
                  <a:moveTo>
                    <a:pt x="6219" y="4724"/>
                  </a:moveTo>
                  <a:lnTo>
                    <a:pt x="6267" y="3920"/>
                  </a:lnTo>
                  <a:lnTo>
                    <a:pt x="6422" y="3870"/>
                  </a:lnTo>
                  <a:lnTo>
                    <a:pt x="6337" y="4731"/>
                  </a:lnTo>
                  <a:lnTo>
                    <a:pt x="6219" y="4724"/>
                  </a:lnTo>
                  <a:close/>
                  <a:moveTo>
                    <a:pt x="6423" y="4741"/>
                  </a:moveTo>
                  <a:lnTo>
                    <a:pt x="6530" y="3850"/>
                  </a:lnTo>
                  <a:lnTo>
                    <a:pt x="6679" y="3788"/>
                  </a:lnTo>
                  <a:lnTo>
                    <a:pt x="6541" y="4754"/>
                  </a:lnTo>
                  <a:lnTo>
                    <a:pt x="6423" y="4741"/>
                  </a:lnTo>
                  <a:close/>
                  <a:moveTo>
                    <a:pt x="6622" y="4765"/>
                  </a:moveTo>
                  <a:lnTo>
                    <a:pt x="6793" y="3733"/>
                  </a:lnTo>
                  <a:lnTo>
                    <a:pt x="6959" y="3677"/>
                  </a:lnTo>
                  <a:lnTo>
                    <a:pt x="6770" y="4787"/>
                  </a:lnTo>
                  <a:cubicBezTo>
                    <a:pt x="6739" y="4782"/>
                    <a:pt x="6707" y="4778"/>
                    <a:pt x="6676" y="4774"/>
                  </a:cubicBezTo>
                  <a:lnTo>
                    <a:pt x="6622" y="4765"/>
                  </a:lnTo>
                  <a:close/>
                  <a:moveTo>
                    <a:pt x="6839" y="4798"/>
                  </a:moveTo>
                  <a:lnTo>
                    <a:pt x="7091" y="3663"/>
                  </a:lnTo>
                  <a:lnTo>
                    <a:pt x="7257" y="3660"/>
                  </a:lnTo>
                  <a:lnTo>
                    <a:pt x="6981" y="4823"/>
                  </a:lnTo>
                  <a:cubicBezTo>
                    <a:pt x="6934" y="4814"/>
                    <a:pt x="6887" y="4806"/>
                    <a:pt x="6839" y="4798"/>
                  </a:cubicBezTo>
                  <a:close/>
                  <a:moveTo>
                    <a:pt x="7058" y="4838"/>
                  </a:moveTo>
                  <a:lnTo>
                    <a:pt x="7319" y="3762"/>
                  </a:lnTo>
                  <a:lnTo>
                    <a:pt x="7433" y="3900"/>
                  </a:lnTo>
                  <a:lnTo>
                    <a:pt x="7199" y="4868"/>
                  </a:lnTo>
                  <a:cubicBezTo>
                    <a:pt x="7153" y="4858"/>
                    <a:pt x="7106" y="4848"/>
                    <a:pt x="7058" y="4838"/>
                  </a:cubicBezTo>
                  <a:close/>
                  <a:moveTo>
                    <a:pt x="7269" y="4885"/>
                  </a:moveTo>
                  <a:lnTo>
                    <a:pt x="7553" y="3990"/>
                  </a:lnTo>
                  <a:lnTo>
                    <a:pt x="7684" y="4098"/>
                  </a:lnTo>
                  <a:lnTo>
                    <a:pt x="7400" y="4919"/>
                  </a:lnTo>
                  <a:cubicBezTo>
                    <a:pt x="7357" y="4907"/>
                    <a:pt x="7314" y="4896"/>
                    <a:pt x="7269" y="4885"/>
                  </a:cubicBezTo>
                  <a:close/>
                  <a:moveTo>
                    <a:pt x="7500" y="4948"/>
                  </a:moveTo>
                  <a:lnTo>
                    <a:pt x="7758" y="4125"/>
                  </a:lnTo>
                  <a:lnTo>
                    <a:pt x="7912" y="4198"/>
                  </a:lnTo>
                  <a:lnTo>
                    <a:pt x="7623" y="4986"/>
                  </a:lnTo>
                  <a:cubicBezTo>
                    <a:pt x="7582" y="4973"/>
                    <a:pt x="7541" y="4960"/>
                    <a:pt x="7500" y="4948"/>
                  </a:cubicBezTo>
                  <a:close/>
                  <a:moveTo>
                    <a:pt x="7714" y="5017"/>
                  </a:moveTo>
                  <a:lnTo>
                    <a:pt x="7968" y="4218"/>
                  </a:lnTo>
                  <a:lnTo>
                    <a:pt x="8146" y="4268"/>
                  </a:lnTo>
                  <a:lnTo>
                    <a:pt x="7836" y="5062"/>
                  </a:lnTo>
                  <a:cubicBezTo>
                    <a:pt x="7796" y="5046"/>
                    <a:pt x="7755" y="5031"/>
                    <a:pt x="7714" y="5017"/>
                  </a:cubicBezTo>
                  <a:close/>
                  <a:moveTo>
                    <a:pt x="8166" y="4568"/>
                  </a:moveTo>
                  <a:lnTo>
                    <a:pt x="7959" y="5111"/>
                  </a:lnTo>
                  <a:cubicBezTo>
                    <a:pt x="8045" y="5148"/>
                    <a:pt x="8128" y="5186"/>
                    <a:pt x="8207" y="5227"/>
                  </a:cubicBezTo>
                  <a:cubicBezTo>
                    <a:pt x="8253" y="4953"/>
                    <a:pt x="8229" y="4741"/>
                    <a:pt x="8166" y="4568"/>
                  </a:cubicBezTo>
                  <a:close/>
                  <a:moveTo>
                    <a:pt x="3688" y="6996"/>
                  </a:moveTo>
                  <a:lnTo>
                    <a:pt x="3823" y="6905"/>
                  </a:lnTo>
                  <a:lnTo>
                    <a:pt x="4277" y="7844"/>
                  </a:lnTo>
                  <a:cubicBezTo>
                    <a:pt x="4234" y="7870"/>
                    <a:pt x="4191" y="7897"/>
                    <a:pt x="4149" y="7926"/>
                  </a:cubicBezTo>
                  <a:lnTo>
                    <a:pt x="3688" y="6996"/>
                  </a:lnTo>
                  <a:close/>
                  <a:moveTo>
                    <a:pt x="3899" y="6864"/>
                  </a:moveTo>
                  <a:lnTo>
                    <a:pt x="4032" y="6788"/>
                  </a:lnTo>
                  <a:lnTo>
                    <a:pt x="4475" y="7734"/>
                  </a:lnTo>
                  <a:cubicBezTo>
                    <a:pt x="4433" y="7756"/>
                    <a:pt x="4391" y="7778"/>
                    <a:pt x="4350" y="7801"/>
                  </a:cubicBezTo>
                  <a:lnTo>
                    <a:pt x="3899" y="6864"/>
                  </a:lnTo>
                  <a:close/>
                  <a:moveTo>
                    <a:pt x="7415" y="6697"/>
                  </a:moveTo>
                  <a:lnTo>
                    <a:pt x="7156" y="7392"/>
                  </a:lnTo>
                  <a:cubicBezTo>
                    <a:pt x="7303" y="7295"/>
                    <a:pt x="7456" y="7156"/>
                    <a:pt x="7603" y="6930"/>
                  </a:cubicBezTo>
                  <a:cubicBezTo>
                    <a:pt x="7548" y="6870"/>
                    <a:pt x="7503" y="6818"/>
                    <a:pt x="7481" y="6739"/>
                  </a:cubicBezTo>
                  <a:lnTo>
                    <a:pt x="7415" y="6697"/>
                  </a:lnTo>
                  <a:close/>
                  <a:moveTo>
                    <a:pt x="3281" y="7372"/>
                  </a:moveTo>
                  <a:cubicBezTo>
                    <a:pt x="3392" y="7528"/>
                    <a:pt x="3524" y="7629"/>
                    <a:pt x="3652" y="7640"/>
                  </a:cubicBezTo>
                  <a:lnTo>
                    <a:pt x="3440" y="7199"/>
                  </a:lnTo>
                  <a:cubicBezTo>
                    <a:pt x="3379" y="7249"/>
                    <a:pt x="3321" y="7315"/>
                    <a:pt x="3281" y="7372"/>
                  </a:cubicBezTo>
                  <a:close/>
                  <a:moveTo>
                    <a:pt x="3493" y="7147"/>
                  </a:moveTo>
                  <a:lnTo>
                    <a:pt x="3782" y="7707"/>
                  </a:lnTo>
                  <a:cubicBezTo>
                    <a:pt x="3891" y="7850"/>
                    <a:pt x="4050" y="7907"/>
                    <a:pt x="3988" y="7778"/>
                  </a:cubicBezTo>
                  <a:lnTo>
                    <a:pt x="3635" y="7028"/>
                  </a:lnTo>
                  <a:lnTo>
                    <a:pt x="3493" y="7147"/>
                  </a:lnTo>
                  <a:close/>
                  <a:moveTo>
                    <a:pt x="4114" y="6752"/>
                  </a:moveTo>
                  <a:lnTo>
                    <a:pt x="4542" y="7701"/>
                  </a:lnTo>
                  <a:cubicBezTo>
                    <a:pt x="4583" y="7682"/>
                    <a:pt x="4624" y="7664"/>
                    <a:pt x="4665" y="7646"/>
                  </a:cubicBezTo>
                  <a:lnTo>
                    <a:pt x="4276" y="6680"/>
                  </a:lnTo>
                  <a:lnTo>
                    <a:pt x="4114" y="6752"/>
                  </a:lnTo>
                  <a:close/>
                  <a:moveTo>
                    <a:pt x="4572" y="6574"/>
                  </a:moveTo>
                  <a:lnTo>
                    <a:pt x="4878" y="7565"/>
                  </a:lnTo>
                  <a:cubicBezTo>
                    <a:pt x="4838" y="7579"/>
                    <a:pt x="4799" y="7593"/>
                    <a:pt x="4759" y="7608"/>
                  </a:cubicBezTo>
                  <a:lnTo>
                    <a:pt x="4393" y="6635"/>
                  </a:lnTo>
                  <a:lnTo>
                    <a:pt x="4572" y="6574"/>
                  </a:lnTo>
                  <a:close/>
                  <a:moveTo>
                    <a:pt x="4717" y="6529"/>
                  </a:moveTo>
                  <a:lnTo>
                    <a:pt x="4957" y="7540"/>
                  </a:lnTo>
                  <a:cubicBezTo>
                    <a:pt x="4993" y="7529"/>
                    <a:pt x="5029" y="7519"/>
                    <a:pt x="5066" y="7509"/>
                  </a:cubicBezTo>
                  <a:lnTo>
                    <a:pt x="4901" y="6484"/>
                  </a:lnTo>
                  <a:lnTo>
                    <a:pt x="4717" y="6529"/>
                  </a:lnTo>
                  <a:close/>
                  <a:moveTo>
                    <a:pt x="5002" y="6456"/>
                  </a:moveTo>
                  <a:lnTo>
                    <a:pt x="5154" y="7487"/>
                  </a:lnTo>
                  <a:cubicBezTo>
                    <a:pt x="5196" y="7477"/>
                    <a:pt x="5237" y="7468"/>
                    <a:pt x="5279" y="7460"/>
                  </a:cubicBezTo>
                  <a:lnTo>
                    <a:pt x="5181" y="6423"/>
                  </a:lnTo>
                  <a:lnTo>
                    <a:pt x="5002" y="6456"/>
                  </a:lnTo>
                  <a:close/>
                  <a:moveTo>
                    <a:pt x="5275" y="6406"/>
                  </a:moveTo>
                  <a:lnTo>
                    <a:pt x="5358" y="7445"/>
                  </a:lnTo>
                  <a:cubicBezTo>
                    <a:pt x="5399" y="7438"/>
                    <a:pt x="5440" y="7432"/>
                    <a:pt x="5481" y="7427"/>
                  </a:cubicBezTo>
                  <a:lnTo>
                    <a:pt x="5449" y="6389"/>
                  </a:lnTo>
                  <a:lnTo>
                    <a:pt x="5275" y="6406"/>
                  </a:lnTo>
                  <a:close/>
                  <a:moveTo>
                    <a:pt x="5537" y="6381"/>
                  </a:moveTo>
                  <a:lnTo>
                    <a:pt x="5593" y="7415"/>
                  </a:lnTo>
                  <a:cubicBezTo>
                    <a:pt x="5636" y="7410"/>
                    <a:pt x="5679" y="7407"/>
                    <a:pt x="5723" y="7405"/>
                  </a:cubicBezTo>
                  <a:lnTo>
                    <a:pt x="5745" y="6373"/>
                  </a:lnTo>
                  <a:lnTo>
                    <a:pt x="5537" y="6381"/>
                  </a:lnTo>
                  <a:close/>
                  <a:moveTo>
                    <a:pt x="5853" y="6369"/>
                  </a:moveTo>
                  <a:lnTo>
                    <a:pt x="5835" y="7401"/>
                  </a:lnTo>
                  <a:cubicBezTo>
                    <a:pt x="5876" y="7400"/>
                    <a:pt x="5917" y="7400"/>
                    <a:pt x="5958" y="7401"/>
                  </a:cubicBezTo>
                  <a:lnTo>
                    <a:pt x="6058" y="6366"/>
                  </a:lnTo>
                  <a:lnTo>
                    <a:pt x="5853" y="6369"/>
                  </a:lnTo>
                  <a:close/>
                  <a:moveTo>
                    <a:pt x="6179" y="6375"/>
                  </a:moveTo>
                  <a:lnTo>
                    <a:pt x="6055" y="7403"/>
                  </a:lnTo>
                  <a:cubicBezTo>
                    <a:pt x="6089" y="7405"/>
                    <a:pt x="6124" y="7407"/>
                    <a:pt x="6158" y="7410"/>
                  </a:cubicBezTo>
                  <a:lnTo>
                    <a:pt x="6330" y="6384"/>
                  </a:lnTo>
                  <a:lnTo>
                    <a:pt x="6179" y="6375"/>
                  </a:lnTo>
                  <a:close/>
                  <a:moveTo>
                    <a:pt x="6418" y="6399"/>
                  </a:moveTo>
                  <a:lnTo>
                    <a:pt x="6249" y="7418"/>
                  </a:lnTo>
                  <a:cubicBezTo>
                    <a:pt x="6291" y="7422"/>
                    <a:pt x="6333" y="7427"/>
                    <a:pt x="6376" y="7433"/>
                  </a:cubicBezTo>
                  <a:lnTo>
                    <a:pt x="6586" y="6417"/>
                  </a:lnTo>
                  <a:lnTo>
                    <a:pt x="6418" y="6399"/>
                  </a:lnTo>
                  <a:close/>
                  <a:moveTo>
                    <a:pt x="6698" y="6445"/>
                  </a:moveTo>
                  <a:lnTo>
                    <a:pt x="6442" y="7443"/>
                  </a:lnTo>
                  <a:cubicBezTo>
                    <a:pt x="6476" y="7448"/>
                    <a:pt x="6511" y="7454"/>
                    <a:pt x="6545" y="7461"/>
                  </a:cubicBezTo>
                  <a:lnTo>
                    <a:pt x="6824" y="6478"/>
                  </a:lnTo>
                  <a:lnTo>
                    <a:pt x="6698" y="6445"/>
                  </a:lnTo>
                  <a:close/>
                  <a:moveTo>
                    <a:pt x="6915" y="6494"/>
                  </a:moveTo>
                  <a:lnTo>
                    <a:pt x="6628" y="7478"/>
                  </a:lnTo>
                  <a:cubicBezTo>
                    <a:pt x="6673" y="7487"/>
                    <a:pt x="6718" y="7497"/>
                    <a:pt x="6762" y="7509"/>
                  </a:cubicBezTo>
                  <a:lnTo>
                    <a:pt x="7101" y="6561"/>
                  </a:lnTo>
                  <a:lnTo>
                    <a:pt x="6915" y="6494"/>
                  </a:lnTo>
                  <a:close/>
                  <a:moveTo>
                    <a:pt x="7164" y="6575"/>
                  </a:moveTo>
                  <a:lnTo>
                    <a:pt x="6830" y="7526"/>
                  </a:lnTo>
                  <a:cubicBezTo>
                    <a:pt x="6885" y="7541"/>
                    <a:pt x="6940" y="7558"/>
                    <a:pt x="6995" y="7576"/>
                  </a:cubicBezTo>
                  <a:lnTo>
                    <a:pt x="7318" y="6641"/>
                  </a:lnTo>
                  <a:lnTo>
                    <a:pt x="7164" y="6575"/>
                  </a:lnTo>
                  <a:close/>
                  <a:moveTo>
                    <a:pt x="3132" y="7701"/>
                  </a:moveTo>
                  <a:lnTo>
                    <a:pt x="3270" y="7547"/>
                  </a:lnTo>
                  <a:cubicBezTo>
                    <a:pt x="4237" y="8407"/>
                    <a:pt x="6359" y="8781"/>
                    <a:pt x="7744" y="7017"/>
                  </a:cubicBezTo>
                  <a:lnTo>
                    <a:pt x="7907" y="7123"/>
                  </a:lnTo>
                  <a:cubicBezTo>
                    <a:pt x="6635" y="8940"/>
                    <a:pt x="4195" y="8754"/>
                    <a:pt x="3132" y="7701"/>
                  </a:cubicBezTo>
                  <a:close/>
                  <a:moveTo>
                    <a:pt x="5820" y="9347"/>
                  </a:moveTo>
                  <a:lnTo>
                    <a:pt x="5820" y="9113"/>
                  </a:lnTo>
                  <a:cubicBezTo>
                    <a:pt x="6166" y="9082"/>
                    <a:pt x="6535" y="8993"/>
                    <a:pt x="6955" y="8775"/>
                  </a:cubicBezTo>
                  <a:lnTo>
                    <a:pt x="7230" y="9163"/>
                  </a:lnTo>
                  <a:cubicBezTo>
                    <a:pt x="7561" y="8990"/>
                    <a:pt x="7874" y="8760"/>
                    <a:pt x="8168" y="8475"/>
                  </a:cubicBezTo>
                  <a:lnTo>
                    <a:pt x="7880" y="8150"/>
                  </a:lnTo>
                  <a:cubicBezTo>
                    <a:pt x="8252" y="7771"/>
                    <a:pt x="8584" y="7326"/>
                    <a:pt x="8844" y="6761"/>
                  </a:cubicBezTo>
                  <a:lnTo>
                    <a:pt x="9169" y="6936"/>
                  </a:lnTo>
                  <a:cubicBezTo>
                    <a:pt x="9325" y="6633"/>
                    <a:pt x="9444" y="6300"/>
                    <a:pt x="9507" y="5923"/>
                  </a:cubicBezTo>
                  <a:lnTo>
                    <a:pt x="9144" y="5785"/>
                  </a:lnTo>
                  <a:cubicBezTo>
                    <a:pt x="9230" y="5313"/>
                    <a:pt x="9206" y="4818"/>
                    <a:pt x="9107" y="4309"/>
                  </a:cubicBezTo>
                  <a:lnTo>
                    <a:pt x="9294" y="4309"/>
                  </a:lnTo>
                  <a:cubicBezTo>
                    <a:pt x="9361" y="4730"/>
                    <a:pt x="9382" y="5213"/>
                    <a:pt x="9337" y="5671"/>
                  </a:cubicBezTo>
                  <a:lnTo>
                    <a:pt x="9757" y="5823"/>
                  </a:lnTo>
                  <a:cubicBezTo>
                    <a:pt x="9693" y="6296"/>
                    <a:pt x="9533" y="6757"/>
                    <a:pt x="9319" y="7211"/>
                  </a:cubicBezTo>
                  <a:lnTo>
                    <a:pt x="8919" y="7061"/>
                  </a:lnTo>
                  <a:cubicBezTo>
                    <a:pt x="8708" y="7469"/>
                    <a:pt x="8453" y="7822"/>
                    <a:pt x="8168" y="8137"/>
                  </a:cubicBezTo>
                  <a:lnTo>
                    <a:pt x="8456" y="8488"/>
                  </a:lnTo>
                  <a:cubicBezTo>
                    <a:pt x="8060" y="8900"/>
                    <a:pt x="7613" y="9187"/>
                    <a:pt x="7142" y="9413"/>
                  </a:cubicBezTo>
                  <a:lnTo>
                    <a:pt x="6917" y="9026"/>
                  </a:lnTo>
                  <a:cubicBezTo>
                    <a:pt x="6552" y="9210"/>
                    <a:pt x="6186" y="9293"/>
                    <a:pt x="5820" y="9347"/>
                  </a:cubicBezTo>
                  <a:close/>
                  <a:moveTo>
                    <a:pt x="1913" y="1069"/>
                  </a:moveTo>
                  <a:cubicBezTo>
                    <a:pt x="2360" y="660"/>
                    <a:pt x="2886" y="368"/>
                    <a:pt x="3545" y="419"/>
                  </a:cubicBezTo>
                  <a:cubicBezTo>
                    <a:pt x="4452" y="653"/>
                    <a:pt x="5138" y="631"/>
                    <a:pt x="5655" y="406"/>
                  </a:cubicBezTo>
                  <a:cubicBezTo>
                    <a:pt x="6266" y="182"/>
                    <a:pt x="6765" y="266"/>
                    <a:pt x="7022" y="857"/>
                  </a:cubicBezTo>
                  <a:lnTo>
                    <a:pt x="8030" y="3617"/>
                  </a:lnTo>
                  <a:cubicBezTo>
                    <a:pt x="7363" y="3417"/>
                    <a:pt x="6779" y="3463"/>
                    <a:pt x="6252" y="3723"/>
                  </a:cubicBezTo>
                  <a:cubicBezTo>
                    <a:pt x="5804" y="3858"/>
                    <a:pt x="5439" y="3827"/>
                    <a:pt x="5098" y="3750"/>
                  </a:cubicBezTo>
                  <a:cubicBezTo>
                    <a:pt x="4489" y="3641"/>
                    <a:pt x="3906" y="3801"/>
                    <a:pt x="3333" y="4082"/>
                  </a:cubicBezTo>
                  <a:lnTo>
                    <a:pt x="1913" y="1069"/>
                  </a:lnTo>
                  <a:close/>
                  <a:moveTo>
                    <a:pt x="7327" y="1122"/>
                  </a:moveTo>
                  <a:lnTo>
                    <a:pt x="8336" y="3803"/>
                  </a:lnTo>
                  <a:cubicBezTo>
                    <a:pt x="8411" y="3949"/>
                    <a:pt x="8504" y="4024"/>
                    <a:pt x="8614" y="4029"/>
                  </a:cubicBezTo>
                  <a:cubicBezTo>
                    <a:pt x="8928" y="4006"/>
                    <a:pt x="9225" y="4037"/>
                    <a:pt x="9504" y="4121"/>
                  </a:cubicBezTo>
                  <a:lnTo>
                    <a:pt x="8336" y="1388"/>
                  </a:lnTo>
                  <a:cubicBezTo>
                    <a:pt x="7993" y="758"/>
                    <a:pt x="7373" y="722"/>
                    <a:pt x="7275" y="935"/>
                  </a:cubicBezTo>
                  <a:cubicBezTo>
                    <a:pt x="7258" y="971"/>
                    <a:pt x="7313" y="1073"/>
                    <a:pt x="7327" y="1122"/>
                  </a:cubicBezTo>
                  <a:close/>
                  <a:moveTo>
                    <a:pt x="7573" y="3723"/>
                  </a:moveTo>
                  <a:cubicBezTo>
                    <a:pt x="7585" y="3652"/>
                    <a:pt x="7761" y="3665"/>
                    <a:pt x="7976" y="3755"/>
                  </a:cubicBezTo>
                  <a:cubicBezTo>
                    <a:pt x="8106" y="3809"/>
                    <a:pt x="8316" y="3993"/>
                    <a:pt x="8271" y="4065"/>
                  </a:cubicBezTo>
                  <a:cubicBezTo>
                    <a:pt x="8123" y="4265"/>
                    <a:pt x="7543" y="3861"/>
                    <a:pt x="7573" y="372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72" name="Freeform 42"/>
            <p:cNvSpPr>
              <a:spLocks noEditPoints="1"/>
            </p:cNvSpPr>
            <p:nvPr/>
          </p:nvSpPr>
          <p:spPr bwMode="auto">
            <a:xfrm>
              <a:off x="1771651" y="1131888"/>
              <a:ext cx="914400" cy="325438"/>
            </a:xfrm>
            <a:custGeom>
              <a:avLst/>
              <a:gdLst>
                <a:gd name="T0" fmla="*/ 2914 w 5083"/>
                <a:gd name="T1" fmla="*/ 951 h 1806"/>
                <a:gd name="T2" fmla="*/ 2309 w 5083"/>
                <a:gd name="T3" fmla="*/ 1025 h 1806"/>
                <a:gd name="T4" fmla="*/ 2534 w 5083"/>
                <a:gd name="T5" fmla="*/ 817 h 1806"/>
                <a:gd name="T6" fmla="*/ 2519 w 5083"/>
                <a:gd name="T7" fmla="*/ 650 h 1806"/>
                <a:gd name="T8" fmla="*/ 2483 w 5083"/>
                <a:gd name="T9" fmla="*/ 523 h 1806"/>
                <a:gd name="T10" fmla="*/ 2235 w 5083"/>
                <a:gd name="T11" fmla="*/ 612 h 1806"/>
                <a:gd name="T12" fmla="*/ 2725 w 5083"/>
                <a:gd name="T13" fmla="*/ 689 h 1806"/>
                <a:gd name="T14" fmla="*/ 2753 w 5083"/>
                <a:gd name="T15" fmla="*/ 262 h 1806"/>
                <a:gd name="T16" fmla="*/ 3548 w 5083"/>
                <a:gd name="T17" fmla="*/ 983 h 1806"/>
                <a:gd name="T18" fmla="*/ 3670 w 5083"/>
                <a:gd name="T19" fmla="*/ 965 h 1806"/>
                <a:gd name="T20" fmla="*/ 3565 w 5083"/>
                <a:gd name="T21" fmla="*/ 799 h 1806"/>
                <a:gd name="T22" fmla="*/ 3557 w 5083"/>
                <a:gd name="T23" fmla="*/ 831 h 1806"/>
                <a:gd name="T24" fmla="*/ 3614 w 5083"/>
                <a:gd name="T25" fmla="*/ 835 h 1806"/>
                <a:gd name="T26" fmla="*/ 3664 w 5083"/>
                <a:gd name="T27" fmla="*/ 823 h 1806"/>
                <a:gd name="T28" fmla="*/ 3649 w 5083"/>
                <a:gd name="T29" fmla="*/ 783 h 1806"/>
                <a:gd name="T30" fmla="*/ 3627 w 5083"/>
                <a:gd name="T31" fmla="*/ 781 h 1806"/>
                <a:gd name="T32" fmla="*/ 3583 w 5083"/>
                <a:gd name="T33" fmla="*/ 780 h 1806"/>
                <a:gd name="T34" fmla="*/ 3606 w 5083"/>
                <a:gd name="T35" fmla="*/ 668 h 1806"/>
                <a:gd name="T36" fmla="*/ 3591 w 5083"/>
                <a:gd name="T37" fmla="*/ 682 h 1806"/>
                <a:gd name="T38" fmla="*/ 3578 w 5083"/>
                <a:gd name="T39" fmla="*/ 733 h 1806"/>
                <a:gd name="T40" fmla="*/ 3631 w 5083"/>
                <a:gd name="T41" fmla="*/ 730 h 1806"/>
                <a:gd name="T42" fmla="*/ 3649 w 5083"/>
                <a:gd name="T43" fmla="*/ 704 h 1806"/>
                <a:gd name="T44" fmla="*/ 3658 w 5083"/>
                <a:gd name="T45" fmla="*/ 691 h 1806"/>
                <a:gd name="T46" fmla="*/ 3657 w 5083"/>
                <a:gd name="T47" fmla="*/ 672 h 1806"/>
                <a:gd name="T48" fmla="*/ 3622 w 5083"/>
                <a:gd name="T49" fmla="*/ 661 h 1806"/>
                <a:gd name="T50" fmla="*/ 3473 w 5083"/>
                <a:gd name="T51" fmla="*/ 510 h 1806"/>
                <a:gd name="T52" fmla="*/ 3510 w 5083"/>
                <a:gd name="T53" fmla="*/ 565 h 1806"/>
                <a:gd name="T54" fmla="*/ 3727 w 5083"/>
                <a:gd name="T55" fmla="*/ 163 h 1806"/>
                <a:gd name="T56" fmla="*/ 3721 w 5083"/>
                <a:gd name="T57" fmla="*/ 221 h 1806"/>
                <a:gd name="T58" fmla="*/ 3765 w 5083"/>
                <a:gd name="T59" fmla="*/ 220 h 1806"/>
                <a:gd name="T60" fmla="*/ 3779 w 5083"/>
                <a:gd name="T61" fmla="*/ 204 h 1806"/>
                <a:gd name="T62" fmla="*/ 3778 w 5083"/>
                <a:gd name="T63" fmla="*/ 184 h 1806"/>
                <a:gd name="T64" fmla="*/ 3753 w 5083"/>
                <a:gd name="T65" fmla="*/ 159 h 1806"/>
                <a:gd name="T66" fmla="*/ 3727 w 5083"/>
                <a:gd name="T67" fmla="*/ 163 h 1806"/>
                <a:gd name="T68" fmla="*/ 3537 w 5083"/>
                <a:gd name="T69" fmla="*/ 373 h 1806"/>
                <a:gd name="T70" fmla="*/ 3746 w 5083"/>
                <a:gd name="T71" fmla="*/ 977 h 1806"/>
                <a:gd name="T72" fmla="*/ 3760 w 5083"/>
                <a:gd name="T73" fmla="*/ 431 h 1806"/>
                <a:gd name="T74" fmla="*/ 4272 w 5083"/>
                <a:gd name="T75" fmla="*/ 994 h 1806"/>
                <a:gd name="T76" fmla="*/ 4779 w 5083"/>
                <a:gd name="T77" fmla="*/ 1126 h 1806"/>
                <a:gd name="T78" fmla="*/ 4744 w 5083"/>
                <a:gd name="T79" fmla="*/ 546 h 1806"/>
                <a:gd name="T80" fmla="*/ 4458 w 5083"/>
                <a:gd name="T81" fmla="*/ 900 h 1806"/>
                <a:gd name="T82" fmla="*/ 4343 w 5083"/>
                <a:gd name="T83" fmla="*/ 1099 h 1806"/>
                <a:gd name="T84" fmla="*/ 5038 w 5083"/>
                <a:gd name="T85" fmla="*/ 680 h 1806"/>
                <a:gd name="T86" fmla="*/ 4394 w 5083"/>
                <a:gd name="T87" fmla="*/ 430 h 1806"/>
                <a:gd name="T88" fmla="*/ 1146 w 5083"/>
                <a:gd name="T89" fmla="*/ 1301 h 1806"/>
                <a:gd name="T90" fmla="*/ 1709 w 5083"/>
                <a:gd name="T91" fmla="*/ 1135 h 1806"/>
                <a:gd name="T92" fmla="*/ 1446 w 5083"/>
                <a:gd name="T93" fmla="*/ 843 h 1806"/>
                <a:gd name="T94" fmla="*/ 1177 w 5083"/>
                <a:gd name="T95" fmla="*/ 854 h 1806"/>
                <a:gd name="T96" fmla="*/ 1294 w 5083"/>
                <a:gd name="T97" fmla="*/ 1312 h 1806"/>
                <a:gd name="T98" fmla="*/ 974 w 5083"/>
                <a:gd name="T99" fmla="*/ 660 h 1806"/>
                <a:gd name="T100" fmla="*/ 435 w 5083"/>
                <a:gd name="T101" fmla="*/ 975 h 1806"/>
                <a:gd name="T102" fmla="*/ 430 w 5083"/>
                <a:gd name="T103" fmla="*/ 1421 h 1806"/>
                <a:gd name="T104" fmla="*/ 225 w 5083"/>
                <a:gd name="T105" fmla="*/ 812 h 1806"/>
                <a:gd name="T106" fmla="*/ 650 w 5083"/>
                <a:gd name="T107" fmla="*/ 1129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3" h="1806">
                  <a:moveTo>
                    <a:pt x="2672" y="782"/>
                  </a:moveTo>
                  <a:cubicBezTo>
                    <a:pt x="2674" y="827"/>
                    <a:pt x="2716" y="868"/>
                    <a:pt x="2699" y="909"/>
                  </a:cubicBezTo>
                  <a:cubicBezTo>
                    <a:pt x="2691" y="928"/>
                    <a:pt x="2659" y="965"/>
                    <a:pt x="2641" y="975"/>
                  </a:cubicBezTo>
                  <a:cubicBezTo>
                    <a:pt x="2611" y="991"/>
                    <a:pt x="2636" y="1021"/>
                    <a:pt x="2657" y="1024"/>
                  </a:cubicBezTo>
                  <a:cubicBezTo>
                    <a:pt x="2683" y="1028"/>
                    <a:pt x="2861" y="1029"/>
                    <a:pt x="2867" y="1005"/>
                  </a:cubicBezTo>
                  <a:cubicBezTo>
                    <a:pt x="2871" y="991"/>
                    <a:pt x="2905" y="966"/>
                    <a:pt x="2914" y="951"/>
                  </a:cubicBezTo>
                  <a:cubicBezTo>
                    <a:pt x="2949" y="890"/>
                    <a:pt x="2858" y="814"/>
                    <a:pt x="2817" y="797"/>
                  </a:cubicBezTo>
                  <a:cubicBezTo>
                    <a:pt x="2805" y="793"/>
                    <a:pt x="2668" y="747"/>
                    <a:pt x="2672" y="782"/>
                  </a:cubicBezTo>
                  <a:close/>
                  <a:moveTo>
                    <a:pt x="2519" y="805"/>
                  </a:moveTo>
                  <a:cubicBezTo>
                    <a:pt x="2484" y="810"/>
                    <a:pt x="2458" y="853"/>
                    <a:pt x="2422" y="858"/>
                  </a:cubicBezTo>
                  <a:cubicBezTo>
                    <a:pt x="2368" y="865"/>
                    <a:pt x="2300" y="862"/>
                    <a:pt x="2266" y="902"/>
                  </a:cubicBezTo>
                  <a:cubicBezTo>
                    <a:pt x="2239" y="934"/>
                    <a:pt x="2250" y="1032"/>
                    <a:pt x="2309" y="1025"/>
                  </a:cubicBezTo>
                  <a:cubicBezTo>
                    <a:pt x="2316" y="1024"/>
                    <a:pt x="2329" y="1032"/>
                    <a:pt x="2345" y="1030"/>
                  </a:cubicBezTo>
                  <a:cubicBezTo>
                    <a:pt x="2352" y="1029"/>
                    <a:pt x="2355" y="1045"/>
                    <a:pt x="2372" y="1043"/>
                  </a:cubicBezTo>
                  <a:cubicBezTo>
                    <a:pt x="2400" y="1039"/>
                    <a:pt x="2420" y="1003"/>
                    <a:pt x="2426" y="981"/>
                  </a:cubicBezTo>
                  <a:cubicBezTo>
                    <a:pt x="2434" y="952"/>
                    <a:pt x="2460" y="946"/>
                    <a:pt x="2468" y="923"/>
                  </a:cubicBezTo>
                  <a:cubicBezTo>
                    <a:pt x="2470" y="916"/>
                    <a:pt x="2527" y="859"/>
                    <a:pt x="2531" y="856"/>
                  </a:cubicBezTo>
                  <a:cubicBezTo>
                    <a:pt x="2538" y="850"/>
                    <a:pt x="2539" y="826"/>
                    <a:pt x="2534" y="817"/>
                  </a:cubicBezTo>
                  <a:cubicBezTo>
                    <a:pt x="2526" y="802"/>
                    <a:pt x="2522" y="812"/>
                    <a:pt x="2519" y="805"/>
                  </a:cubicBezTo>
                  <a:close/>
                  <a:moveTo>
                    <a:pt x="2479" y="531"/>
                  </a:moveTo>
                  <a:cubicBezTo>
                    <a:pt x="2471" y="531"/>
                    <a:pt x="2441" y="532"/>
                    <a:pt x="2436" y="542"/>
                  </a:cubicBezTo>
                  <a:cubicBezTo>
                    <a:pt x="2430" y="559"/>
                    <a:pt x="2438" y="627"/>
                    <a:pt x="2439" y="649"/>
                  </a:cubicBezTo>
                  <a:cubicBezTo>
                    <a:pt x="2439" y="658"/>
                    <a:pt x="2446" y="655"/>
                    <a:pt x="2456" y="655"/>
                  </a:cubicBezTo>
                  <a:cubicBezTo>
                    <a:pt x="2470" y="654"/>
                    <a:pt x="2508" y="655"/>
                    <a:pt x="2519" y="650"/>
                  </a:cubicBezTo>
                  <a:cubicBezTo>
                    <a:pt x="2522" y="650"/>
                    <a:pt x="2524" y="649"/>
                    <a:pt x="2524" y="645"/>
                  </a:cubicBezTo>
                  <a:cubicBezTo>
                    <a:pt x="2524" y="642"/>
                    <a:pt x="2526" y="635"/>
                    <a:pt x="2528" y="635"/>
                  </a:cubicBezTo>
                  <a:cubicBezTo>
                    <a:pt x="2531" y="635"/>
                    <a:pt x="2531" y="602"/>
                    <a:pt x="2531" y="595"/>
                  </a:cubicBezTo>
                  <a:cubicBezTo>
                    <a:pt x="2531" y="583"/>
                    <a:pt x="2533" y="531"/>
                    <a:pt x="2526" y="529"/>
                  </a:cubicBezTo>
                  <a:cubicBezTo>
                    <a:pt x="2519" y="527"/>
                    <a:pt x="2507" y="522"/>
                    <a:pt x="2497" y="523"/>
                  </a:cubicBezTo>
                  <a:cubicBezTo>
                    <a:pt x="2495" y="523"/>
                    <a:pt x="2485" y="523"/>
                    <a:pt x="2483" y="523"/>
                  </a:cubicBezTo>
                  <a:cubicBezTo>
                    <a:pt x="2478" y="524"/>
                    <a:pt x="2481" y="533"/>
                    <a:pt x="2479" y="531"/>
                  </a:cubicBezTo>
                  <a:close/>
                  <a:moveTo>
                    <a:pt x="2494" y="456"/>
                  </a:moveTo>
                  <a:cubicBezTo>
                    <a:pt x="2394" y="461"/>
                    <a:pt x="2505" y="313"/>
                    <a:pt x="2447" y="260"/>
                  </a:cubicBezTo>
                  <a:cubicBezTo>
                    <a:pt x="2398" y="215"/>
                    <a:pt x="2275" y="158"/>
                    <a:pt x="2237" y="245"/>
                  </a:cubicBezTo>
                  <a:cubicBezTo>
                    <a:pt x="2204" y="320"/>
                    <a:pt x="2401" y="441"/>
                    <a:pt x="2311" y="470"/>
                  </a:cubicBezTo>
                  <a:cubicBezTo>
                    <a:pt x="2253" y="489"/>
                    <a:pt x="2122" y="535"/>
                    <a:pt x="2235" y="612"/>
                  </a:cubicBezTo>
                  <a:cubicBezTo>
                    <a:pt x="2246" y="619"/>
                    <a:pt x="2254" y="612"/>
                    <a:pt x="2262" y="619"/>
                  </a:cubicBezTo>
                  <a:cubicBezTo>
                    <a:pt x="2385" y="710"/>
                    <a:pt x="2117" y="638"/>
                    <a:pt x="2064" y="768"/>
                  </a:cubicBezTo>
                  <a:cubicBezTo>
                    <a:pt x="1958" y="1025"/>
                    <a:pt x="2240" y="916"/>
                    <a:pt x="2283" y="828"/>
                  </a:cubicBezTo>
                  <a:cubicBezTo>
                    <a:pt x="2288" y="817"/>
                    <a:pt x="2311" y="818"/>
                    <a:pt x="2327" y="807"/>
                  </a:cubicBezTo>
                  <a:cubicBezTo>
                    <a:pt x="2344" y="795"/>
                    <a:pt x="2329" y="781"/>
                    <a:pt x="2334" y="778"/>
                  </a:cubicBezTo>
                  <a:cubicBezTo>
                    <a:pt x="2413" y="739"/>
                    <a:pt x="2628" y="711"/>
                    <a:pt x="2725" y="689"/>
                  </a:cubicBezTo>
                  <a:cubicBezTo>
                    <a:pt x="2838" y="665"/>
                    <a:pt x="2983" y="800"/>
                    <a:pt x="2970" y="627"/>
                  </a:cubicBezTo>
                  <a:cubicBezTo>
                    <a:pt x="2953" y="393"/>
                    <a:pt x="2547" y="740"/>
                    <a:pt x="2634" y="598"/>
                  </a:cubicBezTo>
                  <a:cubicBezTo>
                    <a:pt x="2640" y="588"/>
                    <a:pt x="2624" y="572"/>
                    <a:pt x="2623" y="551"/>
                  </a:cubicBezTo>
                  <a:cubicBezTo>
                    <a:pt x="2617" y="415"/>
                    <a:pt x="2875" y="595"/>
                    <a:pt x="2868" y="442"/>
                  </a:cubicBezTo>
                  <a:cubicBezTo>
                    <a:pt x="2865" y="373"/>
                    <a:pt x="2810" y="382"/>
                    <a:pt x="2756" y="384"/>
                  </a:cubicBezTo>
                  <a:cubicBezTo>
                    <a:pt x="2654" y="389"/>
                    <a:pt x="2765" y="330"/>
                    <a:pt x="2753" y="262"/>
                  </a:cubicBezTo>
                  <a:cubicBezTo>
                    <a:pt x="2718" y="70"/>
                    <a:pt x="2531" y="40"/>
                    <a:pt x="2528" y="134"/>
                  </a:cubicBezTo>
                  <a:cubicBezTo>
                    <a:pt x="2527" y="165"/>
                    <a:pt x="2617" y="319"/>
                    <a:pt x="2584" y="409"/>
                  </a:cubicBezTo>
                  <a:cubicBezTo>
                    <a:pt x="2574" y="436"/>
                    <a:pt x="2542" y="452"/>
                    <a:pt x="2494" y="456"/>
                  </a:cubicBezTo>
                  <a:close/>
                  <a:moveTo>
                    <a:pt x="3567" y="919"/>
                  </a:moveTo>
                  <a:cubicBezTo>
                    <a:pt x="3539" y="920"/>
                    <a:pt x="3543" y="939"/>
                    <a:pt x="3544" y="964"/>
                  </a:cubicBezTo>
                  <a:cubicBezTo>
                    <a:pt x="3545" y="970"/>
                    <a:pt x="3545" y="980"/>
                    <a:pt x="3548" y="983"/>
                  </a:cubicBezTo>
                  <a:cubicBezTo>
                    <a:pt x="3552" y="986"/>
                    <a:pt x="3543" y="999"/>
                    <a:pt x="3555" y="998"/>
                  </a:cubicBezTo>
                  <a:cubicBezTo>
                    <a:pt x="3584" y="997"/>
                    <a:pt x="3599" y="1050"/>
                    <a:pt x="3621" y="1049"/>
                  </a:cubicBezTo>
                  <a:cubicBezTo>
                    <a:pt x="3633" y="1048"/>
                    <a:pt x="3629" y="1033"/>
                    <a:pt x="3635" y="1029"/>
                  </a:cubicBezTo>
                  <a:cubicBezTo>
                    <a:pt x="3639" y="1029"/>
                    <a:pt x="3638" y="1013"/>
                    <a:pt x="3638" y="1007"/>
                  </a:cubicBezTo>
                  <a:cubicBezTo>
                    <a:pt x="3637" y="998"/>
                    <a:pt x="3659" y="990"/>
                    <a:pt x="3658" y="981"/>
                  </a:cubicBezTo>
                  <a:cubicBezTo>
                    <a:pt x="3658" y="978"/>
                    <a:pt x="3671" y="971"/>
                    <a:pt x="3670" y="965"/>
                  </a:cubicBezTo>
                  <a:cubicBezTo>
                    <a:pt x="3670" y="965"/>
                    <a:pt x="3668" y="924"/>
                    <a:pt x="3668" y="924"/>
                  </a:cubicBezTo>
                  <a:cubicBezTo>
                    <a:pt x="3662" y="918"/>
                    <a:pt x="3577" y="918"/>
                    <a:pt x="3567" y="919"/>
                  </a:cubicBezTo>
                  <a:close/>
                  <a:moveTo>
                    <a:pt x="3580" y="783"/>
                  </a:moveTo>
                  <a:lnTo>
                    <a:pt x="3568" y="793"/>
                  </a:lnTo>
                  <a:cubicBezTo>
                    <a:pt x="3568" y="793"/>
                    <a:pt x="3568" y="796"/>
                    <a:pt x="3568" y="796"/>
                  </a:cubicBezTo>
                  <a:lnTo>
                    <a:pt x="3565" y="799"/>
                  </a:lnTo>
                  <a:cubicBezTo>
                    <a:pt x="3565" y="799"/>
                    <a:pt x="3565" y="802"/>
                    <a:pt x="3565" y="802"/>
                  </a:cubicBezTo>
                  <a:lnTo>
                    <a:pt x="3565" y="806"/>
                  </a:lnTo>
                  <a:cubicBezTo>
                    <a:pt x="3565" y="806"/>
                    <a:pt x="3562" y="809"/>
                    <a:pt x="3562" y="809"/>
                  </a:cubicBezTo>
                  <a:lnTo>
                    <a:pt x="3563" y="812"/>
                  </a:lnTo>
                  <a:cubicBezTo>
                    <a:pt x="3563" y="812"/>
                    <a:pt x="3560" y="822"/>
                    <a:pt x="3560" y="822"/>
                  </a:cubicBezTo>
                  <a:cubicBezTo>
                    <a:pt x="3560" y="822"/>
                    <a:pt x="3557" y="822"/>
                    <a:pt x="3557" y="831"/>
                  </a:cubicBezTo>
                  <a:cubicBezTo>
                    <a:pt x="3557" y="837"/>
                    <a:pt x="3557" y="837"/>
                    <a:pt x="3564" y="837"/>
                  </a:cubicBezTo>
                  <a:cubicBezTo>
                    <a:pt x="3567" y="837"/>
                    <a:pt x="3573" y="837"/>
                    <a:pt x="3576" y="837"/>
                  </a:cubicBezTo>
                  <a:cubicBezTo>
                    <a:pt x="3576" y="837"/>
                    <a:pt x="3586" y="836"/>
                    <a:pt x="3586" y="836"/>
                  </a:cubicBezTo>
                  <a:cubicBezTo>
                    <a:pt x="3586" y="836"/>
                    <a:pt x="3595" y="836"/>
                    <a:pt x="3595" y="836"/>
                  </a:cubicBezTo>
                  <a:cubicBezTo>
                    <a:pt x="3595" y="836"/>
                    <a:pt x="3605" y="835"/>
                    <a:pt x="3605" y="835"/>
                  </a:cubicBezTo>
                  <a:cubicBezTo>
                    <a:pt x="3605" y="835"/>
                    <a:pt x="3614" y="835"/>
                    <a:pt x="3614" y="835"/>
                  </a:cubicBezTo>
                  <a:cubicBezTo>
                    <a:pt x="3614" y="835"/>
                    <a:pt x="3623" y="834"/>
                    <a:pt x="3623" y="834"/>
                  </a:cubicBezTo>
                  <a:cubicBezTo>
                    <a:pt x="3623" y="834"/>
                    <a:pt x="3633" y="834"/>
                    <a:pt x="3633" y="834"/>
                  </a:cubicBezTo>
                  <a:cubicBezTo>
                    <a:pt x="3633" y="834"/>
                    <a:pt x="3639" y="834"/>
                    <a:pt x="3639" y="834"/>
                  </a:cubicBezTo>
                  <a:cubicBezTo>
                    <a:pt x="3639" y="834"/>
                    <a:pt x="3645" y="833"/>
                    <a:pt x="3645" y="833"/>
                  </a:cubicBezTo>
                  <a:cubicBezTo>
                    <a:pt x="3645" y="833"/>
                    <a:pt x="3652" y="833"/>
                    <a:pt x="3652" y="833"/>
                  </a:cubicBezTo>
                  <a:cubicBezTo>
                    <a:pt x="3655" y="830"/>
                    <a:pt x="3664" y="826"/>
                    <a:pt x="3664" y="823"/>
                  </a:cubicBezTo>
                  <a:cubicBezTo>
                    <a:pt x="3664" y="820"/>
                    <a:pt x="3663" y="811"/>
                    <a:pt x="3663" y="807"/>
                  </a:cubicBezTo>
                  <a:cubicBezTo>
                    <a:pt x="3663" y="801"/>
                    <a:pt x="3663" y="795"/>
                    <a:pt x="3662" y="789"/>
                  </a:cubicBezTo>
                  <a:cubicBezTo>
                    <a:pt x="3662" y="789"/>
                    <a:pt x="3659" y="782"/>
                    <a:pt x="3659" y="782"/>
                  </a:cubicBezTo>
                  <a:lnTo>
                    <a:pt x="3656" y="783"/>
                  </a:lnTo>
                  <a:cubicBezTo>
                    <a:pt x="3656" y="783"/>
                    <a:pt x="3653" y="783"/>
                    <a:pt x="3653" y="783"/>
                  </a:cubicBezTo>
                  <a:lnTo>
                    <a:pt x="3649" y="783"/>
                  </a:lnTo>
                  <a:cubicBezTo>
                    <a:pt x="3649" y="783"/>
                    <a:pt x="3646" y="783"/>
                    <a:pt x="3646" y="783"/>
                  </a:cubicBezTo>
                  <a:lnTo>
                    <a:pt x="3643" y="783"/>
                  </a:lnTo>
                  <a:cubicBezTo>
                    <a:pt x="3643" y="783"/>
                    <a:pt x="3640" y="780"/>
                    <a:pt x="3640" y="780"/>
                  </a:cubicBezTo>
                  <a:lnTo>
                    <a:pt x="3637" y="780"/>
                  </a:lnTo>
                  <a:cubicBezTo>
                    <a:pt x="3637" y="780"/>
                    <a:pt x="3634" y="780"/>
                    <a:pt x="3634" y="780"/>
                  </a:cubicBezTo>
                  <a:cubicBezTo>
                    <a:pt x="3634" y="780"/>
                    <a:pt x="3627" y="781"/>
                    <a:pt x="3627" y="781"/>
                  </a:cubicBezTo>
                  <a:lnTo>
                    <a:pt x="3624" y="778"/>
                  </a:lnTo>
                  <a:cubicBezTo>
                    <a:pt x="3624" y="778"/>
                    <a:pt x="3618" y="778"/>
                    <a:pt x="3618" y="778"/>
                  </a:cubicBezTo>
                  <a:cubicBezTo>
                    <a:pt x="3615" y="778"/>
                    <a:pt x="3608" y="778"/>
                    <a:pt x="3605" y="779"/>
                  </a:cubicBezTo>
                  <a:cubicBezTo>
                    <a:pt x="3605" y="779"/>
                    <a:pt x="3596" y="779"/>
                    <a:pt x="3596" y="779"/>
                  </a:cubicBezTo>
                  <a:cubicBezTo>
                    <a:pt x="3596" y="779"/>
                    <a:pt x="3589" y="779"/>
                    <a:pt x="3589" y="779"/>
                  </a:cubicBezTo>
                  <a:cubicBezTo>
                    <a:pt x="3589" y="779"/>
                    <a:pt x="3583" y="780"/>
                    <a:pt x="3583" y="780"/>
                  </a:cubicBezTo>
                  <a:lnTo>
                    <a:pt x="3580" y="780"/>
                  </a:lnTo>
                  <a:cubicBezTo>
                    <a:pt x="3580" y="780"/>
                    <a:pt x="3577" y="780"/>
                    <a:pt x="3577" y="780"/>
                  </a:cubicBezTo>
                  <a:cubicBezTo>
                    <a:pt x="3577" y="780"/>
                    <a:pt x="3571" y="780"/>
                    <a:pt x="3571" y="780"/>
                  </a:cubicBezTo>
                  <a:cubicBezTo>
                    <a:pt x="3571" y="780"/>
                    <a:pt x="3571" y="790"/>
                    <a:pt x="3580" y="783"/>
                  </a:cubicBezTo>
                  <a:close/>
                  <a:moveTo>
                    <a:pt x="3619" y="668"/>
                  </a:moveTo>
                  <a:lnTo>
                    <a:pt x="3606" y="668"/>
                  </a:lnTo>
                  <a:cubicBezTo>
                    <a:pt x="3606" y="668"/>
                    <a:pt x="3600" y="675"/>
                    <a:pt x="3600" y="675"/>
                  </a:cubicBezTo>
                  <a:lnTo>
                    <a:pt x="3601" y="678"/>
                  </a:lnTo>
                  <a:cubicBezTo>
                    <a:pt x="3601" y="678"/>
                    <a:pt x="3597" y="678"/>
                    <a:pt x="3597" y="678"/>
                  </a:cubicBezTo>
                  <a:lnTo>
                    <a:pt x="3598" y="681"/>
                  </a:lnTo>
                  <a:cubicBezTo>
                    <a:pt x="3598" y="681"/>
                    <a:pt x="3594" y="681"/>
                    <a:pt x="3594" y="681"/>
                  </a:cubicBezTo>
                  <a:lnTo>
                    <a:pt x="3591" y="682"/>
                  </a:lnTo>
                  <a:cubicBezTo>
                    <a:pt x="3591" y="682"/>
                    <a:pt x="3591" y="685"/>
                    <a:pt x="3591" y="685"/>
                  </a:cubicBezTo>
                  <a:cubicBezTo>
                    <a:pt x="3588" y="688"/>
                    <a:pt x="3588" y="685"/>
                    <a:pt x="3582" y="688"/>
                  </a:cubicBezTo>
                  <a:cubicBezTo>
                    <a:pt x="3582" y="688"/>
                    <a:pt x="3576" y="701"/>
                    <a:pt x="3576" y="701"/>
                  </a:cubicBezTo>
                  <a:cubicBezTo>
                    <a:pt x="3577" y="707"/>
                    <a:pt x="3574" y="711"/>
                    <a:pt x="3574" y="714"/>
                  </a:cubicBezTo>
                  <a:cubicBezTo>
                    <a:pt x="3574" y="714"/>
                    <a:pt x="3574" y="726"/>
                    <a:pt x="3574" y="726"/>
                  </a:cubicBezTo>
                  <a:cubicBezTo>
                    <a:pt x="3575" y="730"/>
                    <a:pt x="3575" y="733"/>
                    <a:pt x="3578" y="733"/>
                  </a:cubicBezTo>
                  <a:cubicBezTo>
                    <a:pt x="3578" y="733"/>
                    <a:pt x="3587" y="732"/>
                    <a:pt x="3587" y="732"/>
                  </a:cubicBezTo>
                  <a:cubicBezTo>
                    <a:pt x="3587" y="732"/>
                    <a:pt x="3597" y="732"/>
                    <a:pt x="3597" y="732"/>
                  </a:cubicBezTo>
                  <a:cubicBezTo>
                    <a:pt x="3597" y="732"/>
                    <a:pt x="3606" y="731"/>
                    <a:pt x="3606" y="731"/>
                  </a:cubicBezTo>
                  <a:cubicBezTo>
                    <a:pt x="3606" y="731"/>
                    <a:pt x="3616" y="731"/>
                    <a:pt x="3616" y="731"/>
                  </a:cubicBezTo>
                  <a:cubicBezTo>
                    <a:pt x="3616" y="731"/>
                    <a:pt x="3625" y="730"/>
                    <a:pt x="3625" y="730"/>
                  </a:cubicBezTo>
                  <a:cubicBezTo>
                    <a:pt x="3625" y="730"/>
                    <a:pt x="3631" y="730"/>
                    <a:pt x="3631" y="730"/>
                  </a:cubicBezTo>
                  <a:cubicBezTo>
                    <a:pt x="3631" y="730"/>
                    <a:pt x="3638" y="730"/>
                    <a:pt x="3638" y="730"/>
                  </a:cubicBezTo>
                  <a:cubicBezTo>
                    <a:pt x="3638" y="730"/>
                    <a:pt x="3644" y="730"/>
                    <a:pt x="3644" y="730"/>
                  </a:cubicBezTo>
                  <a:cubicBezTo>
                    <a:pt x="3644" y="730"/>
                    <a:pt x="3647" y="726"/>
                    <a:pt x="3647" y="726"/>
                  </a:cubicBezTo>
                  <a:cubicBezTo>
                    <a:pt x="3647" y="726"/>
                    <a:pt x="3647" y="720"/>
                    <a:pt x="3647" y="720"/>
                  </a:cubicBezTo>
                  <a:cubicBezTo>
                    <a:pt x="3646" y="717"/>
                    <a:pt x="3649" y="714"/>
                    <a:pt x="3649" y="710"/>
                  </a:cubicBezTo>
                  <a:cubicBezTo>
                    <a:pt x="3649" y="710"/>
                    <a:pt x="3649" y="704"/>
                    <a:pt x="3649" y="704"/>
                  </a:cubicBezTo>
                  <a:lnTo>
                    <a:pt x="3649" y="701"/>
                  </a:lnTo>
                  <a:cubicBezTo>
                    <a:pt x="3649" y="701"/>
                    <a:pt x="3652" y="701"/>
                    <a:pt x="3652" y="701"/>
                  </a:cubicBezTo>
                  <a:lnTo>
                    <a:pt x="3655" y="698"/>
                  </a:lnTo>
                  <a:cubicBezTo>
                    <a:pt x="3655" y="698"/>
                    <a:pt x="3658" y="697"/>
                    <a:pt x="3658" y="697"/>
                  </a:cubicBezTo>
                  <a:lnTo>
                    <a:pt x="3658" y="694"/>
                  </a:lnTo>
                  <a:cubicBezTo>
                    <a:pt x="3658" y="694"/>
                    <a:pt x="3658" y="691"/>
                    <a:pt x="3658" y="691"/>
                  </a:cubicBezTo>
                  <a:lnTo>
                    <a:pt x="3658" y="688"/>
                  </a:lnTo>
                  <a:cubicBezTo>
                    <a:pt x="3658" y="688"/>
                    <a:pt x="3658" y="685"/>
                    <a:pt x="3658" y="685"/>
                  </a:cubicBezTo>
                  <a:lnTo>
                    <a:pt x="3657" y="682"/>
                  </a:lnTo>
                  <a:cubicBezTo>
                    <a:pt x="3657" y="682"/>
                    <a:pt x="3657" y="679"/>
                    <a:pt x="3657" y="679"/>
                  </a:cubicBezTo>
                  <a:lnTo>
                    <a:pt x="3657" y="675"/>
                  </a:lnTo>
                  <a:cubicBezTo>
                    <a:pt x="3657" y="675"/>
                    <a:pt x="3657" y="672"/>
                    <a:pt x="3657" y="672"/>
                  </a:cubicBezTo>
                  <a:cubicBezTo>
                    <a:pt x="3657" y="669"/>
                    <a:pt x="3657" y="663"/>
                    <a:pt x="3650" y="663"/>
                  </a:cubicBezTo>
                  <a:cubicBezTo>
                    <a:pt x="3650" y="663"/>
                    <a:pt x="3641" y="660"/>
                    <a:pt x="3641" y="660"/>
                  </a:cubicBezTo>
                  <a:cubicBezTo>
                    <a:pt x="3637" y="657"/>
                    <a:pt x="3641" y="657"/>
                    <a:pt x="3634" y="658"/>
                  </a:cubicBezTo>
                  <a:cubicBezTo>
                    <a:pt x="3634" y="658"/>
                    <a:pt x="3628" y="658"/>
                    <a:pt x="3628" y="658"/>
                  </a:cubicBezTo>
                  <a:lnTo>
                    <a:pt x="3625" y="658"/>
                  </a:lnTo>
                  <a:cubicBezTo>
                    <a:pt x="3625" y="658"/>
                    <a:pt x="3622" y="661"/>
                    <a:pt x="3622" y="661"/>
                  </a:cubicBezTo>
                  <a:lnTo>
                    <a:pt x="3619" y="665"/>
                  </a:lnTo>
                  <a:cubicBezTo>
                    <a:pt x="3619" y="668"/>
                    <a:pt x="3613" y="671"/>
                    <a:pt x="3619" y="668"/>
                  </a:cubicBezTo>
                  <a:close/>
                  <a:moveTo>
                    <a:pt x="3425" y="557"/>
                  </a:moveTo>
                  <a:cubicBezTo>
                    <a:pt x="3437" y="547"/>
                    <a:pt x="3440" y="537"/>
                    <a:pt x="3446" y="531"/>
                  </a:cubicBezTo>
                  <a:cubicBezTo>
                    <a:pt x="3446" y="531"/>
                    <a:pt x="3455" y="521"/>
                    <a:pt x="3455" y="521"/>
                  </a:cubicBezTo>
                  <a:cubicBezTo>
                    <a:pt x="3455" y="521"/>
                    <a:pt x="3473" y="510"/>
                    <a:pt x="3473" y="510"/>
                  </a:cubicBezTo>
                  <a:cubicBezTo>
                    <a:pt x="3479" y="507"/>
                    <a:pt x="3485" y="500"/>
                    <a:pt x="3492" y="500"/>
                  </a:cubicBezTo>
                  <a:cubicBezTo>
                    <a:pt x="3510" y="493"/>
                    <a:pt x="3532" y="492"/>
                    <a:pt x="3551" y="491"/>
                  </a:cubicBezTo>
                  <a:cubicBezTo>
                    <a:pt x="3567" y="490"/>
                    <a:pt x="3564" y="503"/>
                    <a:pt x="3565" y="516"/>
                  </a:cubicBezTo>
                  <a:cubicBezTo>
                    <a:pt x="3565" y="525"/>
                    <a:pt x="3566" y="535"/>
                    <a:pt x="3563" y="541"/>
                  </a:cubicBezTo>
                  <a:cubicBezTo>
                    <a:pt x="3560" y="551"/>
                    <a:pt x="3529" y="555"/>
                    <a:pt x="3520" y="559"/>
                  </a:cubicBezTo>
                  <a:cubicBezTo>
                    <a:pt x="3516" y="559"/>
                    <a:pt x="3510" y="565"/>
                    <a:pt x="3510" y="565"/>
                  </a:cubicBezTo>
                  <a:cubicBezTo>
                    <a:pt x="3501" y="566"/>
                    <a:pt x="3492" y="576"/>
                    <a:pt x="3486" y="576"/>
                  </a:cubicBezTo>
                  <a:cubicBezTo>
                    <a:pt x="3470" y="577"/>
                    <a:pt x="3451" y="578"/>
                    <a:pt x="3435" y="578"/>
                  </a:cubicBezTo>
                  <a:cubicBezTo>
                    <a:pt x="3426" y="579"/>
                    <a:pt x="3429" y="572"/>
                    <a:pt x="3422" y="566"/>
                  </a:cubicBezTo>
                  <a:cubicBezTo>
                    <a:pt x="3422" y="566"/>
                    <a:pt x="3419" y="566"/>
                    <a:pt x="3419" y="557"/>
                  </a:cubicBezTo>
                  <a:cubicBezTo>
                    <a:pt x="3419" y="554"/>
                    <a:pt x="3425" y="554"/>
                    <a:pt x="3425" y="557"/>
                  </a:cubicBezTo>
                  <a:close/>
                  <a:moveTo>
                    <a:pt x="3727" y="163"/>
                  </a:moveTo>
                  <a:cubicBezTo>
                    <a:pt x="3722" y="180"/>
                    <a:pt x="3725" y="172"/>
                    <a:pt x="3719" y="178"/>
                  </a:cubicBezTo>
                  <a:cubicBezTo>
                    <a:pt x="3719" y="178"/>
                    <a:pt x="3716" y="178"/>
                    <a:pt x="3717" y="187"/>
                  </a:cubicBezTo>
                  <a:cubicBezTo>
                    <a:pt x="3717" y="189"/>
                    <a:pt x="3717" y="195"/>
                    <a:pt x="3717" y="198"/>
                  </a:cubicBezTo>
                  <a:cubicBezTo>
                    <a:pt x="3717" y="198"/>
                    <a:pt x="3717" y="207"/>
                    <a:pt x="3717" y="207"/>
                  </a:cubicBezTo>
                  <a:cubicBezTo>
                    <a:pt x="3717" y="207"/>
                    <a:pt x="3718" y="216"/>
                    <a:pt x="3718" y="216"/>
                  </a:cubicBezTo>
                  <a:cubicBezTo>
                    <a:pt x="3718" y="219"/>
                    <a:pt x="3718" y="222"/>
                    <a:pt x="3721" y="221"/>
                  </a:cubicBezTo>
                  <a:cubicBezTo>
                    <a:pt x="3721" y="221"/>
                    <a:pt x="3730" y="221"/>
                    <a:pt x="3730" y="221"/>
                  </a:cubicBezTo>
                  <a:cubicBezTo>
                    <a:pt x="3730" y="221"/>
                    <a:pt x="3739" y="221"/>
                    <a:pt x="3739" y="221"/>
                  </a:cubicBezTo>
                  <a:cubicBezTo>
                    <a:pt x="3739" y="221"/>
                    <a:pt x="3747" y="220"/>
                    <a:pt x="3747" y="220"/>
                  </a:cubicBezTo>
                  <a:cubicBezTo>
                    <a:pt x="3747" y="220"/>
                    <a:pt x="3753" y="220"/>
                    <a:pt x="3753" y="220"/>
                  </a:cubicBezTo>
                  <a:cubicBezTo>
                    <a:pt x="3753" y="220"/>
                    <a:pt x="3759" y="220"/>
                    <a:pt x="3759" y="220"/>
                  </a:cubicBezTo>
                  <a:cubicBezTo>
                    <a:pt x="3759" y="220"/>
                    <a:pt x="3765" y="220"/>
                    <a:pt x="3765" y="220"/>
                  </a:cubicBezTo>
                  <a:cubicBezTo>
                    <a:pt x="3765" y="220"/>
                    <a:pt x="3771" y="219"/>
                    <a:pt x="3771" y="219"/>
                  </a:cubicBezTo>
                  <a:cubicBezTo>
                    <a:pt x="3771" y="219"/>
                    <a:pt x="3777" y="219"/>
                    <a:pt x="3777" y="219"/>
                  </a:cubicBezTo>
                  <a:cubicBezTo>
                    <a:pt x="3777" y="219"/>
                    <a:pt x="3779" y="216"/>
                    <a:pt x="3779" y="216"/>
                  </a:cubicBezTo>
                  <a:cubicBezTo>
                    <a:pt x="3779" y="216"/>
                    <a:pt x="3779" y="210"/>
                    <a:pt x="3779" y="210"/>
                  </a:cubicBezTo>
                  <a:lnTo>
                    <a:pt x="3779" y="207"/>
                  </a:lnTo>
                  <a:cubicBezTo>
                    <a:pt x="3779" y="207"/>
                    <a:pt x="3779" y="204"/>
                    <a:pt x="3779" y="204"/>
                  </a:cubicBezTo>
                  <a:lnTo>
                    <a:pt x="3779" y="201"/>
                  </a:lnTo>
                  <a:cubicBezTo>
                    <a:pt x="3779" y="201"/>
                    <a:pt x="3779" y="198"/>
                    <a:pt x="3779" y="198"/>
                  </a:cubicBezTo>
                  <a:lnTo>
                    <a:pt x="3778" y="195"/>
                  </a:lnTo>
                  <a:cubicBezTo>
                    <a:pt x="3778" y="195"/>
                    <a:pt x="3778" y="193"/>
                    <a:pt x="3778" y="193"/>
                  </a:cubicBezTo>
                  <a:lnTo>
                    <a:pt x="3778" y="190"/>
                  </a:lnTo>
                  <a:cubicBezTo>
                    <a:pt x="3778" y="190"/>
                    <a:pt x="3778" y="184"/>
                    <a:pt x="3778" y="184"/>
                  </a:cubicBezTo>
                  <a:lnTo>
                    <a:pt x="3778" y="181"/>
                  </a:lnTo>
                  <a:cubicBezTo>
                    <a:pt x="3778" y="181"/>
                    <a:pt x="3775" y="181"/>
                    <a:pt x="3775" y="181"/>
                  </a:cubicBezTo>
                  <a:lnTo>
                    <a:pt x="3775" y="178"/>
                  </a:lnTo>
                  <a:cubicBezTo>
                    <a:pt x="3775" y="178"/>
                    <a:pt x="3772" y="172"/>
                    <a:pt x="3772" y="172"/>
                  </a:cubicBezTo>
                  <a:cubicBezTo>
                    <a:pt x="3772" y="172"/>
                    <a:pt x="3759" y="161"/>
                    <a:pt x="3759" y="161"/>
                  </a:cubicBezTo>
                  <a:cubicBezTo>
                    <a:pt x="3756" y="161"/>
                    <a:pt x="3756" y="158"/>
                    <a:pt x="3753" y="159"/>
                  </a:cubicBezTo>
                  <a:cubicBezTo>
                    <a:pt x="3747" y="159"/>
                    <a:pt x="3753" y="156"/>
                    <a:pt x="3747" y="156"/>
                  </a:cubicBezTo>
                  <a:cubicBezTo>
                    <a:pt x="3747" y="156"/>
                    <a:pt x="3742" y="156"/>
                    <a:pt x="3742" y="156"/>
                  </a:cubicBezTo>
                  <a:lnTo>
                    <a:pt x="3739" y="156"/>
                  </a:lnTo>
                  <a:cubicBezTo>
                    <a:pt x="3739" y="156"/>
                    <a:pt x="3736" y="159"/>
                    <a:pt x="3736" y="159"/>
                  </a:cubicBezTo>
                  <a:lnTo>
                    <a:pt x="3736" y="162"/>
                  </a:lnTo>
                  <a:cubicBezTo>
                    <a:pt x="3736" y="162"/>
                    <a:pt x="3724" y="163"/>
                    <a:pt x="3727" y="163"/>
                  </a:cubicBezTo>
                  <a:close/>
                  <a:moveTo>
                    <a:pt x="3874" y="241"/>
                  </a:moveTo>
                  <a:cubicBezTo>
                    <a:pt x="3843" y="195"/>
                    <a:pt x="3833" y="105"/>
                    <a:pt x="3796" y="72"/>
                  </a:cubicBezTo>
                  <a:cubicBezTo>
                    <a:pt x="3726" y="8"/>
                    <a:pt x="3638" y="0"/>
                    <a:pt x="3644" y="146"/>
                  </a:cubicBezTo>
                  <a:cubicBezTo>
                    <a:pt x="3650" y="274"/>
                    <a:pt x="3591" y="251"/>
                    <a:pt x="3477" y="256"/>
                  </a:cubicBezTo>
                  <a:cubicBezTo>
                    <a:pt x="3439" y="258"/>
                    <a:pt x="3428" y="220"/>
                    <a:pt x="3405" y="221"/>
                  </a:cubicBezTo>
                  <a:cubicBezTo>
                    <a:pt x="3311" y="225"/>
                    <a:pt x="3419" y="417"/>
                    <a:pt x="3537" y="373"/>
                  </a:cubicBezTo>
                  <a:cubicBezTo>
                    <a:pt x="3701" y="357"/>
                    <a:pt x="3384" y="494"/>
                    <a:pt x="3356" y="503"/>
                  </a:cubicBezTo>
                  <a:cubicBezTo>
                    <a:pt x="3213" y="551"/>
                    <a:pt x="3179" y="796"/>
                    <a:pt x="3350" y="705"/>
                  </a:cubicBezTo>
                  <a:cubicBezTo>
                    <a:pt x="3657" y="543"/>
                    <a:pt x="3476" y="678"/>
                    <a:pt x="3432" y="840"/>
                  </a:cubicBezTo>
                  <a:cubicBezTo>
                    <a:pt x="3382" y="1022"/>
                    <a:pt x="3477" y="1036"/>
                    <a:pt x="3500" y="1029"/>
                  </a:cubicBezTo>
                  <a:cubicBezTo>
                    <a:pt x="3526" y="1021"/>
                    <a:pt x="3598" y="1241"/>
                    <a:pt x="3650" y="1139"/>
                  </a:cubicBezTo>
                  <a:cubicBezTo>
                    <a:pt x="3669" y="1100"/>
                    <a:pt x="3727" y="1104"/>
                    <a:pt x="3746" y="977"/>
                  </a:cubicBezTo>
                  <a:cubicBezTo>
                    <a:pt x="3757" y="911"/>
                    <a:pt x="3776" y="768"/>
                    <a:pt x="3749" y="676"/>
                  </a:cubicBezTo>
                  <a:cubicBezTo>
                    <a:pt x="3738" y="637"/>
                    <a:pt x="3762" y="614"/>
                    <a:pt x="3780" y="597"/>
                  </a:cubicBezTo>
                  <a:cubicBezTo>
                    <a:pt x="3792" y="586"/>
                    <a:pt x="4099" y="585"/>
                    <a:pt x="3963" y="472"/>
                  </a:cubicBezTo>
                  <a:cubicBezTo>
                    <a:pt x="3872" y="397"/>
                    <a:pt x="3912" y="395"/>
                    <a:pt x="3841" y="415"/>
                  </a:cubicBezTo>
                  <a:cubicBezTo>
                    <a:pt x="3818" y="421"/>
                    <a:pt x="3768" y="508"/>
                    <a:pt x="3744" y="504"/>
                  </a:cubicBezTo>
                  <a:cubicBezTo>
                    <a:pt x="3664" y="492"/>
                    <a:pt x="3745" y="438"/>
                    <a:pt x="3760" y="431"/>
                  </a:cubicBezTo>
                  <a:cubicBezTo>
                    <a:pt x="3833" y="400"/>
                    <a:pt x="3747" y="363"/>
                    <a:pt x="3740" y="357"/>
                  </a:cubicBezTo>
                  <a:cubicBezTo>
                    <a:pt x="3698" y="318"/>
                    <a:pt x="3789" y="317"/>
                    <a:pt x="3817" y="315"/>
                  </a:cubicBezTo>
                  <a:cubicBezTo>
                    <a:pt x="3886" y="312"/>
                    <a:pt x="3879" y="294"/>
                    <a:pt x="3874" y="241"/>
                  </a:cubicBezTo>
                  <a:close/>
                  <a:moveTo>
                    <a:pt x="4394" y="430"/>
                  </a:moveTo>
                  <a:cubicBezTo>
                    <a:pt x="4350" y="470"/>
                    <a:pt x="4252" y="732"/>
                    <a:pt x="4169" y="932"/>
                  </a:cubicBezTo>
                  <a:cubicBezTo>
                    <a:pt x="4122" y="1082"/>
                    <a:pt x="4286" y="1142"/>
                    <a:pt x="4272" y="994"/>
                  </a:cubicBezTo>
                  <a:cubicBezTo>
                    <a:pt x="4273" y="985"/>
                    <a:pt x="4272" y="975"/>
                    <a:pt x="4275" y="966"/>
                  </a:cubicBezTo>
                  <a:cubicBezTo>
                    <a:pt x="4388" y="598"/>
                    <a:pt x="4445" y="588"/>
                    <a:pt x="4507" y="529"/>
                  </a:cubicBezTo>
                  <a:cubicBezTo>
                    <a:pt x="4659" y="443"/>
                    <a:pt x="4778" y="480"/>
                    <a:pt x="4891" y="535"/>
                  </a:cubicBezTo>
                  <a:cubicBezTo>
                    <a:pt x="4902" y="563"/>
                    <a:pt x="4912" y="591"/>
                    <a:pt x="4922" y="619"/>
                  </a:cubicBezTo>
                  <a:cubicBezTo>
                    <a:pt x="4917" y="648"/>
                    <a:pt x="4912" y="676"/>
                    <a:pt x="4907" y="705"/>
                  </a:cubicBezTo>
                  <a:cubicBezTo>
                    <a:pt x="4864" y="845"/>
                    <a:pt x="4821" y="986"/>
                    <a:pt x="4779" y="1126"/>
                  </a:cubicBezTo>
                  <a:cubicBezTo>
                    <a:pt x="4751" y="1237"/>
                    <a:pt x="4734" y="1192"/>
                    <a:pt x="4719" y="1143"/>
                  </a:cubicBezTo>
                  <a:cubicBezTo>
                    <a:pt x="4706" y="1103"/>
                    <a:pt x="4673" y="1061"/>
                    <a:pt x="4635" y="1047"/>
                  </a:cubicBezTo>
                  <a:cubicBezTo>
                    <a:pt x="4661" y="963"/>
                    <a:pt x="4687" y="879"/>
                    <a:pt x="4713" y="795"/>
                  </a:cubicBezTo>
                  <a:cubicBezTo>
                    <a:pt x="4771" y="801"/>
                    <a:pt x="4825" y="797"/>
                    <a:pt x="4850" y="739"/>
                  </a:cubicBezTo>
                  <a:cubicBezTo>
                    <a:pt x="4859" y="684"/>
                    <a:pt x="4830" y="655"/>
                    <a:pt x="4776" y="645"/>
                  </a:cubicBezTo>
                  <a:cubicBezTo>
                    <a:pt x="4797" y="574"/>
                    <a:pt x="4780" y="549"/>
                    <a:pt x="4744" y="546"/>
                  </a:cubicBezTo>
                  <a:cubicBezTo>
                    <a:pt x="4701" y="515"/>
                    <a:pt x="4668" y="546"/>
                    <a:pt x="4648" y="639"/>
                  </a:cubicBezTo>
                  <a:cubicBezTo>
                    <a:pt x="4597" y="639"/>
                    <a:pt x="4547" y="639"/>
                    <a:pt x="4497" y="638"/>
                  </a:cubicBezTo>
                  <a:cubicBezTo>
                    <a:pt x="4412" y="651"/>
                    <a:pt x="4419" y="698"/>
                    <a:pt x="4440" y="750"/>
                  </a:cubicBezTo>
                  <a:cubicBezTo>
                    <a:pt x="4461" y="760"/>
                    <a:pt x="4500" y="758"/>
                    <a:pt x="4537" y="757"/>
                  </a:cubicBezTo>
                  <a:cubicBezTo>
                    <a:pt x="4497" y="787"/>
                    <a:pt x="4457" y="817"/>
                    <a:pt x="4417" y="848"/>
                  </a:cubicBezTo>
                  <a:cubicBezTo>
                    <a:pt x="4370" y="866"/>
                    <a:pt x="4386" y="928"/>
                    <a:pt x="4458" y="900"/>
                  </a:cubicBezTo>
                  <a:cubicBezTo>
                    <a:pt x="4491" y="886"/>
                    <a:pt x="4524" y="871"/>
                    <a:pt x="4557" y="857"/>
                  </a:cubicBezTo>
                  <a:cubicBezTo>
                    <a:pt x="4596" y="853"/>
                    <a:pt x="4572" y="894"/>
                    <a:pt x="4568" y="914"/>
                  </a:cubicBezTo>
                  <a:cubicBezTo>
                    <a:pt x="4552" y="989"/>
                    <a:pt x="4519" y="1025"/>
                    <a:pt x="4463" y="1004"/>
                  </a:cubicBezTo>
                  <a:cubicBezTo>
                    <a:pt x="4418" y="992"/>
                    <a:pt x="4374" y="980"/>
                    <a:pt x="4329" y="968"/>
                  </a:cubicBezTo>
                  <a:cubicBezTo>
                    <a:pt x="4292" y="968"/>
                    <a:pt x="4281" y="993"/>
                    <a:pt x="4298" y="1043"/>
                  </a:cubicBezTo>
                  <a:cubicBezTo>
                    <a:pt x="4298" y="1085"/>
                    <a:pt x="4319" y="1095"/>
                    <a:pt x="4343" y="1099"/>
                  </a:cubicBezTo>
                  <a:cubicBezTo>
                    <a:pt x="4413" y="1097"/>
                    <a:pt x="4453" y="1109"/>
                    <a:pt x="4488" y="1124"/>
                  </a:cubicBezTo>
                  <a:cubicBezTo>
                    <a:pt x="4521" y="1207"/>
                    <a:pt x="4608" y="1126"/>
                    <a:pt x="4633" y="1176"/>
                  </a:cubicBezTo>
                  <a:cubicBezTo>
                    <a:pt x="4657" y="1226"/>
                    <a:pt x="4682" y="1277"/>
                    <a:pt x="4706" y="1327"/>
                  </a:cubicBezTo>
                  <a:cubicBezTo>
                    <a:pt x="4746" y="1379"/>
                    <a:pt x="4822" y="1405"/>
                    <a:pt x="4838" y="1325"/>
                  </a:cubicBezTo>
                  <a:cubicBezTo>
                    <a:pt x="4910" y="1151"/>
                    <a:pt x="4935" y="979"/>
                    <a:pt x="4950" y="808"/>
                  </a:cubicBezTo>
                  <a:cubicBezTo>
                    <a:pt x="4968" y="754"/>
                    <a:pt x="4993" y="709"/>
                    <a:pt x="5038" y="680"/>
                  </a:cubicBezTo>
                  <a:cubicBezTo>
                    <a:pt x="5069" y="659"/>
                    <a:pt x="5083" y="632"/>
                    <a:pt x="5064" y="592"/>
                  </a:cubicBezTo>
                  <a:cubicBezTo>
                    <a:pt x="5054" y="572"/>
                    <a:pt x="5019" y="558"/>
                    <a:pt x="5015" y="529"/>
                  </a:cubicBezTo>
                  <a:cubicBezTo>
                    <a:pt x="5002" y="434"/>
                    <a:pt x="4884" y="418"/>
                    <a:pt x="4805" y="390"/>
                  </a:cubicBezTo>
                  <a:cubicBezTo>
                    <a:pt x="4674" y="343"/>
                    <a:pt x="4572" y="342"/>
                    <a:pt x="4513" y="405"/>
                  </a:cubicBezTo>
                  <a:cubicBezTo>
                    <a:pt x="4504" y="439"/>
                    <a:pt x="4481" y="450"/>
                    <a:pt x="4445" y="439"/>
                  </a:cubicBezTo>
                  <a:cubicBezTo>
                    <a:pt x="4433" y="413"/>
                    <a:pt x="4414" y="419"/>
                    <a:pt x="4394" y="430"/>
                  </a:cubicBezTo>
                  <a:close/>
                  <a:moveTo>
                    <a:pt x="1465" y="932"/>
                  </a:moveTo>
                  <a:cubicBezTo>
                    <a:pt x="1473" y="941"/>
                    <a:pt x="1489" y="960"/>
                    <a:pt x="1519" y="940"/>
                  </a:cubicBezTo>
                  <a:cubicBezTo>
                    <a:pt x="1548" y="920"/>
                    <a:pt x="1519" y="905"/>
                    <a:pt x="1496" y="903"/>
                  </a:cubicBezTo>
                  <a:cubicBezTo>
                    <a:pt x="1472" y="900"/>
                    <a:pt x="1456" y="923"/>
                    <a:pt x="1465" y="932"/>
                  </a:cubicBezTo>
                  <a:close/>
                  <a:moveTo>
                    <a:pt x="939" y="824"/>
                  </a:moveTo>
                  <a:cubicBezTo>
                    <a:pt x="949" y="887"/>
                    <a:pt x="998" y="1238"/>
                    <a:pt x="1146" y="1301"/>
                  </a:cubicBezTo>
                  <a:cubicBezTo>
                    <a:pt x="1266" y="1353"/>
                    <a:pt x="1198" y="1151"/>
                    <a:pt x="1162" y="1167"/>
                  </a:cubicBezTo>
                  <a:cubicBezTo>
                    <a:pt x="1126" y="1182"/>
                    <a:pt x="1146" y="926"/>
                    <a:pt x="1100" y="913"/>
                  </a:cubicBezTo>
                  <a:cubicBezTo>
                    <a:pt x="1055" y="900"/>
                    <a:pt x="1034" y="690"/>
                    <a:pt x="1122" y="657"/>
                  </a:cubicBezTo>
                  <a:cubicBezTo>
                    <a:pt x="1210" y="624"/>
                    <a:pt x="1361" y="554"/>
                    <a:pt x="1365" y="512"/>
                  </a:cubicBezTo>
                  <a:cubicBezTo>
                    <a:pt x="1370" y="471"/>
                    <a:pt x="1487" y="552"/>
                    <a:pt x="1507" y="682"/>
                  </a:cubicBezTo>
                  <a:cubicBezTo>
                    <a:pt x="1526" y="812"/>
                    <a:pt x="1736" y="1049"/>
                    <a:pt x="1709" y="1135"/>
                  </a:cubicBezTo>
                  <a:cubicBezTo>
                    <a:pt x="1693" y="1177"/>
                    <a:pt x="1574" y="1150"/>
                    <a:pt x="1549" y="1132"/>
                  </a:cubicBezTo>
                  <a:cubicBezTo>
                    <a:pt x="1524" y="1114"/>
                    <a:pt x="1407" y="1185"/>
                    <a:pt x="1396" y="1168"/>
                  </a:cubicBezTo>
                  <a:cubicBezTo>
                    <a:pt x="1386" y="1152"/>
                    <a:pt x="1359" y="1107"/>
                    <a:pt x="1537" y="1081"/>
                  </a:cubicBezTo>
                  <a:cubicBezTo>
                    <a:pt x="1558" y="1078"/>
                    <a:pt x="1594" y="1011"/>
                    <a:pt x="1531" y="997"/>
                  </a:cubicBezTo>
                  <a:cubicBezTo>
                    <a:pt x="1499" y="991"/>
                    <a:pt x="1465" y="1001"/>
                    <a:pt x="1456" y="1003"/>
                  </a:cubicBezTo>
                  <a:cubicBezTo>
                    <a:pt x="1431" y="1008"/>
                    <a:pt x="1424" y="912"/>
                    <a:pt x="1446" y="843"/>
                  </a:cubicBezTo>
                  <a:cubicBezTo>
                    <a:pt x="1463" y="788"/>
                    <a:pt x="1394" y="806"/>
                    <a:pt x="1363" y="817"/>
                  </a:cubicBezTo>
                  <a:cubicBezTo>
                    <a:pt x="1354" y="820"/>
                    <a:pt x="1350" y="806"/>
                    <a:pt x="1350" y="806"/>
                  </a:cubicBezTo>
                  <a:cubicBezTo>
                    <a:pt x="1350" y="787"/>
                    <a:pt x="1343" y="756"/>
                    <a:pt x="1377" y="746"/>
                  </a:cubicBezTo>
                  <a:cubicBezTo>
                    <a:pt x="1420" y="732"/>
                    <a:pt x="1343" y="658"/>
                    <a:pt x="1291" y="667"/>
                  </a:cubicBezTo>
                  <a:cubicBezTo>
                    <a:pt x="1239" y="675"/>
                    <a:pt x="1247" y="750"/>
                    <a:pt x="1200" y="749"/>
                  </a:cubicBezTo>
                  <a:cubicBezTo>
                    <a:pt x="1153" y="748"/>
                    <a:pt x="1106" y="818"/>
                    <a:pt x="1177" y="854"/>
                  </a:cubicBezTo>
                  <a:cubicBezTo>
                    <a:pt x="1248" y="891"/>
                    <a:pt x="1297" y="811"/>
                    <a:pt x="1303" y="866"/>
                  </a:cubicBezTo>
                  <a:cubicBezTo>
                    <a:pt x="1308" y="922"/>
                    <a:pt x="1195" y="932"/>
                    <a:pt x="1223" y="978"/>
                  </a:cubicBezTo>
                  <a:cubicBezTo>
                    <a:pt x="1252" y="1025"/>
                    <a:pt x="1298" y="986"/>
                    <a:pt x="1307" y="1014"/>
                  </a:cubicBezTo>
                  <a:cubicBezTo>
                    <a:pt x="1316" y="1042"/>
                    <a:pt x="1216" y="1070"/>
                    <a:pt x="1242" y="1123"/>
                  </a:cubicBezTo>
                  <a:cubicBezTo>
                    <a:pt x="1268" y="1176"/>
                    <a:pt x="1339" y="1141"/>
                    <a:pt x="1323" y="1172"/>
                  </a:cubicBezTo>
                  <a:cubicBezTo>
                    <a:pt x="1308" y="1203"/>
                    <a:pt x="1232" y="1234"/>
                    <a:pt x="1294" y="1312"/>
                  </a:cubicBezTo>
                  <a:cubicBezTo>
                    <a:pt x="1356" y="1390"/>
                    <a:pt x="1485" y="1195"/>
                    <a:pt x="1635" y="1222"/>
                  </a:cubicBezTo>
                  <a:cubicBezTo>
                    <a:pt x="1785" y="1250"/>
                    <a:pt x="1936" y="1267"/>
                    <a:pt x="1789" y="1108"/>
                  </a:cubicBezTo>
                  <a:cubicBezTo>
                    <a:pt x="1782" y="1100"/>
                    <a:pt x="1780" y="1031"/>
                    <a:pt x="1775" y="1022"/>
                  </a:cubicBezTo>
                  <a:cubicBezTo>
                    <a:pt x="1675" y="850"/>
                    <a:pt x="1681" y="751"/>
                    <a:pt x="1634" y="711"/>
                  </a:cubicBezTo>
                  <a:cubicBezTo>
                    <a:pt x="1584" y="669"/>
                    <a:pt x="1621" y="267"/>
                    <a:pt x="1319" y="423"/>
                  </a:cubicBezTo>
                  <a:cubicBezTo>
                    <a:pt x="1018" y="580"/>
                    <a:pt x="987" y="641"/>
                    <a:pt x="974" y="660"/>
                  </a:cubicBezTo>
                  <a:cubicBezTo>
                    <a:pt x="961" y="679"/>
                    <a:pt x="1009" y="791"/>
                    <a:pt x="977" y="794"/>
                  </a:cubicBezTo>
                  <a:cubicBezTo>
                    <a:pt x="955" y="796"/>
                    <a:pt x="936" y="801"/>
                    <a:pt x="939" y="824"/>
                  </a:cubicBezTo>
                  <a:close/>
                  <a:moveTo>
                    <a:pt x="435" y="975"/>
                  </a:moveTo>
                  <a:cubicBezTo>
                    <a:pt x="411" y="989"/>
                    <a:pt x="358" y="1009"/>
                    <a:pt x="384" y="1089"/>
                  </a:cubicBezTo>
                  <a:cubicBezTo>
                    <a:pt x="409" y="1169"/>
                    <a:pt x="472" y="1101"/>
                    <a:pt x="493" y="1050"/>
                  </a:cubicBezTo>
                  <a:cubicBezTo>
                    <a:pt x="514" y="999"/>
                    <a:pt x="459" y="961"/>
                    <a:pt x="435" y="975"/>
                  </a:cubicBezTo>
                  <a:close/>
                  <a:moveTo>
                    <a:pt x="246" y="1166"/>
                  </a:moveTo>
                  <a:cubicBezTo>
                    <a:pt x="238" y="1211"/>
                    <a:pt x="233" y="1300"/>
                    <a:pt x="300" y="1365"/>
                  </a:cubicBezTo>
                  <a:cubicBezTo>
                    <a:pt x="367" y="1431"/>
                    <a:pt x="371" y="1288"/>
                    <a:pt x="350" y="1198"/>
                  </a:cubicBezTo>
                  <a:cubicBezTo>
                    <a:pt x="329" y="1108"/>
                    <a:pt x="255" y="1121"/>
                    <a:pt x="246" y="1166"/>
                  </a:cubicBezTo>
                  <a:close/>
                  <a:moveTo>
                    <a:pt x="702" y="1779"/>
                  </a:moveTo>
                  <a:cubicBezTo>
                    <a:pt x="659" y="1753"/>
                    <a:pt x="458" y="1404"/>
                    <a:pt x="430" y="1421"/>
                  </a:cubicBezTo>
                  <a:cubicBezTo>
                    <a:pt x="387" y="1446"/>
                    <a:pt x="313" y="1497"/>
                    <a:pt x="277" y="1482"/>
                  </a:cubicBezTo>
                  <a:cubicBezTo>
                    <a:pt x="162" y="1435"/>
                    <a:pt x="83" y="1393"/>
                    <a:pt x="36" y="1330"/>
                  </a:cubicBezTo>
                  <a:cubicBezTo>
                    <a:pt x="0" y="1299"/>
                    <a:pt x="12" y="1207"/>
                    <a:pt x="63" y="1188"/>
                  </a:cubicBezTo>
                  <a:cubicBezTo>
                    <a:pt x="94" y="1177"/>
                    <a:pt x="175" y="1228"/>
                    <a:pt x="186" y="1178"/>
                  </a:cubicBezTo>
                  <a:cubicBezTo>
                    <a:pt x="262" y="964"/>
                    <a:pt x="207" y="1023"/>
                    <a:pt x="142" y="890"/>
                  </a:cubicBezTo>
                  <a:cubicBezTo>
                    <a:pt x="123" y="851"/>
                    <a:pt x="191" y="788"/>
                    <a:pt x="225" y="812"/>
                  </a:cubicBezTo>
                  <a:cubicBezTo>
                    <a:pt x="261" y="838"/>
                    <a:pt x="289" y="870"/>
                    <a:pt x="313" y="915"/>
                  </a:cubicBezTo>
                  <a:cubicBezTo>
                    <a:pt x="322" y="932"/>
                    <a:pt x="340" y="923"/>
                    <a:pt x="350" y="914"/>
                  </a:cubicBezTo>
                  <a:cubicBezTo>
                    <a:pt x="412" y="852"/>
                    <a:pt x="470" y="841"/>
                    <a:pt x="547" y="826"/>
                  </a:cubicBezTo>
                  <a:cubicBezTo>
                    <a:pt x="598" y="817"/>
                    <a:pt x="673" y="892"/>
                    <a:pt x="648" y="946"/>
                  </a:cubicBezTo>
                  <a:cubicBezTo>
                    <a:pt x="639" y="987"/>
                    <a:pt x="624" y="1022"/>
                    <a:pt x="593" y="1076"/>
                  </a:cubicBezTo>
                  <a:cubicBezTo>
                    <a:pt x="550" y="1151"/>
                    <a:pt x="614" y="1104"/>
                    <a:pt x="650" y="1129"/>
                  </a:cubicBezTo>
                  <a:cubicBezTo>
                    <a:pt x="660" y="1155"/>
                    <a:pt x="662" y="1183"/>
                    <a:pt x="654" y="1213"/>
                  </a:cubicBezTo>
                  <a:cubicBezTo>
                    <a:pt x="645" y="1252"/>
                    <a:pt x="503" y="1283"/>
                    <a:pt x="552" y="1350"/>
                  </a:cubicBezTo>
                  <a:cubicBezTo>
                    <a:pt x="640" y="1475"/>
                    <a:pt x="715" y="1568"/>
                    <a:pt x="807" y="1687"/>
                  </a:cubicBezTo>
                  <a:cubicBezTo>
                    <a:pt x="844" y="1733"/>
                    <a:pt x="747" y="1806"/>
                    <a:pt x="702" y="17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73" name="Freeform 43"/>
            <p:cNvSpPr/>
            <p:nvPr/>
          </p:nvSpPr>
          <p:spPr bwMode="auto">
            <a:xfrm>
              <a:off x="2530476" y="895350"/>
              <a:ext cx="3175" cy="3175"/>
            </a:xfrm>
            <a:custGeom>
              <a:avLst/>
              <a:gdLst>
                <a:gd name="T0" fmla="*/ 0 w 13"/>
                <a:gd name="T1" fmla="*/ 13 h 19"/>
                <a:gd name="T2" fmla="*/ 6 w 13"/>
                <a:gd name="T3" fmla="*/ 2 h 19"/>
                <a:gd name="T4" fmla="*/ 11 w 13"/>
                <a:gd name="T5" fmla="*/ 2 h 19"/>
                <a:gd name="T6" fmla="*/ 11 w 13"/>
                <a:gd name="T7" fmla="*/ 19 h 19"/>
                <a:gd name="T8" fmla="*/ 0 w 13"/>
                <a:gd name="T9" fmla="*/ 13 h 19"/>
              </a:gdLst>
              <a:ahLst/>
              <a:cxnLst>
                <a:cxn ang="0">
                  <a:pos x="T0" y="T1"/>
                </a:cxn>
                <a:cxn ang="0">
                  <a:pos x="T2" y="T3"/>
                </a:cxn>
                <a:cxn ang="0">
                  <a:pos x="T4" y="T5"/>
                </a:cxn>
                <a:cxn ang="0">
                  <a:pos x="T6" y="T7"/>
                </a:cxn>
                <a:cxn ang="0">
                  <a:pos x="T8" y="T9"/>
                </a:cxn>
              </a:cxnLst>
              <a:rect l="0" t="0" r="r" b="b"/>
              <a:pathLst>
                <a:path w="13" h="19">
                  <a:moveTo>
                    <a:pt x="0" y="13"/>
                  </a:moveTo>
                  <a:cubicBezTo>
                    <a:pt x="0" y="13"/>
                    <a:pt x="3" y="5"/>
                    <a:pt x="6" y="2"/>
                  </a:cubicBezTo>
                  <a:cubicBezTo>
                    <a:pt x="7" y="0"/>
                    <a:pt x="11" y="0"/>
                    <a:pt x="11" y="2"/>
                  </a:cubicBezTo>
                  <a:cubicBezTo>
                    <a:pt x="13" y="7"/>
                    <a:pt x="11" y="19"/>
                    <a:pt x="11" y="19"/>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74" name="Freeform 44"/>
            <p:cNvSpPr>
              <a:spLocks noEditPoints="1"/>
            </p:cNvSpPr>
            <p:nvPr/>
          </p:nvSpPr>
          <p:spPr bwMode="auto">
            <a:xfrm>
              <a:off x="1773238" y="358775"/>
              <a:ext cx="325438" cy="323850"/>
            </a:xfrm>
            <a:custGeom>
              <a:avLst/>
              <a:gdLst>
                <a:gd name="T0" fmla="*/ 903 w 1806"/>
                <a:gd name="T1" fmla="*/ 0 h 1806"/>
                <a:gd name="T2" fmla="*/ 1806 w 1806"/>
                <a:gd name="T3" fmla="*/ 903 h 1806"/>
                <a:gd name="T4" fmla="*/ 903 w 1806"/>
                <a:gd name="T5" fmla="*/ 1806 h 1806"/>
                <a:gd name="T6" fmla="*/ 0 w 1806"/>
                <a:gd name="T7" fmla="*/ 903 h 1806"/>
                <a:gd name="T8" fmla="*/ 903 w 1806"/>
                <a:gd name="T9" fmla="*/ 0 h 1806"/>
                <a:gd name="T10" fmla="*/ 628 w 1806"/>
                <a:gd name="T11" fmla="*/ 811 h 1806"/>
                <a:gd name="T12" fmla="*/ 296 w 1806"/>
                <a:gd name="T13" fmla="*/ 1091 h 1806"/>
                <a:gd name="T14" fmla="*/ 724 w 1806"/>
                <a:gd name="T15" fmla="*/ 1121 h 1806"/>
                <a:gd name="T16" fmla="*/ 894 w 1806"/>
                <a:gd name="T17" fmla="*/ 1527 h 1806"/>
                <a:gd name="T18" fmla="*/ 1060 w 1806"/>
                <a:gd name="T19" fmla="*/ 1121 h 1806"/>
                <a:gd name="T20" fmla="*/ 1484 w 1806"/>
                <a:gd name="T21" fmla="*/ 1091 h 1806"/>
                <a:gd name="T22" fmla="*/ 1156 w 1806"/>
                <a:gd name="T23" fmla="*/ 807 h 1806"/>
                <a:gd name="T24" fmla="*/ 1265 w 1806"/>
                <a:gd name="T25" fmla="*/ 388 h 1806"/>
                <a:gd name="T26" fmla="*/ 894 w 1806"/>
                <a:gd name="T27" fmla="*/ 619 h 1806"/>
                <a:gd name="T28" fmla="*/ 523 w 1806"/>
                <a:gd name="T29" fmla="*/ 388 h 1806"/>
                <a:gd name="T30" fmla="*/ 628 w 1806"/>
                <a:gd name="T31" fmla="*/ 811 h 1806"/>
                <a:gd name="T32" fmla="*/ 903 w 1806"/>
                <a:gd name="T33" fmla="*/ 128 h 1806"/>
                <a:gd name="T34" fmla="*/ 1678 w 1806"/>
                <a:gd name="T35" fmla="*/ 903 h 1806"/>
                <a:gd name="T36" fmla="*/ 903 w 1806"/>
                <a:gd name="T37" fmla="*/ 1678 h 1806"/>
                <a:gd name="T38" fmla="*/ 128 w 1806"/>
                <a:gd name="T39" fmla="*/ 903 h 1806"/>
                <a:gd name="T40" fmla="*/ 903 w 1806"/>
                <a:gd name="T41" fmla="*/ 128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6" h="1806">
                  <a:moveTo>
                    <a:pt x="903" y="0"/>
                  </a:moveTo>
                  <a:cubicBezTo>
                    <a:pt x="1401" y="0"/>
                    <a:pt x="1806" y="405"/>
                    <a:pt x="1806" y="903"/>
                  </a:cubicBezTo>
                  <a:cubicBezTo>
                    <a:pt x="1806" y="1400"/>
                    <a:pt x="1401" y="1806"/>
                    <a:pt x="903" y="1806"/>
                  </a:cubicBezTo>
                  <a:cubicBezTo>
                    <a:pt x="406" y="1806"/>
                    <a:pt x="0" y="1400"/>
                    <a:pt x="0" y="903"/>
                  </a:cubicBezTo>
                  <a:cubicBezTo>
                    <a:pt x="0" y="405"/>
                    <a:pt x="406" y="0"/>
                    <a:pt x="903" y="0"/>
                  </a:cubicBezTo>
                  <a:close/>
                  <a:moveTo>
                    <a:pt x="628" y="811"/>
                  </a:moveTo>
                  <a:lnTo>
                    <a:pt x="296" y="1091"/>
                  </a:lnTo>
                  <a:lnTo>
                    <a:pt x="724" y="1121"/>
                  </a:lnTo>
                  <a:lnTo>
                    <a:pt x="894" y="1527"/>
                  </a:lnTo>
                  <a:lnTo>
                    <a:pt x="1060" y="1121"/>
                  </a:lnTo>
                  <a:lnTo>
                    <a:pt x="1484" y="1091"/>
                  </a:lnTo>
                  <a:lnTo>
                    <a:pt x="1156" y="807"/>
                  </a:lnTo>
                  <a:lnTo>
                    <a:pt x="1265" y="388"/>
                  </a:lnTo>
                  <a:lnTo>
                    <a:pt x="894" y="619"/>
                  </a:lnTo>
                  <a:lnTo>
                    <a:pt x="523" y="388"/>
                  </a:lnTo>
                  <a:lnTo>
                    <a:pt x="628" y="811"/>
                  </a:lnTo>
                  <a:close/>
                  <a:moveTo>
                    <a:pt x="903" y="128"/>
                  </a:moveTo>
                  <a:cubicBezTo>
                    <a:pt x="1330" y="128"/>
                    <a:pt x="1678" y="476"/>
                    <a:pt x="1678" y="903"/>
                  </a:cubicBezTo>
                  <a:cubicBezTo>
                    <a:pt x="1678" y="1330"/>
                    <a:pt x="1330" y="1678"/>
                    <a:pt x="903" y="1678"/>
                  </a:cubicBezTo>
                  <a:cubicBezTo>
                    <a:pt x="476" y="1678"/>
                    <a:pt x="128" y="1330"/>
                    <a:pt x="128" y="903"/>
                  </a:cubicBezTo>
                  <a:cubicBezTo>
                    <a:pt x="128" y="476"/>
                    <a:pt x="476" y="128"/>
                    <a:pt x="903"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Ping Hei"/>
                <a:ea typeface="微软雅黑" panose="020B0503020204020204" charset="-122"/>
              </a:endParaRPr>
            </a:p>
          </p:txBody>
        </p:sp>
      </p:grpSp>
      <p:sp>
        <p:nvSpPr>
          <p:cNvPr id="75" name="TextBox 11"/>
          <p:cNvSpPr txBox="1"/>
          <p:nvPr/>
        </p:nvSpPr>
        <p:spPr>
          <a:xfrm>
            <a:off x="2044397" y="2465257"/>
            <a:ext cx="8103205" cy="923330"/>
          </a:xfrm>
          <a:prstGeom prst="rect">
            <a:avLst/>
          </a:prstGeom>
          <a:noFill/>
        </p:spPr>
        <p:txBody>
          <a:bodyPr wrap="square" rtlCol="0">
            <a:spAutoFit/>
          </a:bodyPr>
          <a:lstStyle/>
          <a:p>
            <a:pPr algn="ctr"/>
            <a:r>
              <a:rPr lang="zh-CN" altLang="en-US" sz="5400" b="1" dirty="0">
                <a:solidFill>
                  <a:prstClr val="white"/>
                </a:solidFill>
                <a:latin typeface="微软雅黑" panose="020B0503020204020204" charset="-122"/>
                <a:ea typeface="微软雅黑" panose="020B0503020204020204" charset="-122"/>
                <a:cs typeface="经典特宋简" panose="02010609010101010101" pitchFamily="49" charset="-122"/>
              </a:rPr>
              <a:t>奋斗的青春</a:t>
            </a:r>
          </a:p>
        </p:txBody>
      </p:sp>
      <p:sp>
        <p:nvSpPr>
          <p:cNvPr id="78" name="TextBox 62"/>
          <p:cNvSpPr txBox="1"/>
          <p:nvPr/>
        </p:nvSpPr>
        <p:spPr>
          <a:xfrm>
            <a:off x="4224188" y="4077105"/>
            <a:ext cx="4097596" cy="338554"/>
          </a:xfrm>
          <a:prstGeom prst="rect">
            <a:avLst/>
          </a:prstGeom>
          <a:noFill/>
        </p:spPr>
        <p:txBody>
          <a:bodyPr wrap="none" rtlCol="0">
            <a:spAutoFit/>
          </a:bodyPr>
          <a:lstStyle/>
          <a:p>
            <a:pPr algn="ctr"/>
            <a:r>
              <a:rPr lang="zh-CN" altLang="en-US" sz="1600" dirty="0">
                <a:solidFill>
                  <a:srgbClr val="FFFFFF"/>
                </a:solidFill>
                <a:latin typeface="微软雅黑" panose="020B0503020204020204" charset="-122"/>
                <a:ea typeface="微软雅黑" panose="020B0503020204020204" charset="-122"/>
              </a:rPr>
              <a:t>工作计划 </a:t>
            </a:r>
            <a:r>
              <a:rPr lang="en-US" altLang="zh-CN" sz="1600" dirty="0">
                <a:solidFill>
                  <a:srgbClr val="FFFFFF"/>
                </a:solidFill>
                <a:latin typeface="微软雅黑" panose="020B0503020204020204" charset="-122"/>
                <a:ea typeface="微软雅黑" panose="020B0503020204020204" charset="-122"/>
              </a:rPr>
              <a:t>/ </a:t>
            </a:r>
            <a:r>
              <a:rPr lang="zh-CN" altLang="en-US" sz="1600" dirty="0">
                <a:solidFill>
                  <a:srgbClr val="FFFFFF"/>
                </a:solidFill>
                <a:latin typeface="微软雅黑" panose="020B0503020204020204" charset="-122"/>
                <a:ea typeface="微软雅黑" panose="020B0503020204020204" charset="-122"/>
              </a:rPr>
              <a:t>述职报告 </a:t>
            </a:r>
            <a:r>
              <a:rPr lang="en-US" altLang="zh-CN" sz="1600" dirty="0">
                <a:solidFill>
                  <a:srgbClr val="FFFFFF"/>
                </a:solidFill>
                <a:latin typeface="微软雅黑" panose="020B0503020204020204" charset="-122"/>
                <a:ea typeface="微软雅黑" panose="020B0503020204020204" charset="-122"/>
              </a:rPr>
              <a:t>/ </a:t>
            </a:r>
            <a:r>
              <a:rPr lang="zh-CN" altLang="en-US" sz="1600" dirty="0">
                <a:solidFill>
                  <a:srgbClr val="FFFFFF"/>
                </a:solidFill>
                <a:latin typeface="微软雅黑" panose="020B0503020204020204" charset="-122"/>
                <a:ea typeface="微软雅黑" panose="020B0503020204020204" charset="-122"/>
              </a:rPr>
              <a:t>工作汇报 </a:t>
            </a:r>
            <a:r>
              <a:rPr lang="en-US" altLang="zh-CN" sz="1600" dirty="0">
                <a:solidFill>
                  <a:srgbClr val="FFFFFF"/>
                </a:solidFill>
                <a:latin typeface="微软雅黑" panose="020B0503020204020204" charset="-122"/>
                <a:ea typeface="微软雅黑" panose="020B0503020204020204" charset="-122"/>
              </a:rPr>
              <a:t>/</a:t>
            </a:r>
            <a:r>
              <a:rPr lang="zh-CN" altLang="en-US" sz="1600" dirty="0">
                <a:solidFill>
                  <a:srgbClr val="FFFFFF"/>
                </a:solidFill>
                <a:latin typeface="微软雅黑" panose="020B0503020204020204" charset="-122"/>
                <a:ea typeface="微软雅黑" panose="020B0503020204020204" charset="-122"/>
              </a:rPr>
              <a:t> 通用模版</a:t>
            </a:r>
            <a:endParaRPr lang="en-US" altLang="zh-CN" sz="1600" dirty="0">
              <a:solidFill>
                <a:srgbClr val="FFFFFF"/>
              </a:solidFill>
              <a:latin typeface="微软雅黑" panose="020B0503020204020204" charset="-122"/>
              <a:ea typeface="微软雅黑" panose="020B0503020204020204" charset="-122"/>
            </a:endParaRPr>
          </a:p>
        </p:txBody>
      </p:sp>
      <p:sp>
        <p:nvSpPr>
          <p:cNvPr id="79" name="TextBox 63"/>
          <p:cNvSpPr txBox="1"/>
          <p:nvPr/>
        </p:nvSpPr>
        <p:spPr>
          <a:xfrm>
            <a:off x="4664215" y="4359040"/>
            <a:ext cx="3217547" cy="292388"/>
          </a:xfrm>
          <a:prstGeom prst="rect">
            <a:avLst/>
          </a:prstGeom>
          <a:noFill/>
        </p:spPr>
        <p:txBody>
          <a:bodyPr wrap="none" rtlCol="0">
            <a:spAutoFit/>
          </a:bodyPr>
          <a:lstStyle/>
          <a:p>
            <a:pPr algn="ctr"/>
            <a:r>
              <a:rPr lang="zh-CN" altLang="en-US" sz="1300">
                <a:solidFill>
                  <a:srgbClr val="FFFFFF"/>
                </a:solidFill>
                <a:latin typeface="微软雅黑" panose="020B0503020204020204" charset="-122"/>
                <a:ea typeface="微软雅黑" panose="020B0503020204020204" charset="-122"/>
              </a:rPr>
              <a:t>汇报人：</a:t>
            </a:r>
            <a:r>
              <a:rPr lang="en-US" altLang="zh-CN" sz="1300">
                <a:solidFill>
                  <a:srgbClr val="FFFFFF"/>
                </a:solidFill>
                <a:latin typeface="微软雅黑" panose="020B0503020204020204" charset="-122"/>
                <a:ea typeface="微软雅黑" panose="020B0503020204020204" charset="-122"/>
              </a:rPr>
              <a:t>xiazaii   </a:t>
            </a:r>
            <a:r>
              <a:rPr lang="zh-CN" altLang="en-US" sz="1300">
                <a:solidFill>
                  <a:srgbClr val="FFFFFF"/>
                </a:solidFill>
                <a:latin typeface="微软雅黑" panose="020B0503020204020204" charset="-122"/>
                <a:ea typeface="微软雅黑" panose="020B0503020204020204" charset="-122"/>
              </a:rPr>
              <a:t>日期：</a:t>
            </a:r>
            <a:r>
              <a:rPr lang="en-US" altLang="zh-CN" sz="1300">
                <a:solidFill>
                  <a:srgbClr val="FFFFFF"/>
                </a:solidFill>
                <a:latin typeface="微软雅黑" panose="020B0503020204020204" charset="-122"/>
                <a:ea typeface="微软雅黑" panose="020B0503020204020204" charset="-122"/>
              </a:rPr>
              <a:t>20XX</a:t>
            </a:r>
            <a:r>
              <a:rPr lang="zh-CN" altLang="en-US" sz="1300">
                <a:solidFill>
                  <a:srgbClr val="FFFFFF"/>
                </a:solidFill>
                <a:latin typeface="微软雅黑" panose="020B0503020204020204" charset="-122"/>
                <a:ea typeface="微软雅黑" panose="020B0503020204020204" charset="-122"/>
              </a:rPr>
              <a:t>年</a:t>
            </a:r>
            <a:r>
              <a:rPr lang="en-US" altLang="zh-CN" sz="1300">
                <a:solidFill>
                  <a:srgbClr val="FFFFFF"/>
                </a:solidFill>
                <a:latin typeface="微软雅黑" panose="020B0503020204020204" charset="-122"/>
                <a:ea typeface="微软雅黑" panose="020B0503020204020204" charset="-122"/>
              </a:rPr>
              <a:t>X</a:t>
            </a:r>
            <a:r>
              <a:rPr lang="zh-CN" altLang="en-US" sz="1300">
                <a:solidFill>
                  <a:srgbClr val="FFFFFF"/>
                </a:solidFill>
                <a:latin typeface="微软雅黑" panose="020B0503020204020204" charset="-122"/>
                <a:ea typeface="微软雅黑" panose="020B0503020204020204" charset="-122"/>
              </a:rPr>
              <a:t>月</a:t>
            </a:r>
            <a:r>
              <a:rPr lang="en-US" altLang="zh-CN" sz="1300">
                <a:solidFill>
                  <a:srgbClr val="FFFFFF"/>
                </a:solidFill>
                <a:latin typeface="微软雅黑" panose="020B0503020204020204" charset="-122"/>
                <a:ea typeface="微软雅黑" panose="020B0503020204020204" charset="-122"/>
              </a:rPr>
              <a:t>XX</a:t>
            </a:r>
            <a:r>
              <a:rPr lang="zh-CN" altLang="en-US" sz="1300">
                <a:solidFill>
                  <a:srgbClr val="FFFFFF"/>
                </a:solidFill>
                <a:latin typeface="微软雅黑" panose="020B0503020204020204" charset="-122"/>
                <a:ea typeface="微软雅黑" panose="020B0503020204020204" charset="-122"/>
              </a:rPr>
              <a:t>日</a:t>
            </a:r>
            <a:endParaRPr lang="en-US" altLang="zh-CN" sz="1300" dirty="0">
              <a:solidFill>
                <a:srgbClr val="FFFFFF"/>
              </a:solidFill>
              <a:latin typeface="微软雅黑" panose="020B0503020204020204" charset="-122"/>
              <a:ea typeface="微软雅黑" panose="020B0503020204020204" charset="-122"/>
            </a:endParaRPr>
          </a:p>
        </p:txBody>
      </p:sp>
      <p:pic>
        <p:nvPicPr>
          <p:cNvPr id="2" name="简约">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107980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1000"/>
                                        <p:tgtEl>
                                          <p:spTgt spid="37"/>
                                        </p:tgtEl>
                                      </p:cBhvr>
                                    </p:animEffect>
                                    <p:anim calcmode="lin" valueType="num">
                                      <p:cBhvr>
                                        <p:cTn id="10" dur="1000" fill="hold"/>
                                        <p:tgtEl>
                                          <p:spTgt spid="37"/>
                                        </p:tgtEl>
                                        <p:attrNameLst>
                                          <p:attrName>ppt_x</p:attrName>
                                        </p:attrNameLst>
                                      </p:cBhvr>
                                      <p:tavLst>
                                        <p:tav tm="0">
                                          <p:val>
                                            <p:strVal val="#ppt_x"/>
                                          </p:val>
                                        </p:tav>
                                        <p:tav tm="100000">
                                          <p:val>
                                            <p:strVal val="#ppt_x"/>
                                          </p:val>
                                        </p:tav>
                                      </p:tavLst>
                                    </p:anim>
                                    <p:anim calcmode="lin" valueType="num">
                                      <p:cBhvr>
                                        <p:cTn id="11" dur="1000" fill="hold"/>
                                        <p:tgtEl>
                                          <p:spTgt spid="37"/>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1000"/>
                                        <p:tgtEl>
                                          <p:spTgt spid="68"/>
                                        </p:tgtEl>
                                      </p:cBhvr>
                                    </p:animEffect>
                                    <p:anim calcmode="lin" valueType="num">
                                      <p:cBhvr>
                                        <p:cTn id="16" dur="1000" fill="hold"/>
                                        <p:tgtEl>
                                          <p:spTgt spid="68"/>
                                        </p:tgtEl>
                                        <p:attrNameLst>
                                          <p:attrName>ppt_x</p:attrName>
                                        </p:attrNameLst>
                                      </p:cBhvr>
                                      <p:tavLst>
                                        <p:tav tm="0">
                                          <p:val>
                                            <p:strVal val="#ppt_x"/>
                                          </p:val>
                                        </p:tav>
                                        <p:tav tm="100000">
                                          <p:val>
                                            <p:strVal val="#ppt_x"/>
                                          </p:val>
                                        </p:tav>
                                      </p:tavLst>
                                    </p:anim>
                                    <p:anim calcmode="lin" valueType="num">
                                      <p:cBhvr>
                                        <p:cTn id="17" dur="1000" fill="hold"/>
                                        <p:tgtEl>
                                          <p:spTgt spid="68"/>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100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animEffect transition="in" filter="fade">
                                      <p:cBhvr>
                                        <p:cTn id="22" dur="500"/>
                                        <p:tgtEl>
                                          <p:spTgt spid="70"/>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1000"/>
                                        <p:tgtEl>
                                          <p:spTgt spid="75"/>
                                        </p:tgtEl>
                                      </p:cBhvr>
                                    </p:animEffect>
                                    <p:anim calcmode="lin" valueType="num">
                                      <p:cBhvr>
                                        <p:cTn id="27" dur="1000" fill="hold"/>
                                        <p:tgtEl>
                                          <p:spTgt spid="75"/>
                                        </p:tgtEl>
                                        <p:attrNameLst>
                                          <p:attrName>ppt_x</p:attrName>
                                        </p:attrNameLst>
                                      </p:cBhvr>
                                      <p:tavLst>
                                        <p:tav tm="0">
                                          <p:val>
                                            <p:strVal val="#ppt_x"/>
                                          </p:val>
                                        </p:tav>
                                        <p:tav tm="100000">
                                          <p:val>
                                            <p:strVal val="#ppt_x"/>
                                          </p:val>
                                        </p:tav>
                                      </p:tavLst>
                                    </p:anim>
                                    <p:anim calcmode="lin" valueType="num">
                                      <p:cBhvr>
                                        <p:cTn id="28" dur="1000" fill="hold"/>
                                        <p:tgtEl>
                                          <p:spTgt spid="75"/>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ppt_x</p:attrName>
                                        </p:attrNameLst>
                                      </p:cBhvr>
                                      <p:tavLst>
                                        <p:tav tm="0">
                                          <p:val>
                                            <p:strVal val="#ppt_x-#ppt_w*1.125000"/>
                                          </p:val>
                                        </p:tav>
                                        <p:tav tm="100000">
                                          <p:val>
                                            <p:strVal val="#ppt_x"/>
                                          </p:val>
                                        </p:tav>
                                      </p:tavLst>
                                    </p:anim>
                                    <p:animEffect transition="in" filter="wipe(right)">
                                      <p:cBhvr>
                                        <p:cTn id="33" dur="500"/>
                                        <p:tgtEl>
                                          <p:spTgt spid="78"/>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500"/>
                                        <p:tgtEl>
                                          <p:spTgt spid="79"/>
                                        </p:tgtEl>
                                        <p:attrNameLst>
                                          <p:attrName>ppt_x</p:attrName>
                                        </p:attrNameLst>
                                      </p:cBhvr>
                                      <p:tavLst>
                                        <p:tav tm="0">
                                          <p:val>
                                            <p:strVal val="#ppt_x+#ppt_w*1.125000"/>
                                          </p:val>
                                        </p:tav>
                                        <p:tav tm="100000">
                                          <p:val>
                                            <p:strVal val="#ppt_x"/>
                                          </p:val>
                                        </p:tav>
                                      </p:tavLst>
                                    </p:anim>
                                    <p:animEffect transition="in" filter="wipe(left)">
                                      <p:cBhvr>
                                        <p:cTn id="3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
                </p:tgtEl>
              </p:cMediaNode>
            </p:audio>
          </p:childTnLst>
        </p:cTn>
      </p:par>
    </p:tnLst>
    <p:bldLst>
      <p:bldP spid="68" grpId="0"/>
      <p:bldP spid="75" grpId="0"/>
      <p:bldP spid="78" grpId="0"/>
      <p:bldP spid="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293978" y="-200203"/>
            <a:ext cx="7446516" cy="7446516"/>
          </a:xfrm>
          <a:prstGeom prst="ellipse">
            <a:avLst/>
          </a:prstGeom>
          <a:noFill/>
          <a:ln>
            <a:solidFill>
              <a:srgbClr val="FD210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 name="椭圆 1"/>
          <p:cNvSpPr/>
          <p:nvPr/>
        </p:nvSpPr>
        <p:spPr>
          <a:xfrm>
            <a:off x="4250576" y="1700809"/>
            <a:ext cx="3690851" cy="3690851"/>
          </a:xfrm>
          <a:prstGeom prst="ellipse">
            <a:avLst/>
          </a:prstGeom>
          <a:solidFill>
            <a:srgbClr val="FD210D">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 name="椭圆 2"/>
          <p:cNvSpPr/>
          <p:nvPr/>
        </p:nvSpPr>
        <p:spPr>
          <a:xfrm>
            <a:off x="5333604" y="2776070"/>
            <a:ext cx="1524792" cy="152479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4" name="椭圆 13"/>
          <p:cNvSpPr/>
          <p:nvPr/>
        </p:nvSpPr>
        <p:spPr>
          <a:xfrm>
            <a:off x="8947517" y="2776070"/>
            <a:ext cx="1524792" cy="152479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椭圆 14"/>
          <p:cNvSpPr/>
          <p:nvPr/>
        </p:nvSpPr>
        <p:spPr>
          <a:xfrm>
            <a:off x="1689110" y="2768304"/>
            <a:ext cx="1524792" cy="152479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32439"/>
              </a:solidFill>
              <a:latin typeface="Calibri" panose="020F0502020204030204"/>
              <a:ea typeface="宋体" panose="02010600030101010101" pitchFamily="2" charset="-122"/>
            </a:endParaRPr>
          </a:p>
        </p:txBody>
      </p:sp>
      <p:sp>
        <p:nvSpPr>
          <p:cNvPr id="16" name="矩形 15"/>
          <p:cNvSpPr/>
          <p:nvPr/>
        </p:nvSpPr>
        <p:spPr bwMode="auto">
          <a:xfrm>
            <a:off x="5577540" y="3324634"/>
            <a:ext cx="1123327" cy="424732"/>
          </a:xfrm>
          <a:prstGeom prst="rect">
            <a:avLst/>
          </a:prstGeom>
        </p:spPr>
        <p:txBody>
          <a:bodyPr wrap="square">
            <a:spAutoFit/>
          </a:bodyPr>
          <a:lstStyle/>
          <a:p>
            <a:pPr defTabSz="1097280">
              <a:defRPr/>
            </a:pPr>
            <a:r>
              <a:rPr lang="zh-CN" altLang="en-US" sz="2160" b="1" dirty="0">
                <a:solidFill>
                  <a:prstClr val="white"/>
                </a:solidFill>
                <a:latin typeface="Calibri" panose="020F0502020204030204"/>
                <a:ea typeface="宋体" panose="02010600030101010101" pitchFamily="2" charset="-122"/>
              </a:rPr>
              <a:t>关键词</a:t>
            </a:r>
          </a:p>
        </p:txBody>
      </p:sp>
      <p:sp>
        <p:nvSpPr>
          <p:cNvPr id="17" name="矩形 16"/>
          <p:cNvSpPr/>
          <p:nvPr/>
        </p:nvSpPr>
        <p:spPr bwMode="auto">
          <a:xfrm>
            <a:off x="1889843" y="3285914"/>
            <a:ext cx="1123327" cy="424732"/>
          </a:xfrm>
          <a:prstGeom prst="rect">
            <a:avLst/>
          </a:prstGeom>
        </p:spPr>
        <p:txBody>
          <a:bodyPr wrap="square">
            <a:spAutoFit/>
          </a:bodyPr>
          <a:lstStyle/>
          <a:p>
            <a:pPr defTabSz="1097280">
              <a:defRPr/>
            </a:pPr>
            <a:r>
              <a:rPr lang="zh-CN" altLang="en-US" sz="2160" b="1" dirty="0">
                <a:solidFill>
                  <a:prstClr val="white"/>
                </a:solidFill>
                <a:latin typeface="Calibri" panose="020F0502020204030204"/>
                <a:ea typeface="宋体" panose="02010600030101010101" pitchFamily="2" charset="-122"/>
              </a:rPr>
              <a:t>关键词</a:t>
            </a:r>
          </a:p>
        </p:txBody>
      </p:sp>
      <p:sp>
        <p:nvSpPr>
          <p:cNvPr id="18" name="矩形 17"/>
          <p:cNvSpPr/>
          <p:nvPr/>
        </p:nvSpPr>
        <p:spPr bwMode="auto">
          <a:xfrm>
            <a:off x="9178830" y="3309101"/>
            <a:ext cx="1123327" cy="424732"/>
          </a:xfrm>
          <a:prstGeom prst="rect">
            <a:avLst/>
          </a:prstGeom>
        </p:spPr>
        <p:txBody>
          <a:bodyPr wrap="square">
            <a:spAutoFit/>
          </a:bodyPr>
          <a:lstStyle/>
          <a:p>
            <a:pPr defTabSz="1097280">
              <a:defRPr/>
            </a:pPr>
            <a:r>
              <a:rPr lang="zh-CN" altLang="en-US" sz="2160" b="1" dirty="0">
                <a:solidFill>
                  <a:prstClr val="white"/>
                </a:solidFill>
                <a:latin typeface="Calibri" panose="020F0502020204030204"/>
                <a:ea typeface="宋体" panose="02010600030101010101" pitchFamily="2" charset="-122"/>
              </a:rPr>
              <a:t>关键词</a:t>
            </a:r>
          </a:p>
        </p:txBody>
      </p:sp>
      <p:sp>
        <p:nvSpPr>
          <p:cNvPr id="19" name="TextBox 18"/>
          <p:cNvSpPr txBox="1"/>
          <p:nvPr/>
        </p:nvSpPr>
        <p:spPr>
          <a:xfrm>
            <a:off x="1060338" y="4725145"/>
            <a:ext cx="2716322" cy="1383969"/>
          </a:xfrm>
          <a:prstGeom prst="rect">
            <a:avLst/>
          </a:prstGeom>
          <a:noFill/>
        </p:spPr>
        <p:txBody>
          <a:bodyPr wrap="square" rtlCol="0">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这里输入简单的文字概述这里输入简单文字概述这里输入简单的文字概述这里入简单的文字概述这里输入述简单</a:t>
            </a:r>
          </a:p>
        </p:txBody>
      </p:sp>
      <p:sp>
        <p:nvSpPr>
          <p:cNvPr id="20" name="TextBox 19"/>
          <p:cNvSpPr txBox="1"/>
          <p:nvPr/>
        </p:nvSpPr>
        <p:spPr>
          <a:xfrm>
            <a:off x="4737839" y="4725145"/>
            <a:ext cx="2716322" cy="1383969"/>
          </a:xfrm>
          <a:prstGeom prst="rect">
            <a:avLst/>
          </a:prstGeom>
          <a:noFill/>
        </p:spPr>
        <p:txBody>
          <a:bodyPr wrap="square" rtlCol="0">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这里输入简单的文字概述这里输入简单文字概述这里输入简单的文字概述这里入简单的文字概述这里输入述简单</a:t>
            </a:r>
          </a:p>
        </p:txBody>
      </p:sp>
      <p:sp>
        <p:nvSpPr>
          <p:cNvPr id="21" name="TextBox 20"/>
          <p:cNvSpPr txBox="1"/>
          <p:nvPr/>
        </p:nvSpPr>
        <p:spPr>
          <a:xfrm>
            <a:off x="8382333" y="4725145"/>
            <a:ext cx="2716322" cy="1383969"/>
          </a:xfrm>
          <a:prstGeom prst="rect">
            <a:avLst/>
          </a:prstGeom>
          <a:noFill/>
        </p:spPr>
        <p:txBody>
          <a:bodyPr wrap="square" rtlCol="0">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这里输入简单的文字概述这里输入简单文字概述这里输入简单的文字概述这里入简单的文字概述这里输入述简单</a:t>
            </a:r>
          </a:p>
        </p:txBody>
      </p:sp>
      <p:sp>
        <p:nvSpPr>
          <p:cNvPr id="22" name="矩形 21"/>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3" name="TextBox 22"/>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4" name="直接连接符 23"/>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14" grpId="0" animBg="1"/>
      <p:bldP spid="15" grpId="0" animBg="1"/>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泪滴形 13"/>
          <p:cNvSpPr/>
          <p:nvPr/>
        </p:nvSpPr>
        <p:spPr>
          <a:xfrm rot="16200000" flipH="1">
            <a:off x="8129624" y="1614398"/>
            <a:ext cx="1876702" cy="187670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泪滴形 14"/>
          <p:cNvSpPr/>
          <p:nvPr/>
        </p:nvSpPr>
        <p:spPr>
          <a:xfrm rot="5400000" flipH="1" flipV="1">
            <a:off x="8129623" y="3648021"/>
            <a:ext cx="2546087" cy="2546087"/>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泪滴形 15"/>
          <p:cNvSpPr/>
          <p:nvPr/>
        </p:nvSpPr>
        <p:spPr>
          <a:xfrm rot="16200000" flipV="1">
            <a:off x="5439775" y="3648021"/>
            <a:ext cx="2546087" cy="2546087"/>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32439"/>
              </a:solidFill>
              <a:latin typeface="Calibri" panose="020F0502020204030204"/>
              <a:ea typeface="宋体" panose="02010600030101010101" pitchFamily="2" charset="-122"/>
            </a:endParaRPr>
          </a:p>
        </p:txBody>
      </p:sp>
      <p:sp>
        <p:nvSpPr>
          <p:cNvPr id="17" name="Text Box 40"/>
          <p:cNvSpPr txBox="1">
            <a:spLocks noChangeArrowheads="1"/>
          </p:cNvSpPr>
          <p:nvPr/>
        </p:nvSpPr>
        <p:spPr bwMode="gray">
          <a:xfrm>
            <a:off x="1516292" y="2305674"/>
            <a:ext cx="6068118" cy="1133515"/>
          </a:xfrm>
          <a:prstGeom prst="rect">
            <a:avLst/>
          </a:prstGeom>
          <a:noFill/>
          <a:ln w="9525">
            <a:noFill/>
            <a:miter lim="800000"/>
          </a:ln>
        </p:spPr>
        <p:txBody>
          <a:bodyPr wrap="square">
            <a:spAutoFit/>
          </a:bodyPr>
          <a:lstStyle/>
          <a:p>
            <a:pPr defTabSz="1097280">
              <a:lnSpc>
                <a:spcPct val="120000"/>
              </a:lnSpc>
              <a:defRPr/>
            </a:pPr>
            <a:r>
              <a:rPr lang="zh-CN" altLang="en-US" sz="1440" kern="0" dirty="0">
                <a:solidFill>
                  <a:prstClr val="black">
                    <a:lumMod val="85000"/>
                    <a:lumOff val="15000"/>
                  </a:prstClr>
                </a:solidFill>
                <a:latin typeface="微软雅黑" panose="020B0503020204020204" charset="-122"/>
                <a:ea typeface="微软雅黑" panose="020B0503020204020204" charset="-122"/>
              </a:rPr>
              <a:t>单击此处输入文字单击此处输入文字单击此处输入文字单击此处输入文字单击此处输文字单击此处输文字单击此处输文字单击此处输入文字单击此处输入文字单击此处输入文字单击此处输文字单击此处输入文字单击此处输入文字单击此处输文字单击此处输入文字单击此处输入文字</a:t>
            </a:r>
          </a:p>
        </p:txBody>
      </p:sp>
      <p:sp>
        <p:nvSpPr>
          <p:cNvPr id="18" name="Rectangle 11"/>
          <p:cNvSpPr>
            <a:spLocks noChangeArrowheads="1"/>
          </p:cNvSpPr>
          <p:nvPr/>
        </p:nvSpPr>
        <p:spPr bwMode="gray">
          <a:xfrm>
            <a:off x="5577543" y="1875145"/>
            <a:ext cx="1804213" cy="430530"/>
          </a:xfrm>
          <a:prstGeom prst="rect">
            <a:avLst/>
          </a:prstGeom>
          <a:noFill/>
          <a:ln>
            <a:noFill/>
          </a:ln>
        </p:spPr>
        <p:txBody>
          <a:bodyPr lIns="0" tIns="0" rIns="0" bIns="0" anchor="ctr"/>
          <a:lstStyle/>
          <a:p>
            <a:pPr defTabSz="1097280">
              <a:lnSpc>
                <a:spcPct val="120000"/>
              </a:lnSpc>
              <a:defRPr/>
            </a:pPr>
            <a:r>
              <a:rPr lang="zh-CN" altLang="en-US" sz="1680" b="1" kern="0" dirty="0">
                <a:solidFill>
                  <a:prstClr val="black">
                    <a:lumMod val="85000"/>
                    <a:lumOff val="15000"/>
                  </a:prstClr>
                </a:solidFill>
                <a:latin typeface="微软雅黑" panose="020B0503020204020204" charset="-122"/>
                <a:ea typeface="微软雅黑" panose="020B0503020204020204" charset="-122"/>
              </a:rPr>
              <a:t>单击此处输入标题</a:t>
            </a:r>
          </a:p>
        </p:txBody>
      </p:sp>
      <p:sp>
        <p:nvSpPr>
          <p:cNvPr id="19" name="TextBox 18"/>
          <p:cNvSpPr txBox="1"/>
          <p:nvPr/>
        </p:nvSpPr>
        <p:spPr>
          <a:xfrm>
            <a:off x="8295456" y="2147488"/>
            <a:ext cx="1600438" cy="830997"/>
          </a:xfrm>
          <a:prstGeom prst="rect">
            <a:avLst/>
          </a:prstGeom>
          <a:noFill/>
        </p:spPr>
        <p:txBody>
          <a:bodyPr wrap="none" rtlCol="0">
            <a:spAutoFit/>
          </a:bodyPr>
          <a:lstStyle/>
          <a:p>
            <a:pPr defTabSz="1097280"/>
            <a:r>
              <a:rPr lang="zh-CN" altLang="en-US" sz="4800" b="1" spc="720" dirty="0">
                <a:solidFill>
                  <a:prstClr val="white"/>
                </a:solidFill>
                <a:latin typeface="微软雅黑" panose="020B0503020204020204" charset="-122"/>
                <a:ea typeface="微软雅黑" panose="020B0503020204020204" charset="-122"/>
              </a:rPr>
              <a:t>标题</a:t>
            </a:r>
          </a:p>
        </p:txBody>
      </p:sp>
      <p:sp>
        <p:nvSpPr>
          <p:cNvPr id="20" name="Text Box 40"/>
          <p:cNvSpPr txBox="1">
            <a:spLocks noChangeArrowheads="1"/>
          </p:cNvSpPr>
          <p:nvPr/>
        </p:nvSpPr>
        <p:spPr bwMode="gray">
          <a:xfrm>
            <a:off x="5731243" y="4552324"/>
            <a:ext cx="2092949" cy="1133515"/>
          </a:xfrm>
          <a:prstGeom prst="rect">
            <a:avLst/>
          </a:prstGeom>
          <a:noFill/>
          <a:ln w="9525">
            <a:noFill/>
            <a:miter lim="800000"/>
          </a:ln>
        </p:spPr>
        <p:txBody>
          <a:bodyPr wrap="square">
            <a:spAutoFit/>
          </a:bodyPr>
          <a:lstStyle/>
          <a:p>
            <a:pPr defTabSz="1097280">
              <a:lnSpc>
                <a:spcPct val="120000"/>
              </a:lnSpc>
              <a:defRPr/>
            </a:pPr>
            <a:r>
              <a:rPr lang="zh-CN" altLang="en-US" sz="1440" kern="0" dirty="0">
                <a:solidFill>
                  <a:prstClr val="white"/>
                </a:solidFill>
                <a:latin typeface="微软雅黑" panose="020B0503020204020204" charset="-122"/>
                <a:ea typeface="微软雅黑" panose="020B0503020204020204" charset="-122"/>
              </a:rPr>
              <a:t>单击此处输入文字单击此处输入文字单击此处输入文字单击此处输入文字单击此处输文字</a:t>
            </a:r>
          </a:p>
        </p:txBody>
      </p:sp>
      <p:sp>
        <p:nvSpPr>
          <p:cNvPr id="21" name="Rectangle 11"/>
          <p:cNvSpPr>
            <a:spLocks noChangeArrowheads="1"/>
          </p:cNvSpPr>
          <p:nvPr/>
        </p:nvSpPr>
        <p:spPr bwMode="gray">
          <a:xfrm>
            <a:off x="5875611" y="4121794"/>
            <a:ext cx="1804213" cy="430530"/>
          </a:xfrm>
          <a:prstGeom prst="rect">
            <a:avLst/>
          </a:prstGeom>
          <a:noFill/>
          <a:ln>
            <a:noFill/>
          </a:ln>
        </p:spPr>
        <p:txBody>
          <a:bodyPr lIns="0" tIns="0" rIns="0" bIns="0" anchor="ctr"/>
          <a:lstStyle/>
          <a:p>
            <a:pPr defTabSz="1097280">
              <a:lnSpc>
                <a:spcPct val="120000"/>
              </a:lnSpc>
              <a:defRPr/>
            </a:pPr>
            <a:r>
              <a:rPr lang="zh-CN" altLang="en-US" sz="1680" b="1" kern="0" dirty="0">
                <a:solidFill>
                  <a:prstClr val="white"/>
                </a:solidFill>
                <a:latin typeface="微软雅黑" panose="020B0503020204020204" charset="-122"/>
                <a:ea typeface="微软雅黑" panose="020B0503020204020204" charset="-122"/>
              </a:rPr>
              <a:t>单击此处输入标题</a:t>
            </a:r>
          </a:p>
        </p:txBody>
      </p:sp>
      <p:sp>
        <p:nvSpPr>
          <p:cNvPr id="22" name="Text Box 40"/>
          <p:cNvSpPr txBox="1">
            <a:spLocks noChangeArrowheads="1"/>
          </p:cNvSpPr>
          <p:nvPr/>
        </p:nvSpPr>
        <p:spPr bwMode="gray">
          <a:xfrm>
            <a:off x="8356190" y="4552324"/>
            <a:ext cx="2092949" cy="1133515"/>
          </a:xfrm>
          <a:prstGeom prst="rect">
            <a:avLst/>
          </a:prstGeom>
          <a:noFill/>
          <a:ln w="9525">
            <a:noFill/>
            <a:miter lim="800000"/>
          </a:ln>
        </p:spPr>
        <p:txBody>
          <a:bodyPr wrap="square">
            <a:spAutoFit/>
          </a:bodyPr>
          <a:lstStyle/>
          <a:p>
            <a:pPr defTabSz="1097280">
              <a:lnSpc>
                <a:spcPct val="120000"/>
              </a:lnSpc>
              <a:defRPr/>
            </a:pPr>
            <a:r>
              <a:rPr lang="zh-CN" altLang="en-US" sz="1440" kern="0" dirty="0">
                <a:solidFill>
                  <a:prstClr val="white"/>
                </a:solidFill>
                <a:latin typeface="微软雅黑" panose="020B0503020204020204" charset="-122"/>
                <a:ea typeface="微软雅黑" panose="020B0503020204020204" charset="-122"/>
              </a:rPr>
              <a:t>单击此处输入文字单击此处输入文字单击此处输入文字单击此处输入文字单击此处输文字</a:t>
            </a:r>
          </a:p>
        </p:txBody>
      </p:sp>
      <p:sp>
        <p:nvSpPr>
          <p:cNvPr id="23" name="Rectangle 11"/>
          <p:cNvSpPr>
            <a:spLocks noChangeArrowheads="1"/>
          </p:cNvSpPr>
          <p:nvPr/>
        </p:nvSpPr>
        <p:spPr bwMode="gray">
          <a:xfrm>
            <a:off x="8500558" y="4121794"/>
            <a:ext cx="1804213" cy="430530"/>
          </a:xfrm>
          <a:prstGeom prst="rect">
            <a:avLst/>
          </a:prstGeom>
          <a:noFill/>
          <a:ln>
            <a:noFill/>
          </a:ln>
        </p:spPr>
        <p:txBody>
          <a:bodyPr lIns="0" tIns="0" rIns="0" bIns="0" anchor="ctr"/>
          <a:lstStyle/>
          <a:p>
            <a:pPr defTabSz="1097280">
              <a:lnSpc>
                <a:spcPct val="120000"/>
              </a:lnSpc>
              <a:defRPr/>
            </a:pPr>
            <a:r>
              <a:rPr lang="zh-CN" altLang="en-US" sz="1680" b="1" kern="0" dirty="0">
                <a:solidFill>
                  <a:prstClr val="white"/>
                </a:solidFill>
                <a:latin typeface="微软雅黑" panose="020B0503020204020204" charset="-122"/>
                <a:ea typeface="微软雅黑" panose="020B0503020204020204" charset="-122"/>
              </a:rPr>
              <a:t>单击此处输入标题</a:t>
            </a:r>
          </a:p>
        </p:txBody>
      </p:sp>
      <p:sp>
        <p:nvSpPr>
          <p:cNvPr id="27" name="矩形 26"/>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8" name="TextBox 27"/>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9" name="直接连接符 28"/>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1"/>
                                        </p:tgtEl>
                                        <p:attrNameLst>
                                          <p:attrName>ppt_y</p:attrName>
                                        </p:attrNameLst>
                                      </p:cBhvr>
                                      <p:tavLst>
                                        <p:tav tm="0">
                                          <p:val>
                                            <p:strVal val="#ppt_y"/>
                                          </p:val>
                                        </p:tav>
                                        <p:tav tm="100000">
                                          <p:val>
                                            <p:strVal val="#ppt_y"/>
                                          </p:val>
                                        </p:tav>
                                      </p:tavLst>
                                    </p:anim>
                                    <p:anim calcmode="lin" valueType="num">
                                      <p:cBhvr>
                                        <p:cTn id="3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1"/>
                                        </p:tgtEl>
                                      </p:cBhvr>
                                    </p:animEffect>
                                  </p:childTnLst>
                                </p:cTn>
                              </p:par>
                            </p:childTnLst>
                          </p:cTn>
                        </p:par>
                        <p:par>
                          <p:cTn id="33" fill="hold">
                            <p:stCondLst>
                              <p:cond delay="3349"/>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750"/>
                                        <p:tgtEl>
                                          <p:spTgt spid="20"/>
                                        </p:tgtEl>
                                      </p:cBhvr>
                                    </p:animEffect>
                                    <p:anim calcmode="lin" valueType="num">
                                      <p:cBhvr>
                                        <p:cTn id="37" dur="750" fill="hold"/>
                                        <p:tgtEl>
                                          <p:spTgt spid="20"/>
                                        </p:tgtEl>
                                        <p:attrNameLst>
                                          <p:attrName>ppt_x</p:attrName>
                                        </p:attrNameLst>
                                      </p:cBhvr>
                                      <p:tavLst>
                                        <p:tav tm="0">
                                          <p:val>
                                            <p:strVal val="#ppt_x"/>
                                          </p:val>
                                        </p:tav>
                                        <p:tav tm="100000">
                                          <p:val>
                                            <p:strVal val="#ppt_x"/>
                                          </p:val>
                                        </p:tav>
                                      </p:tavLst>
                                    </p:anim>
                                    <p:anim calcmode="lin" valueType="num">
                                      <p:cBhvr>
                                        <p:cTn id="38" dur="75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349"/>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3"/>
                                        </p:tgtEl>
                                        <p:attrNameLst>
                                          <p:attrName>ppt_y</p:attrName>
                                        </p:attrNameLst>
                                      </p:cBhvr>
                                      <p:tavLst>
                                        <p:tav tm="0">
                                          <p:val>
                                            <p:strVal val="#ppt_y"/>
                                          </p:val>
                                        </p:tav>
                                        <p:tav tm="100000">
                                          <p:val>
                                            <p:strVal val="#ppt_y"/>
                                          </p:val>
                                        </p:tav>
                                      </p:tavLst>
                                    </p:anim>
                                    <p:anim calcmode="lin" valueType="num">
                                      <p:cBhvr>
                                        <p:cTn id="4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3"/>
                                        </p:tgtEl>
                                      </p:cBhvr>
                                    </p:animEffect>
                                  </p:childTnLst>
                                </p:cTn>
                              </p:par>
                            </p:childTnLst>
                          </p:cTn>
                        </p:par>
                        <p:par>
                          <p:cTn id="47" fill="hold">
                            <p:stCondLst>
                              <p:cond delay="4949"/>
                            </p:stCondLst>
                            <p:childTnLst>
                              <p:par>
                                <p:cTn id="48" presetID="42"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750"/>
                                        <p:tgtEl>
                                          <p:spTgt spid="22"/>
                                        </p:tgtEl>
                                      </p:cBhvr>
                                    </p:animEffect>
                                    <p:anim calcmode="lin" valueType="num">
                                      <p:cBhvr>
                                        <p:cTn id="51" dur="750" fill="hold"/>
                                        <p:tgtEl>
                                          <p:spTgt spid="22"/>
                                        </p:tgtEl>
                                        <p:attrNameLst>
                                          <p:attrName>ppt_x</p:attrName>
                                        </p:attrNameLst>
                                      </p:cBhvr>
                                      <p:tavLst>
                                        <p:tav tm="0">
                                          <p:val>
                                            <p:strVal val="#ppt_x"/>
                                          </p:val>
                                        </p:tav>
                                        <p:tav tm="100000">
                                          <p:val>
                                            <p:strVal val="#ppt_x"/>
                                          </p:val>
                                        </p:tav>
                                      </p:tavLst>
                                    </p:anim>
                                    <p:anim calcmode="lin" valueType="num">
                                      <p:cBhvr>
                                        <p:cTn id="52" dur="750" fill="hold"/>
                                        <p:tgtEl>
                                          <p:spTgt spid="22"/>
                                        </p:tgtEl>
                                        <p:attrNameLst>
                                          <p:attrName>ppt_y</p:attrName>
                                        </p:attrNameLst>
                                      </p:cBhvr>
                                      <p:tavLst>
                                        <p:tav tm="0">
                                          <p:val>
                                            <p:strVal val="#ppt_y+.1"/>
                                          </p:val>
                                        </p:tav>
                                        <p:tav tm="100000">
                                          <p:val>
                                            <p:strVal val="#ppt_y"/>
                                          </p:val>
                                        </p:tav>
                                      </p:tavLst>
                                    </p:anim>
                                  </p:childTnLst>
                                </p:cTn>
                              </p:par>
                            </p:childTnLst>
                          </p:cTn>
                        </p:par>
                        <p:par>
                          <p:cTn id="53" fill="hold">
                            <p:stCondLst>
                              <p:cond delay="594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8"/>
                                        </p:tgtEl>
                                        <p:attrNameLst>
                                          <p:attrName>ppt_y</p:attrName>
                                        </p:attrNameLst>
                                      </p:cBhvr>
                                      <p:tavLst>
                                        <p:tav tm="0">
                                          <p:val>
                                            <p:strVal val="#ppt_y"/>
                                          </p:val>
                                        </p:tav>
                                        <p:tav tm="100000">
                                          <p:val>
                                            <p:strVal val="#ppt_y"/>
                                          </p:val>
                                        </p:tav>
                                      </p:tavLst>
                                    </p:anim>
                                    <p:anim calcmode="lin" valueType="num">
                                      <p:cBhvr>
                                        <p:cTn id="5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8"/>
                                        </p:tgtEl>
                                      </p:cBhvr>
                                    </p:animEffect>
                                  </p:childTnLst>
                                </p:cTn>
                              </p:par>
                            </p:childTnLst>
                          </p:cTn>
                        </p:par>
                        <p:par>
                          <p:cTn id="61" fill="hold">
                            <p:stCondLst>
                              <p:cond delay="6550"/>
                            </p:stCondLst>
                            <p:childTnLst>
                              <p:par>
                                <p:cTn id="62" presetID="42"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750"/>
                                        <p:tgtEl>
                                          <p:spTgt spid="17"/>
                                        </p:tgtEl>
                                      </p:cBhvr>
                                    </p:animEffect>
                                    <p:anim calcmode="lin" valueType="num">
                                      <p:cBhvr>
                                        <p:cTn id="65" dur="750" fill="hold"/>
                                        <p:tgtEl>
                                          <p:spTgt spid="17"/>
                                        </p:tgtEl>
                                        <p:attrNameLst>
                                          <p:attrName>ppt_x</p:attrName>
                                        </p:attrNameLst>
                                      </p:cBhvr>
                                      <p:tavLst>
                                        <p:tav tm="0">
                                          <p:val>
                                            <p:strVal val="#ppt_x"/>
                                          </p:val>
                                        </p:tav>
                                        <p:tav tm="100000">
                                          <p:val>
                                            <p:strVal val="#ppt_x"/>
                                          </p:val>
                                        </p:tav>
                                      </p:tavLst>
                                    </p:anim>
                                    <p:anim calcmode="lin" valueType="num">
                                      <p:cBhvr>
                                        <p:cTn id="66"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梯形 24"/>
          <p:cNvSpPr/>
          <p:nvPr/>
        </p:nvSpPr>
        <p:spPr>
          <a:xfrm>
            <a:off x="609601" y="4033867"/>
            <a:ext cx="10991717" cy="19874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 name="椭圆 7"/>
          <p:cNvSpPr/>
          <p:nvPr/>
        </p:nvSpPr>
        <p:spPr>
          <a:xfrm>
            <a:off x="5059085" y="1322269"/>
            <a:ext cx="2073830" cy="20738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9" name="TextBox 8"/>
          <p:cNvSpPr txBox="1"/>
          <p:nvPr/>
        </p:nvSpPr>
        <p:spPr>
          <a:xfrm>
            <a:off x="5419661" y="1749787"/>
            <a:ext cx="1114408" cy="1200329"/>
          </a:xfrm>
          <a:prstGeom prst="rect">
            <a:avLst/>
          </a:prstGeom>
          <a:noFill/>
        </p:spPr>
        <p:txBody>
          <a:bodyPr wrap="none" rtlCol="0">
            <a:spAutoFit/>
          </a:bodyPr>
          <a:lstStyle/>
          <a:p>
            <a:pPr defTabSz="1097280"/>
            <a:r>
              <a:rPr lang="en-US" altLang="zh-CN" sz="7200" b="1" dirty="0">
                <a:solidFill>
                  <a:prstClr val="white"/>
                </a:solidFill>
                <a:latin typeface="方正兰亭黑_GBK" panose="02000000000000000000" pitchFamily="2" charset="-122"/>
                <a:ea typeface="方正兰亭黑_GBK" panose="02000000000000000000" pitchFamily="2" charset="-122"/>
              </a:rPr>
              <a:t>02</a:t>
            </a:r>
            <a:endParaRPr lang="zh-CN" altLang="en-US" sz="7200" b="1" dirty="0">
              <a:solidFill>
                <a:prstClr val="white"/>
              </a:solidFill>
              <a:latin typeface="方正兰亭黑_GBK" panose="02000000000000000000" pitchFamily="2" charset="-122"/>
              <a:ea typeface="方正兰亭黑_GBK" panose="02000000000000000000" pitchFamily="2" charset="-122"/>
            </a:endParaRPr>
          </a:p>
        </p:txBody>
      </p:sp>
      <p:sp>
        <p:nvSpPr>
          <p:cNvPr id="14" name="TextBox 13"/>
          <p:cNvSpPr txBox="1"/>
          <p:nvPr/>
        </p:nvSpPr>
        <p:spPr>
          <a:xfrm>
            <a:off x="3417303" y="4713274"/>
            <a:ext cx="5731056" cy="757130"/>
          </a:xfrm>
          <a:prstGeom prst="rect">
            <a:avLst/>
          </a:prstGeom>
          <a:noFill/>
        </p:spPr>
        <p:txBody>
          <a:bodyPr wrap="none" rtlCol="0">
            <a:spAutoFit/>
          </a:bodyPr>
          <a:lstStyle/>
          <a:p>
            <a:pPr defTabSz="1097280"/>
            <a:r>
              <a:rPr lang="zh-CN" altLang="en-US" sz="4320" b="1" dirty="0">
                <a:solidFill>
                  <a:prstClr val="white"/>
                </a:solidFill>
                <a:latin typeface="微软雅黑" panose="020B0503020204020204" charset="-122"/>
                <a:ea typeface="微软雅黑" panose="020B0503020204020204" charset="-122"/>
              </a:rPr>
              <a:t>点击添加相关文字标题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4"/>
                                        </p:tgtEl>
                                        <p:attrNameLst>
                                          <p:attrName>ppt_y</p:attrName>
                                        </p:attrNameLst>
                                      </p:cBhvr>
                                      <p:tavLst>
                                        <p:tav tm="0">
                                          <p:val>
                                            <p:strVal val="#ppt_y"/>
                                          </p:val>
                                        </p:tav>
                                        <p:tav tm="100000">
                                          <p:val>
                                            <p:strVal val="#ppt_y"/>
                                          </p:val>
                                        </p:tav>
                                      </p:tavLst>
                                    </p:anim>
                                    <p:anim calcmode="lin" valueType="num">
                                      <p:cBhvr>
                                        <p:cTn id="2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608192" y="2305675"/>
            <a:ext cx="3197155" cy="29379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15" name="L 形 14"/>
          <p:cNvSpPr/>
          <p:nvPr/>
        </p:nvSpPr>
        <p:spPr>
          <a:xfrm>
            <a:off x="4047230" y="3947457"/>
            <a:ext cx="1944216" cy="1814602"/>
          </a:xfrm>
          <a:prstGeom prst="corner">
            <a:avLst>
              <a:gd name="adj1" fmla="val 20441"/>
              <a:gd name="adj2" fmla="val 2044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16" name="L 形 15"/>
          <p:cNvSpPr/>
          <p:nvPr/>
        </p:nvSpPr>
        <p:spPr>
          <a:xfrm flipH="1" flipV="1">
            <a:off x="6409834" y="1787217"/>
            <a:ext cx="1944216" cy="1814602"/>
          </a:xfrm>
          <a:prstGeom prst="corner">
            <a:avLst>
              <a:gd name="adj1" fmla="val 20441"/>
              <a:gd name="adj2" fmla="val 2044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17" name="TextBox 16"/>
          <p:cNvSpPr txBox="1"/>
          <p:nvPr/>
        </p:nvSpPr>
        <p:spPr bwMode="auto">
          <a:xfrm>
            <a:off x="8613278" y="1787218"/>
            <a:ext cx="2840117" cy="1599284"/>
          </a:xfrm>
          <a:prstGeom prst="rect">
            <a:avLst/>
          </a:prstGeom>
          <a:noFill/>
        </p:spPr>
        <p:txBody>
          <a:bodyPr wrap="square">
            <a:spAutoFit/>
          </a:bodyPr>
          <a:lstStyle/>
          <a:p>
            <a:pPr defTabSz="1097280">
              <a:lnSpc>
                <a:spcPct val="150000"/>
              </a:lnSpc>
            </a:pPr>
            <a:r>
              <a:rPr lang="zh-CN" altLang="en-US" sz="1680" dirty="0">
                <a:solidFill>
                  <a:sysClr val="windowText" lastClr="000000"/>
                </a:solidFill>
                <a:latin typeface="Calibri" panose="020F0502020204030204"/>
                <a:ea typeface="宋体" panose="02010600030101010101" pitchFamily="2" charset="-122"/>
              </a:rPr>
              <a:t>这里输入简单的文字概述这里输入简单文字概述简单的文字概述这里输入简单的文字概述这里输入简单</a:t>
            </a:r>
            <a:endParaRPr lang="zh-CN" altLang="en-US" sz="1680" dirty="0">
              <a:solidFill>
                <a:sysClr val="windowText" lastClr="000000"/>
              </a:solidFill>
              <a:latin typeface="Calibri" panose="020F0502020204030204" pitchFamily="34" charset="0"/>
              <a:ea typeface="宋体" panose="02010600030101010101" pitchFamily="2" charset="-122"/>
            </a:endParaRPr>
          </a:p>
        </p:txBody>
      </p:sp>
      <p:sp>
        <p:nvSpPr>
          <p:cNvPr id="18" name="TextBox 17"/>
          <p:cNvSpPr txBox="1"/>
          <p:nvPr/>
        </p:nvSpPr>
        <p:spPr bwMode="auto">
          <a:xfrm>
            <a:off x="1095643" y="4144308"/>
            <a:ext cx="2840117" cy="1599284"/>
          </a:xfrm>
          <a:prstGeom prst="rect">
            <a:avLst/>
          </a:prstGeom>
          <a:noFill/>
        </p:spPr>
        <p:txBody>
          <a:bodyPr wrap="square">
            <a:spAutoFit/>
          </a:bodyPr>
          <a:lstStyle/>
          <a:p>
            <a:pPr defTabSz="1097280">
              <a:lnSpc>
                <a:spcPct val="150000"/>
              </a:lnSpc>
            </a:pPr>
            <a:r>
              <a:rPr lang="zh-CN" altLang="en-US" sz="1680" dirty="0">
                <a:solidFill>
                  <a:sysClr val="windowText" lastClr="000000"/>
                </a:solidFill>
                <a:latin typeface="Calibri" panose="020F0502020204030204"/>
                <a:ea typeface="宋体" panose="02010600030101010101" pitchFamily="2" charset="-122"/>
              </a:rPr>
              <a:t>这里输入简单的文字概述这里输入简单文字概述简单的文字概述这里输入简单的文字概述这里输入简单</a:t>
            </a:r>
            <a:endParaRPr lang="zh-CN" altLang="en-US" sz="1680" dirty="0">
              <a:solidFill>
                <a:sysClr val="windowText" lastClr="000000"/>
              </a:solidFill>
              <a:latin typeface="Calibri" panose="020F0502020204030204" pitchFamily="34" charset="0"/>
              <a:ea typeface="宋体" panose="02010600030101010101" pitchFamily="2" charset="-122"/>
            </a:endParaRPr>
          </a:p>
        </p:txBody>
      </p:sp>
      <p:sp>
        <p:nvSpPr>
          <p:cNvPr id="19" name="矩形 18"/>
          <p:cNvSpPr/>
          <p:nvPr/>
        </p:nvSpPr>
        <p:spPr>
          <a:xfrm>
            <a:off x="5040963" y="2737723"/>
            <a:ext cx="2403222" cy="424732"/>
          </a:xfrm>
          <a:prstGeom prst="rect">
            <a:avLst/>
          </a:prstGeom>
        </p:spPr>
        <p:txBody>
          <a:bodyPr wrap="none">
            <a:spAutoFit/>
          </a:bodyPr>
          <a:lstStyle/>
          <a:p>
            <a:pPr defTabSz="1097280"/>
            <a:r>
              <a:rPr lang="zh-CN" altLang="en-US" sz="2160" b="1" dirty="0">
                <a:solidFill>
                  <a:sysClr val="windowText" lastClr="000000"/>
                </a:solidFill>
                <a:latin typeface="微软雅黑" panose="020B0503020204020204" charset="-122"/>
                <a:ea typeface="微软雅黑" panose="020B0503020204020204" charset="-122"/>
              </a:rPr>
              <a:t>在此输入相关标题</a:t>
            </a:r>
          </a:p>
        </p:txBody>
      </p:sp>
      <p:sp>
        <p:nvSpPr>
          <p:cNvPr id="20" name="TextBox 19"/>
          <p:cNvSpPr txBox="1"/>
          <p:nvPr/>
        </p:nvSpPr>
        <p:spPr>
          <a:xfrm>
            <a:off x="5021093" y="3187439"/>
            <a:ext cx="2457461" cy="1599284"/>
          </a:xfrm>
          <a:prstGeom prst="rect">
            <a:avLst/>
          </a:prstGeom>
          <a:noFill/>
        </p:spPr>
        <p:txBody>
          <a:bodyPr wrap="square" rtlCol="0">
            <a:spAutoFit/>
          </a:bodyPr>
          <a:lstStyle/>
          <a:p>
            <a:pPr defTabSz="1097280">
              <a:lnSpc>
                <a:spcPct val="150000"/>
              </a:lnSpc>
            </a:pPr>
            <a:r>
              <a:rPr lang="zh-CN" altLang="en-US" sz="1680" dirty="0">
                <a:solidFill>
                  <a:sysClr val="windowText" lastClr="000000"/>
                </a:solidFill>
                <a:latin typeface="Calibri" panose="020F0502020204030204"/>
                <a:ea typeface="宋体" panose="02010600030101010101" pitchFamily="2" charset="-122"/>
              </a:rPr>
              <a:t>这里输入简单的文字概述这里输入简单文字概述这里输入简单的文字概述这里入简单</a:t>
            </a:r>
          </a:p>
        </p:txBody>
      </p:sp>
      <p:sp>
        <p:nvSpPr>
          <p:cNvPr id="12" name="矩形 11"/>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3" name="TextBox 12"/>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4" name="直接连接符 23"/>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
                                        </p:tgtEl>
                                        <p:attrNameLst>
                                          <p:attrName>ppt_y</p:attrName>
                                        </p:attrNameLst>
                                      </p:cBhvr>
                                      <p:tavLst>
                                        <p:tav tm="0">
                                          <p:val>
                                            <p:strVal val="#ppt_y"/>
                                          </p:val>
                                        </p:tav>
                                        <p:tav tm="100000">
                                          <p:val>
                                            <p:strVal val="#ppt_y"/>
                                          </p:val>
                                        </p:tav>
                                      </p:tavLst>
                                    </p:anim>
                                    <p:anim calcmode="lin" valueType="num">
                                      <p:cBhvr>
                                        <p:cTn id="1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9"/>
                                        </p:tgtEl>
                                      </p:cBhvr>
                                    </p:animEffect>
                                  </p:childTnLst>
                                </p:cTn>
                              </p:par>
                            </p:childTnLst>
                          </p:cTn>
                        </p:par>
                        <p:par>
                          <p:cTn id="18" fill="hold">
                            <p:stCondLst>
                              <p:cond delay="185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1700"/>
                                        <p:tgtEl>
                                          <p:spTgt spid="20"/>
                                        </p:tgtEl>
                                      </p:cBhvr>
                                    </p:animEffect>
                                  </p:childTnLst>
                                </p:cTn>
                              </p:par>
                            </p:childTnLst>
                          </p:cTn>
                        </p:par>
                        <p:par>
                          <p:cTn id="22" fill="hold">
                            <p:stCondLst>
                              <p:cond delay="3850"/>
                            </p:stCondLst>
                            <p:childTnLst>
                              <p:par>
                                <p:cTn id="23" presetID="47"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85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85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685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653752" y="2475927"/>
            <a:ext cx="2835827" cy="2835827"/>
          </a:xfrm>
          <a:prstGeom prst="ellipse">
            <a:avLst/>
          </a:prstGeom>
          <a:solidFill>
            <a:srgbClr val="C00000"/>
          </a:solidFill>
          <a:ln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椭圆 14"/>
          <p:cNvSpPr/>
          <p:nvPr/>
        </p:nvSpPr>
        <p:spPr>
          <a:xfrm>
            <a:off x="1516291" y="2338466"/>
            <a:ext cx="3110746" cy="3110746"/>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932" y="3116154"/>
            <a:ext cx="1097600" cy="1543501"/>
          </a:xfrm>
          <a:prstGeom prst="rect">
            <a:avLst/>
          </a:prstGeom>
        </p:spPr>
      </p:pic>
      <p:cxnSp>
        <p:nvCxnSpPr>
          <p:cNvPr id="17" name="直接连接符 16"/>
          <p:cNvCxnSpPr>
            <a:stCxn id="15" idx="0"/>
            <a:endCxn id="22" idx="1"/>
          </p:cNvCxnSpPr>
          <p:nvPr/>
        </p:nvCxnSpPr>
        <p:spPr>
          <a:xfrm flipV="1">
            <a:off x="3071664" y="2329232"/>
            <a:ext cx="2520128" cy="92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5" idx="6"/>
            <a:endCxn id="24" idx="2"/>
          </p:cNvCxnSpPr>
          <p:nvPr/>
        </p:nvCxnSpPr>
        <p:spPr>
          <a:xfrm flipV="1">
            <a:off x="4627037" y="3887904"/>
            <a:ext cx="950506" cy="59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5" idx="4"/>
            <a:endCxn id="27" idx="2"/>
          </p:cNvCxnSpPr>
          <p:nvPr/>
        </p:nvCxnSpPr>
        <p:spPr>
          <a:xfrm>
            <a:off x="3071664" y="5449212"/>
            <a:ext cx="250587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577542" y="1906418"/>
            <a:ext cx="864096" cy="864096"/>
            <a:chOff x="3995936" y="1495374"/>
            <a:chExt cx="720080" cy="720080"/>
          </a:xfrm>
        </p:grpSpPr>
        <p:sp>
          <p:nvSpPr>
            <p:cNvPr id="21" name="椭圆 20"/>
            <p:cNvSpPr/>
            <p:nvPr/>
          </p:nvSpPr>
          <p:spPr>
            <a:xfrm>
              <a:off x="3995936" y="1495374"/>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2" name="TextBox 21"/>
            <p:cNvSpPr txBox="1"/>
            <p:nvPr/>
          </p:nvSpPr>
          <p:spPr>
            <a:xfrm>
              <a:off x="4007811" y="1532248"/>
              <a:ext cx="696238" cy="630942"/>
            </a:xfrm>
            <a:prstGeom prst="rect">
              <a:avLst/>
            </a:prstGeom>
            <a:noFill/>
          </p:spPr>
          <p:txBody>
            <a:bodyPr wrap="none" rtlCol="0">
              <a:spAutoFit/>
            </a:bodyPr>
            <a:lstStyle/>
            <a:p>
              <a:pPr defTabSz="1097280"/>
              <a:r>
                <a:rPr lang="en-US" altLang="zh-CN" sz="4320" dirty="0">
                  <a:solidFill>
                    <a:prstClr val="white"/>
                  </a:solidFill>
                  <a:latin typeface="微软雅黑" panose="020B0503020204020204" charset="-122"/>
                  <a:ea typeface="微软雅黑" panose="020B0503020204020204" charset="-122"/>
                </a:rPr>
                <a:t>01</a:t>
              </a:r>
              <a:endParaRPr lang="zh-CN" altLang="en-US" sz="4320" dirty="0">
                <a:solidFill>
                  <a:prstClr val="white"/>
                </a:solidFill>
                <a:latin typeface="微软雅黑" panose="020B0503020204020204" charset="-122"/>
                <a:ea typeface="微软雅黑" panose="020B0503020204020204" charset="-122"/>
              </a:endParaRPr>
            </a:p>
          </p:txBody>
        </p:sp>
      </p:grpSp>
      <p:grpSp>
        <p:nvGrpSpPr>
          <p:cNvPr id="23" name="组合 22"/>
          <p:cNvGrpSpPr/>
          <p:nvPr/>
        </p:nvGrpSpPr>
        <p:grpSpPr>
          <a:xfrm>
            <a:off x="5577542" y="3455854"/>
            <a:ext cx="864096" cy="864096"/>
            <a:chOff x="3995936" y="2786571"/>
            <a:chExt cx="720080" cy="720080"/>
          </a:xfrm>
        </p:grpSpPr>
        <p:sp>
          <p:nvSpPr>
            <p:cNvPr id="24" name="椭圆 23"/>
            <p:cNvSpPr/>
            <p:nvPr/>
          </p:nvSpPr>
          <p:spPr>
            <a:xfrm>
              <a:off x="3995936" y="2786571"/>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5" name="TextBox 24"/>
            <p:cNvSpPr txBox="1"/>
            <p:nvPr/>
          </p:nvSpPr>
          <p:spPr>
            <a:xfrm>
              <a:off x="4007811" y="2860320"/>
              <a:ext cx="696238" cy="630942"/>
            </a:xfrm>
            <a:prstGeom prst="rect">
              <a:avLst/>
            </a:prstGeom>
            <a:noFill/>
          </p:spPr>
          <p:txBody>
            <a:bodyPr wrap="none" rtlCol="0">
              <a:spAutoFit/>
            </a:bodyPr>
            <a:lstStyle/>
            <a:p>
              <a:pPr defTabSz="1097280"/>
              <a:r>
                <a:rPr lang="en-US" altLang="zh-CN" sz="4320" dirty="0">
                  <a:solidFill>
                    <a:prstClr val="white"/>
                  </a:solidFill>
                  <a:latin typeface="微软雅黑" panose="020B0503020204020204" charset="-122"/>
                  <a:ea typeface="微软雅黑" panose="020B0503020204020204" charset="-122"/>
                </a:rPr>
                <a:t>02</a:t>
              </a:r>
              <a:endParaRPr lang="zh-CN" altLang="en-US" sz="4320" dirty="0">
                <a:solidFill>
                  <a:prstClr val="white"/>
                </a:solidFill>
                <a:latin typeface="微软雅黑" panose="020B0503020204020204" charset="-122"/>
                <a:ea typeface="微软雅黑" panose="020B0503020204020204" charset="-122"/>
              </a:endParaRPr>
            </a:p>
          </p:txBody>
        </p:sp>
      </p:grpSp>
      <p:grpSp>
        <p:nvGrpSpPr>
          <p:cNvPr id="26" name="组合 25"/>
          <p:cNvGrpSpPr/>
          <p:nvPr/>
        </p:nvGrpSpPr>
        <p:grpSpPr>
          <a:xfrm>
            <a:off x="5577543" y="5017163"/>
            <a:ext cx="864096" cy="864096"/>
            <a:chOff x="3995936" y="4087662"/>
            <a:chExt cx="720080" cy="720080"/>
          </a:xfrm>
        </p:grpSpPr>
        <p:sp>
          <p:nvSpPr>
            <p:cNvPr id="27" name="椭圆 26"/>
            <p:cNvSpPr/>
            <p:nvPr/>
          </p:nvSpPr>
          <p:spPr>
            <a:xfrm>
              <a:off x="3995936" y="4087662"/>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8" name="TextBox 27"/>
            <p:cNvSpPr txBox="1"/>
            <p:nvPr/>
          </p:nvSpPr>
          <p:spPr>
            <a:xfrm>
              <a:off x="3995936" y="4124536"/>
              <a:ext cx="696238" cy="630942"/>
            </a:xfrm>
            <a:prstGeom prst="rect">
              <a:avLst/>
            </a:prstGeom>
            <a:noFill/>
          </p:spPr>
          <p:txBody>
            <a:bodyPr wrap="none" rtlCol="0">
              <a:spAutoFit/>
            </a:bodyPr>
            <a:lstStyle/>
            <a:p>
              <a:pPr defTabSz="1097280"/>
              <a:r>
                <a:rPr lang="en-US" altLang="zh-CN" sz="4320" dirty="0">
                  <a:solidFill>
                    <a:prstClr val="white"/>
                  </a:solidFill>
                  <a:latin typeface="微软雅黑" panose="020B0503020204020204" charset="-122"/>
                  <a:ea typeface="微软雅黑" panose="020B0503020204020204" charset="-122"/>
                </a:rPr>
                <a:t>03</a:t>
              </a:r>
              <a:endParaRPr lang="zh-CN" altLang="en-US" sz="4320" dirty="0">
                <a:solidFill>
                  <a:prstClr val="white"/>
                </a:solidFill>
                <a:latin typeface="微软雅黑" panose="020B0503020204020204" charset="-122"/>
                <a:ea typeface="微软雅黑" panose="020B0503020204020204" charset="-122"/>
              </a:endParaRPr>
            </a:p>
          </p:txBody>
        </p:sp>
      </p:grpSp>
      <p:sp>
        <p:nvSpPr>
          <p:cNvPr id="29" name="TextBox 28"/>
          <p:cNvSpPr txBox="1"/>
          <p:nvPr/>
        </p:nvSpPr>
        <p:spPr bwMode="auto">
          <a:xfrm>
            <a:off x="6646666" y="2252057"/>
            <a:ext cx="4255883" cy="719171"/>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30" name="矩形 29"/>
          <p:cNvSpPr/>
          <p:nvPr/>
        </p:nvSpPr>
        <p:spPr bwMode="auto">
          <a:xfrm>
            <a:off x="6663904" y="1812777"/>
            <a:ext cx="2425064" cy="387798"/>
          </a:xfrm>
          <a:prstGeom prst="rect">
            <a:avLst/>
          </a:prstGeom>
        </p:spPr>
        <p:txBody>
          <a:bodyPr>
            <a:spAutoFit/>
          </a:bodyPr>
          <a:lstStyle/>
          <a:p>
            <a:pPr defTabSz="1097280">
              <a:defRPr/>
            </a:pPr>
            <a:r>
              <a:rPr lang="zh-CN" altLang="en-US" sz="192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31" name="TextBox 30"/>
          <p:cNvSpPr txBox="1"/>
          <p:nvPr/>
        </p:nvSpPr>
        <p:spPr bwMode="auto">
          <a:xfrm>
            <a:off x="6679055" y="3728251"/>
            <a:ext cx="4255883" cy="719171"/>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32" name="矩形 31"/>
          <p:cNvSpPr/>
          <p:nvPr/>
        </p:nvSpPr>
        <p:spPr bwMode="auto">
          <a:xfrm>
            <a:off x="6696294" y="3288972"/>
            <a:ext cx="2425064" cy="387798"/>
          </a:xfrm>
          <a:prstGeom prst="rect">
            <a:avLst/>
          </a:prstGeom>
        </p:spPr>
        <p:txBody>
          <a:bodyPr>
            <a:spAutoFit/>
          </a:bodyPr>
          <a:lstStyle/>
          <a:p>
            <a:pPr defTabSz="1097280">
              <a:defRPr/>
            </a:pPr>
            <a:r>
              <a:rPr lang="zh-CN" altLang="en-US" sz="192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33" name="TextBox 32"/>
          <p:cNvSpPr txBox="1"/>
          <p:nvPr/>
        </p:nvSpPr>
        <p:spPr bwMode="auto">
          <a:xfrm>
            <a:off x="6700868" y="5283624"/>
            <a:ext cx="4255883" cy="719171"/>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34" name="矩形 33"/>
          <p:cNvSpPr/>
          <p:nvPr/>
        </p:nvSpPr>
        <p:spPr bwMode="auto">
          <a:xfrm>
            <a:off x="6718106" y="4844345"/>
            <a:ext cx="2425064" cy="387798"/>
          </a:xfrm>
          <a:prstGeom prst="rect">
            <a:avLst/>
          </a:prstGeom>
        </p:spPr>
        <p:txBody>
          <a:bodyPr>
            <a:spAutoFit/>
          </a:bodyPr>
          <a:lstStyle/>
          <a:p>
            <a:pPr defTabSz="1097280">
              <a:defRPr/>
            </a:pPr>
            <a:r>
              <a:rPr lang="zh-CN" altLang="en-US" sz="192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35" name="矩形 34"/>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6" name="TextBox 35"/>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7" name="直接连接符 36"/>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20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500"/>
                            </p:stCondLst>
                            <p:childTnLst>
                              <p:par>
                                <p:cTn id="44" presetID="21" presetClass="entr" presetSubtype="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2000"/>
                                        <p:tgtEl>
                                          <p:spTgt spid="23"/>
                                        </p:tgtEl>
                                      </p:cBhvr>
                                    </p:animEffect>
                                  </p:childTnLst>
                                </p:cTn>
                              </p:par>
                            </p:childTnLst>
                          </p:cTn>
                        </p:par>
                        <p:par>
                          <p:cTn id="47" fill="hold">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8000"/>
                            </p:stCondLst>
                            <p:childTnLst>
                              <p:par>
                                <p:cTn id="63" presetID="21" presetClass="entr" presetSubtype="1"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heel(1)">
                                      <p:cBhvr>
                                        <p:cTn id="65" dur="2000"/>
                                        <p:tgtEl>
                                          <p:spTgt spid="26"/>
                                        </p:tgtEl>
                                      </p:cBhvr>
                                    </p:animEffect>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六边形 13"/>
          <p:cNvSpPr/>
          <p:nvPr/>
        </p:nvSpPr>
        <p:spPr>
          <a:xfrm rot="16200000">
            <a:off x="1401737" y="1984503"/>
            <a:ext cx="956839" cy="900554"/>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TextBox 14"/>
          <p:cNvSpPr txBox="1"/>
          <p:nvPr/>
        </p:nvSpPr>
        <p:spPr>
          <a:xfrm>
            <a:off x="1497363" y="2118727"/>
            <a:ext cx="761747" cy="683264"/>
          </a:xfrm>
          <a:prstGeom prst="rect">
            <a:avLst/>
          </a:prstGeom>
          <a:noFill/>
        </p:spPr>
        <p:txBody>
          <a:bodyPr wrap="none" rtlCol="0">
            <a:spAutoFit/>
          </a:bodyPr>
          <a:lstStyle/>
          <a:p>
            <a:pPr defTabSz="1097280"/>
            <a:r>
              <a:rPr lang="en-US" altLang="zh-CN" sz="3840" dirty="0">
                <a:solidFill>
                  <a:prstClr val="white"/>
                </a:solidFill>
                <a:latin typeface="微软雅黑" panose="020B0503020204020204" charset="-122"/>
                <a:ea typeface="微软雅黑" panose="020B0503020204020204" charset="-122"/>
              </a:rPr>
              <a:t>01</a:t>
            </a:r>
            <a:endParaRPr lang="zh-CN" altLang="en-US" sz="3840" dirty="0">
              <a:solidFill>
                <a:prstClr val="white"/>
              </a:solidFill>
              <a:latin typeface="微软雅黑" panose="020B0503020204020204" charset="-122"/>
              <a:ea typeface="微软雅黑" panose="020B0503020204020204" charset="-122"/>
            </a:endParaRPr>
          </a:p>
        </p:txBody>
      </p:sp>
      <p:sp>
        <p:nvSpPr>
          <p:cNvPr id="16" name="TextBox 15"/>
          <p:cNvSpPr txBox="1"/>
          <p:nvPr/>
        </p:nvSpPr>
        <p:spPr bwMode="auto">
          <a:xfrm>
            <a:off x="2466795" y="2567562"/>
            <a:ext cx="3542794"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17" name="矩形 16"/>
          <p:cNvSpPr/>
          <p:nvPr/>
        </p:nvSpPr>
        <p:spPr bwMode="auto">
          <a:xfrm>
            <a:off x="2466795" y="2151573"/>
            <a:ext cx="2425064" cy="424732"/>
          </a:xfrm>
          <a:prstGeom prst="rect">
            <a:avLst/>
          </a:prstGeom>
        </p:spPr>
        <p:txBody>
          <a:bodyPr>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2160" b="1" dirty="0">
              <a:solidFill>
                <a:prstClr val="black">
                  <a:lumMod val="85000"/>
                  <a:lumOff val="15000"/>
                </a:prstClr>
              </a:solidFill>
              <a:latin typeface="Calibri" panose="020F0502020204030204"/>
              <a:ea typeface="宋体" panose="02010600030101010101" pitchFamily="2" charset="-122"/>
            </a:endParaRPr>
          </a:p>
        </p:txBody>
      </p:sp>
      <p:sp>
        <p:nvSpPr>
          <p:cNvPr id="18" name="六边形 17"/>
          <p:cNvSpPr/>
          <p:nvPr/>
        </p:nvSpPr>
        <p:spPr>
          <a:xfrm rot="16200000">
            <a:off x="1401736" y="4151077"/>
            <a:ext cx="956839" cy="900554"/>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9" name="TextBox 18"/>
          <p:cNvSpPr txBox="1"/>
          <p:nvPr/>
        </p:nvSpPr>
        <p:spPr>
          <a:xfrm>
            <a:off x="1497362" y="4285302"/>
            <a:ext cx="761747" cy="683264"/>
          </a:xfrm>
          <a:prstGeom prst="rect">
            <a:avLst/>
          </a:prstGeom>
          <a:noFill/>
        </p:spPr>
        <p:txBody>
          <a:bodyPr wrap="none" rtlCol="0">
            <a:spAutoFit/>
          </a:bodyPr>
          <a:lstStyle/>
          <a:p>
            <a:pPr defTabSz="1097280"/>
            <a:r>
              <a:rPr lang="en-US" altLang="zh-CN" sz="3840" dirty="0">
                <a:solidFill>
                  <a:prstClr val="white"/>
                </a:solidFill>
                <a:latin typeface="微软雅黑" panose="020B0503020204020204" charset="-122"/>
                <a:ea typeface="微软雅黑" panose="020B0503020204020204" charset="-122"/>
              </a:rPr>
              <a:t>03</a:t>
            </a:r>
            <a:endParaRPr lang="zh-CN" altLang="en-US" sz="3840" dirty="0">
              <a:solidFill>
                <a:prstClr val="white"/>
              </a:solidFill>
              <a:latin typeface="微软雅黑" panose="020B0503020204020204" charset="-122"/>
              <a:ea typeface="微软雅黑" panose="020B0503020204020204" charset="-122"/>
            </a:endParaRPr>
          </a:p>
        </p:txBody>
      </p:sp>
      <p:sp>
        <p:nvSpPr>
          <p:cNvPr id="20" name="TextBox 19"/>
          <p:cNvSpPr txBox="1"/>
          <p:nvPr/>
        </p:nvSpPr>
        <p:spPr bwMode="auto">
          <a:xfrm>
            <a:off x="2466794" y="4734137"/>
            <a:ext cx="3542794"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1" name="矩形 20"/>
          <p:cNvSpPr/>
          <p:nvPr/>
        </p:nvSpPr>
        <p:spPr bwMode="auto">
          <a:xfrm>
            <a:off x="2466794" y="4318147"/>
            <a:ext cx="2425064" cy="424732"/>
          </a:xfrm>
          <a:prstGeom prst="rect">
            <a:avLst/>
          </a:prstGeom>
        </p:spPr>
        <p:txBody>
          <a:bodyPr>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2160" b="1" dirty="0">
              <a:solidFill>
                <a:prstClr val="black">
                  <a:lumMod val="85000"/>
                  <a:lumOff val="15000"/>
                </a:prstClr>
              </a:solidFill>
              <a:latin typeface="Calibri" panose="020F0502020204030204"/>
              <a:ea typeface="宋体" panose="02010600030101010101" pitchFamily="2" charset="-122"/>
            </a:endParaRPr>
          </a:p>
        </p:txBody>
      </p:sp>
      <p:sp>
        <p:nvSpPr>
          <p:cNvPr id="22" name="六边形 21"/>
          <p:cNvSpPr/>
          <p:nvPr/>
        </p:nvSpPr>
        <p:spPr>
          <a:xfrm rot="16200000">
            <a:off x="6413495" y="1990839"/>
            <a:ext cx="956839" cy="900554"/>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black">
                  <a:lumMod val="85000"/>
                  <a:lumOff val="15000"/>
                </a:prstClr>
              </a:solidFill>
              <a:latin typeface="Calibri" panose="020F0502020204030204"/>
              <a:ea typeface="宋体" panose="02010600030101010101" pitchFamily="2" charset="-122"/>
            </a:endParaRPr>
          </a:p>
        </p:txBody>
      </p:sp>
      <p:sp>
        <p:nvSpPr>
          <p:cNvPr id="23" name="TextBox 22"/>
          <p:cNvSpPr txBox="1"/>
          <p:nvPr/>
        </p:nvSpPr>
        <p:spPr>
          <a:xfrm>
            <a:off x="6509121" y="2125063"/>
            <a:ext cx="761747" cy="683264"/>
          </a:xfrm>
          <a:prstGeom prst="rect">
            <a:avLst/>
          </a:prstGeom>
          <a:noFill/>
        </p:spPr>
        <p:txBody>
          <a:bodyPr wrap="none" rtlCol="0">
            <a:spAutoFit/>
          </a:bodyPr>
          <a:lstStyle/>
          <a:p>
            <a:pPr defTabSz="1097280"/>
            <a:r>
              <a:rPr lang="en-US" altLang="zh-CN" sz="3840" dirty="0">
                <a:solidFill>
                  <a:prstClr val="white"/>
                </a:solidFill>
                <a:latin typeface="微软雅黑" panose="020B0503020204020204" charset="-122"/>
                <a:ea typeface="微软雅黑" panose="020B0503020204020204" charset="-122"/>
              </a:rPr>
              <a:t>02</a:t>
            </a:r>
            <a:endParaRPr lang="zh-CN" altLang="en-US" sz="3840" dirty="0">
              <a:solidFill>
                <a:prstClr val="white"/>
              </a:solidFill>
              <a:latin typeface="微软雅黑" panose="020B0503020204020204" charset="-122"/>
              <a:ea typeface="微软雅黑" panose="020B0503020204020204" charset="-122"/>
            </a:endParaRPr>
          </a:p>
        </p:txBody>
      </p:sp>
      <p:sp>
        <p:nvSpPr>
          <p:cNvPr id="24" name="TextBox 23"/>
          <p:cNvSpPr txBox="1"/>
          <p:nvPr/>
        </p:nvSpPr>
        <p:spPr bwMode="auto">
          <a:xfrm>
            <a:off x="7478553" y="2573898"/>
            <a:ext cx="3542794"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5" name="矩形 24"/>
          <p:cNvSpPr/>
          <p:nvPr/>
        </p:nvSpPr>
        <p:spPr bwMode="auto">
          <a:xfrm>
            <a:off x="7478553" y="2157909"/>
            <a:ext cx="2425064" cy="424732"/>
          </a:xfrm>
          <a:prstGeom prst="rect">
            <a:avLst/>
          </a:prstGeom>
        </p:spPr>
        <p:txBody>
          <a:bodyPr>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2160" b="1" dirty="0">
              <a:solidFill>
                <a:prstClr val="black">
                  <a:lumMod val="85000"/>
                  <a:lumOff val="15000"/>
                </a:prstClr>
              </a:solidFill>
              <a:latin typeface="Calibri" panose="020F0502020204030204"/>
              <a:ea typeface="宋体" panose="02010600030101010101" pitchFamily="2" charset="-122"/>
            </a:endParaRPr>
          </a:p>
        </p:txBody>
      </p:sp>
      <p:sp>
        <p:nvSpPr>
          <p:cNvPr id="26" name="六边形 25"/>
          <p:cNvSpPr/>
          <p:nvPr/>
        </p:nvSpPr>
        <p:spPr>
          <a:xfrm rot="16200000">
            <a:off x="6413494" y="4157413"/>
            <a:ext cx="956839" cy="900554"/>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black">
                  <a:lumMod val="85000"/>
                  <a:lumOff val="15000"/>
                </a:prstClr>
              </a:solidFill>
              <a:latin typeface="Calibri" panose="020F0502020204030204"/>
              <a:ea typeface="宋体" panose="02010600030101010101" pitchFamily="2" charset="-122"/>
            </a:endParaRPr>
          </a:p>
        </p:txBody>
      </p:sp>
      <p:sp>
        <p:nvSpPr>
          <p:cNvPr id="27" name="TextBox 26"/>
          <p:cNvSpPr txBox="1"/>
          <p:nvPr/>
        </p:nvSpPr>
        <p:spPr>
          <a:xfrm>
            <a:off x="6509120" y="4291638"/>
            <a:ext cx="761747" cy="683264"/>
          </a:xfrm>
          <a:prstGeom prst="rect">
            <a:avLst/>
          </a:prstGeom>
          <a:noFill/>
        </p:spPr>
        <p:txBody>
          <a:bodyPr wrap="none" rtlCol="0">
            <a:spAutoFit/>
          </a:bodyPr>
          <a:lstStyle/>
          <a:p>
            <a:pPr defTabSz="1097280"/>
            <a:r>
              <a:rPr lang="en-US" altLang="zh-CN" sz="3840" dirty="0">
                <a:solidFill>
                  <a:prstClr val="white"/>
                </a:solidFill>
                <a:latin typeface="微软雅黑" panose="020B0503020204020204" charset="-122"/>
                <a:ea typeface="微软雅黑" panose="020B0503020204020204" charset="-122"/>
              </a:rPr>
              <a:t>04</a:t>
            </a:r>
            <a:endParaRPr lang="zh-CN" altLang="en-US" sz="3840" dirty="0">
              <a:solidFill>
                <a:prstClr val="white"/>
              </a:solidFill>
              <a:latin typeface="微软雅黑" panose="020B0503020204020204" charset="-122"/>
              <a:ea typeface="微软雅黑" panose="020B0503020204020204" charset="-122"/>
            </a:endParaRPr>
          </a:p>
        </p:txBody>
      </p:sp>
      <p:sp>
        <p:nvSpPr>
          <p:cNvPr id="28" name="TextBox 27"/>
          <p:cNvSpPr txBox="1"/>
          <p:nvPr/>
        </p:nvSpPr>
        <p:spPr bwMode="auto">
          <a:xfrm>
            <a:off x="7478552" y="4740473"/>
            <a:ext cx="3542794"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9" name="矩形 28"/>
          <p:cNvSpPr/>
          <p:nvPr/>
        </p:nvSpPr>
        <p:spPr bwMode="auto">
          <a:xfrm>
            <a:off x="7478552" y="4324483"/>
            <a:ext cx="2425064" cy="424732"/>
          </a:xfrm>
          <a:prstGeom prst="rect">
            <a:avLst/>
          </a:prstGeom>
        </p:spPr>
        <p:txBody>
          <a:bodyPr>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2160" b="1" dirty="0">
              <a:solidFill>
                <a:prstClr val="black">
                  <a:lumMod val="85000"/>
                  <a:lumOff val="15000"/>
                </a:prstClr>
              </a:solidFill>
              <a:latin typeface="Calibri" panose="020F0502020204030204"/>
              <a:ea typeface="宋体" panose="02010600030101010101" pitchFamily="2" charset="-122"/>
            </a:endParaRPr>
          </a:p>
        </p:txBody>
      </p:sp>
      <p:sp>
        <p:nvSpPr>
          <p:cNvPr id="30" name="矩形 29"/>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1" name="TextBox 30"/>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2" name="直接连接符 31"/>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0-#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animBg="1"/>
      <p:bldP spid="19" grpId="0"/>
      <p:bldP spid="20" grpId="0"/>
      <p:bldP spid="21" grpId="0"/>
      <p:bldP spid="22" grpId="0" animBg="1"/>
      <p:bldP spid="23" grpId="0"/>
      <p:bldP spid="24" grpId="0"/>
      <p:bldP spid="25" grpId="0"/>
      <p:bldP spid="26" grpId="0" animBg="1"/>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泪滴形 13"/>
          <p:cNvSpPr/>
          <p:nvPr/>
        </p:nvSpPr>
        <p:spPr>
          <a:xfrm rot="8035252">
            <a:off x="1313949" y="2162381"/>
            <a:ext cx="3197155" cy="3197155"/>
          </a:xfrm>
          <a:prstGeom prst="teardrop">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泪滴形 14"/>
          <p:cNvSpPr/>
          <p:nvPr/>
        </p:nvSpPr>
        <p:spPr>
          <a:xfrm rot="8035252">
            <a:off x="4105201" y="3406420"/>
            <a:ext cx="2135312" cy="2135312"/>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椭圆 15"/>
          <p:cNvSpPr/>
          <p:nvPr/>
        </p:nvSpPr>
        <p:spPr>
          <a:xfrm>
            <a:off x="3663229" y="2191906"/>
            <a:ext cx="1036915" cy="103691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006600"/>
              </a:solidFill>
              <a:latin typeface="Calibri" panose="020F0502020204030204"/>
              <a:ea typeface="宋体" panose="02010600030101010101" pitchFamily="2" charset="-122"/>
            </a:endParaRPr>
          </a:p>
        </p:txBody>
      </p:sp>
      <p:sp>
        <p:nvSpPr>
          <p:cNvPr id="17" name="椭圆 16"/>
          <p:cNvSpPr/>
          <p:nvPr/>
        </p:nvSpPr>
        <p:spPr>
          <a:xfrm>
            <a:off x="5462382" y="3417138"/>
            <a:ext cx="806438" cy="8064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006600"/>
              </a:solidFill>
              <a:latin typeface="Calibri" panose="020F0502020204030204"/>
              <a:ea typeface="宋体" panose="02010600030101010101" pitchFamily="2" charset="-122"/>
            </a:endParaRPr>
          </a:p>
        </p:txBody>
      </p:sp>
      <p:sp>
        <p:nvSpPr>
          <p:cNvPr id="18" name="TextBox 17"/>
          <p:cNvSpPr txBox="1"/>
          <p:nvPr/>
        </p:nvSpPr>
        <p:spPr>
          <a:xfrm>
            <a:off x="3802544" y="2451135"/>
            <a:ext cx="715260" cy="461665"/>
          </a:xfrm>
          <a:prstGeom prst="rect">
            <a:avLst/>
          </a:prstGeom>
          <a:noFill/>
        </p:spPr>
        <p:txBody>
          <a:bodyPr wrap="none" rtlCol="0">
            <a:spAutoFit/>
          </a:bodyPr>
          <a:lstStyle/>
          <a:p>
            <a:pPr defTabSz="1097280"/>
            <a:r>
              <a:rPr lang="en-US" altLang="zh-CN" sz="2400" dirty="0">
                <a:solidFill>
                  <a:prstClr val="black">
                    <a:lumMod val="85000"/>
                    <a:lumOff val="15000"/>
                  </a:prstClr>
                </a:solidFill>
                <a:latin typeface="Calibri" panose="020F0502020204030204"/>
                <a:ea typeface="宋体" panose="02010600030101010101" pitchFamily="2" charset="-122"/>
              </a:rPr>
              <a:t>80%</a:t>
            </a:r>
            <a:endParaRPr lang="zh-CN" altLang="en-US" sz="2400" dirty="0">
              <a:solidFill>
                <a:prstClr val="black">
                  <a:lumMod val="85000"/>
                  <a:lumOff val="15000"/>
                </a:prstClr>
              </a:solidFill>
              <a:latin typeface="Calibri" panose="020F0502020204030204"/>
              <a:ea typeface="宋体" panose="02010600030101010101" pitchFamily="2" charset="-122"/>
            </a:endParaRPr>
          </a:p>
        </p:txBody>
      </p:sp>
      <p:sp>
        <p:nvSpPr>
          <p:cNvPr id="19" name="TextBox 18"/>
          <p:cNvSpPr txBox="1"/>
          <p:nvPr/>
        </p:nvSpPr>
        <p:spPr>
          <a:xfrm>
            <a:off x="5510536" y="3580291"/>
            <a:ext cx="665567" cy="424732"/>
          </a:xfrm>
          <a:prstGeom prst="rect">
            <a:avLst/>
          </a:prstGeom>
          <a:noFill/>
        </p:spPr>
        <p:txBody>
          <a:bodyPr wrap="none" rtlCol="0">
            <a:spAutoFit/>
          </a:bodyPr>
          <a:lstStyle/>
          <a:p>
            <a:pPr defTabSz="1097280"/>
            <a:r>
              <a:rPr lang="en-US" altLang="zh-CN" sz="2160" dirty="0">
                <a:solidFill>
                  <a:prstClr val="black">
                    <a:lumMod val="85000"/>
                    <a:lumOff val="15000"/>
                  </a:prstClr>
                </a:solidFill>
                <a:latin typeface="Calibri" panose="020F0502020204030204"/>
                <a:ea typeface="宋体" panose="02010600030101010101" pitchFamily="2" charset="-122"/>
              </a:rPr>
              <a:t>35%</a:t>
            </a:r>
            <a:endParaRPr lang="zh-CN" altLang="en-US" sz="2160" dirty="0">
              <a:solidFill>
                <a:prstClr val="black">
                  <a:lumMod val="85000"/>
                  <a:lumOff val="15000"/>
                </a:prstClr>
              </a:solidFill>
              <a:latin typeface="Calibri" panose="020F0502020204030204"/>
              <a:ea typeface="宋体" panose="02010600030101010101" pitchFamily="2" charset="-122"/>
            </a:endParaRPr>
          </a:p>
        </p:txBody>
      </p:sp>
      <p:sp>
        <p:nvSpPr>
          <p:cNvPr id="20" name="矩形 19"/>
          <p:cNvSpPr/>
          <p:nvPr/>
        </p:nvSpPr>
        <p:spPr>
          <a:xfrm flipH="1">
            <a:off x="1848628" y="3403328"/>
            <a:ext cx="2063512" cy="1106935"/>
          </a:xfrm>
          <a:prstGeom prst="rect">
            <a:avLst/>
          </a:prstGeom>
          <a:effectLst/>
        </p:spPr>
        <p:txBody>
          <a:bodyPr wrap="square" lIns="146272" tIns="73135" rIns="146272" bIns="73135">
            <a:spAutoFit/>
          </a:bodyPr>
          <a:lstStyle/>
          <a:p>
            <a:pPr defTabSz="1097280">
              <a:lnSpc>
                <a:spcPct val="150000"/>
              </a:lnSpc>
            </a:pPr>
            <a:r>
              <a:rPr lang="zh-CN" altLang="en-US" sz="1440" dirty="0">
                <a:solidFill>
                  <a:prstClr val="white"/>
                </a:solidFill>
                <a:latin typeface="Calibri" panose="020F0502020204030204"/>
                <a:ea typeface="宋体" panose="02010600030101010101" pitchFamily="2" charset="-122"/>
              </a:rPr>
              <a:t>这里输入简单的文字</a:t>
            </a:r>
            <a:endParaRPr lang="en-US" altLang="zh-CN" sz="1440" dirty="0">
              <a:solidFill>
                <a:prstClr val="white"/>
              </a:solidFill>
              <a:latin typeface="Calibri" panose="020F0502020204030204"/>
              <a:ea typeface="宋体" panose="02010600030101010101" pitchFamily="2" charset="-122"/>
            </a:endParaRPr>
          </a:p>
          <a:p>
            <a:pPr defTabSz="1097280">
              <a:lnSpc>
                <a:spcPct val="150000"/>
              </a:lnSpc>
            </a:pPr>
            <a:r>
              <a:rPr lang="zh-CN" altLang="en-US" sz="1440" dirty="0">
                <a:solidFill>
                  <a:prstClr val="white"/>
                </a:solidFill>
                <a:latin typeface="Calibri" panose="020F0502020204030204"/>
                <a:ea typeface="宋体" panose="02010600030101010101" pitchFamily="2" charset="-122"/>
              </a:rPr>
              <a:t>概述这里输入简单文</a:t>
            </a:r>
            <a:endParaRPr lang="en-US" altLang="zh-CN" sz="1440" dirty="0">
              <a:solidFill>
                <a:prstClr val="white"/>
              </a:solidFill>
              <a:latin typeface="Calibri" panose="020F0502020204030204"/>
              <a:ea typeface="宋体" panose="02010600030101010101" pitchFamily="2" charset="-122"/>
            </a:endParaRPr>
          </a:p>
          <a:p>
            <a:pPr defTabSz="1097280">
              <a:lnSpc>
                <a:spcPct val="150000"/>
              </a:lnSpc>
            </a:pPr>
            <a:r>
              <a:rPr lang="zh-CN" altLang="en-US" sz="1440" dirty="0">
                <a:solidFill>
                  <a:prstClr val="white"/>
                </a:solidFill>
                <a:latin typeface="Calibri" panose="020F0502020204030204"/>
                <a:ea typeface="宋体" panose="02010600030101010101" pitchFamily="2" charset="-122"/>
              </a:rPr>
              <a:t>字概述简单的文字概</a:t>
            </a:r>
            <a:endParaRPr lang="en-US" altLang="zh-CN" sz="1440" dirty="0">
              <a:solidFill>
                <a:prstClr val="white"/>
              </a:solidFill>
              <a:latin typeface="Calibri" panose="020F0502020204030204"/>
              <a:ea typeface="宋体" panose="02010600030101010101" pitchFamily="2" charset="-122"/>
            </a:endParaRPr>
          </a:p>
        </p:txBody>
      </p:sp>
      <p:sp>
        <p:nvSpPr>
          <p:cNvPr id="21" name="矩形 20"/>
          <p:cNvSpPr/>
          <p:nvPr/>
        </p:nvSpPr>
        <p:spPr>
          <a:xfrm>
            <a:off x="1935037" y="3023184"/>
            <a:ext cx="1728193" cy="378083"/>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560" b="1" dirty="0">
                <a:solidFill>
                  <a:prstClr val="white"/>
                </a:solidFill>
                <a:latin typeface="微软雅黑" panose="020B0503020204020204" charset="-122"/>
                <a:ea typeface="微软雅黑" panose="020B0503020204020204" charset="-122"/>
              </a:rPr>
              <a:t>这里填写小标题</a:t>
            </a:r>
            <a:endParaRPr lang="en-US" altLang="zh-CN" sz="1560" b="1" dirty="0">
              <a:solidFill>
                <a:prstClr val="white"/>
              </a:solidFill>
              <a:latin typeface="微软雅黑" panose="020B0503020204020204" charset="-122"/>
              <a:ea typeface="微软雅黑" panose="020B0503020204020204" charset="-122"/>
            </a:endParaRPr>
          </a:p>
        </p:txBody>
      </p:sp>
      <p:sp>
        <p:nvSpPr>
          <p:cNvPr id="22" name="矩形 21"/>
          <p:cNvSpPr/>
          <p:nvPr/>
        </p:nvSpPr>
        <p:spPr>
          <a:xfrm flipH="1">
            <a:off x="4212465" y="4360171"/>
            <a:ext cx="2063512" cy="774537"/>
          </a:xfrm>
          <a:prstGeom prst="rect">
            <a:avLst/>
          </a:prstGeom>
          <a:effectLst/>
        </p:spPr>
        <p:txBody>
          <a:bodyPr wrap="square" lIns="146272" tIns="73135" rIns="146272" bIns="73135">
            <a:spAutoFit/>
          </a:bodyPr>
          <a:lstStyle/>
          <a:p>
            <a:pPr defTabSz="1097280">
              <a:lnSpc>
                <a:spcPct val="150000"/>
              </a:lnSpc>
            </a:pPr>
            <a:r>
              <a:rPr lang="zh-CN" altLang="en-US" sz="1440" dirty="0">
                <a:solidFill>
                  <a:prstClr val="white"/>
                </a:solidFill>
                <a:latin typeface="Calibri" panose="020F0502020204030204"/>
                <a:ea typeface="宋体" panose="02010600030101010101" pitchFamily="2" charset="-122"/>
              </a:rPr>
              <a:t>这里输入简单的文字</a:t>
            </a:r>
            <a:endParaRPr lang="en-US" altLang="zh-CN" sz="1440" dirty="0">
              <a:solidFill>
                <a:prstClr val="white"/>
              </a:solidFill>
              <a:latin typeface="Calibri" panose="020F0502020204030204"/>
              <a:ea typeface="宋体" panose="02010600030101010101" pitchFamily="2" charset="-122"/>
            </a:endParaRPr>
          </a:p>
          <a:p>
            <a:pPr defTabSz="1097280">
              <a:lnSpc>
                <a:spcPct val="150000"/>
              </a:lnSpc>
            </a:pPr>
            <a:r>
              <a:rPr lang="zh-CN" altLang="en-US" sz="1440" dirty="0">
                <a:solidFill>
                  <a:prstClr val="white"/>
                </a:solidFill>
                <a:latin typeface="Calibri" panose="020F0502020204030204"/>
                <a:ea typeface="宋体" panose="02010600030101010101" pitchFamily="2" charset="-122"/>
              </a:rPr>
              <a:t>概述这里输入简单文</a:t>
            </a:r>
            <a:endParaRPr lang="en-US" altLang="zh-CN" sz="1440" dirty="0">
              <a:solidFill>
                <a:prstClr val="white"/>
              </a:solidFill>
              <a:latin typeface="Calibri" panose="020F0502020204030204"/>
              <a:ea typeface="宋体" panose="02010600030101010101" pitchFamily="2" charset="-122"/>
            </a:endParaRPr>
          </a:p>
        </p:txBody>
      </p:sp>
      <p:sp>
        <p:nvSpPr>
          <p:cNvPr id="23" name="矩形 22"/>
          <p:cNvSpPr/>
          <p:nvPr/>
        </p:nvSpPr>
        <p:spPr>
          <a:xfrm>
            <a:off x="4298874" y="3980028"/>
            <a:ext cx="1728193" cy="378083"/>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560" b="1" dirty="0">
                <a:solidFill>
                  <a:prstClr val="white"/>
                </a:solidFill>
                <a:latin typeface="微软雅黑" panose="020B0503020204020204" charset="-122"/>
                <a:ea typeface="微软雅黑" panose="020B0503020204020204" charset="-122"/>
              </a:rPr>
              <a:t>填写小标题</a:t>
            </a:r>
            <a:endParaRPr lang="en-US" altLang="zh-CN" sz="1560" b="1" dirty="0">
              <a:solidFill>
                <a:prstClr val="white"/>
              </a:solidFill>
              <a:latin typeface="微软雅黑" panose="020B0503020204020204" charset="-122"/>
              <a:ea typeface="微软雅黑" panose="020B0503020204020204" charset="-122"/>
            </a:endParaRPr>
          </a:p>
        </p:txBody>
      </p:sp>
      <p:sp>
        <p:nvSpPr>
          <p:cNvPr id="24" name="矩形 23"/>
          <p:cNvSpPr/>
          <p:nvPr/>
        </p:nvSpPr>
        <p:spPr>
          <a:xfrm flipH="1">
            <a:off x="5462381" y="2157934"/>
            <a:ext cx="5731786" cy="770946"/>
          </a:xfrm>
          <a:prstGeom prst="rect">
            <a:avLst/>
          </a:prstGeom>
          <a:effectLst/>
        </p:spPr>
        <p:txBody>
          <a:bodyPr wrap="square" lIns="146272" tIns="73135" rIns="146272" bIns="73135">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25" name="矩形 24"/>
          <p:cNvSpPr/>
          <p:nvPr/>
        </p:nvSpPr>
        <p:spPr>
          <a:xfrm flipH="1">
            <a:off x="7392145" y="3695374"/>
            <a:ext cx="3398726" cy="1435743"/>
          </a:xfrm>
          <a:prstGeom prst="rect">
            <a:avLst/>
          </a:prstGeom>
          <a:effectLst/>
        </p:spPr>
        <p:txBody>
          <a:bodyPr wrap="square" lIns="146272" tIns="73135" rIns="146272" bIns="73135">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26" name="矩形 25"/>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7" name="TextBox 2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8" name="直接连接符 2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Scale>
                                      <p:cBhvr>
                                        <p:cTn id="4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8"/>
                                        </p:tgtEl>
                                        <p:attrNameLst>
                                          <p:attrName>ppt_x</p:attrName>
                                          <p:attrName>ppt_y</p:attrName>
                                        </p:attrNameLst>
                                      </p:cBhvr>
                                    </p:animMotion>
                                    <p:animEffect transition="in" filter="fade">
                                      <p:cBhvr>
                                        <p:cTn id="47" dur="1000"/>
                                        <p:tgtEl>
                                          <p:spTgt spid="1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350"/>
                                        <p:tgtEl>
                                          <p:spTgt spid="21"/>
                                        </p:tgtEl>
                                      </p:cBhvr>
                                    </p:animEffect>
                                  </p:childTnLst>
                                </p:cTn>
                              </p:par>
                              <p:par>
                                <p:cTn id="52" presetID="26" presetClass="emph" presetSubtype="0" fill="hold" grpId="1" nodeType="withEffect">
                                  <p:stCondLst>
                                    <p:cond delay="0"/>
                                  </p:stCondLst>
                                  <p:childTnLst>
                                    <p:animEffect transition="out" filter="fade">
                                      <p:cBhvr>
                                        <p:cTn id="53" dur="400" tmFilter="0, 0; .2, .5; .8, .5; 1, 0"/>
                                        <p:tgtEl>
                                          <p:spTgt spid="21"/>
                                        </p:tgtEl>
                                      </p:cBhvr>
                                    </p:animEffect>
                                    <p:animScale>
                                      <p:cBhvr>
                                        <p:cTn id="54" dur="200" autoRev="1" fill="hold"/>
                                        <p:tgtEl>
                                          <p:spTgt spid="21"/>
                                        </p:tgtEl>
                                      </p:cBhvr>
                                      <p:by x="105000" y="105000"/>
                                    </p:animScale>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4500"/>
                            </p:stCondLst>
                            <p:childTnLst>
                              <p:par>
                                <p:cTn id="64" presetID="5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Scale>
                                      <p:cBhvr>
                                        <p:cTn id="6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7"/>
                                        </p:tgtEl>
                                        <p:attrNameLst>
                                          <p:attrName>ppt_x</p:attrName>
                                          <p:attrName>ppt_y</p:attrName>
                                        </p:attrNameLst>
                                      </p:cBhvr>
                                    </p:animMotion>
                                    <p:animEffect transition="in" filter="fade">
                                      <p:cBhvr>
                                        <p:cTn id="68" dur="1000"/>
                                        <p:tgtEl>
                                          <p:spTgt spid="17"/>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Scale>
                                      <p:cBhvr>
                                        <p:cTn id="7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9"/>
                                        </p:tgtEl>
                                        <p:attrNameLst>
                                          <p:attrName>ppt_x</p:attrName>
                                          <p:attrName>ppt_y</p:attrName>
                                        </p:attrNameLst>
                                      </p:cBhvr>
                                    </p:animMotion>
                                    <p:animEffect transition="in" filter="fade">
                                      <p:cBhvr>
                                        <p:cTn id="73" dur="1000"/>
                                        <p:tgtEl>
                                          <p:spTgt spid="19"/>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350"/>
                                        <p:tgtEl>
                                          <p:spTgt spid="23"/>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23"/>
                                        </p:tgtEl>
                                      </p:cBhvr>
                                    </p:animEffect>
                                    <p:animScale>
                                      <p:cBhvr>
                                        <p:cTn id="80" dur="200" autoRev="1" fill="hold"/>
                                        <p:tgtEl>
                                          <p:spTgt spid="23"/>
                                        </p:tgtEl>
                                      </p:cBhvr>
                                      <p:by x="105000" y="105000"/>
                                    </p:animScale>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1" grpId="1"/>
      <p:bldP spid="22" grpId="0"/>
      <p:bldP spid="23" grpId="0"/>
      <p:bldP spid="23" grpId="1"/>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弧形 4"/>
          <p:cNvSpPr/>
          <p:nvPr/>
        </p:nvSpPr>
        <p:spPr>
          <a:xfrm>
            <a:off x="1774988" y="2171988"/>
            <a:ext cx="1924256" cy="1901011"/>
          </a:xfrm>
          <a:prstGeom prst="arc">
            <a:avLst>
              <a:gd name="adj1" fmla="val 11839608"/>
              <a:gd name="adj2" fmla="val 20486289"/>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zh-CN" altLang="en-US" sz="2160">
              <a:solidFill>
                <a:prstClr val="black"/>
              </a:solidFill>
              <a:latin typeface="Calibri" panose="020F0502020204030204"/>
              <a:ea typeface="宋体" panose="02010600030101010101" pitchFamily="2" charset="-122"/>
            </a:endParaRPr>
          </a:p>
        </p:txBody>
      </p:sp>
      <p:sp>
        <p:nvSpPr>
          <p:cNvPr id="2" name="椭圆 1"/>
          <p:cNvSpPr/>
          <p:nvPr/>
        </p:nvSpPr>
        <p:spPr>
          <a:xfrm>
            <a:off x="4670242" y="2132856"/>
            <a:ext cx="2851517" cy="285151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4" name="椭圆 13"/>
          <p:cNvSpPr/>
          <p:nvPr/>
        </p:nvSpPr>
        <p:spPr>
          <a:xfrm>
            <a:off x="2849880" y="2804319"/>
            <a:ext cx="1508590" cy="15085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椭圆 14"/>
          <p:cNvSpPr/>
          <p:nvPr/>
        </p:nvSpPr>
        <p:spPr>
          <a:xfrm>
            <a:off x="1174946" y="2824133"/>
            <a:ext cx="1508590" cy="15085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椭圆 15"/>
          <p:cNvSpPr/>
          <p:nvPr/>
        </p:nvSpPr>
        <p:spPr>
          <a:xfrm>
            <a:off x="9599167" y="2824133"/>
            <a:ext cx="1508590" cy="15085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7" name="椭圆 16"/>
          <p:cNvSpPr/>
          <p:nvPr/>
        </p:nvSpPr>
        <p:spPr>
          <a:xfrm>
            <a:off x="7924233" y="2843946"/>
            <a:ext cx="1508590" cy="15085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9" name="弧形 18"/>
          <p:cNvSpPr/>
          <p:nvPr/>
        </p:nvSpPr>
        <p:spPr>
          <a:xfrm flipV="1">
            <a:off x="8637039" y="3122494"/>
            <a:ext cx="1924256" cy="1901011"/>
          </a:xfrm>
          <a:prstGeom prst="arc">
            <a:avLst>
              <a:gd name="adj1" fmla="val 11839608"/>
              <a:gd name="adj2" fmla="val 2073172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097280"/>
            <a:endParaRPr lang="zh-CN" altLang="en-US" sz="2160">
              <a:solidFill>
                <a:prstClr val="black"/>
              </a:solidFill>
              <a:latin typeface="Calibri" panose="020F0502020204030204"/>
              <a:ea typeface="宋体" panose="02010600030101010101" pitchFamily="2" charset="-122"/>
            </a:endParaRPr>
          </a:p>
        </p:txBody>
      </p:sp>
      <p:sp>
        <p:nvSpPr>
          <p:cNvPr id="6" name="TextBox 5"/>
          <p:cNvSpPr txBox="1"/>
          <p:nvPr/>
        </p:nvSpPr>
        <p:spPr>
          <a:xfrm>
            <a:off x="1287527" y="3264495"/>
            <a:ext cx="1249060" cy="609398"/>
          </a:xfrm>
          <a:prstGeom prst="rect">
            <a:avLst/>
          </a:prstGeom>
          <a:noFill/>
        </p:spPr>
        <p:txBody>
          <a:bodyPr wrap="none" rtlCol="0">
            <a:spAutoFit/>
          </a:bodyPr>
          <a:lstStyle/>
          <a:p>
            <a:pPr defTabSz="1097280"/>
            <a:r>
              <a:rPr lang="en-US" altLang="zh-CN" sz="3360" b="1" dirty="0">
                <a:solidFill>
                  <a:prstClr val="white"/>
                </a:solidFill>
                <a:latin typeface="微软雅黑" panose="020B0503020204020204" charset="-122"/>
                <a:ea typeface="微软雅黑" panose="020B0503020204020204" charset="-122"/>
              </a:rPr>
              <a:t>2015</a:t>
            </a:r>
            <a:endParaRPr lang="zh-CN" altLang="en-US" sz="3360" b="1" dirty="0">
              <a:solidFill>
                <a:prstClr val="white"/>
              </a:solidFill>
              <a:latin typeface="微软雅黑" panose="020B0503020204020204" charset="-122"/>
              <a:ea typeface="微软雅黑" panose="020B0503020204020204" charset="-122"/>
            </a:endParaRPr>
          </a:p>
        </p:txBody>
      </p:sp>
      <p:sp>
        <p:nvSpPr>
          <p:cNvPr id="20" name="TextBox 19"/>
          <p:cNvSpPr txBox="1"/>
          <p:nvPr/>
        </p:nvSpPr>
        <p:spPr>
          <a:xfrm>
            <a:off x="2962460" y="3284309"/>
            <a:ext cx="1249060" cy="609398"/>
          </a:xfrm>
          <a:prstGeom prst="rect">
            <a:avLst/>
          </a:prstGeom>
          <a:noFill/>
        </p:spPr>
        <p:txBody>
          <a:bodyPr wrap="none" rtlCol="0">
            <a:spAutoFit/>
          </a:bodyPr>
          <a:lstStyle/>
          <a:p>
            <a:pPr defTabSz="1097280"/>
            <a:r>
              <a:rPr lang="en-US" altLang="zh-CN" sz="3360" b="1" dirty="0">
                <a:solidFill>
                  <a:prstClr val="white"/>
                </a:solidFill>
                <a:latin typeface="微软雅黑" panose="020B0503020204020204" charset="-122"/>
                <a:ea typeface="微软雅黑" panose="020B0503020204020204" charset="-122"/>
              </a:rPr>
              <a:t>2016</a:t>
            </a:r>
            <a:endParaRPr lang="zh-CN" altLang="en-US" sz="3360" b="1" dirty="0">
              <a:solidFill>
                <a:prstClr val="white"/>
              </a:solidFill>
              <a:latin typeface="微软雅黑" panose="020B0503020204020204" charset="-122"/>
              <a:ea typeface="微软雅黑" panose="020B0503020204020204" charset="-122"/>
            </a:endParaRPr>
          </a:p>
        </p:txBody>
      </p:sp>
      <p:sp>
        <p:nvSpPr>
          <p:cNvPr id="21" name="TextBox 20"/>
          <p:cNvSpPr txBox="1"/>
          <p:nvPr/>
        </p:nvSpPr>
        <p:spPr>
          <a:xfrm>
            <a:off x="4961843" y="3044243"/>
            <a:ext cx="2236510" cy="1089529"/>
          </a:xfrm>
          <a:prstGeom prst="rect">
            <a:avLst/>
          </a:prstGeom>
          <a:noFill/>
        </p:spPr>
        <p:txBody>
          <a:bodyPr wrap="none" rtlCol="0">
            <a:spAutoFit/>
          </a:bodyPr>
          <a:lstStyle/>
          <a:p>
            <a:pPr defTabSz="1097280"/>
            <a:r>
              <a:rPr lang="en-US" altLang="zh-CN" sz="6480" b="1" dirty="0">
                <a:solidFill>
                  <a:prstClr val="white"/>
                </a:solidFill>
                <a:latin typeface="微软雅黑" panose="020B0503020204020204" charset="-122"/>
                <a:ea typeface="微软雅黑" panose="020B0503020204020204" charset="-122"/>
              </a:rPr>
              <a:t>2017</a:t>
            </a:r>
            <a:endParaRPr lang="zh-CN" altLang="en-US" sz="6480" b="1" dirty="0">
              <a:solidFill>
                <a:prstClr val="white"/>
              </a:solidFill>
              <a:latin typeface="微软雅黑" panose="020B0503020204020204" charset="-122"/>
              <a:ea typeface="微软雅黑" panose="020B0503020204020204" charset="-122"/>
            </a:endParaRPr>
          </a:p>
        </p:txBody>
      </p:sp>
      <p:sp>
        <p:nvSpPr>
          <p:cNvPr id="22" name="TextBox 21"/>
          <p:cNvSpPr txBox="1"/>
          <p:nvPr/>
        </p:nvSpPr>
        <p:spPr>
          <a:xfrm>
            <a:off x="8052488" y="3264495"/>
            <a:ext cx="1249060" cy="609398"/>
          </a:xfrm>
          <a:prstGeom prst="rect">
            <a:avLst/>
          </a:prstGeom>
          <a:noFill/>
        </p:spPr>
        <p:txBody>
          <a:bodyPr wrap="none" rtlCol="0">
            <a:spAutoFit/>
          </a:bodyPr>
          <a:lstStyle/>
          <a:p>
            <a:pPr defTabSz="1097280"/>
            <a:r>
              <a:rPr lang="en-US" altLang="zh-CN" sz="3360" b="1" dirty="0">
                <a:solidFill>
                  <a:prstClr val="white"/>
                </a:solidFill>
                <a:latin typeface="微软雅黑" panose="020B0503020204020204" charset="-122"/>
                <a:ea typeface="微软雅黑" panose="020B0503020204020204" charset="-122"/>
              </a:rPr>
              <a:t>2018</a:t>
            </a:r>
            <a:endParaRPr lang="zh-CN" altLang="en-US" sz="3360" b="1" dirty="0">
              <a:solidFill>
                <a:prstClr val="white"/>
              </a:solidFill>
              <a:latin typeface="微软雅黑" panose="020B0503020204020204" charset="-122"/>
              <a:ea typeface="微软雅黑" panose="020B0503020204020204" charset="-122"/>
            </a:endParaRPr>
          </a:p>
        </p:txBody>
      </p:sp>
      <p:sp>
        <p:nvSpPr>
          <p:cNvPr id="23" name="TextBox 22"/>
          <p:cNvSpPr txBox="1"/>
          <p:nvPr/>
        </p:nvSpPr>
        <p:spPr>
          <a:xfrm>
            <a:off x="9697387" y="3244682"/>
            <a:ext cx="1249060" cy="609398"/>
          </a:xfrm>
          <a:prstGeom prst="rect">
            <a:avLst/>
          </a:prstGeom>
          <a:noFill/>
        </p:spPr>
        <p:txBody>
          <a:bodyPr wrap="none" rtlCol="0">
            <a:spAutoFit/>
          </a:bodyPr>
          <a:lstStyle/>
          <a:p>
            <a:pPr defTabSz="1097280"/>
            <a:r>
              <a:rPr lang="en-US" altLang="zh-CN" sz="3360" b="1" dirty="0">
                <a:solidFill>
                  <a:prstClr val="white"/>
                </a:solidFill>
                <a:latin typeface="微软雅黑" panose="020B0503020204020204" charset="-122"/>
                <a:ea typeface="微软雅黑" panose="020B0503020204020204" charset="-122"/>
              </a:rPr>
              <a:t>2019</a:t>
            </a:r>
            <a:endParaRPr lang="zh-CN" altLang="en-US" sz="3360" b="1" dirty="0">
              <a:solidFill>
                <a:prstClr val="white"/>
              </a:solidFill>
              <a:latin typeface="微软雅黑" panose="020B0503020204020204" charset="-122"/>
              <a:ea typeface="微软雅黑" panose="020B0503020204020204" charset="-122"/>
            </a:endParaRPr>
          </a:p>
        </p:txBody>
      </p:sp>
      <p:sp>
        <p:nvSpPr>
          <p:cNvPr id="24" name="TextBox 23"/>
          <p:cNvSpPr txBox="1"/>
          <p:nvPr/>
        </p:nvSpPr>
        <p:spPr bwMode="auto">
          <a:xfrm>
            <a:off x="1181673" y="4638735"/>
            <a:ext cx="3272545" cy="1383969"/>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5" name="TextBox 24"/>
          <p:cNvSpPr txBox="1"/>
          <p:nvPr/>
        </p:nvSpPr>
        <p:spPr bwMode="auto">
          <a:xfrm>
            <a:off x="4781937" y="5071239"/>
            <a:ext cx="2739822" cy="1383969"/>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6" name="TextBox 25"/>
          <p:cNvSpPr txBox="1"/>
          <p:nvPr/>
        </p:nvSpPr>
        <p:spPr bwMode="auto">
          <a:xfrm>
            <a:off x="7855282" y="1095942"/>
            <a:ext cx="3272545" cy="1383969"/>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7" name="矩形 26"/>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8" name="TextBox 27"/>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9" name="直接连接符 28"/>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ppt_x</p:attrName>
                                        </p:attrNameLst>
                                      </p:cBhvr>
                                      <p:tavLst>
                                        <p:tav tm="0">
                                          <p:val>
                                            <p:fltVal val="0.5"/>
                                          </p:val>
                                        </p:tav>
                                        <p:tav tm="100000">
                                          <p:val>
                                            <p:strVal val="#ppt_x"/>
                                          </p:val>
                                        </p:tav>
                                      </p:tavLst>
                                    </p:anim>
                                    <p:anim calcmode="lin" valueType="num">
                                      <p:cBhvr>
                                        <p:cTn id="16" dur="500" fill="hold"/>
                                        <p:tgtEl>
                                          <p:spTgt spid="17"/>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 calcmode="lin" valueType="num">
                                      <p:cBhvr>
                                        <p:cTn id="28" dur="500" fill="hold"/>
                                        <p:tgtEl>
                                          <p:spTgt spid="15"/>
                                        </p:tgtEl>
                                        <p:attrNameLst>
                                          <p:attrName>ppt_x</p:attrName>
                                        </p:attrNameLst>
                                      </p:cBhvr>
                                      <p:tavLst>
                                        <p:tav tm="0">
                                          <p:val>
                                            <p:fltVal val="0.5"/>
                                          </p:val>
                                        </p:tav>
                                        <p:tav tm="100000">
                                          <p:val>
                                            <p:strVal val="#ppt_x"/>
                                          </p:val>
                                        </p:tav>
                                      </p:tavLst>
                                    </p:anim>
                                    <p:anim calcmode="lin" valueType="num">
                                      <p:cBhvr>
                                        <p:cTn id="29" dur="500" fill="hold"/>
                                        <p:tgtEl>
                                          <p:spTgt spid="15"/>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 calcmode="lin" valueType="num">
                                      <p:cBhvr>
                                        <p:cTn id="34" dur="500" fill="hold"/>
                                        <p:tgtEl>
                                          <p:spTgt spid="16"/>
                                        </p:tgtEl>
                                        <p:attrNameLst>
                                          <p:attrName>ppt_x</p:attrName>
                                        </p:attrNameLst>
                                      </p:cBhvr>
                                      <p:tavLst>
                                        <p:tav tm="0">
                                          <p:val>
                                            <p:fltVal val="0.5"/>
                                          </p:val>
                                        </p:tav>
                                        <p:tav tm="100000">
                                          <p:val>
                                            <p:strVal val="#ppt_x"/>
                                          </p:val>
                                        </p:tav>
                                      </p:tavLst>
                                    </p:anim>
                                    <p:anim calcmode="lin" valueType="num">
                                      <p:cBhvr>
                                        <p:cTn id="35" dur="500" fill="hold"/>
                                        <p:tgtEl>
                                          <p:spTgt spid="16"/>
                                        </p:tgtEl>
                                        <p:attrNameLst>
                                          <p:attrName>ppt_y</p:attrName>
                                        </p:attrNameLst>
                                      </p:cBhvr>
                                      <p:tavLst>
                                        <p:tav tm="0">
                                          <p:val>
                                            <p:fltVal val="0.5"/>
                                          </p:val>
                                        </p:tav>
                                        <p:tav tm="100000">
                                          <p:val>
                                            <p:strVal val="#ppt_y"/>
                                          </p:val>
                                        </p:tav>
                                      </p:tavLst>
                                    </p:anim>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500"/>
                            </p:stCondLst>
                            <p:childTnLst>
                              <p:par>
                                <p:cTn id="45" presetID="15"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3500"/>
                            </p:stCondLst>
                            <p:childTnLst>
                              <p:par>
                                <p:cTn id="52" presetID="23" presetClass="entr" presetSubtype="52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 calcmode="lin" valueType="num">
                                      <p:cBhvr>
                                        <p:cTn id="56" dur="500" fill="hold"/>
                                        <p:tgtEl>
                                          <p:spTgt spid="20"/>
                                        </p:tgtEl>
                                        <p:attrNameLst>
                                          <p:attrName>ppt_x</p:attrName>
                                        </p:attrNameLst>
                                      </p:cBhvr>
                                      <p:tavLst>
                                        <p:tav tm="0">
                                          <p:val>
                                            <p:fltVal val="0.5"/>
                                          </p:val>
                                        </p:tav>
                                        <p:tav tm="100000">
                                          <p:val>
                                            <p:strVal val="#ppt_x"/>
                                          </p:val>
                                        </p:tav>
                                      </p:tavLst>
                                    </p:anim>
                                    <p:anim calcmode="lin" valueType="num">
                                      <p:cBhvr>
                                        <p:cTn id="57" dur="500" fill="hold"/>
                                        <p:tgtEl>
                                          <p:spTgt spid="20"/>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par>
                          <p:cTn id="64" fill="hold">
                            <p:stCondLst>
                              <p:cond delay="4000"/>
                            </p:stCondLst>
                            <p:childTnLst>
                              <p:par>
                                <p:cTn id="65" presetID="23" presetClass="entr" presetSubtype="528"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 calcmode="lin" valueType="num">
                                      <p:cBhvr>
                                        <p:cTn id="69" dur="500" fill="hold"/>
                                        <p:tgtEl>
                                          <p:spTgt spid="6"/>
                                        </p:tgtEl>
                                        <p:attrNameLst>
                                          <p:attrName>ppt_x</p:attrName>
                                        </p:attrNameLst>
                                      </p:cBhvr>
                                      <p:tavLst>
                                        <p:tav tm="0">
                                          <p:val>
                                            <p:fltVal val="0.5"/>
                                          </p:val>
                                        </p:tav>
                                        <p:tav tm="100000">
                                          <p:val>
                                            <p:strVal val="#ppt_x"/>
                                          </p:val>
                                        </p:tav>
                                      </p:tavLst>
                                    </p:anim>
                                    <p:anim calcmode="lin" valueType="num">
                                      <p:cBhvr>
                                        <p:cTn id="70" dur="500" fill="hold"/>
                                        <p:tgtEl>
                                          <p:spTgt spid="6"/>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4500"/>
                            </p:stCondLst>
                            <p:childTnLst>
                              <p:par>
                                <p:cTn id="78" presetID="42"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1000"/>
                                        <p:tgtEl>
                                          <p:spTgt spid="26"/>
                                        </p:tgtEl>
                                      </p:cBhvr>
                                    </p:animEffect>
                                    <p:anim calcmode="lin" valueType="num">
                                      <p:cBhvr>
                                        <p:cTn id="93" dur="1000" fill="hold"/>
                                        <p:tgtEl>
                                          <p:spTgt spid="26"/>
                                        </p:tgtEl>
                                        <p:attrNameLst>
                                          <p:attrName>ppt_x</p:attrName>
                                        </p:attrNameLst>
                                      </p:cBhvr>
                                      <p:tavLst>
                                        <p:tav tm="0">
                                          <p:val>
                                            <p:strVal val="#ppt_x"/>
                                          </p:val>
                                        </p:tav>
                                        <p:tav tm="100000">
                                          <p:val>
                                            <p:strVal val="#ppt_x"/>
                                          </p:val>
                                        </p:tav>
                                      </p:tavLst>
                                    </p:anim>
                                    <p:anim calcmode="lin" valueType="num">
                                      <p:cBhvr>
                                        <p:cTn id="9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4" grpId="0" animBg="1"/>
      <p:bldP spid="15" grpId="0" animBg="1"/>
      <p:bldP spid="16" grpId="0" animBg="1"/>
      <p:bldP spid="17" grpId="0" animBg="1"/>
      <p:bldP spid="19" grpId="0" animBg="1"/>
      <p:bldP spid="6" grpId="0"/>
      <p:bldP spid="20" grpId="0"/>
      <p:bldP spid="21" grpId="0"/>
      <p:bldP spid="22" grpId="0"/>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399810" y="4708495"/>
            <a:ext cx="2575064" cy="683264"/>
          </a:xfrm>
          <a:prstGeom prst="rect">
            <a:avLst/>
          </a:prstGeom>
          <a:noFill/>
        </p:spPr>
        <p:txBody>
          <a:bodyPr wrap="none">
            <a:spAutoFit/>
          </a:bodyPr>
          <a:lstStyle/>
          <a:p>
            <a:pPr marL="411480" indent="-411480" defTabSz="1097280" fontAlgn="base">
              <a:spcBef>
                <a:spcPct val="0"/>
              </a:spcBef>
              <a:spcAft>
                <a:spcPct val="0"/>
              </a:spcAft>
              <a:buFont typeface="Arial" panose="020B0604020202020204" pitchFamily="34" charset="0"/>
              <a:buChar char="•"/>
              <a:defRPr/>
            </a:pPr>
            <a:r>
              <a:rPr lang="zh-CN" altLang="en-US" sz="1920" dirty="0">
                <a:solidFill>
                  <a:prstClr val="black">
                    <a:lumMod val="85000"/>
                    <a:lumOff val="15000"/>
                  </a:prstClr>
                </a:solidFill>
                <a:latin typeface="微软雅黑" panose="020B0503020204020204" charset="-122"/>
                <a:ea typeface="微软雅黑" panose="020B0503020204020204" charset="-122"/>
              </a:rPr>
              <a:t>点击此处输入文字</a:t>
            </a:r>
            <a:endParaRPr lang="en-US" altLang="zh-CN" sz="1920" dirty="0">
              <a:solidFill>
                <a:prstClr val="black">
                  <a:lumMod val="85000"/>
                  <a:lumOff val="15000"/>
                </a:prstClr>
              </a:solidFill>
              <a:latin typeface="微软雅黑" panose="020B0503020204020204" charset="-122"/>
              <a:ea typeface="微软雅黑" panose="020B0503020204020204" charset="-122"/>
            </a:endParaRPr>
          </a:p>
          <a:p>
            <a:pPr marL="411480" indent="-411480" defTabSz="1097280" fontAlgn="base">
              <a:spcBef>
                <a:spcPct val="0"/>
              </a:spcBef>
              <a:spcAft>
                <a:spcPct val="0"/>
              </a:spcAft>
              <a:buFont typeface="Arial" panose="020B0604020202020204" pitchFamily="34" charset="0"/>
              <a:buChar char="•"/>
              <a:defRPr/>
            </a:pPr>
            <a:r>
              <a:rPr lang="zh-CN" altLang="en-US" sz="1920" dirty="0">
                <a:solidFill>
                  <a:prstClr val="black">
                    <a:lumMod val="85000"/>
                    <a:lumOff val="15000"/>
                  </a:prstClr>
                </a:solidFill>
                <a:latin typeface="微软雅黑" panose="020B0503020204020204" charset="-122"/>
                <a:ea typeface="微软雅黑" panose="020B0503020204020204" charset="-122"/>
              </a:rPr>
              <a:t>点击此处输入文字</a:t>
            </a:r>
            <a:endParaRPr lang="en-US" altLang="zh-CN" sz="1920" dirty="0">
              <a:solidFill>
                <a:prstClr val="black">
                  <a:lumMod val="85000"/>
                  <a:lumOff val="15000"/>
                </a:prstClr>
              </a:solidFill>
              <a:latin typeface="微软雅黑" panose="020B0503020204020204" charset="-122"/>
              <a:ea typeface="微软雅黑" panose="020B0503020204020204" charset="-122"/>
            </a:endParaRPr>
          </a:p>
        </p:txBody>
      </p:sp>
      <p:sp>
        <p:nvSpPr>
          <p:cNvPr id="15" name="TextBox 14"/>
          <p:cNvSpPr txBox="1"/>
          <p:nvPr/>
        </p:nvSpPr>
        <p:spPr>
          <a:xfrm>
            <a:off x="3506782" y="5418772"/>
            <a:ext cx="2818720" cy="757130"/>
          </a:xfrm>
          <a:prstGeom prst="rect">
            <a:avLst/>
          </a:prstGeom>
          <a:noFill/>
        </p:spPr>
        <p:txBody>
          <a:bodyPr wrap="none">
            <a:spAutoFit/>
          </a:bodyPr>
          <a:lstStyle/>
          <a:p>
            <a:pPr marL="411480" indent="-411480" defTabSz="1097280" fontAlgn="base">
              <a:spcBef>
                <a:spcPct val="0"/>
              </a:spcBef>
              <a:spcAft>
                <a:spcPct val="0"/>
              </a:spcAft>
              <a:buFont typeface="Arial" panose="020B0604020202020204" pitchFamily="34" charset="0"/>
              <a:buChar char="•"/>
              <a:defRPr/>
            </a:pPr>
            <a:r>
              <a:rPr lang="zh-CN" altLang="en-US" sz="2160" b="1" dirty="0">
                <a:solidFill>
                  <a:prstClr val="black">
                    <a:lumMod val="85000"/>
                    <a:lumOff val="15000"/>
                  </a:prstClr>
                </a:solidFill>
                <a:latin typeface="微软雅黑" panose="020B0503020204020204" charset="-122"/>
                <a:ea typeface="微软雅黑" panose="020B0503020204020204" charset="-122"/>
              </a:rPr>
              <a:t>点击此处输入文字</a:t>
            </a:r>
            <a:endParaRPr lang="en-US" altLang="zh-CN" sz="2160" b="1" dirty="0">
              <a:solidFill>
                <a:prstClr val="black">
                  <a:lumMod val="85000"/>
                  <a:lumOff val="15000"/>
                </a:prstClr>
              </a:solidFill>
              <a:latin typeface="微软雅黑" panose="020B0503020204020204" charset="-122"/>
              <a:ea typeface="微软雅黑" panose="020B0503020204020204" charset="-122"/>
            </a:endParaRPr>
          </a:p>
          <a:p>
            <a:pPr marL="411480" indent="-411480" defTabSz="1097280" fontAlgn="base">
              <a:spcBef>
                <a:spcPct val="0"/>
              </a:spcBef>
              <a:spcAft>
                <a:spcPct val="0"/>
              </a:spcAft>
              <a:buFont typeface="Arial" panose="020B0604020202020204" pitchFamily="34" charset="0"/>
              <a:buChar char="•"/>
              <a:defRPr/>
            </a:pPr>
            <a:r>
              <a:rPr lang="zh-CN" altLang="en-US" sz="2160" b="1" dirty="0">
                <a:solidFill>
                  <a:prstClr val="black">
                    <a:lumMod val="85000"/>
                    <a:lumOff val="15000"/>
                  </a:prstClr>
                </a:solidFill>
                <a:latin typeface="微软雅黑" panose="020B0503020204020204" charset="-122"/>
                <a:ea typeface="微软雅黑" panose="020B0503020204020204" charset="-122"/>
              </a:rPr>
              <a:t>点击此处输入文字</a:t>
            </a:r>
            <a:endParaRPr lang="en-US" altLang="zh-CN" sz="2160" b="1" dirty="0">
              <a:solidFill>
                <a:prstClr val="black">
                  <a:lumMod val="85000"/>
                  <a:lumOff val="15000"/>
                </a:prstClr>
              </a:solidFill>
              <a:latin typeface="微软雅黑" panose="020B0503020204020204" charset="-122"/>
              <a:ea typeface="微软雅黑" panose="020B0503020204020204" charset="-122"/>
            </a:endParaRPr>
          </a:p>
        </p:txBody>
      </p:sp>
      <p:sp>
        <p:nvSpPr>
          <p:cNvPr id="16" name="TextBox 15"/>
          <p:cNvSpPr txBox="1"/>
          <p:nvPr/>
        </p:nvSpPr>
        <p:spPr>
          <a:xfrm>
            <a:off x="8944017" y="3682609"/>
            <a:ext cx="2318583" cy="609398"/>
          </a:xfrm>
          <a:prstGeom prst="rect">
            <a:avLst/>
          </a:prstGeom>
          <a:noFill/>
        </p:spPr>
        <p:txBody>
          <a:bodyPr wrap="none">
            <a:spAutoFit/>
          </a:bodyPr>
          <a:lstStyle/>
          <a:p>
            <a:pPr marL="411480" indent="-411480" defTabSz="1097280" fontAlgn="base">
              <a:spcBef>
                <a:spcPct val="0"/>
              </a:spcBef>
              <a:spcAft>
                <a:spcPct val="0"/>
              </a:spcAft>
              <a:buFont typeface="Arial" panose="020B0604020202020204" pitchFamily="34" charset="0"/>
              <a:buChar char="•"/>
              <a:defRPr/>
            </a:pPr>
            <a:r>
              <a:rPr lang="zh-CN" altLang="en-US" sz="1680" dirty="0">
                <a:solidFill>
                  <a:prstClr val="black">
                    <a:lumMod val="85000"/>
                    <a:lumOff val="15000"/>
                  </a:prstClr>
                </a:solidFill>
                <a:latin typeface="微软雅黑" panose="020B0503020204020204" charset="-122"/>
                <a:ea typeface="微软雅黑" panose="020B0503020204020204" charset="-122"/>
              </a:rPr>
              <a:t>点击此处输入文字</a:t>
            </a:r>
            <a:endParaRPr lang="en-US" altLang="zh-CN" sz="1680" dirty="0">
              <a:solidFill>
                <a:prstClr val="black">
                  <a:lumMod val="85000"/>
                  <a:lumOff val="15000"/>
                </a:prstClr>
              </a:solidFill>
              <a:latin typeface="微软雅黑" panose="020B0503020204020204" charset="-122"/>
              <a:ea typeface="微软雅黑" panose="020B0503020204020204" charset="-122"/>
            </a:endParaRPr>
          </a:p>
          <a:p>
            <a:pPr marL="411480" indent="-411480" defTabSz="1097280" fontAlgn="base">
              <a:spcBef>
                <a:spcPct val="0"/>
              </a:spcBef>
              <a:spcAft>
                <a:spcPct val="0"/>
              </a:spcAft>
              <a:buFont typeface="Arial" panose="020B0604020202020204" pitchFamily="34" charset="0"/>
              <a:buChar char="•"/>
              <a:defRPr/>
            </a:pPr>
            <a:r>
              <a:rPr lang="zh-CN" altLang="en-US" sz="1680" dirty="0">
                <a:solidFill>
                  <a:prstClr val="black">
                    <a:lumMod val="85000"/>
                    <a:lumOff val="15000"/>
                  </a:prstClr>
                </a:solidFill>
                <a:latin typeface="微软雅黑" panose="020B0503020204020204" charset="-122"/>
                <a:ea typeface="微软雅黑" panose="020B0503020204020204" charset="-122"/>
              </a:rPr>
              <a:t>点击此处输入文字</a:t>
            </a:r>
            <a:endParaRPr lang="en-US" altLang="zh-CN" sz="1680" dirty="0">
              <a:solidFill>
                <a:prstClr val="black">
                  <a:lumMod val="85000"/>
                  <a:lumOff val="15000"/>
                </a:prstClr>
              </a:solidFill>
              <a:latin typeface="微软雅黑" panose="020B0503020204020204" charset="-122"/>
              <a:ea typeface="微软雅黑" panose="020B0503020204020204" charset="-122"/>
            </a:endParaRPr>
          </a:p>
        </p:txBody>
      </p:sp>
      <p:grpSp>
        <p:nvGrpSpPr>
          <p:cNvPr id="17" name="组合 16"/>
          <p:cNvGrpSpPr/>
          <p:nvPr/>
        </p:nvGrpSpPr>
        <p:grpSpPr>
          <a:xfrm>
            <a:off x="1689110" y="2621309"/>
            <a:ext cx="2333626" cy="2937510"/>
            <a:chOff x="681032" y="1902140"/>
            <a:chExt cx="1944688" cy="2447925"/>
          </a:xfrm>
        </p:grpSpPr>
        <p:sp>
          <p:nvSpPr>
            <p:cNvPr id="1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defTabSz="1097280" fontAlgn="base">
                <a:spcBef>
                  <a:spcPct val="0"/>
                </a:spcBef>
                <a:spcAft>
                  <a:spcPct val="0"/>
                </a:spcAft>
              </a:pPr>
              <a:endParaRPr lang="zh-CN" altLang="en-US" sz="2160" kern="0" dirty="0">
                <a:solidFill>
                  <a:prstClr val="white"/>
                </a:solidFill>
                <a:latin typeface="Arial" panose="020B0604020202020204" pitchFamily="34" charset="0"/>
                <a:ea typeface="华文细黑" panose="02010600040101010101" pitchFamily="2" charset="-122"/>
              </a:endParaRPr>
            </a:p>
          </p:txBody>
        </p:sp>
        <p:sp>
          <p:nvSpPr>
            <p:cNvPr id="19" name="矩形​​ 16"/>
            <p:cNvSpPr>
              <a:spLocks noChangeArrowheads="1"/>
            </p:cNvSpPr>
            <p:nvPr/>
          </p:nvSpPr>
          <p:spPr bwMode="auto">
            <a:xfrm>
              <a:off x="1103953" y="2412848"/>
              <a:ext cx="107561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97280" fontAlgn="base">
                <a:spcBef>
                  <a:spcPct val="0"/>
                </a:spcBef>
                <a:spcAft>
                  <a:spcPct val="0"/>
                </a:spcAft>
                <a:defRPr/>
              </a:pPr>
              <a:r>
                <a:rPr lang="zh-CN" altLang="en-US" sz="2880" b="1" kern="0" dirty="0">
                  <a:solidFill>
                    <a:prstClr val="white"/>
                  </a:solidFill>
                  <a:latin typeface="微软雅黑" panose="020B0503020204020204" charset="-122"/>
                  <a:ea typeface="微软雅黑" panose="020B0503020204020204" charset="-122"/>
                  <a:cs typeface="Arial Unicode MS" pitchFamily="34" charset="-122"/>
                </a:rPr>
                <a:t>点击录</a:t>
              </a:r>
              <a:endParaRPr lang="en-US" altLang="zh-CN" sz="2880" b="1" kern="0" dirty="0">
                <a:solidFill>
                  <a:prstClr val="white"/>
                </a:solidFill>
                <a:latin typeface="微软雅黑" panose="020B0503020204020204" charset="-122"/>
                <a:ea typeface="微软雅黑" panose="020B0503020204020204" charset="-122"/>
                <a:cs typeface="Arial Unicode MS" pitchFamily="34" charset="-122"/>
              </a:endParaRPr>
            </a:p>
            <a:p>
              <a:pPr algn="ctr" defTabSz="1097280" fontAlgn="base">
                <a:spcBef>
                  <a:spcPct val="0"/>
                </a:spcBef>
                <a:spcAft>
                  <a:spcPct val="0"/>
                </a:spcAft>
                <a:defRPr/>
              </a:pPr>
              <a:r>
                <a:rPr lang="zh-CN" altLang="en-US" sz="2880" b="1" kern="0" dirty="0">
                  <a:solidFill>
                    <a:prstClr val="white"/>
                  </a:solidFill>
                  <a:latin typeface="微软雅黑" panose="020B0503020204020204" charset="-122"/>
                  <a:ea typeface="微软雅黑" panose="020B0503020204020204" charset="-122"/>
                  <a:cs typeface="Arial Unicode MS" pitchFamily="34" charset="-122"/>
                </a:rPr>
                <a:t>入内容</a:t>
              </a:r>
            </a:p>
          </p:txBody>
        </p:sp>
      </p:grpSp>
      <p:grpSp>
        <p:nvGrpSpPr>
          <p:cNvPr id="20" name="组合 19"/>
          <p:cNvGrpSpPr/>
          <p:nvPr/>
        </p:nvGrpSpPr>
        <p:grpSpPr>
          <a:xfrm>
            <a:off x="5577721" y="2202232"/>
            <a:ext cx="1727834" cy="2175510"/>
            <a:chOff x="3146420" y="1529078"/>
            <a:chExt cx="1439862" cy="1812925"/>
          </a:xfrm>
        </p:grpSpPr>
        <p:sp>
          <p:nvSpPr>
            <p:cNvPr id="2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defTabSz="1097280" fontAlgn="base">
                <a:spcBef>
                  <a:spcPct val="0"/>
                </a:spcBef>
                <a:spcAft>
                  <a:spcPct val="0"/>
                </a:spcAft>
              </a:pPr>
              <a:endParaRPr lang="zh-CN" altLang="en-US" sz="2160" kern="0">
                <a:solidFill>
                  <a:prstClr val="white"/>
                </a:solidFill>
                <a:latin typeface="Arial" panose="020B0604020202020204" pitchFamily="34" charset="0"/>
                <a:ea typeface="华文细黑" panose="02010600040101010101" pitchFamily="2" charset="-122"/>
              </a:endParaRPr>
            </a:p>
          </p:txBody>
        </p:sp>
        <p:sp>
          <p:nvSpPr>
            <p:cNvPr id="22" name="矩形​​ 17"/>
            <p:cNvSpPr>
              <a:spLocks noChangeArrowheads="1"/>
            </p:cNvSpPr>
            <p:nvPr/>
          </p:nvSpPr>
          <p:spPr bwMode="auto">
            <a:xfrm>
              <a:off x="3375700" y="1855757"/>
              <a:ext cx="923330" cy="69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97280" fontAlgn="base">
                <a:spcBef>
                  <a:spcPct val="0"/>
                </a:spcBef>
                <a:spcAft>
                  <a:spcPct val="0"/>
                </a:spcAft>
              </a:pPr>
              <a:r>
                <a:rPr lang="zh-CN" altLang="en-US" sz="2400" b="1" kern="0" dirty="0">
                  <a:solidFill>
                    <a:prstClr val="white"/>
                  </a:solidFill>
                  <a:latin typeface="微软雅黑" panose="020B0503020204020204" charset="-122"/>
                  <a:ea typeface="微软雅黑" panose="020B0503020204020204" charset="-122"/>
                  <a:cs typeface="Arial Unicode MS" pitchFamily="34" charset="-122"/>
                </a:rPr>
                <a:t>点击录</a:t>
              </a:r>
              <a:endParaRPr lang="en-US" altLang="zh-CN" sz="2400" b="1" kern="0" dirty="0">
                <a:solidFill>
                  <a:prstClr val="white"/>
                </a:solidFill>
                <a:latin typeface="微软雅黑" panose="020B0503020204020204" charset="-122"/>
                <a:ea typeface="微软雅黑" panose="020B0503020204020204" charset="-122"/>
                <a:cs typeface="Arial Unicode MS" pitchFamily="34" charset="-122"/>
              </a:endParaRPr>
            </a:p>
            <a:p>
              <a:pPr algn="ctr" defTabSz="1097280" fontAlgn="base">
                <a:spcBef>
                  <a:spcPct val="0"/>
                </a:spcBef>
                <a:spcAft>
                  <a:spcPct val="0"/>
                </a:spcAft>
              </a:pPr>
              <a:r>
                <a:rPr lang="zh-CN" altLang="en-US" sz="2400" b="1" kern="0" dirty="0">
                  <a:solidFill>
                    <a:prstClr val="white"/>
                  </a:solidFill>
                  <a:latin typeface="微软雅黑" panose="020B0503020204020204" charset="-122"/>
                  <a:ea typeface="微软雅黑" panose="020B0503020204020204" charset="-122"/>
                  <a:cs typeface="Arial Unicode MS" pitchFamily="34" charset="-122"/>
                </a:rPr>
                <a:t>入内容</a:t>
              </a:r>
            </a:p>
          </p:txBody>
        </p:sp>
      </p:grpSp>
      <p:grpSp>
        <p:nvGrpSpPr>
          <p:cNvPr id="23" name="组合 22"/>
          <p:cNvGrpSpPr/>
          <p:nvPr/>
        </p:nvGrpSpPr>
        <p:grpSpPr>
          <a:xfrm>
            <a:off x="9007756" y="1826392"/>
            <a:ext cx="1215390" cy="1529714"/>
            <a:chOff x="5073645" y="1252853"/>
            <a:chExt cx="1012825" cy="1274762"/>
          </a:xfrm>
        </p:grpSpPr>
        <p:sp>
          <p:nvSpPr>
            <p:cNvPr id="24"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defTabSz="1097280" fontAlgn="base">
                <a:spcBef>
                  <a:spcPct val="0"/>
                </a:spcBef>
                <a:spcAft>
                  <a:spcPct val="0"/>
                </a:spcAft>
              </a:pPr>
              <a:endParaRPr lang="zh-CN" altLang="en-US" sz="2160" kern="0">
                <a:solidFill>
                  <a:prstClr val="white"/>
                </a:solidFill>
                <a:latin typeface="Arial" panose="020B0604020202020204" pitchFamily="34" charset="0"/>
                <a:ea typeface="华文细黑" panose="02010600040101010101" pitchFamily="2" charset="-122"/>
              </a:endParaRPr>
            </a:p>
          </p:txBody>
        </p:sp>
        <p:sp>
          <p:nvSpPr>
            <p:cNvPr id="25" name="矩形​​ 18"/>
            <p:cNvSpPr>
              <a:spLocks noChangeArrowheads="1"/>
            </p:cNvSpPr>
            <p:nvPr/>
          </p:nvSpPr>
          <p:spPr bwMode="auto">
            <a:xfrm>
              <a:off x="5193742" y="1463486"/>
              <a:ext cx="77104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97280" fontAlgn="base">
                <a:spcBef>
                  <a:spcPct val="0"/>
                </a:spcBef>
                <a:spcAft>
                  <a:spcPct val="0"/>
                </a:spcAft>
              </a:pPr>
              <a:r>
                <a:rPr lang="zh-CN" altLang="en-US" sz="1920" b="1" kern="0" dirty="0">
                  <a:solidFill>
                    <a:prstClr val="white"/>
                  </a:solidFill>
                  <a:latin typeface="微软雅黑" panose="020B0503020204020204" charset="-122"/>
                  <a:ea typeface="微软雅黑" panose="020B0503020204020204" charset="-122"/>
                  <a:cs typeface="Arial Unicode MS" pitchFamily="34" charset="-122"/>
                </a:rPr>
                <a:t>点击录</a:t>
              </a:r>
              <a:endParaRPr lang="en-US" altLang="zh-CN" sz="1920" b="1" kern="0" dirty="0">
                <a:solidFill>
                  <a:prstClr val="white"/>
                </a:solidFill>
                <a:latin typeface="微软雅黑" panose="020B0503020204020204" charset="-122"/>
                <a:ea typeface="微软雅黑" panose="020B0503020204020204" charset="-122"/>
                <a:cs typeface="Arial Unicode MS" pitchFamily="34" charset="-122"/>
              </a:endParaRPr>
            </a:p>
            <a:p>
              <a:pPr algn="ctr" defTabSz="1097280" fontAlgn="base">
                <a:spcBef>
                  <a:spcPct val="0"/>
                </a:spcBef>
                <a:spcAft>
                  <a:spcPct val="0"/>
                </a:spcAft>
              </a:pPr>
              <a:r>
                <a:rPr lang="zh-CN" altLang="en-US" sz="1920" b="1" kern="0" dirty="0">
                  <a:solidFill>
                    <a:prstClr val="white"/>
                  </a:solidFill>
                  <a:latin typeface="微软雅黑" panose="020B0503020204020204" charset="-122"/>
                  <a:ea typeface="微软雅黑" panose="020B0503020204020204" charset="-122"/>
                  <a:cs typeface="Arial Unicode MS" pitchFamily="34" charset="-122"/>
                </a:rPr>
                <a:t>入内容</a:t>
              </a:r>
            </a:p>
          </p:txBody>
        </p:sp>
      </p:grpSp>
      <p:sp>
        <p:nvSpPr>
          <p:cNvPr id="26" name="矩形 25"/>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7" name="TextBox 2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8" name="直接连接符 2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62">
                                          <p:stCondLst>
                                            <p:cond delay="0"/>
                                          </p:stCondLst>
                                        </p:cTn>
                                        <p:tgtEl>
                                          <p:spTgt spid="17"/>
                                        </p:tgtEl>
                                      </p:cBhvr>
                                    </p:animEffect>
                                    <p:anim calcmode="lin" valueType="num">
                                      <p:cBhvr>
                                        <p:cTn id="8"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3" dur="16">
                                          <p:stCondLst>
                                            <p:cond delay="406"/>
                                          </p:stCondLst>
                                        </p:cTn>
                                        <p:tgtEl>
                                          <p:spTgt spid="17"/>
                                        </p:tgtEl>
                                      </p:cBhvr>
                                      <p:to x="100000" y="60000"/>
                                    </p:animScale>
                                    <p:animScale>
                                      <p:cBhvr>
                                        <p:cTn id="14" dur="104" decel="50000">
                                          <p:stCondLst>
                                            <p:cond delay="423"/>
                                          </p:stCondLst>
                                        </p:cTn>
                                        <p:tgtEl>
                                          <p:spTgt spid="17"/>
                                        </p:tgtEl>
                                      </p:cBhvr>
                                      <p:to x="100000" y="100000"/>
                                    </p:animScale>
                                    <p:animScale>
                                      <p:cBhvr>
                                        <p:cTn id="15" dur="16">
                                          <p:stCondLst>
                                            <p:cond delay="820"/>
                                          </p:stCondLst>
                                        </p:cTn>
                                        <p:tgtEl>
                                          <p:spTgt spid="17"/>
                                        </p:tgtEl>
                                      </p:cBhvr>
                                      <p:to x="100000" y="80000"/>
                                    </p:animScale>
                                    <p:animScale>
                                      <p:cBhvr>
                                        <p:cTn id="16" dur="104" decel="50000">
                                          <p:stCondLst>
                                            <p:cond delay="836"/>
                                          </p:stCondLst>
                                        </p:cTn>
                                        <p:tgtEl>
                                          <p:spTgt spid="17"/>
                                        </p:tgtEl>
                                      </p:cBhvr>
                                      <p:to x="100000" y="100000"/>
                                    </p:animScale>
                                    <p:animScale>
                                      <p:cBhvr>
                                        <p:cTn id="17" dur="16">
                                          <p:stCondLst>
                                            <p:cond delay="1026"/>
                                          </p:stCondLst>
                                        </p:cTn>
                                        <p:tgtEl>
                                          <p:spTgt spid="17"/>
                                        </p:tgtEl>
                                      </p:cBhvr>
                                      <p:to x="100000" y="90000"/>
                                    </p:animScale>
                                    <p:animScale>
                                      <p:cBhvr>
                                        <p:cTn id="18" dur="104" decel="50000">
                                          <p:stCondLst>
                                            <p:cond delay="1042"/>
                                          </p:stCondLst>
                                        </p:cTn>
                                        <p:tgtEl>
                                          <p:spTgt spid="17"/>
                                        </p:tgtEl>
                                      </p:cBhvr>
                                      <p:to x="100000" y="100000"/>
                                    </p:animScale>
                                    <p:animScale>
                                      <p:cBhvr>
                                        <p:cTn id="19" dur="16">
                                          <p:stCondLst>
                                            <p:cond delay="1130"/>
                                          </p:stCondLst>
                                        </p:cTn>
                                        <p:tgtEl>
                                          <p:spTgt spid="17"/>
                                        </p:tgtEl>
                                      </p:cBhvr>
                                      <p:to x="100000" y="95000"/>
                                    </p:animScale>
                                    <p:animScale>
                                      <p:cBhvr>
                                        <p:cTn id="20" dur="104" decel="50000">
                                          <p:stCondLst>
                                            <p:cond delay="1146"/>
                                          </p:stCondLst>
                                        </p:cTn>
                                        <p:tgtEl>
                                          <p:spTgt spid="17"/>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362">
                                          <p:stCondLst>
                                            <p:cond delay="0"/>
                                          </p:stCondLst>
                                        </p:cTn>
                                        <p:tgtEl>
                                          <p:spTgt spid="20"/>
                                        </p:tgtEl>
                                      </p:cBhvr>
                                    </p:animEffect>
                                    <p:anim calcmode="lin" valueType="num">
                                      <p:cBhvr>
                                        <p:cTn id="24" dur="1139"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20"/>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20"/>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20"/>
                                        </p:tgtEl>
                                        <p:attrNameLst>
                                          <p:attrName>ppt_y</p:attrName>
                                        </p:attrNameLst>
                                      </p:cBhvr>
                                      <p:tavLst>
                                        <p:tav tm="0" fmla="#ppt_y-sin(pi*$)/81">
                                          <p:val>
                                            <p:fltVal val="0"/>
                                          </p:val>
                                        </p:tav>
                                        <p:tav tm="100000">
                                          <p:val>
                                            <p:fltVal val="1"/>
                                          </p:val>
                                        </p:tav>
                                      </p:tavLst>
                                    </p:anim>
                                    <p:animScale>
                                      <p:cBhvr>
                                        <p:cTn id="29" dur="16">
                                          <p:stCondLst>
                                            <p:cond delay="406"/>
                                          </p:stCondLst>
                                        </p:cTn>
                                        <p:tgtEl>
                                          <p:spTgt spid="20"/>
                                        </p:tgtEl>
                                      </p:cBhvr>
                                      <p:to x="100000" y="60000"/>
                                    </p:animScale>
                                    <p:animScale>
                                      <p:cBhvr>
                                        <p:cTn id="30" dur="104" decel="50000">
                                          <p:stCondLst>
                                            <p:cond delay="423"/>
                                          </p:stCondLst>
                                        </p:cTn>
                                        <p:tgtEl>
                                          <p:spTgt spid="20"/>
                                        </p:tgtEl>
                                      </p:cBhvr>
                                      <p:to x="100000" y="100000"/>
                                    </p:animScale>
                                    <p:animScale>
                                      <p:cBhvr>
                                        <p:cTn id="31" dur="16">
                                          <p:stCondLst>
                                            <p:cond delay="820"/>
                                          </p:stCondLst>
                                        </p:cTn>
                                        <p:tgtEl>
                                          <p:spTgt spid="20"/>
                                        </p:tgtEl>
                                      </p:cBhvr>
                                      <p:to x="100000" y="80000"/>
                                    </p:animScale>
                                    <p:animScale>
                                      <p:cBhvr>
                                        <p:cTn id="32" dur="104" decel="50000">
                                          <p:stCondLst>
                                            <p:cond delay="836"/>
                                          </p:stCondLst>
                                        </p:cTn>
                                        <p:tgtEl>
                                          <p:spTgt spid="20"/>
                                        </p:tgtEl>
                                      </p:cBhvr>
                                      <p:to x="100000" y="100000"/>
                                    </p:animScale>
                                    <p:animScale>
                                      <p:cBhvr>
                                        <p:cTn id="33" dur="16">
                                          <p:stCondLst>
                                            <p:cond delay="1026"/>
                                          </p:stCondLst>
                                        </p:cTn>
                                        <p:tgtEl>
                                          <p:spTgt spid="20"/>
                                        </p:tgtEl>
                                      </p:cBhvr>
                                      <p:to x="100000" y="90000"/>
                                    </p:animScale>
                                    <p:animScale>
                                      <p:cBhvr>
                                        <p:cTn id="34" dur="104" decel="50000">
                                          <p:stCondLst>
                                            <p:cond delay="1042"/>
                                          </p:stCondLst>
                                        </p:cTn>
                                        <p:tgtEl>
                                          <p:spTgt spid="20"/>
                                        </p:tgtEl>
                                      </p:cBhvr>
                                      <p:to x="100000" y="100000"/>
                                    </p:animScale>
                                    <p:animScale>
                                      <p:cBhvr>
                                        <p:cTn id="35" dur="16">
                                          <p:stCondLst>
                                            <p:cond delay="1130"/>
                                          </p:stCondLst>
                                        </p:cTn>
                                        <p:tgtEl>
                                          <p:spTgt spid="20"/>
                                        </p:tgtEl>
                                      </p:cBhvr>
                                      <p:to x="100000" y="95000"/>
                                    </p:animScale>
                                    <p:animScale>
                                      <p:cBhvr>
                                        <p:cTn id="36" dur="104" decel="50000">
                                          <p:stCondLst>
                                            <p:cond delay="1146"/>
                                          </p:stCondLst>
                                        </p:cTn>
                                        <p:tgtEl>
                                          <p:spTgt spid="20"/>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362">
                                          <p:stCondLst>
                                            <p:cond delay="0"/>
                                          </p:stCondLst>
                                        </p:cTn>
                                        <p:tgtEl>
                                          <p:spTgt spid="23"/>
                                        </p:tgtEl>
                                      </p:cBhvr>
                                    </p:animEffect>
                                    <p:anim calcmode="lin" valueType="num">
                                      <p:cBhvr>
                                        <p:cTn id="40" dur="113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23"/>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23"/>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23"/>
                                        </p:tgtEl>
                                        <p:attrNameLst>
                                          <p:attrName>ppt_y</p:attrName>
                                        </p:attrNameLst>
                                      </p:cBhvr>
                                      <p:tavLst>
                                        <p:tav tm="0" fmla="#ppt_y-sin(pi*$)/81">
                                          <p:val>
                                            <p:fltVal val="0"/>
                                          </p:val>
                                        </p:tav>
                                        <p:tav tm="100000">
                                          <p:val>
                                            <p:fltVal val="1"/>
                                          </p:val>
                                        </p:tav>
                                      </p:tavLst>
                                    </p:anim>
                                    <p:animScale>
                                      <p:cBhvr>
                                        <p:cTn id="45" dur="16">
                                          <p:stCondLst>
                                            <p:cond delay="406"/>
                                          </p:stCondLst>
                                        </p:cTn>
                                        <p:tgtEl>
                                          <p:spTgt spid="23"/>
                                        </p:tgtEl>
                                      </p:cBhvr>
                                      <p:to x="100000" y="60000"/>
                                    </p:animScale>
                                    <p:animScale>
                                      <p:cBhvr>
                                        <p:cTn id="46" dur="104" decel="50000">
                                          <p:stCondLst>
                                            <p:cond delay="423"/>
                                          </p:stCondLst>
                                        </p:cTn>
                                        <p:tgtEl>
                                          <p:spTgt spid="23"/>
                                        </p:tgtEl>
                                      </p:cBhvr>
                                      <p:to x="100000" y="100000"/>
                                    </p:animScale>
                                    <p:animScale>
                                      <p:cBhvr>
                                        <p:cTn id="47" dur="16">
                                          <p:stCondLst>
                                            <p:cond delay="820"/>
                                          </p:stCondLst>
                                        </p:cTn>
                                        <p:tgtEl>
                                          <p:spTgt spid="23"/>
                                        </p:tgtEl>
                                      </p:cBhvr>
                                      <p:to x="100000" y="80000"/>
                                    </p:animScale>
                                    <p:animScale>
                                      <p:cBhvr>
                                        <p:cTn id="48" dur="104" decel="50000">
                                          <p:stCondLst>
                                            <p:cond delay="836"/>
                                          </p:stCondLst>
                                        </p:cTn>
                                        <p:tgtEl>
                                          <p:spTgt spid="23"/>
                                        </p:tgtEl>
                                      </p:cBhvr>
                                      <p:to x="100000" y="100000"/>
                                    </p:animScale>
                                    <p:animScale>
                                      <p:cBhvr>
                                        <p:cTn id="49" dur="16">
                                          <p:stCondLst>
                                            <p:cond delay="1026"/>
                                          </p:stCondLst>
                                        </p:cTn>
                                        <p:tgtEl>
                                          <p:spTgt spid="23"/>
                                        </p:tgtEl>
                                      </p:cBhvr>
                                      <p:to x="100000" y="90000"/>
                                    </p:animScale>
                                    <p:animScale>
                                      <p:cBhvr>
                                        <p:cTn id="50" dur="104" decel="50000">
                                          <p:stCondLst>
                                            <p:cond delay="1042"/>
                                          </p:stCondLst>
                                        </p:cTn>
                                        <p:tgtEl>
                                          <p:spTgt spid="23"/>
                                        </p:tgtEl>
                                      </p:cBhvr>
                                      <p:to x="100000" y="100000"/>
                                    </p:animScale>
                                    <p:animScale>
                                      <p:cBhvr>
                                        <p:cTn id="51" dur="16">
                                          <p:stCondLst>
                                            <p:cond delay="1130"/>
                                          </p:stCondLst>
                                        </p:cTn>
                                        <p:tgtEl>
                                          <p:spTgt spid="23"/>
                                        </p:tgtEl>
                                      </p:cBhvr>
                                      <p:to x="100000" y="95000"/>
                                    </p:animScale>
                                    <p:animScale>
                                      <p:cBhvr>
                                        <p:cTn id="52" dur="104" decel="50000">
                                          <p:stCondLst>
                                            <p:cond delay="1146"/>
                                          </p:stCondLst>
                                        </p:cTn>
                                        <p:tgtEl>
                                          <p:spTgt spid="23"/>
                                        </p:tgtEl>
                                      </p:cBhvr>
                                      <p:to x="100000" y="100000"/>
                                    </p:animScale>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250"/>
                                        <p:tgtEl>
                                          <p:spTgt spid="16"/>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14"/>
                                        </p:tgtEl>
                                        <p:attrNameLst>
                                          <p:attrName>style.visibility</p:attrName>
                                        </p:attrNameLst>
                                      </p:cBhvr>
                                      <p:to>
                                        <p:strVal val="visible"/>
                                      </p:to>
                                    </p:set>
                                    <p:animEffect transition="in" filter="wipe(right)">
                                      <p:cBhvr>
                                        <p:cTn id="59" dur="250"/>
                                        <p:tgtEl>
                                          <p:spTgt spid="14"/>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rot="1723431">
            <a:off x="4046605" y="3370058"/>
            <a:ext cx="2180874" cy="160716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2862072" tIns="1520953" rIns="160325" bIns="1935479" numCol="1" spcCol="1270" anchor="ctr" anchorCtr="0">
            <a:noAutofit/>
          </a:bodyPr>
          <a:lstStyle/>
          <a:p>
            <a:pPr algn="ctr" defTabSz="2026920">
              <a:lnSpc>
                <a:spcPct val="90000"/>
              </a:lnSpc>
              <a:spcBef>
                <a:spcPct val="0"/>
              </a:spcBef>
              <a:spcAft>
                <a:spcPct val="35000"/>
              </a:spcAft>
              <a:defRPr/>
            </a:pPr>
            <a:endParaRPr lang="zh-CN" altLang="en-US" sz="4560">
              <a:solidFill>
                <a:sysClr val="window" lastClr="FFFFFF"/>
              </a:solidFill>
              <a:latin typeface="Calibri" panose="020F0502020204030204"/>
              <a:ea typeface="宋体" panose="02010600030101010101" pitchFamily="2" charset="-122"/>
            </a:endParaRPr>
          </a:p>
        </p:txBody>
      </p:sp>
      <p:sp>
        <p:nvSpPr>
          <p:cNvPr id="37" name="任意多边形 36"/>
          <p:cNvSpPr/>
          <p:nvPr/>
        </p:nvSpPr>
        <p:spPr>
          <a:xfrm rot="1723431">
            <a:off x="1824783" y="1743175"/>
            <a:ext cx="4362361" cy="436236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2692908" tIns="2497836" rIns="449580" bIns="937260" numCol="1" spcCol="1270" anchor="ctr" anchorCtr="0">
            <a:noAutofit/>
          </a:bodyPr>
          <a:lstStyle/>
          <a:p>
            <a:pPr algn="ctr" defTabSz="2080260">
              <a:lnSpc>
                <a:spcPct val="90000"/>
              </a:lnSpc>
              <a:spcBef>
                <a:spcPct val="0"/>
              </a:spcBef>
              <a:spcAft>
                <a:spcPct val="35000"/>
              </a:spcAft>
              <a:defRPr/>
            </a:pPr>
            <a:endParaRPr lang="zh-CN" altLang="en-US" sz="4680">
              <a:solidFill>
                <a:sysClr val="window" lastClr="FFFFFF"/>
              </a:solidFill>
              <a:latin typeface="Calibri" panose="020F0502020204030204"/>
              <a:ea typeface="宋体" panose="02010600030101010101" pitchFamily="2" charset="-122"/>
            </a:endParaRPr>
          </a:p>
        </p:txBody>
      </p:sp>
      <p:sp>
        <p:nvSpPr>
          <p:cNvPr id="38" name="任意多边形 37"/>
          <p:cNvSpPr/>
          <p:nvPr/>
        </p:nvSpPr>
        <p:spPr>
          <a:xfrm rot="1723431">
            <a:off x="1824783" y="1743175"/>
            <a:ext cx="4362361" cy="436236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1559052" tIns="3278125" rIns="1559052" bIns="156971" numCol="1" spcCol="1270" anchor="ctr" anchorCtr="0">
            <a:noAutofit/>
          </a:bodyPr>
          <a:lstStyle/>
          <a:p>
            <a:pPr algn="ctr" defTabSz="2080260">
              <a:lnSpc>
                <a:spcPct val="90000"/>
              </a:lnSpc>
              <a:spcBef>
                <a:spcPct val="0"/>
              </a:spcBef>
              <a:spcAft>
                <a:spcPct val="35000"/>
              </a:spcAft>
              <a:defRPr/>
            </a:pPr>
            <a:endParaRPr lang="zh-CN" altLang="en-US" sz="4680">
              <a:solidFill>
                <a:sysClr val="window" lastClr="FFFFFF"/>
              </a:solidFill>
              <a:latin typeface="Calibri" panose="020F0502020204030204"/>
              <a:ea typeface="宋体" panose="02010600030101010101" pitchFamily="2" charset="-122"/>
            </a:endParaRPr>
          </a:p>
        </p:txBody>
      </p:sp>
      <p:sp>
        <p:nvSpPr>
          <p:cNvPr id="39" name="任意多边形 38"/>
          <p:cNvSpPr/>
          <p:nvPr/>
        </p:nvSpPr>
        <p:spPr>
          <a:xfrm rot="1723431">
            <a:off x="1824783" y="1743175"/>
            <a:ext cx="4362361" cy="436236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449580" tIns="2497836" rIns="2692908" bIns="937260" numCol="1" spcCol="1270" anchor="ctr" anchorCtr="0">
            <a:noAutofit/>
          </a:bodyPr>
          <a:lstStyle/>
          <a:p>
            <a:pPr algn="ctr" defTabSz="2080260">
              <a:lnSpc>
                <a:spcPct val="90000"/>
              </a:lnSpc>
              <a:spcBef>
                <a:spcPct val="0"/>
              </a:spcBef>
              <a:spcAft>
                <a:spcPct val="35000"/>
              </a:spcAft>
              <a:defRPr/>
            </a:pPr>
            <a:endParaRPr lang="zh-CN" altLang="en-US" sz="4680">
              <a:solidFill>
                <a:sysClr val="window" lastClr="FFFFFF"/>
              </a:solidFill>
              <a:latin typeface="Calibri" panose="020F0502020204030204"/>
              <a:ea typeface="宋体" panose="02010600030101010101" pitchFamily="2" charset="-122"/>
            </a:endParaRPr>
          </a:p>
        </p:txBody>
      </p:sp>
      <p:sp>
        <p:nvSpPr>
          <p:cNvPr id="40" name="任意多边形 39"/>
          <p:cNvSpPr/>
          <p:nvPr/>
        </p:nvSpPr>
        <p:spPr>
          <a:xfrm rot="1723431">
            <a:off x="1824783" y="1743175"/>
            <a:ext cx="4362361" cy="436236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149657" tIns="1510285" rIns="2851404" bIns="1924811" numCol="1" spcCol="1270" anchor="ctr" anchorCtr="0">
            <a:noAutofit/>
          </a:bodyPr>
          <a:lstStyle/>
          <a:p>
            <a:pPr algn="ctr" defTabSz="1653540">
              <a:lnSpc>
                <a:spcPct val="90000"/>
              </a:lnSpc>
              <a:spcBef>
                <a:spcPct val="0"/>
              </a:spcBef>
              <a:spcAft>
                <a:spcPct val="35000"/>
              </a:spcAft>
              <a:defRPr/>
            </a:pPr>
            <a:endParaRPr lang="zh-CN" altLang="en-US" sz="3720">
              <a:solidFill>
                <a:sysClr val="window" lastClr="FFFFFF"/>
              </a:solidFill>
              <a:latin typeface="Calibri" panose="020F0502020204030204"/>
              <a:ea typeface="宋体" panose="02010600030101010101" pitchFamily="2" charset="-122"/>
            </a:endParaRPr>
          </a:p>
        </p:txBody>
      </p:sp>
      <p:sp>
        <p:nvSpPr>
          <p:cNvPr id="41" name="任意多边形 40"/>
          <p:cNvSpPr/>
          <p:nvPr/>
        </p:nvSpPr>
        <p:spPr>
          <a:xfrm rot="1723431">
            <a:off x="1824783" y="1743175"/>
            <a:ext cx="4362361" cy="436236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931774" tIns="434341" rIns="2131466" bIns="3043427" numCol="1" spcCol="1270" anchor="ctr" anchorCtr="0">
            <a:noAutofit/>
          </a:bodyPr>
          <a:lstStyle/>
          <a:p>
            <a:pPr algn="ctr" defTabSz="1546860">
              <a:lnSpc>
                <a:spcPct val="90000"/>
              </a:lnSpc>
              <a:spcBef>
                <a:spcPct val="0"/>
              </a:spcBef>
              <a:spcAft>
                <a:spcPct val="35000"/>
              </a:spcAft>
              <a:defRPr/>
            </a:pPr>
            <a:endParaRPr lang="zh-CN" altLang="en-US" sz="3480">
              <a:solidFill>
                <a:sysClr val="window" lastClr="FFFFFF"/>
              </a:solidFill>
              <a:latin typeface="Calibri" panose="020F0502020204030204"/>
              <a:ea typeface="宋体" panose="02010600030101010101" pitchFamily="2" charset="-122"/>
            </a:endParaRPr>
          </a:p>
        </p:txBody>
      </p:sp>
      <p:sp>
        <p:nvSpPr>
          <p:cNvPr id="42" name="椭圆 41"/>
          <p:cNvSpPr/>
          <p:nvPr/>
        </p:nvSpPr>
        <p:spPr>
          <a:xfrm>
            <a:off x="3718216" y="3646880"/>
            <a:ext cx="608444" cy="608444"/>
          </a:xfrm>
          <a:prstGeom prst="ellipse">
            <a:avLst/>
          </a:prstGeom>
          <a:solidFill>
            <a:srgbClr val="C00000"/>
          </a:solidFill>
          <a:ln w="25400" cap="flat" cmpd="sng" algn="ctr">
            <a:solidFill>
              <a:schemeClr val="bg1"/>
            </a:solidFill>
            <a:prstDash val="solid"/>
          </a:ln>
          <a:effectLst/>
        </p:spPr>
        <p:txBody>
          <a:bodyPr rot="0" spcFirstLastPara="0" vertOverflow="overflow" horzOverflow="overflow" vert="horz" wrap="square" lIns="109728" tIns="54864" rIns="109728" bIns="54864" numCol="1" spcCol="0" rtlCol="0" fromWordArt="0" anchor="ctr" anchorCtr="0" forceAA="0" compatLnSpc="1">
            <a:noAutofit/>
          </a:bodyPr>
          <a:lstStyle/>
          <a:p>
            <a:pPr algn="ctr" defTabSz="1097280">
              <a:defRPr/>
            </a:pPr>
            <a:endParaRPr lang="zh-CN" altLang="en-US" sz="2160" kern="0">
              <a:solidFill>
                <a:sysClr val="window" lastClr="FFFFFF"/>
              </a:solidFill>
              <a:latin typeface="Calibri" panose="020F0502020204030204"/>
              <a:ea typeface="宋体" panose="02010600030101010101" pitchFamily="2" charset="-122"/>
            </a:endParaRPr>
          </a:p>
        </p:txBody>
      </p:sp>
      <p:sp>
        <p:nvSpPr>
          <p:cNvPr id="43" name="TextBox 42"/>
          <p:cNvSpPr txBox="1"/>
          <p:nvPr/>
        </p:nvSpPr>
        <p:spPr>
          <a:xfrm>
            <a:off x="3794595" y="3206024"/>
            <a:ext cx="485747" cy="393506"/>
          </a:xfrm>
          <a:prstGeom prst="rect">
            <a:avLst/>
          </a:prstGeom>
          <a:noFill/>
        </p:spPr>
        <p:txBody>
          <a:bodyPr wrap="square" rtlCol="0">
            <a:spAutoFit/>
          </a:bodyPr>
          <a:lstStyle/>
          <a:p>
            <a:pPr algn="ctr" defTabSz="1097280">
              <a:lnSpc>
                <a:spcPct val="130000"/>
              </a:lnSpc>
              <a:defRPr/>
            </a:pPr>
            <a:r>
              <a:rPr lang="en-US" altLang="zh-CN" sz="1680" kern="0" dirty="0">
                <a:solidFill>
                  <a:sysClr val="window" lastClr="FFFFFF"/>
                </a:solidFill>
                <a:latin typeface="Arial" panose="020B0604020202020204" pitchFamily="34" charset="0"/>
                <a:ea typeface="微软雅黑" panose="020B0503020204020204" charset="-122"/>
                <a:cs typeface="Arial" panose="020B0604020202020204" pitchFamily="34" charset="0"/>
              </a:rPr>
              <a:t>06</a:t>
            </a:r>
            <a:endParaRPr lang="zh-CN" altLang="en-US" sz="1680" kern="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44" name="TextBox 43"/>
          <p:cNvSpPr txBox="1"/>
          <p:nvPr/>
        </p:nvSpPr>
        <p:spPr>
          <a:xfrm>
            <a:off x="3345944" y="3376020"/>
            <a:ext cx="485747" cy="393506"/>
          </a:xfrm>
          <a:prstGeom prst="rect">
            <a:avLst/>
          </a:prstGeom>
          <a:noFill/>
        </p:spPr>
        <p:txBody>
          <a:bodyPr wrap="square" rtlCol="0">
            <a:spAutoFit/>
          </a:bodyPr>
          <a:lstStyle/>
          <a:p>
            <a:pPr algn="ctr" defTabSz="1097280">
              <a:lnSpc>
                <a:spcPct val="130000"/>
              </a:lnSpc>
              <a:defRPr/>
            </a:pPr>
            <a:r>
              <a:rPr lang="en-US" altLang="zh-CN" sz="1680" kern="0" dirty="0">
                <a:solidFill>
                  <a:sysClr val="window" lastClr="FFFFFF"/>
                </a:solidFill>
                <a:latin typeface="Arial" panose="020B0604020202020204" pitchFamily="34" charset="0"/>
                <a:ea typeface="微软雅黑" panose="020B0503020204020204" charset="-122"/>
                <a:cs typeface="Arial" panose="020B0604020202020204" pitchFamily="34" charset="0"/>
              </a:rPr>
              <a:t>05</a:t>
            </a:r>
            <a:endParaRPr lang="zh-CN" altLang="en-US" sz="1680" kern="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45" name="TextBox 44"/>
          <p:cNvSpPr txBox="1"/>
          <p:nvPr/>
        </p:nvSpPr>
        <p:spPr>
          <a:xfrm>
            <a:off x="3254234" y="3819550"/>
            <a:ext cx="485747" cy="393506"/>
          </a:xfrm>
          <a:prstGeom prst="rect">
            <a:avLst/>
          </a:prstGeom>
          <a:noFill/>
        </p:spPr>
        <p:txBody>
          <a:bodyPr wrap="square" rtlCol="0">
            <a:spAutoFit/>
          </a:bodyPr>
          <a:lstStyle/>
          <a:p>
            <a:pPr algn="ctr" defTabSz="1097280">
              <a:lnSpc>
                <a:spcPct val="130000"/>
              </a:lnSpc>
              <a:defRPr/>
            </a:pPr>
            <a:r>
              <a:rPr lang="en-US" altLang="zh-CN" sz="1680" kern="0" dirty="0">
                <a:solidFill>
                  <a:sysClr val="window" lastClr="FFFFFF"/>
                </a:solidFill>
                <a:latin typeface="Arial" panose="020B0604020202020204" pitchFamily="34" charset="0"/>
                <a:ea typeface="微软雅黑" panose="020B0503020204020204" charset="-122"/>
                <a:cs typeface="Arial" panose="020B0604020202020204" pitchFamily="34" charset="0"/>
              </a:rPr>
              <a:t>04</a:t>
            </a:r>
            <a:endParaRPr lang="zh-CN" altLang="en-US" sz="1680" kern="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46" name="TextBox 45"/>
          <p:cNvSpPr txBox="1"/>
          <p:nvPr/>
        </p:nvSpPr>
        <p:spPr>
          <a:xfrm>
            <a:off x="3515009" y="4184520"/>
            <a:ext cx="485747" cy="393506"/>
          </a:xfrm>
          <a:prstGeom prst="rect">
            <a:avLst/>
          </a:prstGeom>
          <a:noFill/>
        </p:spPr>
        <p:txBody>
          <a:bodyPr wrap="square" rtlCol="0">
            <a:spAutoFit/>
          </a:bodyPr>
          <a:lstStyle/>
          <a:p>
            <a:pPr algn="ctr" defTabSz="1097280">
              <a:lnSpc>
                <a:spcPct val="130000"/>
              </a:lnSpc>
              <a:defRPr/>
            </a:pPr>
            <a:r>
              <a:rPr lang="en-US" altLang="zh-CN" sz="1680" kern="0" dirty="0">
                <a:solidFill>
                  <a:sysClr val="window" lastClr="FFFFFF"/>
                </a:solidFill>
                <a:latin typeface="Arial" panose="020B0604020202020204" pitchFamily="34" charset="0"/>
                <a:ea typeface="微软雅黑" panose="020B0503020204020204" charset="-122"/>
                <a:cs typeface="Arial" panose="020B0604020202020204" pitchFamily="34" charset="0"/>
              </a:rPr>
              <a:t>03</a:t>
            </a:r>
            <a:endParaRPr lang="zh-CN" altLang="en-US" sz="1680" kern="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47" name="TextBox 46"/>
          <p:cNvSpPr txBox="1"/>
          <p:nvPr/>
        </p:nvSpPr>
        <p:spPr>
          <a:xfrm>
            <a:off x="3971657" y="4224766"/>
            <a:ext cx="485747" cy="393506"/>
          </a:xfrm>
          <a:prstGeom prst="rect">
            <a:avLst/>
          </a:prstGeom>
          <a:noFill/>
        </p:spPr>
        <p:txBody>
          <a:bodyPr wrap="square" rtlCol="0">
            <a:spAutoFit/>
          </a:bodyPr>
          <a:lstStyle/>
          <a:p>
            <a:pPr algn="ctr" defTabSz="1097280">
              <a:lnSpc>
                <a:spcPct val="130000"/>
              </a:lnSpc>
              <a:defRPr/>
            </a:pPr>
            <a:r>
              <a:rPr lang="en-US" altLang="zh-CN" sz="1680" kern="0" dirty="0">
                <a:solidFill>
                  <a:sysClr val="window" lastClr="FFFFFF"/>
                </a:solidFill>
                <a:latin typeface="Arial" panose="020B0604020202020204" pitchFamily="34" charset="0"/>
                <a:ea typeface="微软雅黑" panose="020B0503020204020204" charset="-122"/>
                <a:cs typeface="Arial" panose="020B0604020202020204" pitchFamily="34" charset="0"/>
              </a:rPr>
              <a:t>02</a:t>
            </a:r>
            <a:endParaRPr lang="zh-CN" altLang="en-US" sz="1680" kern="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48" name="TextBox 47"/>
          <p:cNvSpPr txBox="1"/>
          <p:nvPr/>
        </p:nvSpPr>
        <p:spPr>
          <a:xfrm>
            <a:off x="4313713" y="3860991"/>
            <a:ext cx="485747" cy="393506"/>
          </a:xfrm>
          <a:prstGeom prst="rect">
            <a:avLst/>
          </a:prstGeom>
          <a:noFill/>
        </p:spPr>
        <p:txBody>
          <a:bodyPr wrap="square" rtlCol="0">
            <a:spAutoFit/>
          </a:bodyPr>
          <a:lstStyle/>
          <a:p>
            <a:pPr algn="ctr" defTabSz="1097280">
              <a:lnSpc>
                <a:spcPct val="130000"/>
              </a:lnSpc>
              <a:defRPr/>
            </a:pPr>
            <a:r>
              <a:rPr lang="en-US" altLang="zh-CN" sz="1680" kern="0" dirty="0">
                <a:solidFill>
                  <a:sysClr val="window" lastClr="FFFFFF"/>
                </a:solidFill>
                <a:latin typeface="Arial" panose="020B0604020202020204" pitchFamily="34" charset="0"/>
                <a:ea typeface="微软雅黑" panose="020B0503020204020204" charset="-122"/>
                <a:cs typeface="Arial" panose="020B0604020202020204" pitchFamily="34" charset="0"/>
              </a:rPr>
              <a:t>01</a:t>
            </a:r>
            <a:endParaRPr lang="zh-CN" altLang="en-US" sz="1680" kern="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49" name="TextBox 48"/>
          <p:cNvSpPr txBox="1"/>
          <p:nvPr/>
        </p:nvSpPr>
        <p:spPr>
          <a:xfrm>
            <a:off x="3536774" y="1867776"/>
            <a:ext cx="1041577" cy="928588"/>
          </a:xfrm>
          <a:prstGeom prst="rect">
            <a:avLst/>
          </a:prstGeom>
          <a:noFill/>
        </p:spPr>
        <p:txBody>
          <a:bodyPr wrap="square" rtlCol="0">
            <a:spAutoFit/>
          </a:bodyPr>
          <a:lstStyle/>
          <a:p>
            <a:pPr algn="just" defTabSz="1097280">
              <a:lnSpc>
                <a:spcPct val="130000"/>
              </a:lnSpc>
              <a:defRPr/>
            </a:pPr>
            <a:r>
              <a:rPr lang="zh-CN" altLang="en-US" sz="144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50" name="TextBox 49"/>
          <p:cNvSpPr txBox="1"/>
          <p:nvPr/>
        </p:nvSpPr>
        <p:spPr>
          <a:xfrm>
            <a:off x="1940111" y="3656456"/>
            <a:ext cx="984744" cy="928588"/>
          </a:xfrm>
          <a:prstGeom prst="rect">
            <a:avLst/>
          </a:prstGeom>
          <a:noFill/>
        </p:spPr>
        <p:txBody>
          <a:bodyPr wrap="square" rtlCol="0">
            <a:spAutoFit/>
          </a:bodyPr>
          <a:lstStyle/>
          <a:p>
            <a:pPr algn="just" defTabSz="1097280">
              <a:lnSpc>
                <a:spcPct val="130000"/>
              </a:lnSpc>
              <a:defRPr/>
            </a:pPr>
            <a:r>
              <a:rPr lang="zh-CN" altLang="en-US" sz="144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51" name="TextBox 50"/>
          <p:cNvSpPr txBox="1"/>
          <p:nvPr/>
        </p:nvSpPr>
        <p:spPr>
          <a:xfrm>
            <a:off x="2778115" y="4777878"/>
            <a:ext cx="1038042" cy="928588"/>
          </a:xfrm>
          <a:prstGeom prst="rect">
            <a:avLst/>
          </a:prstGeom>
          <a:noFill/>
        </p:spPr>
        <p:txBody>
          <a:bodyPr wrap="square" rtlCol="0">
            <a:spAutoFit/>
          </a:bodyPr>
          <a:lstStyle/>
          <a:p>
            <a:pPr algn="just" defTabSz="1097280">
              <a:lnSpc>
                <a:spcPct val="130000"/>
              </a:lnSpc>
              <a:defRPr/>
            </a:pPr>
            <a:r>
              <a:rPr lang="zh-CN" altLang="en-US" sz="144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52" name="TextBox 51"/>
          <p:cNvSpPr txBox="1"/>
          <p:nvPr/>
        </p:nvSpPr>
        <p:spPr>
          <a:xfrm>
            <a:off x="2367289" y="2469779"/>
            <a:ext cx="1007707" cy="928588"/>
          </a:xfrm>
          <a:prstGeom prst="rect">
            <a:avLst/>
          </a:prstGeom>
          <a:noFill/>
        </p:spPr>
        <p:txBody>
          <a:bodyPr wrap="square" rtlCol="0">
            <a:spAutoFit/>
          </a:bodyPr>
          <a:lstStyle/>
          <a:p>
            <a:pPr algn="just" defTabSz="1097280">
              <a:lnSpc>
                <a:spcPct val="130000"/>
              </a:lnSpc>
              <a:defRPr/>
            </a:pPr>
            <a:r>
              <a:rPr lang="zh-CN" altLang="en-US" sz="144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53" name="TextBox 52"/>
          <p:cNvSpPr txBox="1"/>
          <p:nvPr/>
        </p:nvSpPr>
        <p:spPr>
          <a:xfrm>
            <a:off x="4063584" y="4853602"/>
            <a:ext cx="990826" cy="928588"/>
          </a:xfrm>
          <a:prstGeom prst="rect">
            <a:avLst/>
          </a:prstGeom>
          <a:noFill/>
        </p:spPr>
        <p:txBody>
          <a:bodyPr wrap="square" rtlCol="0">
            <a:spAutoFit/>
          </a:bodyPr>
          <a:lstStyle/>
          <a:p>
            <a:pPr algn="just" defTabSz="1097280">
              <a:lnSpc>
                <a:spcPct val="130000"/>
              </a:lnSpc>
              <a:defRPr/>
            </a:pPr>
            <a:r>
              <a:rPr lang="zh-CN" altLang="en-US" sz="144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54" name="TextBox 53"/>
          <p:cNvSpPr txBox="1"/>
          <p:nvPr/>
        </p:nvSpPr>
        <p:spPr>
          <a:xfrm>
            <a:off x="4871877" y="3775717"/>
            <a:ext cx="973511" cy="928588"/>
          </a:xfrm>
          <a:prstGeom prst="rect">
            <a:avLst/>
          </a:prstGeom>
          <a:noFill/>
        </p:spPr>
        <p:txBody>
          <a:bodyPr wrap="square" rtlCol="0">
            <a:spAutoFit/>
          </a:bodyPr>
          <a:lstStyle/>
          <a:p>
            <a:pPr algn="just" defTabSz="1097280">
              <a:lnSpc>
                <a:spcPct val="130000"/>
              </a:lnSpc>
              <a:defRPr/>
            </a:pPr>
            <a:r>
              <a:rPr lang="zh-CN" altLang="en-US" sz="144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55" name="TextBox 54"/>
          <p:cNvSpPr txBox="1"/>
          <p:nvPr/>
        </p:nvSpPr>
        <p:spPr>
          <a:xfrm>
            <a:off x="5919151" y="1654603"/>
            <a:ext cx="4182170" cy="699038"/>
          </a:xfrm>
          <a:prstGeom prst="rect">
            <a:avLst/>
          </a:prstGeom>
          <a:noFill/>
        </p:spPr>
        <p:txBody>
          <a:bodyPr wrap="square" rtlCol="0">
            <a:spAutoFit/>
          </a:bodyPr>
          <a:lstStyle/>
          <a:p>
            <a:pPr algn="r" defTabSz="1097280" fontAlgn="base">
              <a:lnSpc>
                <a:spcPct val="130000"/>
              </a:lnSpc>
              <a:spcBef>
                <a:spcPct val="0"/>
              </a:spcBef>
              <a:spcAft>
                <a:spcPct val="0"/>
              </a:spcAft>
            </a:pPr>
            <a:r>
              <a:rPr lang="zh-CN" altLang="en-US" sz="3360" b="1" dirty="0">
                <a:solidFill>
                  <a:prstClr val="black">
                    <a:lumMod val="95000"/>
                    <a:lumOff val="5000"/>
                  </a:prstClr>
                </a:solidFill>
                <a:latin typeface="微软雅黑" panose="020B0503020204020204" charset="-122"/>
                <a:ea typeface="微软雅黑" panose="020B0503020204020204" charset="-122"/>
              </a:rPr>
              <a:t>您的标题打在这里</a:t>
            </a:r>
          </a:p>
        </p:txBody>
      </p:sp>
      <p:sp>
        <p:nvSpPr>
          <p:cNvPr id="56" name="TextBox 55"/>
          <p:cNvSpPr txBox="1"/>
          <p:nvPr/>
        </p:nvSpPr>
        <p:spPr>
          <a:xfrm>
            <a:off x="6491268" y="2337125"/>
            <a:ext cx="3925213" cy="439031"/>
          </a:xfrm>
          <a:prstGeom prst="rect">
            <a:avLst/>
          </a:prstGeom>
          <a:noFill/>
        </p:spPr>
        <p:txBody>
          <a:bodyPr wrap="square" rtlCol="0">
            <a:spAutoFit/>
          </a:bodyPr>
          <a:lstStyle/>
          <a:p>
            <a:pPr defTabSz="1097280">
              <a:lnSpc>
                <a:spcPct val="130000"/>
              </a:lnSpc>
              <a:defRPr/>
            </a:pPr>
            <a:r>
              <a:rPr lang="zh-CN" altLang="en-US" sz="1920" kern="0" dirty="0">
                <a:solidFill>
                  <a:sysClr val="windowText" lastClr="000000">
                    <a:lumMod val="65000"/>
                    <a:lumOff val="35000"/>
                  </a:sysClr>
                </a:solidFill>
                <a:latin typeface="微软雅黑" panose="020B0503020204020204" charset="-122"/>
                <a:ea typeface="微软雅黑" panose="020B0503020204020204" charset="-122"/>
              </a:rPr>
              <a:t>您的副标题打在这里或通过复制</a:t>
            </a:r>
          </a:p>
        </p:txBody>
      </p:sp>
      <p:cxnSp>
        <p:nvCxnSpPr>
          <p:cNvPr id="57" name="直接连接符 56"/>
          <p:cNvCxnSpPr/>
          <p:nvPr/>
        </p:nvCxnSpPr>
        <p:spPr>
          <a:xfrm>
            <a:off x="5548443" y="2361385"/>
            <a:ext cx="4476679" cy="0"/>
          </a:xfrm>
          <a:prstGeom prst="line">
            <a:avLst/>
          </a:prstGeom>
          <a:noFill/>
          <a:ln w="19050" cap="flat" cmpd="sng" algn="ctr">
            <a:solidFill>
              <a:srgbClr val="C00000"/>
            </a:solidFill>
            <a:prstDash val="solid"/>
          </a:ln>
          <a:effectLst/>
        </p:spPr>
      </p:cxnSp>
      <p:sp>
        <p:nvSpPr>
          <p:cNvPr id="58" name="六边形 57"/>
          <p:cNvSpPr/>
          <p:nvPr/>
        </p:nvSpPr>
        <p:spPr>
          <a:xfrm>
            <a:off x="7392811" y="3225085"/>
            <a:ext cx="1796665" cy="1548850"/>
          </a:xfrm>
          <a:prstGeom prst="hexagon">
            <a:avLst/>
          </a:prstGeom>
          <a:blipFill>
            <a:blip r:embed="rId3"/>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59" name="六边形 58"/>
          <p:cNvSpPr/>
          <p:nvPr/>
        </p:nvSpPr>
        <p:spPr>
          <a:xfrm>
            <a:off x="8862578" y="4225941"/>
            <a:ext cx="1327357" cy="1144274"/>
          </a:xfrm>
          <a:prstGeom prst="hexagon">
            <a:avLst/>
          </a:prstGeom>
          <a:blipFill dpi="0" rotWithShape="1">
            <a:blip r:embed="rId4"/>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60" name="六边形 59"/>
          <p:cNvSpPr/>
          <p:nvPr/>
        </p:nvSpPr>
        <p:spPr>
          <a:xfrm>
            <a:off x="6747967" y="4368360"/>
            <a:ext cx="970392" cy="8365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61" name="六边形 60"/>
          <p:cNvSpPr/>
          <p:nvPr/>
        </p:nvSpPr>
        <p:spPr>
          <a:xfrm>
            <a:off x="9083893" y="3367603"/>
            <a:ext cx="738581" cy="636708"/>
          </a:xfrm>
          <a:prstGeom prst="hexagon">
            <a:avLst/>
          </a:prstGeom>
          <a:solidFill>
            <a:srgbClr val="C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4" name="矩形 33"/>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5" name="TextBox 34"/>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62" name="直接连接符 61"/>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500"/>
                                        <p:tgtEl>
                                          <p:spTgt spid="41"/>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500"/>
                            </p:stCondLst>
                            <p:childTnLst>
                              <p:par>
                                <p:cTn id="45" presetID="31"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fltVal val="0"/>
                                          </p:val>
                                        </p:tav>
                                        <p:tav tm="100000">
                                          <p:val>
                                            <p:strVal val="#ppt_w"/>
                                          </p:val>
                                        </p:tav>
                                      </p:tavLst>
                                    </p:anim>
                                    <p:anim calcmode="lin" valueType="num">
                                      <p:cBhvr>
                                        <p:cTn id="48" dur="1000" fill="hold"/>
                                        <p:tgtEl>
                                          <p:spTgt spid="49"/>
                                        </p:tgtEl>
                                        <p:attrNameLst>
                                          <p:attrName>ppt_h</p:attrName>
                                        </p:attrNameLst>
                                      </p:cBhvr>
                                      <p:tavLst>
                                        <p:tav tm="0">
                                          <p:val>
                                            <p:fltVal val="0"/>
                                          </p:val>
                                        </p:tav>
                                        <p:tav tm="100000">
                                          <p:val>
                                            <p:strVal val="#ppt_h"/>
                                          </p:val>
                                        </p:tav>
                                      </p:tavLst>
                                    </p:anim>
                                    <p:anim calcmode="lin" valueType="num">
                                      <p:cBhvr>
                                        <p:cTn id="49" dur="1000" fill="hold"/>
                                        <p:tgtEl>
                                          <p:spTgt spid="49"/>
                                        </p:tgtEl>
                                        <p:attrNameLst>
                                          <p:attrName>style.rotation</p:attrName>
                                        </p:attrNameLst>
                                      </p:cBhvr>
                                      <p:tavLst>
                                        <p:tav tm="0">
                                          <p:val>
                                            <p:fltVal val="90"/>
                                          </p:val>
                                        </p:tav>
                                        <p:tav tm="100000">
                                          <p:val>
                                            <p:fltVal val="0"/>
                                          </p:val>
                                        </p:tav>
                                      </p:tavLst>
                                    </p:anim>
                                    <p:animEffect transition="in" filter="fade">
                                      <p:cBhvr>
                                        <p:cTn id="50" dur="1000"/>
                                        <p:tgtEl>
                                          <p:spTgt spid="49"/>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 calcmode="lin" valueType="num">
                                      <p:cBhvr>
                                        <p:cTn id="55" dur="500" fill="hold"/>
                                        <p:tgtEl>
                                          <p:spTgt spid="52"/>
                                        </p:tgtEl>
                                        <p:attrNameLst>
                                          <p:attrName>style.rotation</p:attrName>
                                        </p:attrNameLst>
                                      </p:cBhvr>
                                      <p:tavLst>
                                        <p:tav tm="0">
                                          <p:val>
                                            <p:fltVal val="90"/>
                                          </p:val>
                                        </p:tav>
                                        <p:tav tm="100000">
                                          <p:val>
                                            <p:fltVal val="0"/>
                                          </p:val>
                                        </p:tav>
                                      </p:tavLst>
                                    </p:anim>
                                    <p:animEffect transition="in" filter="fade">
                                      <p:cBhvr>
                                        <p:cTn id="56" dur="500"/>
                                        <p:tgtEl>
                                          <p:spTgt spid="52"/>
                                        </p:tgtEl>
                                      </p:cBhvr>
                                    </p:animEffect>
                                  </p:childTnLst>
                                </p:cTn>
                              </p:par>
                              <p:par>
                                <p:cTn id="57" presetID="31" presetClass="entr" presetSubtype="0" fill="hold" grpId="0" nodeType="withEffect">
                                  <p:stCondLst>
                                    <p:cond delay="25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 calcmode="lin" valueType="num">
                                      <p:cBhvr>
                                        <p:cTn id="61" dur="500" fill="hold"/>
                                        <p:tgtEl>
                                          <p:spTgt spid="50"/>
                                        </p:tgtEl>
                                        <p:attrNameLst>
                                          <p:attrName>style.rotation</p:attrName>
                                        </p:attrNameLst>
                                      </p:cBhvr>
                                      <p:tavLst>
                                        <p:tav tm="0">
                                          <p:val>
                                            <p:fltVal val="90"/>
                                          </p:val>
                                        </p:tav>
                                        <p:tav tm="100000">
                                          <p:val>
                                            <p:fltVal val="0"/>
                                          </p:val>
                                        </p:tav>
                                      </p:tavLst>
                                    </p:anim>
                                    <p:animEffect transition="in" filter="fade">
                                      <p:cBhvr>
                                        <p:cTn id="62" dur="500"/>
                                        <p:tgtEl>
                                          <p:spTgt spid="50"/>
                                        </p:tgtEl>
                                      </p:cBhvr>
                                    </p:animEffect>
                                  </p:childTnLst>
                                </p:cTn>
                              </p:par>
                              <p:par>
                                <p:cTn id="63" presetID="31" presetClass="entr" presetSubtype="0" fill="hold" grpId="0" nodeType="withEffect">
                                  <p:stCondLst>
                                    <p:cond delay="500"/>
                                  </p:stCondLst>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fltVal val="0"/>
                                          </p:val>
                                        </p:tav>
                                        <p:tav tm="100000">
                                          <p:val>
                                            <p:strVal val="#ppt_w"/>
                                          </p:val>
                                        </p:tav>
                                      </p:tavLst>
                                    </p:anim>
                                    <p:anim calcmode="lin" valueType="num">
                                      <p:cBhvr>
                                        <p:cTn id="66" dur="500" fill="hold"/>
                                        <p:tgtEl>
                                          <p:spTgt spid="51"/>
                                        </p:tgtEl>
                                        <p:attrNameLst>
                                          <p:attrName>ppt_h</p:attrName>
                                        </p:attrNameLst>
                                      </p:cBhvr>
                                      <p:tavLst>
                                        <p:tav tm="0">
                                          <p:val>
                                            <p:fltVal val="0"/>
                                          </p:val>
                                        </p:tav>
                                        <p:tav tm="100000">
                                          <p:val>
                                            <p:strVal val="#ppt_h"/>
                                          </p:val>
                                        </p:tav>
                                      </p:tavLst>
                                    </p:anim>
                                    <p:anim calcmode="lin" valueType="num">
                                      <p:cBhvr>
                                        <p:cTn id="67" dur="500" fill="hold"/>
                                        <p:tgtEl>
                                          <p:spTgt spid="51"/>
                                        </p:tgtEl>
                                        <p:attrNameLst>
                                          <p:attrName>style.rotation</p:attrName>
                                        </p:attrNameLst>
                                      </p:cBhvr>
                                      <p:tavLst>
                                        <p:tav tm="0">
                                          <p:val>
                                            <p:fltVal val="90"/>
                                          </p:val>
                                        </p:tav>
                                        <p:tav tm="100000">
                                          <p:val>
                                            <p:fltVal val="0"/>
                                          </p:val>
                                        </p:tav>
                                      </p:tavLst>
                                    </p:anim>
                                    <p:animEffect transition="in" filter="fade">
                                      <p:cBhvr>
                                        <p:cTn id="68" dur="500"/>
                                        <p:tgtEl>
                                          <p:spTgt spid="51"/>
                                        </p:tgtEl>
                                      </p:cBhvr>
                                    </p:animEffect>
                                  </p:childTnLst>
                                </p:cTn>
                              </p:par>
                              <p:par>
                                <p:cTn id="69" presetID="31" presetClass="entr" presetSubtype="0" fill="hold" grpId="0" nodeType="withEffect">
                                  <p:stCondLst>
                                    <p:cond delay="75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 calcmode="lin" valueType="num">
                                      <p:cBhvr>
                                        <p:cTn id="73" dur="500" fill="hold"/>
                                        <p:tgtEl>
                                          <p:spTgt spid="53"/>
                                        </p:tgtEl>
                                        <p:attrNameLst>
                                          <p:attrName>style.rotation</p:attrName>
                                        </p:attrNameLst>
                                      </p:cBhvr>
                                      <p:tavLst>
                                        <p:tav tm="0">
                                          <p:val>
                                            <p:fltVal val="90"/>
                                          </p:val>
                                        </p:tav>
                                        <p:tav tm="100000">
                                          <p:val>
                                            <p:fltVal val="0"/>
                                          </p:val>
                                        </p:tav>
                                      </p:tavLst>
                                    </p:anim>
                                    <p:animEffect transition="in" filter="fade">
                                      <p:cBhvr>
                                        <p:cTn id="74" dur="500"/>
                                        <p:tgtEl>
                                          <p:spTgt spid="53"/>
                                        </p:tgtEl>
                                      </p:cBhvr>
                                    </p:animEffect>
                                  </p:childTnLst>
                                </p:cTn>
                              </p:par>
                              <p:par>
                                <p:cTn id="75" presetID="31" presetClass="entr" presetSubtype="0" fill="hold" grpId="0" nodeType="withEffect">
                                  <p:stCondLst>
                                    <p:cond delay="100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 calcmode="lin" valueType="num">
                                      <p:cBhvr>
                                        <p:cTn id="79" dur="500" fill="hold"/>
                                        <p:tgtEl>
                                          <p:spTgt spid="54"/>
                                        </p:tgtEl>
                                        <p:attrNameLst>
                                          <p:attrName>style.rotation</p:attrName>
                                        </p:attrNameLst>
                                      </p:cBhvr>
                                      <p:tavLst>
                                        <p:tav tm="0">
                                          <p:val>
                                            <p:fltVal val="90"/>
                                          </p:val>
                                        </p:tav>
                                        <p:tav tm="100000">
                                          <p:val>
                                            <p:fltVal val="0"/>
                                          </p:val>
                                        </p:tav>
                                      </p:tavLst>
                                    </p:anim>
                                    <p:animEffect transition="in" filter="fade">
                                      <p:cBhvr>
                                        <p:cTn id="80" dur="500"/>
                                        <p:tgtEl>
                                          <p:spTgt spid="54"/>
                                        </p:tgtEl>
                                      </p:cBhvr>
                                    </p:animEffect>
                                  </p:childTnLst>
                                </p:cTn>
                              </p:par>
                            </p:childTnLst>
                          </p:cTn>
                        </p:par>
                        <p:par>
                          <p:cTn id="81" fill="hold">
                            <p:stCondLst>
                              <p:cond delay="1500"/>
                            </p:stCondLst>
                            <p:childTnLst>
                              <p:par>
                                <p:cTn id="82" presetID="22" presetClass="entr" presetSubtype="2"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wipe(right)">
                                      <p:cBhvr>
                                        <p:cTn id="84" dur="500"/>
                                        <p:tgtEl>
                                          <p:spTgt spid="57"/>
                                        </p:tgtEl>
                                      </p:cBhvr>
                                    </p:animEffect>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1000"/>
                                        <p:tgtEl>
                                          <p:spTgt spid="56"/>
                                        </p:tgtEl>
                                      </p:cBhvr>
                                    </p:animEffect>
                                    <p:anim calcmode="lin" valueType="num">
                                      <p:cBhvr>
                                        <p:cTn id="94" dur="1000" fill="hold"/>
                                        <p:tgtEl>
                                          <p:spTgt spid="56"/>
                                        </p:tgtEl>
                                        <p:attrNameLst>
                                          <p:attrName>ppt_x</p:attrName>
                                        </p:attrNameLst>
                                      </p:cBhvr>
                                      <p:tavLst>
                                        <p:tav tm="0">
                                          <p:val>
                                            <p:strVal val="#ppt_x"/>
                                          </p:val>
                                        </p:tav>
                                        <p:tav tm="100000">
                                          <p:val>
                                            <p:strVal val="#ppt_x"/>
                                          </p:val>
                                        </p:tav>
                                      </p:tavLst>
                                    </p:anim>
                                    <p:anim calcmode="lin" valueType="num">
                                      <p:cBhvr>
                                        <p:cTn id="95" dur="1000" fill="hold"/>
                                        <p:tgtEl>
                                          <p:spTgt spid="56"/>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23" presetClass="entr" presetSubtype="16"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p:cTn id="99" dur="500" fill="hold"/>
                                        <p:tgtEl>
                                          <p:spTgt spid="58"/>
                                        </p:tgtEl>
                                        <p:attrNameLst>
                                          <p:attrName>ppt_w</p:attrName>
                                        </p:attrNameLst>
                                      </p:cBhvr>
                                      <p:tavLst>
                                        <p:tav tm="0">
                                          <p:val>
                                            <p:fltVal val="0"/>
                                          </p:val>
                                        </p:tav>
                                        <p:tav tm="100000">
                                          <p:val>
                                            <p:strVal val="#ppt_w"/>
                                          </p:val>
                                        </p:tav>
                                      </p:tavLst>
                                    </p:anim>
                                    <p:anim calcmode="lin" valueType="num">
                                      <p:cBhvr>
                                        <p:cTn id="100" dur="500" fill="hold"/>
                                        <p:tgtEl>
                                          <p:spTgt spid="58"/>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200"/>
                                  </p:stCondLst>
                                  <p:childTnLst>
                                    <p:set>
                                      <p:cBhvr>
                                        <p:cTn id="102" dur="1" fill="hold">
                                          <p:stCondLst>
                                            <p:cond delay="0"/>
                                          </p:stCondLst>
                                        </p:cTn>
                                        <p:tgtEl>
                                          <p:spTgt spid="60"/>
                                        </p:tgtEl>
                                        <p:attrNameLst>
                                          <p:attrName>style.visibility</p:attrName>
                                        </p:attrNameLst>
                                      </p:cBhvr>
                                      <p:to>
                                        <p:strVal val="visible"/>
                                      </p:to>
                                    </p:set>
                                    <p:anim calcmode="lin" valueType="num">
                                      <p:cBhvr>
                                        <p:cTn id="103" dur="500" fill="hold"/>
                                        <p:tgtEl>
                                          <p:spTgt spid="60"/>
                                        </p:tgtEl>
                                        <p:attrNameLst>
                                          <p:attrName>ppt_w</p:attrName>
                                        </p:attrNameLst>
                                      </p:cBhvr>
                                      <p:tavLst>
                                        <p:tav tm="0">
                                          <p:val>
                                            <p:fltVal val="0"/>
                                          </p:val>
                                        </p:tav>
                                        <p:tav tm="100000">
                                          <p:val>
                                            <p:strVal val="#ppt_w"/>
                                          </p:val>
                                        </p:tav>
                                      </p:tavLst>
                                    </p:anim>
                                    <p:anim calcmode="lin" valueType="num">
                                      <p:cBhvr>
                                        <p:cTn id="104" dur="500" fill="hold"/>
                                        <p:tgtEl>
                                          <p:spTgt spid="60"/>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300"/>
                                  </p:stCondLst>
                                  <p:childTnLst>
                                    <p:set>
                                      <p:cBhvr>
                                        <p:cTn id="106" dur="1" fill="hold">
                                          <p:stCondLst>
                                            <p:cond delay="0"/>
                                          </p:stCondLst>
                                        </p:cTn>
                                        <p:tgtEl>
                                          <p:spTgt spid="59"/>
                                        </p:tgtEl>
                                        <p:attrNameLst>
                                          <p:attrName>style.visibility</p:attrName>
                                        </p:attrNameLst>
                                      </p:cBhvr>
                                      <p:to>
                                        <p:strVal val="visible"/>
                                      </p:to>
                                    </p:set>
                                    <p:anim calcmode="lin" valueType="num">
                                      <p:cBhvr>
                                        <p:cTn id="107" dur="500" fill="hold"/>
                                        <p:tgtEl>
                                          <p:spTgt spid="59"/>
                                        </p:tgtEl>
                                        <p:attrNameLst>
                                          <p:attrName>ppt_w</p:attrName>
                                        </p:attrNameLst>
                                      </p:cBhvr>
                                      <p:tavLst>
                                        <p:tav tm="0">
                                          <p:val>
                                            <p:fltVal val="0"/>
                                          </p:val>
                                        </p:tav>
                                        <p:tav tm="100000">
                                          <p:val>
                                            <p:strVal val="#ppt_w"/>
                                          </p:val>
                                        </p:tav>
                                      </p:tavLst>
                                    </p:anim>
                                    <p:anim calcmode="lin" valueType="num">
                                      <p:cBhvr>
                                        <p:cTn id="108" dur="500" fill="hold"/>
                                        <p:tgtEl>
                                          <p:spTgt spid="59"/>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500"/>
                                  </p:stCondLst>
                                  <p:childTnLst>
                                    <p:set>
                                      <p:cBhvr>
                                        <p:cTn id="110" dur="1" fill="hold">
                                          <p:stCondLst>
                                            <p:cond delay="0"/>
                                          </p:stCondLst>
                                        </p:cTn>
                                        <p:tgtEl>
                                          <p:spTgt spid="61"/>
                                        </p:tgtEl>
                                        <p:attrNameLst>
                                          <p:attrName>style.visibility</p:attrName>
                                        </p:attrNameLst>
                                      </p:cBhvr>
                                      <p:to>
                                        <p:strVal val="visible"/>
                                      </p:to>
                                    </p:set>
                                    <p:anim calcmode="lin" valueType="num">
                                      <p:cBhvr>
                                        <p:cTn id="111" dur="500" fill="hold"/>
                                        <p:tgtEl>
                                          <p:spTgt spid="61"/>
                                        </p:tgtEl>
                                        <p:attrNameLst>
                                          <p:attrName>ppt_w</p:attrName>
                                        </p:attrNameLst>
                                      </p:cBhvr>
                                      <p:tavLst>
                                        <p:tav tm="0">
                                          <p:val>
                                            <p:fltVal val="0"/>
                                          </p:val>
                                        </p:tav>
                                        <p:tav tm="100000">
                                          <p:val>
                                            <p:strVal val="#ppt_w"/>
                                          </p:val>
                                        </p:tav>
                                      </p:tavLst>
                                    </p:anim>
                                    <p:anim calcmode="lin" valueType="num">
                                      <p:cBhvr>
                                        <p:cTn id="112"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p:cNvSpPr txBox="1"/>
          <p:nvPr/>
        </p:nvSpPr>
        <p:spPr>
          <a:xfrm>
            <a:off x="6303580" y="2462590"/>
            <a:ext cx="5417653" cy="484300"/>
          </a:xfrm>
          <a:prstGeom prst="rect">
            <a:avLst/>
          </a:prstGeom>
          <a:noFill/>
        </p:spPr>
        <p:txBody>
          <a:bodyPr wrap="square" rtlCol="0">
            <a:spAutoFit/>
          </a:bodyPr>
          <a:lstStyle/>
          <a:p>
            <a:pPr>
              <a:lnSpc>
                <a:spcPct val="120000"/>
              </a:lnSpc>
            </a:pPr>
            <a:r>
              <a:rPr lang="zh-CN" altLang="en-US" sz="1100" dirty="0">
                <a:solidFill>
                  <a:srgbClr val="B2B2B2">
                    <a:lumMod val="50000"/>
                  </a:srgbClr>
                </a:solidFill>
                <a:latin typeface="TeXGyreAdventor" panose="00000500000000000000" pitchFamily="50" charset="0"/>
                <a:ea typeface="微软雅黑" panose="020B0503020204020204" charset="-122"/>
              </a:rPr>
              <a:t>你可以点击这里输入你的文本。你可以点击这里输入你的文本。你可以点击这里输入你的文本。你可以点击这里输入你的文本。</a:t>
            </a:r>
            <a:endParaRPr lang="en-US" altLang="zh-CN" sz="1100" dirty="0">
              <a:solidFill>
                <a:srgbClr val="B2B2B2">
                  <a:lumMod val="50000"/>
                </a:srgbClr>
              </a:solidFill>
              <a:latin typeface="TeXGyreAdventor" panose="00000500000000000000" pitchFamily="50" charset="0"/>
              <a:ea typeface="微软雅黑" panose="020B0503020204020204" charset="-122"/>
            </a:endParaRPr>
          </a:p>
        </p:txBody>
      </p:sp>
      <p:grpSp>
        <p:nvGrpSpPr>
          <p:cNvPr id="3" name="组合 2"/>
          <p:cNvGrpSpPr/>
          <p:nvPr/>
        </p:nvGrpSpPr>
        <p:grpSpPr>
          <a:xfrm>
            <a:off x="5249202" y="2169628"/>
            <a:ext cx="846798" cy="846798"/>
            <a:chOff x="1194841" y="1934142"/>
            <a:chExt cx="1512168" cy="1512168"/>
          </a:xfrm>
        </p:grpSpPr>
        <p:sp>
          <p:nvSpPr>
            <p:cNvPr id="4" name="Freeform 74"/>
            <p:cNvSpPr>
              <a:spLocks noEditPoints="1"/>
            </p:cNvSpPr>
            <p:nvPr/>
          </p:nvSpPr>
          <p:spPr bwMode="auto">
            <a:xfrm>
              <a:off x="1619672" y="2241607"/>
              <a:ext cx="662506" cy="897239"/>
            </a:xfrm>
            <a:custGeom>
              <a:avLst/>
              <a:gdLst>
                <a:gd name="T0" fmla="*/ 429 w 429"/>
                <a:gd name="T1" fmla="*/ 154 h 581"/>
                <a:gd name="T2" fmla="*/ 429 w 429"/>
                <a:gd name="T3" fmla="*/ 581 h 581"/>
                <a:gd name="T4" fmla="*/ 0 w 429"/>
                <a:gd name="T5" fmla="*/ 581 h 581"/>
                <a:gd name="T6" fmla="*/ 0 w 429"/>
                <a:gd name="T7" fmla="*/ 0 h 581"/>
                <a:gd name="T8" fmla="*/ 275 w 429"/>
                <a:gd name="T9" fmla="*/ 0 h 581"/>
                <a:gd name="T10" fmla="*/ 429 w 429"/>
                <a:gd name="T11" fmla="*/ 154 h 581"/>
                <a:gd name="T12" fmla="*/ 429 w 429"/>
                <a:gd name="T13" fmla="*/ 154 h 581"/>
                <a:gd name="T14" fmla="*/ 279 w 429"/>
                <a:gd name="T15" fmla="*/ 57 h 581"/>
                <a:gd name="T16" fmla="*/ 279 w 429"/>
                <a:gd name="T17" fmla="*/ 150 h 581"/>
                <a:gd name="T18" fmla="*/ 372 w 429"/>
                <a:gd name="T19" fmla="*/ 150 h 581"/>
                <a:gd name="T20" fmla="*/ 279 w 429"/>
                <a:gd name="T21" fmla="*/ 57 h 581"/>
                <a:gd name="T22" fmla="*/ 279 w 429"/>
                <a:gd name="T23" fmla="*/ 57 h 581"/>
                <a:gd name="T24" fmla="*/ 242 w 429"/>
                <a:gd name="T25" fmla="*/ 38 h 581"/>
                <a:gd name="T26" fmla="*/ 35 w 429"/>
                <a:gd name="T27" fmla="*/ 38 h 581"/>
                <a:gd name="T28" fmla="*/ 35 w 429"/>
                <a:gd name="T29" fmla="*/ 543 h 581"/>
                <a:gd name="T30" fmla="*/ 391 w 429"/>
                <a:gd name="T31" fmla="*/ 543 h 581"/>
                <a:gd name="T32" fmla="*/ 391 w 429"/>
                <a:gd name="T33" fmla="*/ 188 h 581"/>
                <a:gd name="T34" fmla="*/ 242 w 429"/>
                <a:gd name="T35" fmla="*/ 188 h 581"/>
                <a:gd name="T36" fmla="*/ 242 w 429"/>
                <a:gd name="T37" fmla="*/ 38 h 581"/>
                <a:gd name="T38" fmla="*/ 242 w 429"/>
                <a:gd name="T39" fmla="*/ 38 h 581"/>
                <a:gd name="T40" fmla="*/ 73 w 429"/>
                <a:gd name="T41" fmla="*/ 486 h 581"/>
                <a:gd name="T42" fmla="*/ 353 w 429"/>
                <a:gd name="T43" fmla="*/ 486 h 581"/>
                <a:gd name="T44" fmla="*/ 353 w 429"/>
                <a:gd name="T45" fmla="*/ 451 h 581"/>
                <a:gd name="T46" fmla="*/ 73 w 429"/>
                <a:gd name="T47" fmla="*/ 451 h 581"/>
                <a:gd name="T48" fmla="*/ 73 w 429"/>
                <a:gd name="T49" fmla="*/ 486 h 581"/>
                <a:gd name="T50" fmla="*/ 73 w 429"/>
                <a:gd name="T51" fmla="*/ 486 h 581"/>
                <a:gd name="T52" fmla="*/ 73 w 429"/>
                <a:gd name="T53" fmla="*/ 413 h 581"/>
                <a:gd name="T54" fmla="*/ 353 w 429"/>
                <a:gd name="T55" fmla="*/ 413 h 581"/>
                <a:gd name="T56" fmla="*/ 353 w 429"/>
                <a:gd name="T57" fmla="*/ 375 h 581"/>
                <a:gd name="T58" fmla="*/ 73 w 429"/>
                <a:gd name="T59" fmla="*/ 375 h 581"/>
                <a:gd name="T60" fmla="*/ 73 w 429"/>
                <a:gd name="T61" fmla="*/ 413 h 581"/>
                <a:gd name="T62" fmla="*/ 73 w 429"/>
                <a:gd name="T63" fmla="*/ 413 h 581"/>
                <a:gd name="T64" fmla="*/ 73 w 429"/>
                <a:gd name="T65" fmla="*/ 337 h 581"/>
                <a:gd name="T66" fmla="*/ 353 w 429"/>
                <a:gd name="T67" fmla="*/ 337 h 581"/>
                <a:gd name="T68" fmla="*/ 353 w 429"/>
                <a:gd name="T69" fmla="*/ 299 h 581"/>
                <a:gd name="T70" fmla="*/ 73 w 429"/>
                <a:gd name="T71" fmla="*/ 299 h 581"/>
                <a:gd name="T72" fmla="*/ 73 w 429"/>
                <a:gd name="T73" fmla="*/ 337 h 581"/>
                <a:gd name="T74" fmla="*/ 73 w 429"/>
                <a:gd name="T75" fmla="*/ 337 h 581"/>
                <a:gd name="T76" fmla="*/ 73 w 429"/>
                <a:gd name="T77" fmla="*/ 261 h 581"/>
                <a:gd name="T78" fmla="*/ 353 w 429"/>
                <a:gd name="T79" fmla="*/ 261 h 581"/>
                <a:gd name="T80" fmla="*/ 353 w 429"/>
                <a:gd name="T81" fmla="*/ 226 h 581"/>
                <a:gd name="T82" fmla="*/ 73 w 429"/>
                <a:gd name="T83" fmla="*/ 226 h 581"/>
                <a:gd name="T84" fmla="*/ 73 w 429"/>
                <a:gd name="T85" fmla="*/ 261 h 581"/>
                <a:gd name="T86" fmla="*/ 73 w 429"/>
                <a:gd name="T87" fmla="*/ 261 h 581"/>
                <a:gd name="T88" fmla="*/ 73 w 429"/>
                <a:gd name="T89" fmla="*/ 188 h 581"/>
                <a:gd name="T90" fmla="*/ 204 w 429"/>
                <a:gd name="T91" fmla="*/ 188 h 581"/>
                <a:gd name="T92" fmla="*/ 204 w 429"/>
                <a:gd name="T93" fmla="*/ 150 h 581"/>
                <a:gd name="T94" fmla="*/ 73 w 429"/>
                <a:gd name="T95" fmla="*/ 150 h 581"/>
                <a:gd name="T96" fmla="*/ 73 w 429"/>
                <a:gd name="T97" fmla="*/ 188 h 581"/>
                <a:gd name="T98" fmla="*/ 73 w 429"/>
                <a:gd name="T99" fmla="*/ 188 h 581"/>
                <a:gd name="T100" fmla="*/ 73 w 429"/>
                <a:gd name="T101" fmla="*/ 112 h 581"/>
                <a:gd name="T102" fmla="*/ 204 w 429"/>
                <a:gd name="T103" fmla="*/ 112 h 581"/>
                <a:gd name="T104" fmla="*/ 204 w 429"/>
                <a:gd name="T105" fmla="*/ 76 h 581"/>
                <a:gd name="T106" fmla="*/ 73 w 429"/>
                <a:gd name="T107" fmla="*/ 76 h 581"/>
                <a:gd name="T108" fmla="*/ 73 w 429"/>
                <a:gd name="T109" fmla="*/ 11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9" h="581">
                  <a:moveTo>
                    <a:pt x="429" y="154"/>
                  </a:moveTo>
                  <a:lnTo>
                    <a:pt x="429" y="581"/>
                  </a:lnTo>
                  <a:lnTo>
                    <a:pt x="0" y="581"/>
                  </a:lnTo>
                  <a:lnTo>
                    <a:pt x="0" y="0"/>
                  </a:lnTo>
                  <a:lnTo>
                    <a:pt x="275" y="0"/>
                  </a:lnTo>
                  <a:lnTo>
                    <a:pt x="429" y="154"/>
                  </a:lnTo>
                  <a:lnTo>
                    <a:pt x="429" y="154"/>
                  </a:lnTo>
                  <a:close/>
                  <a:moveTo>
                    <a:pt x="279" y="57"/>
                  </a:moveTo>
                  <a:lnTo>
                    <a:pt x="279" y="150"/>
                  </a:lnTo>
                  <a:lnTo>
                    <a:pt x="372" y="150"/>
                  </a:lnTo>
                  <a:lnTo>
                    <a:pt x="279" y="57"/>
                  </a:lnTo>
                  <a:lnTo>
                    <a:pt x="279" y="57"/>
                  </a:lnTo>
                  <a:close/>
                  <a:moveTo>
                    <a:pt x="242" y="38"/>
                  </a:moveTo>
                  <a:lnTo>
                    <a:pt x="35" y="38"/>
                  </a:lnTo>
                  <a:lnTo>
                    <a:pt x="35" y="543"/>
                  </a:lnTo>
                  <a:lnTo>
                    <a:pt x="391" y="543"/>
                  </a:lnTo>
                  <a:lnTo>
                    <a:pt x="391" y="188"/>
                  </a:lnTo>
                  <a:lnTo>
                    <a:pt x="242" y="188"/>
                  </a:lnTo>
                  <a:lnTo>
                    <a:pt x="242" y="38"/>
                  </a:lnTo>
                  <a:lnTo>
                    <a:pt x="242" y="38"/>
                  </a:lnTo>
                  <a:close/>
                  <a:moveTo>
                    <a:pt x="73" y="486"/>
                  </a:moveTo>
                  <a:lnTo>
                    <a:pt x="353" y="486"/>
                  </a:lnTo>
                  <a:lnTo>
                    <a:pt x="353" y="451"/>
                  </a:lnTo>
                  <a:lnTo>
                    <a:pt x="73" y="451"/>
                  </a:lnTo>
                  <a:lnTo>
                    <a:pt x="73" y="486"/>
                  </a:lnTo>
                  <a:lnTo>
                    <a:pt x="73" y="486"/>
                  </a:lnTo>
                  <a:close/>
                  <a:moveTo>
                    <a:pt x="73" y="413"/>
                  </a:moveTo>
                  <a:lnTo>
                    <a:pt x="353" y="413"/>
                  </a:lnTo>
                  <a:lnTo>
                    <a:pt x="353" y="375"/>
                  </a:lnTo>
                  <a:lnTo>
                    <a:pt x="73" y="375"/>
                  </a:lnTo>
                  <a:lnTo>
                    <a:pt x="73" y="413"/>
                  </a:lnTo>
                  <a:lnTo>
                    <a:pt x="73" y="413"/>
                  </a:lnTo>
                  <a:close/>
                  <a:moveTo>
                    <a:pt x="73" y="337"/>
                  </a:moveTo>
                  <a:lnTo>
                    <a:pt x="353" y="337"/>
                  </a:lnTo>
                  <a:lnTo>
                    <a:pt x="353" y="299"/>
                  </a:lnTo>
                  <a:lnTo>
                    <a:pt x="73" y="299"/>
                  </a:lnTo>
                  <a:lnTo>
                    <a:pt x="73" y="337"/>
                  </a:lnTo>
                  <a:lnTo>
                    <a:pt x="73" y="337"/>
                  </a:lnTo>
                  <a:close/>
                  <a:moveTo>
                    <a:pt x="73" y="261"/>
                  </a:moveTo>
                  <a:lnTo>
                    <a:pt x="353" y="261"/>
                  </a:lnTo>
                  <a:lnTo>
                    <a:pt x="353" y="226"/>
                  </a:lnTo>
                  <a:lnTo>
                    <a:pt x="73" y="226"/>
                  </a:lnTo>
                  <a:lnTo>
                    <a:pt x="73" y="261"/>
                  </a:lnTo>
                  <a:lnTo>
                    <a:pt x="73" y="261"/>
                  </a:lnTo>
                  <a:close/>
                  <a:moveTo>
                    <a:pt x="73" y="188"/>
                  </a:moveTo>
                  <a:lnTo>
                    <a:pt x="204" y="188"/>
                  </a:lnTo>
                  <a:lnTo>
                    <a:pt x="204" y="150"/>
                  </a:lnTo>
                  <a:lnTo>
                    <a:pt x="73" y="150"/>
                  </a:lnTo>
                  <a:lnTo>
                    <a:pt x="73" y="188"/>
                  </a:lnTo>
                  <a:lnTo>
                    <a:pt x="73" y="188"/>
                  </a:lnTo>
                  <a:close/>
                  <a:moveTo>
                    <a:pt x="73" y="112"/>
                  </a:moveTo>
                  <a:lnTo>
                    <a:pt x="204" y="112"/>
                  </a:lnTo>
                  <a:lnTo>
                    <a:pt x="204" y="76"/>
                  </a:lnTo>
                  <a:lnTo>
                    <a:pt x="73" y="76"/>
                  </a:lnTo>
                  <a:lnTo>
                    <a:pt x="73" y="112"/>
                  </a:lnTo>
                  <a:close/>
                </a:path>
              </a:pathLst>
            </a:custGeom>
            <a:solidFill>
              <a:srgbClr val="4D4D4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5" name="椭圆 4"/>
            <p:cNvSpPr/>
            <p:nvPr/>
          </p:nvSpPr>
          <p:spPr>
            <a:xfrm>
              <a:off x="1194841" y="1934142"/>
              <a:ext cx="1512168" cy="1512168"/>
            </a:xfrm>
            <a:prstGeom prst="ellipse">
              <a:avLst/>
            </a:prstGeom>
            <a:noFill/>
            <a:ln w="15875" cap="flat" cmpd="sng" algn="ctr">
              <a:solidFill>
                <a:srgbClr val="D7000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B2B2B2"/>
                </a:solidFill>
                <a:effectLst/>
                <a:uLnTx/>
                <a:uFillTx/>
                <a:latin typeface="Ping Hei"/>
                <a:ea typeface="微软雅黑" panose="020B0503020204020204" charset="-122"/>
                <a:cs typeface="+mn-cs"/>
              </a:endParaRPr>
            </a:p>
          </p:txBody>
        </p:sp>
      </p:grpSp>
      <p:grpSp>
        <p:nvGrpSpPr>
          <p:cNvPr id="6" name="组合 5"/>
          <p:cNvGrpSpPr/>
          <p:nvPr/>
        </p:nvGrpSpPr>
        <p:grpSpPr>
          <a:xfrm>
            <a:off x="5249202" y="3050817"/>
            <a:ext cx="846798" cy="846798"/>
            <a:chOff x="2924364" y="1491630"/>
            <a:chExt cx="1512168" cy="1512168"/>
          </a:xfrm>
        </p:grpSpPr>
        <p:sp>
          <p:nvSpPr>
            <p:cNvPr id="7" name="椭圆 6"/>
            <p:cNvSpPr/>
            <p:nvPr/>
          </p:nvSpPr>
          <p:spPr>
            <a:xfrm>
              <a:off x="2924364" y="1491630"/>
              <a:ext cx="1512168" cy="1512168"/>
            </a:xfrm>
            <a:prstGeom prst="ellipse">
              <a:avLst/>
            </a:prstGeom>
            <a:noFill/>
            <a:ln w="15875" cap="flat" cmpd="sng" algn="ctr">
              <a:solidFill>
                <a:srgbClr val="D7000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B2B2B2"/>
                </a:solidFill>
                <a:effectLst/>
                <a:uLnTx/>
                <a:uFillTx/>
                <a:latin typeface="Ping Hei"/>
                <a:ea typeface="微软雅黑" panose="020B0503020204020204" charset="-122"/>
                <a:cs typeface="+mn-cs"/>
              </a:endParaRPr>
            </a:p>
          </p:txBody>
        </p:sp>
        <p:grpSp>
          <p:nvGrpSpPr>
            <p:cNvPr id="8" name="组合 7"/>
            <p:cNvGrpSpPr/>
            <p:nvPr/>
          </p:nvGrpSpPr>
          <p:grpSpPr>
            <a:xfrm>
              <a:off x="3305122" y="1923678"/>
              <a:ext cx="762822" cy="774081"/>
              <a:chOff x="2946401" y="1379538"/>
              <a:chExt cx="430212" cy="436562"/>
            </a:xfrm>
            <a:solidFill>
              <a:srgbClr val="D7000F"/>
            </a:solidFill>
          </p:grpSpPr>
          <p:sp>
            <p:nvSpPr>
              <p:cNvPr id="9" name="Freeform 61"/>
              <p:cNvSpPr/>
              <p:nvPr/>
            </p:nvSpPr>
            <p:spPr bwMode="auto">
              <a:xfrm>
                <a:off x="3097213" y="1450975"/>
                <a:ext cx="279400" cy="327025"/>
              </a:xfrm>
              <a:custGeom>
                <a:avLst/>
                <a:gdLst>
                  <a:gd name="T0" fmla="*/ 53 w 74"/>
                  <a:gd name="T1" fmla="*/ 0 h 86"/>
                  <a:gd name="T2" fmla="*/ 20 w 74"/>
                  <a:gd name="T3" fmla="*/ 0 h 86"/>
                  <a:gd name="T4" fmla="*/ 0 w 74"/>
                  <a:gd name="T5" fmla="*/ 20 h 86"/>
                  <a:gd name="T6" fmla="*/ 0 w 74"/>
                  <a:gd name="T7" fmla="*/ 36 h 86"/>
                  <a:gd name="T8" fmla="*/ 20 w 74"/>
                  <a:gd name="T9" fmla="*/ 56 h 86"/>
                  <a:gd name="T10" fmla="*/ 46 w 74"/>
                  <a:gd name="T11" fmla="*/ 56 h 86"/>
                  <a:gd name="T12" fmla="*/ 62 w 74"/>
                  <a:gd name="T13" fmla="*/ 86 h 86"/>
                  <a:gd name="T14" fmla="*/ 57 w 74"/>
                  <a:gd name="T15" fmla="*/ 56 h 86"/>
                  <a:gd name="T16" fmla="*/ 74 w 74"/>
                  <a:gd name="T17" fmla="*/ 36 h 86"/>
                  <a:gd name="T18" fmla="*/ 74 w 74"/>
                  <a:gd name="T19" fmla="*/ 20 h 86"/>
                  <a:gd name="T20" fmla="*/ 53 w 74"/>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86">
                    <a:moveTo>
                      <a:pt x="53" y="0"/>
                    </a:moveTo>
                    <a:cubicBezTo>
                      <a:pt x="20" y="0"/>
                      <a:pt x="20" y="0"/>
                      <a:pt x="20" y="0"/>
                    </a:cubicBezTo>
                    <a:cubicBezTo>
                      <a:pt x="9" y="0"/>
                      <a:pt x="0" y="9"/>
                      <a:pt x="0" y="20"/>
                    </a:cubicBezTo>
                    <a:cubicBezTo>
                      <a:pt x="0" y="36"/>
                      <a:pt x="0" y="36"/>
                      <a:pt x="0" y="36"/>
                    </a:cubicBezTo>
                    <a:cubicBezTo>
                      <a:pt x="0" y="47"/>
                      <a:pt x="9" y="56"/>
                      <a:pt x="20" y="56"/>
                    </a:cubicBezTo>
                    <a:cubicBezTo>
                      <a:pt x="46" y="56"/>
                      <a:pt x="46" y="56"/>
                      <a:pt x="46" y="56"/>
                    </a:cubicBezTo>
                    <a:cubicBezTo>
                      <a:pt x="47" y="63"/>
                      <a:pt x="50" y="83"/>
                      <a:pt x="62" y="86"/>
                    </a:cubicBezTo>
                    <a:cubicBezTo>
                      <a:pt x="62" y="86"/>
                      <a:pt x="55" y="66"/>
                      <a:pt x="57" y="56"/>
                    </a:cubicBezTo>
                    <a:cubicBezTo>
                      <a:pt x="66" y="54"/>
                      <a:pt x="74" y="46"/>
                      <a:pt x="74" y="36"/>
                    </a:cubicBezTo>
                    <a:cubicBezTo>
                      <a:pt x="74" y="20"/>
                      <a:pt x="74" y="20"/>
                      <a:pt x="74" y="20"/>
                    </a:cubicBezTo>
                    <a:cubicBezTo>
                      <a:pt x="74" y="9"/>
                      <a:pt x="64" y="0"/>
                      <a:pt x="5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10" name="Freeform 62"/>
              <p:cNvSpPr/>
              <p:nvPr/>
            </p:nvSpPr>
            <p:spPr bwMode="auto">
              <a:xfrm>
                <a:off x="2946401" y="1379538"/>
                <a:ext cx="369888" cy="436562"/>
              </a:xfrm>
              <a:custGeom>
                <a:avLst/>
                <a:gdLst>
                  <a:gd name="T0" fmla="*/ 36 w 98"/>
                  <a:gd name="T1" fmla="*/ 55 h 115"/>
                  <a:gd name="T2" fmla="*/ 36 w 98"/>
                  <a:gd name="T3" fmla="*/ 38 h 115"/>
                  <a:gd name="T4" fmla="*/ 59 w 98"/>
                  <a:gd name="T5" fmla="*/ 15 h 115"/>
                  <a:gd name="T6" fmla="*/ 95 w 98"/>
                  <a:gd name="T7" fmla="*/ 15 h 115"/>
                  <a:gd name="T8" fmla="*/ 98 w 98"/>
                  <a:gd name="T9" fmla="*/ 16 h 115"/>
                  <a:gd name="T10" fmla="*/ 78 w 98"/>
                  <a:gd name="T11" fmla="*/ 0 h 115"/>
                  <a:gd name="T12" fmla="*/ 21 w 98"/>
                  <a:gd name="T13" fmla="*/ 0 h 115"/>
                  <a:gd name="T14" fmla="*/ 0 w 98"/>
                  <a:gd name="T15" fmla="*/ 20 h 115"/>
                  <a:gd name="T16" fmla="*/ 0 w 98"/>
                  <a:gd name="T17" fmla="*/ 55 h 115"/>
                  <a:gd name="T18" fmla="*/ 21 w 98"/>
                  <a:gd name="T19" fmla="*/ 76 h 115"/>
                  <a:gd name="T20" fmla="*/ 30 w 98"/>
                  <a:gd name="T21" fmla="*/ 76 h 115"/>
                  <a:gd name="T22" fmla="*/ 11 w 98"/>
                  <a:gd name="T23" fmla="*/ 110 h 115"/>
                  <a:gd name="T24" fmla="*/ 50 w 98"/>
                  <a:gd name="T25" fmla="*/ 76 h 115"/>
                  <a:gd name="T26" fmla="*/ 36 w 98"/>
                  <a:gd name="T27"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5">
                    <a:moveTo>
                      <a:pt x="36" y="55"/>
                    </a:moveTo>
                    <a:cubicBezTo>
                      <a:pt x="36" y="38"/>
                      <a:pt x="36" y="38"/>
                      <a:pt x="36" y="38"/>
                    </a:cubicBezTo>
                    <a:cubicBezTo>
                      <a:pt x="36" y="25"/>
                      <a:pt x="46" y="15"/>
                      <a:pt x="59" y="15"/>
                    </a:cubicBezTo>
                    <a:cubicBezTo>
                      <a:pt x="95" y="15"/>
                      <a:pt x="95" y="15"/>
                      <a:pt x="95" y="15"/>
                    </a:cubicBezTo>
                    <a:cubicBezTo>
                      <a:pt x="96" y="15"/>
                      <a:pt x="97" y="16"/>
                      <a:pt x="98" y="16"/>
                    </a:cubicBezTo>
                    <a:cubicBezTo>
                      <a:pt x="96" y="7"/>
                      <a:pt x="88" y="0"/>
                      <a:pt x="78" y="0"/>
                    </a:cubicBezTo>
                    <a:cubicBezTo>
                      <a:pt x="21" y="0"/>
                      <a:pt x="21" y="0"/>
                      <a:pt x="21" y="0"/>
                    </a:cubicBezTo>
                    <a:cubicBezTo>
                      <a:pt x="9" y="0"/>
                      <a:pt x="0" y="9"/>
                      <a:pt x="0" y="20"/>
                    </a:cubicBezTo>
                    <a:cubicBezTo>
                      <a:pt x="0" y="55"/>
                      <a:pt x="0" y="55"/>
                      <a:pt x="0" y="55"/>
                    </a:cubicBezTo>
                    <a:cubicBezTo>
                      <a:pt x="0" y="67"/>
                      <a:pt x="9" y="76"/>
                      <a:pt x="21" y="76"/>
                    </a:cubicBezTo>
                    <a:cubicBezTo>
                      <a:pt x="30" y="76"/>
                      <a:pt x="30" y="76"/>
                      <a:pt x="30" y="76"/>
                    </a:cubicBezTo>
                    <a:cubicBezTo>
                      <a:pt x="29" y="85"/>
                      <a:pt x="26" y="106"/>
                      <a:pt x="11" y="110"/>
                    </a:cubicBezTo>
                    <a:cubicBezTo>
                      <a:pt x="11" y="110"/>
                      <a:pt x="40" y="115"/>
                      <a:pt x="50" y="76"/>
                    </a:cubicBezTo>
                    <a:cubicBezTo>
                      <a:pt x="42" y="73"/>
                      <a:pt x="36" y="65"/>
                      <a:pt x="36" y="5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grpSp>
      </p:grpSp>
      <p:grpSp>
        <p:nvGrpSpPr>
          <p:cNvPr id="11" name="组合 10"/>
          <p:cNvGrpSpPr/>
          <p:nvPr/>
        </p:nvGrpSpPr>
        <p:grpSpPr>
          <a:xfrm>
            <a:off x="5249202" y="3932006"/>
            <a:ext cx="846798" cy="846798"/>
            <a:chOff x="4572000" y="1934142"/>
            <a:chExt cx="1512168" cy="1512168"/>
          </a:xfrm>
        </p:grpSpPr>
        <p:sp>
          <p:nvSpPr>
            <p:cNvPr id="12" name="椭圆 11"/>
            <p:cNvSpPr/>
            <p:nvPr/>
          </p:nvSpPr>
          <p:spPr>
            <a:xfrm>
              <a:off x="4572000" y="1934142"/>
              <a:ext cx="1512168" cy="1512168"/>
            </a:xfrm>
            <a:prstGeom prst="ellipse">
              <a:avLst/>
            </a:prstGeom>
            <a:noFill/>
            <a:ln w="15875" cap="flat" cmpd="sng" algn="ctr">
              <a:solidFill>
                <a:srgbClr val="D7000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B2B2B2"/>
                </a:solidFill>
                <a:effectLst/>
                <a:uLnTx/>
                <a:uFillTx/>
                <a:latin typeface="Ping Hei"/>
                <a:ea typeface="微软雅黑" panose="020B0503020204020204" charset="-122"/>
                <a:cs typeface="+mn-cs"/>
              </a:endParaRPr>
            </a:p>
          </p:txBody>
        </p:sp>
        <p:grpSp>
          <p:nvGrpSpPr>
            <p:cNvPr id="13" name="组合 12"/>
            <p:cNvGrpSpPr/>
            <p:nvPr/>
          </p:nvGrpSpPr>
          <p:grpSpPr>
            <a:xfrm>
              <a:off x="4890154" y="2364765"/>
              <a:ext cx="875860" cy="650923"/>
              <a:chOff x="7397485" y="3586794"/>
              <a:chExt cx="1720118" cy="1278360"/>
            </a:xfrm>
            <a:solidFill>
              <a:srgbClr val="D7000F"/>
            </a:solidFill>
          </p:grpSpPr>
          <p:sp>
            <p:nvSpPr>
              <p:cNvPr id="14" name="Freeform 38"/>
              <p:cNvSpPr>
                <a:spLocks noEditPoints="1"/>
              </p:cNvSpPr>
              <p:nvPr/>
            </p:nvSpPr>
            <p:spPr bwMode="auto">
              <a:xfrm>
                <a:off x="7397485" y="3586794"/>
                <a:ext cx="1720118" cy="1278360"/>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15" name="Freeform 40"/>
              <p:cNvSpPr/>
              <p:nvPr/>
            </p:nvSpPr>
            <p:spPr bwMode="auto">
              <a:xfrm>
                <a:off x="7661367" y="3921044"/>
                <a:ext cx="1192355" cy="619633"/>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grpSp>
      </p:grpSp>
      <p:grpSp>
        <p:nvGrpSpPr>
          <p:cNvPr id="16" name="组合 15"/>
          <p:cNvGrpSpPr/>
          <p:nvPr/>
        </p:nvGrpSpPr>
        <p:grpSpPr>
          <a:xfrm>
            <a:off x="5249202" y="4813194"/>
            <a:ext cx="846798" cy="846798"/>
            <a:chOff x="6383411" y="1871377"/>
            <a:chExt cx="1512168" cy="1512168"/>
          </a:xfrm>
        </p:grpSpPr>
        <p:sp>
          <p:nvSpPr>
            <p:cNvPr id="17" name="椭圆 16"/>
            <p:cNvSpPr/>
            <p:nvPr/>
          </p:nvSpPr>
          <p:spPr>
            <a:xfrm>
              <a:off x="6383411" y="1871377"/>
              <a:ext cx="1512168" cy="1512168"/>
            </a:xfrm>
            <a:prstGeom prst="ellipse">
              <a:avLst/>
            </a:prstGeom>
            <a:noFill/>
            <a:ln w="15875" cap="flat" cmpd="sng" algn="ctr">
              <a:solidFill>
                <a:srgbClr val="D7000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B2B2B2"/>
                </a:solidFill>
                <a:effectLst/>
                <a:uLnTx/>
                <a:uFillTx/>
                <a:latin typeface="Ping Hei"/>
                <a:ea typeface="微软雅黑" panose="020B0503020204020204" charset="-122"/>
                <a:cs typeface="+mn-cs"/>
              </a:endParaRPr>
            </a:p>
          </p:txBody>
        </p:sp>
        <p:grpSp>
          <p:nvGrpSpPr>
            <p:cNvPr id="18" name="组合 17"/>
            <p:cNvGrpSpPr>
              <a:grpSpLocks noChangeAspect="1"/>
            </p:cNvGrpSpPr>
            <p:nvPr/>
          </p:nvGrpSpPr>
          <p:grpSpPr>
            <a:xfrm>
              <a:off x="6674250" y="2165565"/>
              <a:ext cx="930490" cy="923793"/>
              <a:chOff x="1749514" y="2523354"/>
              <a:chExt cx="494747" cy="491185"/>
            </a:xfrm>
            <a:solidFill>
              <a:srgbClr val="D7000F"/>
            </a:solidFill>
          </p:grpSpPr>
          <p:sp>
            <p:nvSpPr>
              <p:cNvPr id="19" name="Freeform 635"/>
              <p:cNvSpPr/>
              <p:nvPr/>
            </p:nvSpPr>
            <p:spPr bwMode="auto">
              <a:xfrm>
                <a:off x="1984429" y="2758268"/>
                <a:ext cx="259832" cy="256271"/>
              </a:xfrm>
              <a:custGeom>
                <a:avLst/>
                <a:gdLst>
                  <a:gd name="T0" fmla="*/ 167 w 167"/>
                  <a:gd name="T1" fmla="*/ 91 h 167"/>
                  <a:gd name="T2" fmla="*/ 0 w 167"/>
                  <a:gd name="T3" fmla="*/ 0 h 167"/>
                  <a:gd name="T4" fmla="*/ 92 w 167"/>
                  <a:gd name="T5" fmla="*/ 167 h 167"/>
                  <a:gd name="T6" fmla="*/ 92 w 167"/>
                  <a:gd name="T7" fmla="*/ 91 h 167"/>
                  <a:gd name="T8" fmla="*/ 167 w 167"/>
                  <a:gd name="T9" fmla="*/ 91 h 167"/>
                </a:gdLst>
                <a:ahLst/>
                <a:cxnLst>
                  <a:cxn ang="0">
                    <a:pos x="T0" y="T1"/>
                  </a:cxn>
                  <a:cxn ang="0">
                    <a:pos x="T2" y="T3"/>
                  </a:cxn>
                  <a:cxn ang="0">
                    <a:pos x="T4" y="T5"/>
                  </a:cxn>
                  <a:cxn ang="0">
                    <a:pos x="T6" y="T7"/>
                  </a:cxn>
                  <a:cxn ang="0">
                    <a:pos x="T8" y="T9"/>
                  </a:cxn>
                </a:cxnLst>
                <a:rect l="0" t="0" r="r" b="b"/>
                <a:pathLst>
                  <a:path w="167" h="167">
                    <a:moveTo>
                      <a:pt x="167" y="91"/>
                    </a:moveTo>
                    <a:cubicBezTo>
                      <a:pt x="166" y="90"/>
                      <a:pt x="2" y="0"/>
                      <a:pt x="0" y="0"/>
                    </a:cubicBezTo>
                    <a:cubicBezTo>
                      <a:pt x="92" y="167"/>
                      <a:pt x="92" y="167"/>
                      <a:pt x="92" y="167"/>
                    </a:cubicBezTo>
                    <a:cubicBezTo>
                      <a:pt x="92" y="142"/>
                      <a:pt x="92" y="117"/>
                      <a:pt x="92" y="91"/>
                    </a:cubicBezTo>
                    <a:cubicBezTo>
                      <a:pt x="117" y="91"/>
                      <a:pt x="142" y="91"/>
                      <a:pt x="167" y="9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20" name="Freeform 636"/>
              <p:cNvSpPr/>
              <p:nvPr/>
            </p:nvSpPr>
            <p:spPr bwMode="auto">
              <a:xfrm>
                <a:off x="1852735" y="2626574"/>
                <a:ext cx="234915" cy="238475"/>
              </a:xfrm>
              <a:custGeom>
                <a:avLst/>
                <a:gdLst>
                  <a:gd name="T0" fmla="*/ 97 w 154"/>
                  <a:gd name="T1" fmla="*/ 130 h 154"/>
                  <a:gd name="T2" fmla="*/ 77 w 154"/>
                  <a:gd name="T3" fmla="*/ 134 h 154"/>
                  <a:gd name="T4" fmla="*/ 21 w 154"/>
                  <a:gd name="T5" fmla="*/ 77 h 154"/>
                  <a:gd name="T6" fmla="*/ 77 w 154"/>
                  <a:gd name="T7" fmla="*/ 20 h 154"/>
                  <a:gd name="T8" fmla="*/ 134 w 154"/>
                  <a:gd name="T9" fmla="*/ 77 h 154"/>
                  <a:gd name="T10" fmla="*/ 132 w 154"/>
                  <a:gd name="T11" fmla="*/ 95 h 154"/>
                  <a:gd name="T12" fmla="*/ 149 w 154"/>
                  <a:gd name="T13" fmla="*/ 104 h 154"/>
                  <a:gd name="T14" fmla="*/ 154 w 154"/>
                  <a:gd name="T15" fmla="*/ 77 h 154"/>
                  <a:gd name="T16" fmla="*/ 77 w 154"/>
                  <a:gd name="T17" fmla="*/ 0 h 154"/>
                  <a:gd name="T18" fmla="*/ 0 w 154"/>
                  <a:gd name="T19" fmla="*/ 77 h 154"/>
                  <a:gd name="T20" fmla="*/ 77 w 154"/>
                  <a:gd name="T21" fmla="*/ 154 h 154"/>
                  <a:gd name="T22" fmla="*/ 106 w 154"/>
                  <a:gd name="T23" fmla="*/ 148 h 154"/>
                  <a:gd name="T24" fmla="*/ 97 w 154"/>
                  <a:gd name="T25" fmla="*/ 1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4">
                    <a:moveTo>
                      <a:pt x="97" y="130"/>
                    </a:moveTo>
                    <a:cubicBezTo>
                      <a:pt x="91" y="133"/>
                      <a:pt x="84" y="134"/>
                      <a:pt x="77" y="134"/>
                    </a:cubicBezTo>
                    <a:cubicBezTo>
                      <a:pt x="46" y="134"/>
                      <a:pt x="21" y="108"/>
                      <a:pt x="21" y="77"/>
                    </a:cubicBezTo>
                    <a:cubicBezTo>
                      <a:pt x="21" y="46"/>
                      <a:pt x="46" y="20"/>
                      <a:pt x="77" y="20"/>
                    </a:cubicBezTo>
                    <a:cubicBezTo>
                      <a:pt x="109" y="20"/>
                      <a:pt x="134" y="46"/>
                      <a:pt x="134" y="77"/>
                    </a:cubicBezTo>
                    <a:cubicBezTo>
                      <a:pt x="134" y="83"/>
                      <a:pt x="133" y="89"/>
                      <a:pt x="132" y="95"/>
                    </a:cubicBezTo>
                    <a:cubicBezTo>
                      <a:pt x="137" y="98"/>
                      <a:pt x="143" y="101"/>
                      <a:pt x="149" y="104"/>
                    </a:cubicBezTo>
                    <a:cubicBezTo>
                      <a:pt x="153" y="96"/>
                      <a:pt x="154" y="87"/>
                      <a:pt x="154" y="77"/>
                    </a:cubicBezTo>
                    <a:cubicBezTo>
                      <a:pt x="154" y="34"/>
                      <a:pt x="120" y="0"/>
                      <a:pt x="77" y="0"/>
                    </a:cubicBezTo>
                    <a:cubicBezTo>
                      <a:pt x="35" y="0"/>
                      <a:pt x="0" y="34"/>
                      <a:pt x="0" y="77"/>
                    </a:cubicBezTo>
                    <a:cubicBezTo>
                      <a:pt x="0" y="119"/>
                      <a:pt x="35" y="154"/>
                      <a:pt x="77" y="154"/>
                    </a:cubicBezTo>
                    <a:cubicBezTo>
                      <a:pt x="88" y="154"/>
                      <a:pt x="97" y="152"/>
                      <a:pt x="106" y="148"/>
                    </a:cubicBezTo>
                    <a:lnTo>
                      <a:pt x="97" y="130"/>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21" name="Freeform 637"/>
              <p:cNvSpPr/>
              <p:nvPr/>
            </p:nvSpPr>
            <p:spPr bwMode="auto">
              <a:xfrm>
                <a:off x="1749514" y="2523354"/>
                <a:ext cx="441354" cy="444917"/>
              </a:xfrm>
              <a:custGeom>
                <a:avLst/>
                <a:gdLst>
                  <a:gd name="T0" fmla="*/ 195 w 287"/>
                  <a:gd name="T1" fmla="*/ 257 h 288"/>
                  <a:gd name="T2" fmla="*/ 143 w 287"/>
                  <a:gd name="T3" fmla="*/ 268 h 288"/>
                  <a:gd name="T4" fmla="*/ 20 w 287"/>
                  <a:gd name="T5" fmla="*/ 144 h 288"/>
                  <a:gd name="T6" fmla="*/ 143 w 287"/>
                  <a:gd name="T7" fmla="*/ 20 h 288"/>
                  <a:gd name="T8" fmla="*/ 267 w 287"/>
                  <a:gd name="T9" fmla="*/ 144 h 288"/>
                  <a:gd name="T10" fmla="*/ 257 w 287"/>
                  <a:gd name="T11" fmla="*/ 194 h 288"/>
                  <a:gd name="T12" fmla="*/ 274 w 287"/>
                  <a:gd name="T13" fmla="*/ 204 h 288"/>
                  <a:gd name="T14" fmla="*/ 287 w 287"/>
                  <a:gd name="T15" fmla="*/ 144 h 288"/>
                  <a:gd name="T16" fmla="*/ 143 w 287"/>
                  <a:gd name="T17" fmla="*/ 0 h 288"/>
                  <a:gd name="T18" fmla="*/ 0 w 287"/>
                  <a:gd name="T19" fmla="*/ 144 h 288"/>
                  <a:gd name="T20" fmla="*/ 143 w 287"/>
                  <a:gd name="T21" fmla="*/ 288 h 288"/>
                  <a:gd name="T22" fmla="*/ 205 w 287"/>
                  <a:gd name="T23" fmla="*/ 274 h 288"/>
                  <a:gd name="T24" fmla="*/ 195 w 287"/>
                  <a:gd name="T25" fmla="*/ 25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88">
                    <a:moveTo>
                      <a:pt x="195" y="257"/>
                    </a:moveTo>
                    <a:cubicBezTo>
                      <a:pt x="179" y="264"/>
                      <a:pt x="162" y="268"/>
                      <a:pt x="143" y="268"/>
                    </a:cubicBezTo>
                    <a:cubicBezTo>
                      <a:pt x="75" y="268"/>
                      <a:pt x="20" y="212"/>
                      <a:pt x="20" y="144"/>
                    </a:cubicBezTo>
                    <a:cubicBezTo>
                      <a:pt x="20" y="76"/>
                      <a:pt x="75" y="20"/>
                      <a:pt x="143" y="20"/>
                    </a:cubicBezTo>
                    <a:cubicBezTo>
                      <a:pt x="212" y="20"/>
                      <a:pt x="267" y="76"/>
                      <a:pt x="267" y="144"/>
                    </a:cubicBezTo>
                    <a:cubicBezTo>
                      <a:pt x="267" y="162"/>
                      <a:pt x="264" y="179"/>
                      <a:pt x="257" y="194"/>
                    </a:cubicBezTo>
                    <a:cubicBezTo>
                      <a:pt x="263" y="197"/>
                      <a:pt x="269" y="201"/>
                      <a:pt x="274" y="204"/>
                    </a:cubicBezTo>
                    <a:cubicBezTo>
                      <a:pt x="283" y="185"/>
                      <a:pt x="287" y="165"/>
                      <a:pt x="287" y="144"/>
                    </a:cubicBezTo>
                    <a:cubicBezTo>
                      <a:pt x="287" y="65"/>
                      <a:pt x="223" y="0"/>
                      <a:pt x="143" y="0"/>
                    </a:cubicBezTo>
                    <a:cubicBezTo>
                      <a:pt x="64" y="0"/>
                      <a:pt x="0" y="65"/>
                      <a:pt x="0" y="144"/>
                    </a:cubicBezTo>
                    <a:cubicBezTo>
                      <a:pt x="0" y="223"/>
                      <a:pt x="64" y="288"/>
                      <a:pt x="143" y="288"/>
                    </a:cubicBezTo>
                    <a:cubicBezTo>
                      <a:pt x="165" y="288"/>
                      <a:pt x="186" y="283"/>
                      <a:pt x="205" y="274"/>
                    </a:cubicBezTo>
                    <a:lnTo>
                      <a:pt x="195" y="257"/>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grpSp>
      </p:grpSp>
      <p:sp>
        <p:nvSpPr>
          <p:cNvPr id="22" name="矩形 21"/>
          <p:cNvSpPr/>
          <p:nvPr/>
        </p:nvSpPr>
        <p:spPr>
          <a:xfrm>
            <a:off x="-3117" y="624216"/>
            <a:ext cx="11060796" cy="137177"/>
          </a:xfrm>
          <a:prstGeom prst="rect">
            <a:avLst/>
          </a:prstGeom>
          <a:solidFill>
            <a:srgbClr val="D7000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B2B2B2"/>
              </a:solidFill>
              <a:effectLst/>
              <a:uLnTx/>
              <a:uFillTx/>
              <a:latin typeface="Ping Hei"/>
              <a:ea typeface="微软雅黑" panose="020B0503020204020204" charset="-122"/>
              <a:cs typeface="+mn-cs"/>
            </a:endParaRPr>
          </a:p>
        </p:txBody>
      </p:sp>
      <p:sp>
        <p:nvSpPr>
          <p:cNvPr id="23" name="TextBox 21"/>
          <p:cNvSpPr txBox="1"/>
          <p:nvPr/>
        </p:nvSpPr>
        <p:spPr>
          <a:xfrm>
            <a:off x="6303582" y="2194074"/>
            <a:ext cx="2137353" cy="369332"/>
          </a:xfrm>
          <a:prstGeom prst="rect">
            <a:avLst/>
          </a:prstGeom>
          <a:noFill/>
        </p:spPr>
        <p:txBody>
          <a:bodyPr wrap="square" rtlCol="0">
            <a:spAutoFit/>
          </a:bodyPr>
          <a:lstStyle/>
          <a:p>
            <a:r>
              <a:rPr lang="zh-CN" altLang="en-US" dirty="0">
                <a:solidFill>
                  <a:srgbClr val="B2B2B2">
                    <a:lumMod val="50000"/>
                  </a:srgbClr>
                </a:solidFill>
                <a:latin typeface="TeXGyreAdventor" panose="00000500000000000000" pitchFamily="50" charset="0"/>
                <a:ea typeface="微软雅黑" panose="020B0503020204020204" charset="-122"/>
              </a:rPr>
              <a:t>单击输入您的标题</a:t>
            </a:r>
            <a:endParaRPr lang="en-US" altLang="zh-CN" dirty="0">
              <a:solidFill>
                <a:srgbClr val="B2B2B2">
                  <a:lumMod val="50000"/>
                </a:srgbClr>
              </a:solidFill>
              <a:latin typeface="TeXGyreAdventor" panose="00000500000000000000" pitchFamily="50" charset="0"/>
              <a:ea typeface="微软雅黑" panose="020B0503020204020204" charset="-122"/>
            </a:endParaRPr>
          </a:p>
        </p:txBody>
      </p:sp>
      <p:sp>
        <p:nvSpPr>
          <p:cNvPr id="24" name="TextBox 51"/>
          <p:cNvSpPr txBox="1"/>
          <p:nvPr/>
        </p:nvSpPr>
        <p:spPr>
          <a:xfrm>
            <a:off x="6303580" y="3326686"/>
            <a:ext cx="5417653" cy="484300"/>
          </a:xfrm>
          <a:prstGeom prst="rect">
            <a:avLst/>
          </a:prstGeom>
          <a:noFill/>
        </p:spPr>
        <p:txBody>
          <a:bodyPr wrap="square" rtlCol="0">
            <a:spAutoFit/>
          </a:bodyPr>
          <a:lstStyle/>
          <a:p>
            <a:pPr>
              <a:lnSpc>
                <a:spcPct val="120000"/>
              </a:lnSpc>
            </a:pPr>
            <a:r>
              <a:rPr lang="zh-CN" altLang="en-US" sz="1100" dirty="0">
                <a:solidFill>
                  <a:srgbClr val="B2B2B2">
                    <a:lumMod val="50000"/>
                  </a:srgbClr>
                </a:solidFill>
                <a:latin typeface="TeXGyreAdventor" panose="00000500000000000000" pitchFamily="50" charset="0"/>
                <a:ea typeface="微软雅黑" panose="020B0503020204020204" charset="-122"/>
              </a:rPr>
              <a:t>你可以点击这里输入你的文本。你可以点击这里输入你的文本。你可以点击这里输入你的文本。你可以点击这里输入你的文本。</a:t>
            </a:r>
            <a:endParaRPr lang="en-US" altLang="zh-CN" sz="1100" dirty="0">
              <a:solidFill>
                <a:srgbClr val="B2B2B2">
                  <a:lumMod val="50000"/>
                </a:srgbClr>
              </a:solidFill>
              <a:latin typeface="TeXGyreAdventor" panose="00000500000000000000" pitchFamily="50" charset="0"/>
              <a:ea typeface="微软雅黑" panose="020B0503020204020204" charset="-122"/>
            </a:endParaRPr>
          </a:p>
        </p:txBody>
      </p:sp>
      <p:sp>
        <p:nvSpPr>
          <p:cNvPr id="25" name="TextBox 52"/>
          <p:cNvSpPr txBox="1"/>
          <p:nvPr/>
        </p:nvSpPr>
        <p:spPr>
          <a:xfrm>
            <a:off x="6303582" y="3058170"/>
            <a:ext cx="2137353" cy="369332"/>
          </a:xfrm>
          <a:prstGeom prst="rect">
            <a:avLst/>
          </a:prstGeom>
          <a:noFill/>
        </p:spPr>
        <p:txBody>
          <a:bodyPr wrap="square" rtlCol="0">
            <a:spAutoFit/>
          </a:bodyPr>
          <a:lstStyle/>
          <a:p>
            <a:r>
              <a:rPr lang="zh-CN" altLang="en-US" dirty="0">
                <a:solidFill>
                  <a:srgbClr val="B2B2B2">
                    <a:lumMod val="50000"/>
                  </a:srgbClr>
                </a:solidFill>
                <a:latin typeface="TeXGyreAdventor" panose="00000500000000000000" pitchFamily="50" charset="0"/>
                <a:ea typeface="微软雅黑" panose="020B0503020204020204" charset="-122"/>
              </a:rPr>
              <a:t>单击输入您的标题</a:t>
            </a:r>
            <a:endParaRPr lang="en-US" altLang="zh-CN" dirty="0">
              <a:solidFill>
                <a:srgbClr val="B2B2B2">
                  <a:lumMod val="50000"/>
                </a:srgbClr>
              </a:solidFill>
              <a:latin typeface="TeXGyreAdventor" panose="00000500000000000000" pitchFamily="50" charset="0"/>
              <a:ea typeface="微软雅黑" panose="020B0503020204020204" charset="-122"/>
            </a:endParaRPr>
          </a:p>
        </p:txBody>
      </p:sp>
      <p:sp>
        <p:nvSpPr>
          <p:cNvPr id="26" name="TextBox 53"/>
          <p:cNvSpPr txBox="1"/>
          <p:nvPr/>
        </p:nvSpPr>
        <p:spPr>
          <a:xfrm>
            <a:off x="6303580" y="4207265"/>
            <a:ext cx="5417653" cy="484300"/>
          </a:xfrm>
          <a:prstGeom prst="rect">
            <a:avLst/>
          </a:prstGeom>
          <a:noFill/>
        </p:spPr>
        <p:txBody>
          <a:bodyPr wrap="square" rtlCol="0">
            <a:spAutoFit/>
          </a:bodyPr>
          <a:lstStyle/>
          <a:p>
            <a:pPr>
              <a:lnSpc>
                <a:spcPct val="120000"/>
              </a:lnSpc>
            </a:pPr>
            <a:r>
              <a:rPr lang="zh-CN" altLang="en-US" sz="1100" dirty="0">
                <a:solidFill>
                  <a:srgbClr val="B2B2B2">
                    <a:lumMod val="50000"/>
                  </a:srgbClr>
                </a:solidFill>
                <a:latin typeface="TeXGyreAdventor" panose="00000500000000000000" pitchFamily="50" charset="0"/>
                <a:ea typeface="微软雅黑" panose="020B0503020204020204" charset="-122"/>
              </a:rPr>
              <a:t>你可以点击这里输入你的文本。你可以点击这里输入你的文本。你可以点击这里输入你的文本。你可以点击这里输入你的文本。</a:t>
            </a:r>
            <a:endParaRPr lang="en-US" altLang="zh-CN" sz="1100" dirty="0">
              <a:solidFill>
                <a:srgbClr val="B2B2B2">
                  <a:lumMod val="50000"/>
                </a:srgbClr>
              </a:solidFill>
              <a:latin typeface="TeXGyreAdventor" panose="00000500000000000000" pitchFamily="50" charset="0"/>
              <a:ea typeface="微软雅黑" panose="020B0503020204020204" charset="-122"/>
            </a:endParaRPr>
          </a:p>
        </p:txBody>
      </p:sp>
      <p:sp>
        <p:nvSpPr>
          <p:cNvPr id="27" name="TextBox 54"/>
          <p:cNvSpPr txBox="1"/>
          <p:nvPr/>
        </p:nvSpPr>
        <p:spPr>
          <a:xfrm>
            <a:off x="6303582" y="3938749"/>
            <a:ext cx="2137353" cy="369332"/>
          </a:xfrm>
          <a:prstGeom prst="rect">
            <a:avLst/>
          </a:prstGeom>
          <a:noFill/>
        </p:spPr>
        <p:txBody>
          <a:bodyPr wrap="square" rtlCol="0">
            <a:spAutoFit/>
          </a:bodyPr>
          <a:lstStyle/>
          <a:p>
            <a:r>
              <a:rPr lang="zh-CN" altLang="en-US" dirty="0">
                <a:solidFill>
                  <a:srgbClr val="B2B2B2">
                    <a:lumMod val="50000"/>
                  </a:srgbClr>
                </a:solidFill>
                <a:latin typeface="TeXGyreAdventor" panose="00000500000000000000" pitchFamily="50" charset="0"/>
                <a:ea typeface="微软雅黑" panose="020B0503020204020204" charset="-122"/>
              </a:rPr>
              <a:t>单击输入您的标题</a:t>
            </a:r>
            <a:endParaRPr lang="en-US" altLang="zh-CN" dirty="0">
              <a:solidFill>
                <a:srgbClr val="B2B2B2">
                  <a:lumMod val="50000"/>
                </a:srgbClr>
              </a:solidFill>
              <a:latin typeface="TeXGyreAdventor" panose="00000500000000000000" pitchFamily="50" charset="0"/>
              <a:ea typeface="微软雅黑" panose="020B0503020204020204" charset="-122"/>
            </a:endParaRPr>
          </a:p>
        </p:txBody>
      </p:sp>
      <p:sp>
        <p:nvSpPr>
          <p:cNvPr id="28" name="TextBox 55"/>
          <p:cNvSpPr txBox="1"/>
          <p:nvPr/>
        </p:nvSpPr>
        <p:spPr>
          <a:xfrm>
            <a:off x="6303580" y="5081710"/>
            <a:ext cx="5417653" cy="484300"/>
          </a:xfrm>
          <a:prstGeom prst="rect">
            <a:avLst/>
          </a:prstGeom>
          <a:noFill/>
        </p:spPr>
        <p:txBody>
          <a:bodyPr wrap="square" rtlCol="0">
            <a:spAutoFit/>
          </a:bodyPr>
          <a:lstStyle/>
          <a:p>
            <a:pPr>
              <a:lnSpc>
                <a:spcPct val="120000"/>
              </a:lnSpc>
            </a:pPr>
            <a:r>
              <a:rPr lang="zh-CN" altLang="en-US" sz="1100" dirty="0">
                <a:solidFill>
                  <a:srgbClr val="B2B2B2">
                    <a:lumMod val="50000"/>
                  </a:srgbClr>
                </a:solidFill>
                <a:latin typeface="TeXGyreAdventor" panose="00000500000000000000" pitchFamily="50" charset="0"/>
                <a:ea typeface="微软雅黑" panose="020B0503020204020204" charset="-122"/>
              </a:rPr>
              <a:t>你可以点击这里输入你的文本。你可以点击这里输入你的文本。你可以点击这里输入你的文本。你可以点击这里输入你的文本。</a:t>
            </a:r>
            <a:endParaRPr lang="en-US" altLang="zh-CN" sz="1100" dirty="0">
              <a:solidFill>
                <a:srgbClr val="B2B2B2">
                  <a:lumMod val="50000"/>
                </a:srgbClr>
              </a:solidFill>
              <a:latin typeface="TeXGyreAdventor" panose="00000500000000000000" pitchFamily="50" charset="0"/>
              <a:ea typeface="微软雅黑" panose="020B0503020204020204" charset="-122"/>
            </a:endParaRPr>
          </a:p>
        </p:txBody>
      </p:sp>
      <p:sp>
        <p:nvSpPr>
          <p:cNvPr id="29" name="TextBox 56"/>
          <p:cNvSpPr txBox="1"/>
          <p:nvPr/>
        </p:nvSpPr>
        <p:spPr>
          <a:xfrm>
            <a:off x="6303582" y="4813194"/>
            <a:ext cx="2137353" cy="369332"/>
          </a:xfrm>
          <a:prstGeom prst="rect">
            <a:avLst/>
          </a:prstGeom>
          <a:noFill/>
        </p:spPr>
        <p:txBody>
          <a:bodyPr wrap="square" rtlCol="0">
            <a:spAutoFit/>
          </a:bodyPr>
          <a:lstStyle/>
          <a:p>
            <a:r>
              <a:rPr lang="zh-CN" altLang="en-US" dirty="0">
                <a:solidFill>
                  <a:srgbClr val="B2B2B2">
                    <a:lumMod val="50000"/>
                  </a:srgbClr>
                </a:solidFill>
                <a:latin typeface="TeXGyreAdventor" panose="00000500000000000000" pitchFamily="50" charset="0"/>
                <a:ea typeface="微软雅黑" panose="020B0503020204020204" charset="-122"/>
              </a:rPr>
              <a:t>单击输入您的标题</a:t>
            </a:r>
            <a:endParaRPr lang="en-US" altLang="zh-CN" dirty="0">
              <a:solidFill>
                <a:srgbClr val="B2B2B2">
                  <a:lumMod val="50000"/>
                </a:srgbClr>
              </a:solidFill>
              <a:latin typeface="TeXGyreAdventor" panose="00000500000000000000" pitchFamily="50" charset="0"/>
              <a:ea typeface="微软雅黑" panose="020B0503020204020204" charset="-122"/>
            </a:endParaRPr>
          </a:p>
        </p:txBody>
      </p:sp>
      <p:grpSp>
        <p:nvGrpSpPr>
          <p:cNvPr id="30" name="组合 29"/>
          <p:cNvGrpSpPr/>
          <p:nvPr/>
        </p:nvGrpSpPr>
        <p:grpSpPr>
          <a:xfrm>
            <a:off x="11057679" y="197561"/>
            <a:ext cx="854531" cy="862021"/>
            <a:chOff x="1279526" y="233362"/>
            <a:chExt cx="1811338" cy="1827213"/>
          </a:xfrm>
          <a:solidFill>
            <a:srgbClr val="D7000F"/>
          </a:solidFill>
        </p:grpSpPr>
        <p:sp>
          <p:nvSpPr>
            <p:cNvPr id="31" name="Freeform 40"/>
            <p:cNvSpPr>
              <a:spLocks noEditPoints="1"/>
            </p:cNvSpPr>
            <p:nvPr/>
          </p:nvSpPr>
          <p:spPr bwMode="auto">
            <a:xfrm>
              <a:off x="1279526" y="233362"/>
              <a:ext cx="1811338" cy="1827213"/>
            </a:xfrm>
            <a:custGeom>
              <a:avLst/>
              <a:gdLst>
                <a:gd name="T0" fmla="*/ 8797 w 10075"/>
                <a:gd name="T1" fmla="*/ 8505 h 10174"/>
                <a:gd name="T2" fmla="*/ 9871 w 10075"/>
                <a:gd name="T3" fmla="*/ 4486 h 10174"/>
                <a:gd name="T4" fmla="*/ 1747 w 10075"/>
                <a:gd name="T5" fmla="*/ 415 h 10174"/>
                <a:gd name="T6" fmla="*/ 4088 w 10075"/>
                <a:gd name="T7" fmla="*/ 8732 h 10174"/>
                <a:gd name="T8" fmla="*/ 4482 w 10075"/>
                <a:gd name="T9" fmla="*/ 9063 h 10174"/>
                <a:gd name="T10" fmla="*/ 4837 w 10075"/>
                <a:gd name="T11" fmla="*/ 8810 h 10174"/>
                <a:gd name="T12" fmla="*/ 4802 w 10075"/>
                <a:gd name="T13" fmla="*/ 9686 h 10174"/>
                <a:gd name="T14" fmla="*/ 3555 w 10075"/>
                <a:gd name="T15" fmla="*/ 9043 h 10174"/>
                <a:gd name="T16" fmla="*/ 2910 w 10075"/>
                <a:gd name="T17" fmla="*/ 8646 h 10174"/>
                <a:gd name="T18" fmla="*/ 2429 w 10075"/>
                <a:gd name="T19" fmla="*/ 7491 h 10174"/>
                <a:gd name="T20" fmla="*/ 1238 w 10075"/>
                <a:gd name="T21" fmla="*/ 6544 h 10174"/>
                <a:gd name="T22" fmla="*/ 828 w 10075"/>
                <a:gd name="T23" fmla="*/ 4411 h 10174"/>
                <a:gd name="T24" fmla="*/ 1057 w 10075"/>
                <a:gd name="T25" fmla="*/ 6681 h 10174"/>
                <a:gd name="T26" fmla="*/ 1821 w 10075"/>
                <a:gd name="T27" fmla="*/ 7112 h 10174"/>
                <a:gd name="T28" fmla="*/ 1635 w 10075"/>
                <a:gd name="T29" fmla="*/ 5802 h 10174"/>
                <a:gd name="T30" fmla="*/ 1505 w 10075"/>
                <a:gd name="T31" fmla="*/ 5261 h 10174"/>
                <a:gd name="T32" fmla="*/ 1936 w 10075"/>
                <a:gd name="T33" fmla="*/ 1867 h 10174"/>
                <a:gd name="T34" fmla="*/ 1883 w 10075"/>
                <a:gd name="T35" fmla="*/ 1756 h 10174"/>
                <a:gd name="T36" fmla="*/ 1635 w 10075"/>
                <a:gd name="T37" fmla="*/ 3293 h 10174"/>
                <a:gd name="T38" fmla="*/ 2119 w 10075"/>
                <a:gd name="T39" fmla="*/ 2240 h 10174"/>
                <a:gd name="T40" fmla="*/ 1812 w 10075"/>
                <a:gd name="T41" fmla="*/ 3398 h 10174"/>
                <a:gd name="T42" fmla="*/ 2199 w 10075"/>
                <a:gd name="T43" fmla="*/ 6549 h 10174"/>
                <a:gd name="T44" fmla="*/ 8482 w 10075"/>
                <a:gd name="T45" fmla="*/ 5834 h 10174"/>
                <a:gd name="T46" fmla="*/ 8295 w 10075"/>
                <a:gd name="T47" fmla="*/ 4282 h 10174"/>
                <a:gd name="T48" fmla="*/ 3523 w 10075"/>
                <a:gd name="T49" fmla="*/ 5147 h 10174"/>
                <a:gd name="T50" fmla="*/ 2212 w 10075"/>
                <a:gd name="T51" fmla="*/ 3511 h 10174"/>
                <a:gd name="T52" fmla="*/ 2918 w 10075"/>
                <a:gd name="T53" fmla="*/ 5445 h 10174"/>
                <a:gd name="T54" fmla="*/ 1989 w 10075"/>
                <a:gd name="T55" fmla="*/ 4141 h 10174"/>
                <a:gd name="T56" fmla="*/ 2092 w 10075"/>
                <a:gd name="T57" fmla="*/ 6174 h 10174"/>
                <a:gd name="T58" fmla="*/ 3806 w 10075"/>
                <a:gd name="T59" fmla="*/ 5041 h 10174"/>
                <a:gd name="T60" fmla="*/ 4191 w 10075"/>
                <a:gd name="T61" fmla="*/ 4924 h 10174"/>
                <a:gd name="T62" fmla="*/ 4441 w 10075"/>
                <a:gd name="T63" fmla="*/ 3930 h 10174"/>
                <a:gd name="T64" fmla="*/ 4699 w 10075"/>
                <a:gd name="T65" fmla="*/ 4810 h 10174"/>
                <a:gd name="T66" fmla="*/ 5150 w 10075"/>
                <a:gd name="T67" fmla="*/ 3943 h 10174"/>
                <a:gd name="T68" fmla="*/ 5583 w 10075"/>
                <a:gd name="T69" fmla="*/ 4708 h 10174"/>
                <a:gd name="T70" fmla="*/ 5944 w 10075"/>
                <a:gd name="T71" fmla="*/ 4712 h 10174"/>
                <a:gd name="T72" fmla="*/ 6422 w 10075"/>
                <a:gd name="T73" fmla="*/ 3870 h 10174"/>
                <a:gd name="T74" fmla="*/ 6423 w 10075"/>
                <a:gd name="T75" fmla="*/ 4741 h 10174"/>
                <a:gd name="T76" fmla="*/ 6839 w 10075"/>
                <a:gd name="T77" fmla="*/ 4798 h 10174"/>
                <a:gd name="T78" fmla="*/ 7433 w 10075"/>
                <a:gd name="T79" fmla="*/ 3900 h 10174"/>
                <a:gd name="T80" fmla="*/ 7269 w 10075"/>
                <a:gd name="T81" fmla="*/ 4885 h 10174"/>
                <a:gd name="T82" fmla="*/ 7968 w 10075"/>
                <a:gd name="T83" fmla="*/ 4218 h 10174"/>
                <a:gd name="T84" fmla="*/ 8166 w 10075"/>
                <a:gd name="T85" fmla="*/ 4568 h 10174"/>
                <a:gd name="T86" fmla="*/ 4032 w 10075"/>
                <a:gd name="T87" fmla="*/ 6788 h 10174"/>
                <a:gd name="T88" fmla="*/ 7481 w 10075"/>
                <a:gd name="T89" fmla="*/ 6739 h 10174"/>
                <a:gd name="T90" fmla="*/ 3782 w 10075"/>
                <a:gd name="T91" fmla="*/ 7707 h 10174"/>
                <a:gd name="T92" fmla="*/ 4276 w 10075"/>
                <a:gd name="T93" fmla="*/ 6680 h 10174"/>
                <a:gd name="T94" fmla="*/ 4717 w 10075"/>
                <a:gd name="T95" fmla="*/ 6529 h 10174"/>
                <a:gd name="T96" fmla="*/ 5279 w 10075"/>
                <a:gd name="T97" fmla="*/ 7460 h 10174"/>
                <a:gd name="T98" fmla="*/ 5275 w 10075"/>
                <a:gd name="T99" fmla="*/ 6406 h 10174"/>
                <a:gd name="T100" fmla="*/ 5835 w 10075"/>
                <a:gd name="T101" fmla="*/ 7401 h 10174"/>
                <a:gd name="T102" fmla="*/ 6330 w 10075"/>
                <a:gd name="T103" fmla="*/ 6384 h 10174"/>
                <a:gd name="T104" fmla="*/ 6698 w 10075"/>
                <a:gd name="T105" fmla="*/ 6445 h 10174"/>
                <a:gd name="T106" fmla="*/ 6762 w 10075"/>
                <a:gd name="T107" fmla="*/ 7509 h 10174"/>
                <a:gd name="T108" fmla="*/ 7164 w 10075"/>
                <a:gd name="T109" fmla="*/ 6575 h 10174"/>
                <a:gd name="T110" fmla="*/ 5820 w 10075"/>
                <a:gd name="T111" fmla="*/ 9113 h 10174"/>
                <a:gd name="T112" fmla="*/ 9507 w 10075"/>
                <a:gd name="T113" fmla="*/ 5923 h 10174"/>
                <a:gd name="T114" fmla="*/ 8919 w 10075"/>
                <a:gd name="T115" fmla="*/ 7061 h 10174"/>
                <a:gd name="T116" fmla="*/ 3545 w 10075"/>
                <a:gd name="T117" fmla="*/ 419 h 10174"/>
                <a:gd name="T118" fmla="*/ 1913 w 10075"/>
                <a:gd name="T119" fmla="*/ 1069 h 10174"/>
                <a:gd name="T120" fmla="*/ 7327 w 10075"/>
                <a:gd name="T121" fmla="*/ 1122 h 10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5" h="10174">
                  <a:moveTo>
                    <a:pt x="1778" y="1482"/>
                  </a:moveTo>
                  <a:cubicBezTo>
                    <a:pt x="391" y="3108"/>
                    <a:pt x="0" y="5309"/>
                    <a:pt x="817" y="7154"/>
                  </a:cubicBezTo>
                  <a:cubicBezTo>
                    <a:pt x="1874" y="9175"/>
                    <a:pt x="3463" y="10174"/>
                    <a:pt x="5875" y="10011"/>
                  </a:cubicBezTo>
                  <a:lnTo>
                    <a:pt x="5824" y="9539"/>
                  </a:lnTo>
                  <a:cubicBezTo>
                    <a:pt x="6155" y="9484"/>
                    <a:pt x="6487" y="9413"/>
                    <a:pt x="6819" y="9280"/>
                  </a:cubicBezTo>
                  <a:lnTo>
                    <a:pt x="7045" y="9732"/>
                  </a:lnTo>
                  <a:cubicBezTo>
                    <a:pt x="7631" y="9482"/>
                    <a:pt x="8211" y="9113"/>
                    <a:pt x="8797" y="8505"/>
                  </a:cubicBezTo>
                  <a:lnTo>
                    <a:pt x="8424" y="8150"/>
                  </a:lnTo>
                  <a:cubicBezTo>
                    <a:pt x="8634" y="7907"/>
                    <a:pt x="8833" y="7641"/>
                    <a:pt x="9012" y="7336"/>
                  </a:cubicBezTo>
                  <a:lnTo>
                    <a:pt x="9482" y="7568"/>
                  </a:lnTo>
                  <a:cubicBezTo>
                    <a:pt x="9823" y="6909"/>
                    <a:pt x="10012" y="6267"/>
                    <a:pt x="10075" y="5639"/>
                  </a:cubicBezTo>
                  <a:lnTo>
                    <a:pt x="9578" y="5499"/>
                  </a:lnTo>
                  <a:cubicBezTo>
                    <a:pt x="9644" y="5147"/>
                    <a:pt x="9619" y="4773"/>
                    <a:pt x="9561" y="4374"/>
                  </a:cubicBezTo>
                  <a:lnTo>
                    <a:pt x="9871" y="4486"/>
                  </a:lnTo>
                  <a:lnTo>
                    <a:pt x="8515" y="1320"/>
                  </a:lnTo>
                  <a:cubicBezTo>
                    <a:pt x="8055" y="676"/>
                    <a:pt x="7661" y="541"/>
                    <a:pt x="7202" y="755"/>
                  </a:cubicBezTo>
                  <a:cubicBezTo>
                    <a:pt x="6921" y="105"/>
                    <a:pt x="6355" y="0"/>
                    <a:pt x="5756" y="144"/>
                  </a:cubicBezTo>
                  <a:cubicBezTo>
                    <a:pt x="5343" y="374"/>
                    <a:pt x="4882" y="461"/>
                    <a:pt x="4373" y="405"/>
                  </a:cubicBezTo>
                  <a:cubicBezTo>
                    <a:pt x="3224" y="16"/>
                    <a:pt x="2449" y="218"/>
                    <a:pt x="1809" y="845"/>
                  </a:cubicBezTo>
                  <a:lnTo>
                    <a:pt x="1764" y="745"/>
                  </a:lnTo>
                  <a:lnTo>
                    <a:pt x="1747" y="415"/>
                  </a:lnTo>
                  <a:lnTo>
                    <a:pt x="1262" y="28"/>
                  </a:lnTo>
                  <a:lnTo>
                    <a:pt x="1297" y="694"/>
                  </a:lnTo>
                  <a:lnTo>
                    <a:pt x="1510" y="843"/>
                  </a:lnTo>
                  <a:lnTo>
                    <a:pt x="1778" y="1482"/>
                  </a:lnTo>
                  <a:close/>
                  <a:moveTo>
                    <a:pt x="3712" y="8508"/>
                  </a:moveTo>
                  <a:cubicBezTo>
                    <a:pt x="3810" y="8812"/>
                    <a:pt x="3927" y="9052"/>
                    <a:pt x="4106" y="9064"/>
                  </a:cubicBezTo>
                  <a:cubicBezTo>
                    <a:pt x="4236" y="9023"/>
                    <a:pt x="4230" y="8913"/>
                    <a:pt x="4088" y="8732"/>
                  </a:cubicBezTo>
                  <a:cubicBezTo>
                    <a:pt x="3917" y="8582"/>
                    <a:pt x="3792" y="8507"/>
                    <a:pt x="3712" y="8508"/>
                  </a:cubicBezTo>
                  <a:close/>
                  <a:moveTo>
                    <a:pt x="3406" y="9296"/>
                  </a:moveTo>
                  <a:cubicBezTo>
                    <a:pt x="3563" y="9179"/>
                    <a:pt x="3733" y="9082"/>
                    <a:pt x="3991" y="9127"/>
                  </a:cubicBezTo>
                  <a:cubicBezTo>
                    <a:pt x="4105" y="9187"/>
                    <a:pt x="4099" y="9257"/>
                    <a:pt x="3972" y="9338"/>
                  </a:cubicBezTo>
                  <a:cubicBezTo>
                    <a:pt x="3738" y="9426"/>
                    <a:pt x="3559" y="9389"/>
                    <a:pt x="3406" y="9296"/>
                  </a:cubicBezTo>
                  <a:close/>
                  <a:moveTo>
                    <a:pt x="4250" y="8713"/>
                  </a:moveTo>
                  <a:cubicBezTo>
                    <a:pt x="4360" y="8823"/>
                    <a:pt x="4444" y="8938"/>
                    <a:pt x="4482" y="9063"/>
                  </a:cubicBezTo>
                  <a:cubicBezTo>
                    <a:pt x="4614" y="9225"/>
                    <a:pt x="4885" y="9266"/>
                    <a:pt x="4813" y="8969"/>
                  </a:cubicBezTo>
                  <a:cubicBezTo>
                    <a:pt x="4633" y="8755"/>
                    <a:pt x="4429" y="8684"/>
                    <a:pt x="4250" y="8713"/>
                  </a:cubicBezTo>
                  <a:close/>
                  <a:moveTo>
                    <a:pt x="4071" y="9499"/>
                  </a:moveTo>
                  <a:cubicBezTo>
                    <a:pt x="4222" y="9459"/>
                    <a:pt x="4352" y="9402"/>
                    <a:pt x="4448" y="9312"/>
                  </a:cubicBezTo>
                  <a:cubicBezTo>
                    <a:pt x="4643" y="9238"/>
                    <a:pt x="4898" y="9338"/>
                    <a:pt x="4687" y="9559"/>
                  </a:cubicBezTo>
                  <a:cubicBezTo>
                    <a:pt x="4424" y="9655"/>
                    <a:pt x="4212" y="9614"/>
                    <a:pt x="4071" y="9499"/>
                  </a:cubicBezTo>
                  <a:close/>
                  <a:moveTo>
                    <a:pt x="4837" y="8810"/>
                  </a:moveTo>
                  <a:cubicBezTo>
                    <a:pt x="4921" y="8920"/>
                    <a:pt x="5090" y="9055"/>
                    <a:pt x="5161" y="9142"/>
                  </a:cubicBezTo>
                  <a:cubicBezTo>
                    <a:pt x="5292" y="9281"/>
                    <a:pt x="5551" y="9196"/>
                    <a:pt x="5403" y="9024"/>
                  </a:cubicBezTo>
                  <a:cubicBezTo>
                    <a:pt x="5229" y="8869"/>
                    <a:pt x="5001" y="8789"/>
                    <a:pt x="4837" y="8810"/>
                  </a:cubicBezTo>
                  <a:close/>
                  <a:moveTo>
                    <a:pt x="4802" y="9686"/>
                  </a:moveTo>
                  <a:cubicBezTo>
                    <a:pt x="4916" y="9525"/>
                    <a:pt x="5036" y="9379"/>
                    <a:pt x="5194" y="9323"/>
                  </a:cubicBezTo>
                  <a:cubicBezTo>
                    <a:pt x="5327" y="9294"/>
                    <a:pt x="5397" y="9404"/>
                    <a:pt x="5328" y="9512"/>
                  </a:cubicBezTo>
                  <a:cubicBezTo>
                    <a:pt x="5180" y="9646"/>
                    <a:pt x="5002" y="9674"/>
                    <a:pt x="4802" y="9686"/>
                  </a:cubicBezTo>
                  <a:close/>
                  <a:moveTo>
                    <a:pt x="3196" y="8214"/>
                  </a:moveTo>
                  <a:cubicBezTo>
                    <a:pt x="3246" y="8498"/>
                    <a:pt x="3320" y="8727"/>
                    <a:pt x="3478" y="8760"/>
                  </a:cubicBezTo>
                  <a:cubicBezTo>
                    <a:pt x="3599" y="8740"/>
                    <a:pt x="3608" y="8641"/>
                    <a:pt x="3504" y="8461"/>
                  </a:cubicBezTo>
                  <a:cubicBezTo>
                    <a:pt x="3370" y="8306"/>
                    <a:pt x="3267" y="8223"/>
                    <a:pt x="3196" y="8214"/>
                  </a:cubicBezTo>
                  <a:close/>
                  <a:moveTo>
                    <a:pt x="2916" y="8918"/>
                  </a:moveTo>
                  <a:cubicBezTo>
                    <a:pt x="3062" y="8880"/>
                    <a:pt x="3174" y="8861"/>
                    <a:pt x="3314" y="8850"/>
                  </a:cubicBezTo>
                  <a:cubicBezTo>
                    <a:pt x="3481" y="8869"/>
                    <a:pt x="3583" y="8923"/>
                    <a:pt x="3555" y="9043"/>
                  </a:cubicBezTo>
                  <a:cubicBezTo>
                    <a:pt x="3434" y="9209"/>
                    <a:pt x="3063" y="9066"/>
                    <a:pt x="2916" y="8918"/>
                  </a:cubicBezTo>
                  <a:close/>
                  <a:moveTo>
                    <a:pt x="2745" y="7816"/>
                  </a:moveTo>
                  <a:cubicBezTo>
                    <a:pt x="2727" y="7879"/>
                    <a:pt x="2720" y="7991"/>
                    <a:pt x="2787" y="8305"/>
                  </a:cubicBezTo>
                  <a:cubicBezTo>
                    <a:pt x="2814" y="8399"/>
                    <a:pt x="2885" y="8463"/>
                    <a:pt x="2948" y="8466"/>
                  </a:cubicBezTo>
                  <a:cubicBezTo>
                    <a:pt x="3187" y="8280"/>
                    <a:pt x="3027" y="8054"/>
                    <a:pt x="2745" y="7816"/>
                  </a:cubicBezTo>
                  <a:close/>
                  <a:moveTo>
                    <a:pt x="2273" y="8488"/>
                  </a:moveTo>
                  <a:cubicBezTo>
                    <a:pt x="2544" y="8477"/>
                    <a:pt x="2859" y="8397"/>
                    <a:pt x="2910" y="8646"/>
                  </a:cubicBezTo>
                  <a:cubicBezTo>
                    <a:pt x="2882" y="8800"/>
                    <a:pt x="2715" y="8807"/>
                    <a:pt x="2570" y="8735"/>
                  </a:cubicBezTo>
                  <a:cubicBezTo>
                    <a:pt x="2348" y="8593"/>
                    <a:pt x="2298" y="8535"/>
                    <a:pt x="2273" y="8488"/>
                  </a:cubicBezTo>
                  <a:close/>
                  <a:moveTo>
                    <a:pt x="2429" y="7491"/>
                  </a:moveTo>
                  <a:cubicBezTo>
                    <a:pt x="2370" y="7575"/>
                    <a:pt x="2351" y="7727"/>
                    <a:pt x="2354" y="7917"/>
                  </a:cubicBezTo>
                  <a:cubicBezTo>
                    <a:pt x="2381" y="8027"/>
                    <a:pt x="2444" y="8059"/>
                    <a:pt x="2544" y="8013"/>
                  </a:cubicBezTo>
                  <a:cubicBezTo>
                    <a:pt x="2592" y="7963"/>
                    <a:pt x="2603" y="7871"/>
                    <a:pt x="2561" y="7720"/>
                  </a:cubicBezTo>
                  <a:cubicBezTo>
                    <a:pt x="2529" y="7611"/>
                    <a:pt x="2483" y="7539"/>
                    <a:pt x="2429" y="7491"/>
                  </a:cubicBezTo>
                  <a:close/>
                  <a:moveTo>
                    <a:pt x="1826" y="7963"/>
                  </a:moveTo>
                  <a:cubicBezTo>
                    <a:pt x="2084" y="8034"/>
                    <a:pt x="2396" y="7973"/>
                    <a:pt x="2423" y="8196"/>
                  </a:cubicBezTo>
                  <a:cubicBezTo>
                    <a:pt x="2429" y="8360"/>
                    <a:pt x="2294" y="8388"/>
                    <a:pt x="2190" y="8336"/>
                  </a:cubicBezTo>
                  <a:cubicBezTo>
                    <a:pt x="1986" y="8262"/>
                    <a:pt x="1897" y="8118"/>
                    <a:pt x="1826" y="7963"/>
                  </a:cubicBezTo>
                  <a:close/>
                  <a:moveTo>
                    <a:pt x="896" y="6060"/>
                  </a:moveTo>
                  <a:cubicBezTo>
                    <a:pt x="942" y="6122"/>
                    <a:pt x="1017" y="6192"/>
                    <a:pt x="1091" y="6253"/>
                  </a:cubicBezTo>
                  <a:cubicBezTo>
                    <a:pt x="1199" y="6341"/>
                    <a:pt x="1334" y="6441"/>
                    <a:pt x="1238" y="6544"/>
                  </a:cubicBezTo>
                  <a:cubicBezTo>
                    <a:pt x="1135" y="6601"/>
                    <a:pt x="1031" y="6521"/>
                    <a:pt x="961" y="6391"/>
                  </a:cubicBezTo>
                  <a:cubicBezTo>
                    <a:pt x="910" y="6259"/>
                    <a:pt x="880" y="6142"/>
                    <a:pt x="896" y="6060"/>
                  </a:cubicBezTo>
                  <a:close/>
                  <a:moveTo>
                    <a:pt x="799" y="5140"/>
                  </a:moveTo>
                  <a:cubicBezTo>
                    <a:pt x="859" y="5318"/>
                    <a:pt x="1180" y="5533"/>
                    <a:pt x="1138" y="5701"/>
                  </a:cubicBezTo>
                  <a:cubicBezTo>
                    <a:pt x="1125" y="6030"/>
                    <a:pt x="1000" y="5908"/>
                    <a:pt x="823" y="5580"/>
                  </a:cubicBezTo>
                  <a:cubicBezTo>
                    <a:pt x="767" y="5458"/>
                    <a:pt x="759" y="5312"/>
                    <a:pt x="799" y="5140"/>
                  </a:cubicBezTo>
                  <a:close/>
                  <a:moveTo>
                    <a:pt x="828" y="4411"/>
                  </a:moveTo>
                  <a:cubicBezTo>
                    <a:pt x="1065" y="4744"/>
                    <a:pt x="1176" y="4994"/>
                    <a:pt x="1026" y="5096"/>
                  </a:cubicBezTo>
                  <a:cubicBezTo>
                    <a:pt x="943" y="5091"/>
                    <a:pt x="893" y="5069"/>
                    <a:pt x="867" y="5007"/>
                  </a:cubicBezTo>
                  <a:cubicBezTo>
                    <a:pt x="786" y="4854"/>
                    <a:pt x="781" y="4650"/>
                    <a:pt x="828" y="4411"/>
                  </a:cubicBezTo>
                  <a:close/>
                  <a:moveTo>
                    <a:pt x="1057" y="6681"/>
                  </a:moveTo>
                  <a:cubicBezTo>
                    <a:pt x="1500" y="6890"/>
                    <a:pt x="1701" y="7000"/>
                    <a:pt x="1581" y="7202"/>
                  </a:cubicBezTo>
                  <a:cubicBezTo>
                    <a:pt x="1500" y="7264"/>
                    <a:pt x="1341" y="7179"/>
                    <a:pt x="1226" y="7037"/>
                  </a:cubicBezTo>
                  <a:cubicBezTo>
                    <a:pt x="1135" y="6915"/>
                    <a:pt x="1090" y="6797"/>
                    <a:pt x="1057" y="6681"/>
                  </a:cubicBezTo>
                  <a:close/>
                  <a:moveTo>
                    <a:pt x="1425" y="7389"/>
                  </a:moveTo>
                  <a:cubicBezTo>
                    <a:pt x="1634" y="7420"/>
                    <a:pt x="1829" y="7463"/>
                    <a:pt x="1935" y="7597"/>
                  </a:cubicBezTo>
                  <a:cubicBezTo>
                    <a:pt x="2034" y="7774"/>
                    <a:pt x="1833" y="7851"/>
                    <a:pt x="1728" y="7786"/>
                  </a:cubicBezTo>
                  <a:cubicBezTo>
                    <a:pt x="1583" y="7698"/>
                    <a:pt x="1494" y="7553"/>
                    <a:pt x="1425" y="7389"/>
                  </a:cubicBezTo>
                  <a:close/>
                  <a:moveTo>
                    <a:pt x="1817" y="6426"/>
                  </a:moveTo>
                  <a:cubicBezTo>
                    <a:pt x="1671" y="6704"/>
                    <a:pt x="1627" y="6913"/>
                    <a:pt x="1684" y="7053"/>
                  </a:cubicBezTo>
                  <a:cubicBezTo>
                    <a:pt x="1730" y="7102"/>
                    <a:pt x="1774" y="7128"/>
                    <a:pt x="1821" y="7112"/>
                  </a:cubicBezTo>
                  <a:cubicBezTo>
                    <a:pt x="1869" y="7096"/>
                    <a:pt x="1921" y="7039"/>
                    <a:pt x="1930" y="6951"/>
                  </a:cubicBezTo>
                  <a:cubicBezTo>
                    <a:pt x="1926" y="6747"/>
                    <a:pt x="1879" y="6580"/>
                    <a:pt x="1817" y="6426"/>
                  </a:cubicBezTo>
                  <a:close/>
                  <a:moveTo>
                    <a:pt x="2091" y="6978"/>
                  </a:moveTo>
                  <a:cubicBezTo>
                    <a:pt x="1987" y="7269"/>
                    <a:pt x="1950" y="7462"/>
                    <a:pt x="2013" y="7512"/>
                  </a:cubicBezTo>
                  <a:cubicBezTo>
                    <a:pt x="2079" y="7625"/>
                    <a:pt x="2141" y="7617"/>
                    <a:pt x="2199" y="7489"/>
                  </a:cubicBezTo>
                  <a:cubicBezTo>
                    <a:pt x="2217" y="7330"/>
                    <a:pt x="2175" y="7159"/>
                    <a:pt x="2091" y="6978"/>
                  </a:cubicBezTo>
                  <a:close/>
                  <a:moveTo>
                    <a:pt x="1635" y="5802"/>
                  </a:moveTo>
                  <a:cubicBezTo>
                    <a:pt x="1609" y="6039"/>
                    <a:pt x="1222" y="6322"/>
                    <a:pt x="1428" y="6502"/>
                  </a:cubicBezTo>
                  <a:cubicBezTo>
                    <a:pt x="1507" y="6535"/>
                    <a:pt x="1584" y="6525"/>
                    <a:pt x="1652" y="6364"/>
                  </a:cubicBezTo>
                  <a:cubicBezTo>
                    <a:pt x="1709" y="6105"/>
                    <a:pt x="1705" y="5951"/>
                    <a:pt x="1635" y="5802"/>
                  </a:cubicBezTo>
                  <a:close/>
                  <a:moveTo>
                    <a:pt x="1505" y="5261"/>
                  </a:moveTo>
                  <a:cubicBezTo>
                    <a:pt x="1305" y="5415"/>
                    <a:pt x="1219" y="5583"/>
                    <a:pt x="1246" y="5765"/>
                  </a:cubicBezTo>
                  <a:cubicBezTo>
                    <a:pt x="1272" y="5877"/>
                    <a:pt x="1328" y="5916"/>
                    <a:pt x="1448" y="5794"/>
                  </a:cubicBezTo>
                  <a:cubicBezTo>
                    <a:pt x="1517" y="5629"/>
                    <a:pt x="1525" y="5448"/>
                    <a:pt x="1505" y="5261"/>
                  </a:cubicBezTo>
                  <a:close/>
                  <a:moveTo>
                    <a:pt x="1611" y="4436"/>
                  </a:moveTo>
                  <a:cubicBezTo>
                    <a:pt x="1491" y="4648"/>
                    <a:pt x="1193" y="4757"/>
                    <a:pt x="1173" y="4963"/>
                  </a:cubicBezTo>
                  <a:cubicBezTo>
                    <a:pt x="1156" y="5123"/>
                    <a:pt x="1220" y="5173"/>
                    <a:pt x="1319" y="5173"/>
                  </a:cubicBezTo>
                  <a:cubicBezTo>
                    <a:pt x="1529" y="5021"/>
                    <a:pt x="1633" y="4781"/>
                    <a:pt x="1611" y="4436"/>
                  </a:cubicBezTo>
                  <a:close/>
                  <a:moveTo>
                    <a:pt x="1011" y="4432"/>
                  </a:moveTo>
                  <a:cubicBezTo>
                    <a:pt x="782" y="4181"/>
                    <a:pt x="807" y="3784"/>
                    <a:pt x="1087" y="3240"/>
                  </a:cubicBezTo>
                  <a:cubicBezTo>
                    <a:pt x="1297" y="2786"/>
                    <a:pt x="1556" y="2324"/>
                    <a:pt x="1936" y="1867"/>
                  </a:cubicBezTo>
                  <a:lnTo>
                    <a:pt x="1983" y="1962"/>
                  </a:lnTo>
                  <a:cubicBezTo>
                    <a:pt x="1652" y="2324"/>
                    <a:pt x="1394" y="2789"/>
                    <a:pt x="1155" y="3275"/>
                  </a:cubicBezTo>
                  <a:cubicBezTo>
                    <a:pt x="997" y="3724"/>
                    <a:pt x="1044" y="4017"/>
                    <a:pt x="1149" y="4266"/>
                  </a:cubicBezTo>
                  <a:cubicBezTo>
                    <a:pt x="1180" y="4414"/>
                    <a:pt x="1134" y="4469"/>
                    <a:pt x="1011" y="4432"/>
                  </a:cubicBezTo>
                  <a:close/>
                  <a:moveTo>
                    <a:pt x="2022" y="2047"/>
                  </a:moveTo>
                  <a:lnTo>
                    <a:pt x="2053" y="2102"/>
                  </a:lnTo>
                  <a:lnTo>
                    <a:pt x="1883" y="1756"/>
                  </a:lnTo>
                  <a:cubicBezTo>
                    <a:pt x="1024" y="2755"/>
                    <a:pt x="702" y="3754"/>
                    <a:pt x="623" y="4753"/>
                  </a:cubicBezTo>
                  <a:cubicBezTo>
                    <a:pt x="516" y="8150"/>
                    <a:pt x="3217" y="9985"/>
                    <a:pt x="5574" y="9832"/>
                  </a:cubicBezTo>
                  <a:lnTo>
                    <a:pt x="5574" y="8828"/>
                  </a:lnTo>
                  <a:cubicBezTo>
                    <a:pt x="2178" y="8725"/>
                    <a:pt x="730" y="5250"/>
                    <a:pt x="2395" y="2798"/>
                  </a:cubicBezTo>
                  <a:lnTo>
                    <a:pt x="2253" y="2510"/>
                  </a:lnTo>
                  <a:cubicBezTo>
                    <a:pt x="2081" y="2710"/>
                    <a:pt x="1906" y="3015"/>
                    <a:pt x="1718" y="3340"/>
                  </a:cubicBezTo>
                  <a:cubicBezTo>
                    <a:pt x="1678" y="3363"/>
                    <a:pt x="1637" y="3347"/>
                    <a:pt x="1635" y="3293"/>
                  </a:cubicBezTo>
                  <a:cubicBezTo>
                    <a:pt x="1805" y="2980"/>
                    <a:pt x="1986" y="2677"/>
                    <a:pt x="2203" y="2412"/>
                  </a:cubicBezTo>
                  <a:lnTo>
                    <a:pt x="2220" y="2441"/>
                  </a:lnTo>
                  <a:lnTo>
                    <a:pt x="2158" y="2316"/>
                  </a:lnTo>
                  <a:cubicBezTo>
                    <a:pt x="1898" y="2599"/>
                    <a:pt x="1732" y="2841"/>
                    <a:pt x="1607" y="3158"/>
                  </a:cubicBezTo>
                  <a:cubicBezTo>
                    <a:pt x="1562" y="3710"/>
                    <a:pt x="1446" y="3854"/>
                    <a:pt x="1310" y="3885"/>
                  </a:cubicBezTo>
                  <a:cubicBezTo>
                    <a:pt x="1192" y="3852"/>
                    <a:pt x="1162" y="3733"/>
                    <a:pt x="1452" y="3305"/>
                  </a:cubicBezTo>
                  <a:cubicBezTo>
                    <a:pt x="1600" y="2912"/>
                    <a:pt x="1834" y="2548"/>
                    <a:pt x="2119" y="2240"/>
                  </a:cubicBezTo>
                  <a:lnTo>
                    <a:pt x="2133" y="2265"/>
                  </a:lnTo>
                  <a:lnTo>
                    <a:pt x="2072" y="2141"/>
                  </a:lnTo>
                  <a:cubicBezTo>
                    <a:pt x="1786" y="2472"/>
                    <a:pt x="1565" y="2860"/>
                    <a:pt x="1368" y="3269"/>
                  </a:cubicBezTo>
                  <a:cubicBezTo>
                    <a:pt x="1292" y="3365"/>
                    <a:pt x="1260" y="3353"/>
                    <a:pt x="1274" y="3235"/>
                  </a:cubicBezTo>
                  <a:cubicBezTo>
                    <a:pt x="1463" y="2821"/>
                    <a:pt x="1720" y="2427"/>
                    <a:pt x="2022" y="2047"/>
                  </a:cubicBezTo>
                  <a:close/>
                  <a:moveTo>
                    <a:pt x="2298" y="2607"/>
                  </a:moveTo>
                  <a:cubicBezTo>
                    <a:pt x="2098" y="2871"/>
                    <a:pt x="1934" y="3134"/>
                    <a:pt x="1812" y="3398"/>
                  </a:cubicBezTo>
                  <a:lnTo>
                    <a:pt x="1687" y="3738"/>
                  </a:lnTo>
                  <a:cubicBezTo>
                    <a:pt x="1285" y="4095"/>
                    <a:pt x="1163" y="4324"/>
                    <a:pt x="1273" y="4446"/>
                  </a:cubicBezTo>
                  <a:cubicBezTo>
                    <a:pt x="1387" y="4491"/>
                    <a:pt x="1536" y="4336"/>
                    <a:pt x="1746" y="3826"/>
                  </a:cubicBezTo>
                  <a:cubicBezTo>
                    <a:pt x="1830" y="3557"/>
                    <a:pt x="1926" y="3290"/>
                    <a:pt x="2096" y="3030"/>
                  </a:cubicBezTo>
                  <a:cubicBezTo>
                    <a:pt x="2177" y="2894"/>
                    <a:pt x="2258" y="2769"/>
                    <a:pt x="2340" y="2685"/>
                  </a:cubicBezTo>
                  <a:lnTo>
                    <a:pt x="2298" y="2607"/>
                  </a:lnTo>
                  <a:close/>
                  <a:moveTo>
                    <a:pt x="2199" y="6549"/>
                  </a:moveTo>
                  <a:cubicBezTo>
                    <a:pt x="2342" y="6914"/>
                    <a:pt x="2576" y="7252"/>
                    <a:pt x="2901" y="7564"/>
                  </a:cubicBezTo>
                  <a:lnTo>
                    <a:pt x="3057" y="7395"/>
                  </a:lnTo>
                  <a:cubicBezTo>
                    <a:pt x="3022" y="7278"/>
                    <a:pt x="3079" y="7174"/>
                    <a:pt x="3226" y="7083"/>
                  </a:cubicBezTo>
                  <a:cubicBezTo>
                    <a:pt x="4433" y="6185"/>
                    <a:pt x="6177" y="5867"/>
                    <a:pt x="7727" y="6654"/>
                  </a:cubicBezTo>
                  <a:cubicBezTo>
                    <a:pt x="7713" y="6714"/>
                    <a:pt x="7738" y="6804"/>
                    <a:pt x="7831" y="6836"/>
                  </a:cubicBezTo>
                  <a:lnTo>
                    <a:pt x="8013" y="6966"/>
                  </a:lnTo>
                  <a:cubicBezTo>
                    <a:pt x="8243" y="6588"/>
                    <a:pt x="8409" y="6211"/>
                    <a:pt x="8482" y="5834"/>
                  </a:cubicBezTo>
                  <a:lnTo>
                    <a:pt x="8026" y="5574"/>
                  </a:lnTo>
                  <a:cubicBezTo>
                    <a:pt x="7922" y="5522"/>
                    <a:pt x="7886" y="5463"/>
                    <a:pt x="7861" y="5359"/>
                  </a:cubicBezTo>
                  <a:cubicBezTo>
                    <a:pt x="6082" y="4651"/>
                    <a:pt x="4119" y="4849"/>
                    <a:pt x="2589" y="5977"/>
                  </a:cubicBezTo>
                  <a:cubicBezTo>
                    <a:pt x="2628" y="6112"/>
                    <a:pt x="2576" y="6233"/>
                    <a:pt x="2433" y="6341"/>
                  </a:cubicBezTo>
                  <a:lnTo>
                    <a:pt x="2199" y="6549"/>
                  </a:lnTo>
                  <a:close/>
                  <a:moveTo>
                    <a:pt x="8370" y="5408"/>
                  </a:moveTo>
                  <a:cubicBezTo>
                    <a:pt x="8415" y="5050"/>
                    <a:pt x="8375" y="4671"/>
                    <a:pt x="8295" y="4282"/>
                  </a:cubicBezTo>
                  <a:cubicBezTo>
                    <a:pt x="8366" y="4278"/>
                    <a:pt x="8437" y="4257"/>
                    <a:pt x="8508" y="4221"/>
                  </a:cubicBezTo>
                  <a:cubicBezTo>
                    <a:pt x="8594" y="4696"/>
                    <a:pt x="8616" y="5133"/>
                    <a:pt x="8546" y="5514"/>
                  </a:cubicBezTo>
                  <a:lnTo>
                    <a:pt x="8370" y="5408"/>
                  </a:lnTo>
                  <a:close/>
                  <a:moveTo>
                    <a:pt x="2518" y="2949"/>
                  </a:moveTo>
                  <a:lnTo>
                    <a:pt x="2406" y="3141"/>
                  </a:lnTo>
                  <a:lnTo>
                    <a:pt x="3381" y="5207"/>
                  </a:lnTo>
                  <a:cubicBezTo>
                    <a:pt x="3427" y="5186"/>
                    <a:pt x="3475" y="5166"/>
                    <a:pt x="3523" y="5147"/>
                  </a:cubicBezTo>
                  <a:lnTo>
                    <a:pt x="2518" y="2949"/>
                  </a:lnTo>
                  <a:close/>
                  <a:moveTo>
                    <a:pt x="2257" y="3407"/>
                  </a:moveTo>
                  <a:lnTo>
                    <a:pt x="2347" y="3231"/>
                  </a:lnTo>
                  <a:lnTo>
                    <a:pt x="3299" y="5244"/>
                  </a:lnTo>
                  <a:cubicBezTo>
                    <a:pt x="3252" y="5266"/>
                    <a:pt x="3206" y="5288"/>
                    <a:pt x="3161" y="5311"/>
                  </a:cubicBezTo>
                  <a:lnTo>
                    <a:pt x="2257" y="3407"/>
                  </a:lnTo>
                  <a:close/>
                  <a:moveTo>
                    <a:pt x="2212" y="3511"/>
                  </a:moveTo>
                  <a:lnTo>
                    <a:pt x="2128" y="3700"/>
                  </a:lnTo>
                  <a:lnTo>
                    <a:pt x="2986" y="5405"/>
                  </a:lnTo>
                  <a:cubicBezTo>
                    <a:pt x="3026" y="5382"/>
                    <a:pt x="3067" y="5360"/>
                    <a:pt x="3108" y="5339"/>
                  </a:cubicBezTo>
                  <a:lnTo>
                    <a:pt x="2212" y="3511"/>
                  </a:lnTo>
                  <a:close/>
                  <a:moveTo>
                    <a:pt x="2010" y="4017"/>
                  </a:moveTo>
                  <a:lnTo>
                    <a:pt x="2090" y="3807"/>
                  </a:lnTo>
                  <a:lnTo>
                    <a:pt x="2918" y="5445"/>
                  </a:lnTo>
                  <a:cubicBezTo>
                    <a:pt x="2870" y="5474"/>
                    <a:pt x="2824" y="5503"/>
                    <a:pt x="2779" y="5533"/>
                  </a:cubicBezTo>
                  <a:lnTo>
                    <a:pt x="2010" y="4017"/>
                  </a:lnTo>
                  <a:close/>
                  <a:moveTo>
                    <a:pt x="1989" y="4141"/>
                  </a:moveTo>
                  <a:lnTo>
                    <a:pt x="1924" y="4424"/>
                  </a:lnTo>
                  <a:lnTo>
                    <a:pt x="2594" y="5665"/>
                  </a:lnTo>
                  <a:cubicBezTo>
                    <a:pt x="2632" y="5636"/>
                    <a:pt x="2670" y="5608"/>
                    <a:pt x="2710" y="5580"/>
                  </a:cubicBezTo>
                  <a:lnTo>
                    <a:pt x="1989" y="4141"/>
                  </a:lnTo>
                  <a:close/>
                  <a:moveTo>
                    <a:pt x="1909" y="4562"/>
                  </a:moveTo>
                  <a:cubicBezTo>
                    <a:pt x="1878" y="4641"/>
                    <a:pt x="1888" y="4802"/>
                    <a:pt x="1874" y="4932"/>
                  </a:cubicBezTo>
                  <a:lnTo>
                    <a:pt x="2368" y="5857"/>
                  </a:lnTo>
                  <a:cubicBezTo>
                    <a:pt x="2418" y="5809"/>
                    <a:pt x="2472" y="5763"/>
                    <a:pt x="2528" y="5717"/>
                  </a:cubicBezTo>
                  <a:lnTo>
                    <a:pt x="1909" y="4562"/>
                  </a:lnTo>
                  <a:close/>
                  <a:moveTo>
                    <a:pt x="1883" y="5158"/>
                  </a:moveTo>
                  <a:cubicBezTo>
                    <a:pt x="1898" y="5474"/>
                    <a:pt x="1977" y="5856"/>
                    <a:pt x="2092" y="6174"/>
                  </a:cubicBezTo>
                  <a:cubicBezTo>
                    <a:pt x="2149" y="6093"/>
                    <a:pt x="2215" y="6014"/>
                    <a:pt x="2288" y="5938"/>
                  </a:cubicBezTo>
                  <a:lnTo>
                    <a:pt x="1883" y="5158"/>
                  </a:lnTo>
                  <a:close/>
                  <a:moveTo>
                    <a:pt x="3721" y="5071"/>
                  </a:moveTo>
                  <a:lnTo>
                    <a:pt x="3412" y="4307"/>
                  </a:lnTo>
                  <a:lnTo>
                    <a:pt x="3566" y="4219"/>
                  </a:lnTo>
                  <a:lnTo>
                    <a:pt x="3846" y="5024"/>
                  </a:lnTo>
                  <a:lnTo>
                    <a:pt x="3806" y="5041"/>
                  </a:lnTo>
                  <a:cubicBezTo>
                    <a:pt x="3778" y="5051"/>
                    <a:pt x="3749" y="5061"/>
                    <a:pt x="3721" y="5071"/>
                  </a:cubicBezTo>
                  <a:close/>
                  <a:moveTo>
                    <a:pt x="3938" y="4994"/>
                  </a:moveTo>
                  <a:lnTo>
                    <a:pt x="3697" y="4158"/>
                  </a:lnTo>
                  <a:lnTo>
                    <a:pt x="3885" y="4079"/>
                  </a:lnTo>
                  <a:lnTo>
                    <a:pt x="4095" y="4950"/>
                  </a:lnTo>
                  <a:lnTo>
                    <a:pt x="3938" y="4994"/>
                  </a:lnTo>
                  <a:close/>
                  <a:moveTo>
                    <a:pt x="4191" y="4924"/>
                  </a:moveTo>
                  <a:lnTo>
                    <a:pt x="3973" y="4044"/>
                  </a:lnTo>
                  <a:lnTo>
                    <a:pt x="4148" y="3991"/>
                  </a:lnTo>
                  <a:lnTo>
                    <a:pt x="4332" y="4884"/>
                  </a:lnTo>
                  <a:lnTo>
                    <a:pt x="4191" y="4924"/>
                  </a:lnTo>
                  <a:close/>
                  <a:moveTo>
                    <a:pt x="4428" y="4862"/>
                  </a:moveTo>
                  <a:lnTo>
                    <a:pt x="4257" y="3961"/>
                  </a:lnTo>
                  <a:lnTo>
                    <a:pt x="4441" y="3930"/>
                  </a:lnTo>
                  <a:lnTo>
                    <a:pt x="4572" y="4836"/>
                  </a:lnTo>
                  <a:lnTo>
                    <a:pt x="4428" y="4862"/>
                  </a:lnTo>
                  <a:close/>
                  <a:moveTo>
                    <a:pt x="4699" y="4810"/>
                  </a:moveTo>
                  <a:lnTo>
                    <a:pt x="4572" y="3913"/>
                  </a:lnTo>
                  <a:lnTo>
                    <a:pt x="4747" y="3900"/>
                  </a:lnTo>
                  <a:lnTo>
                    <a:pt x="4857" y="4784"/>
                  </a:lnTo>
                  <a:lnTo>
                    <a:pt x="4699" y="4810"/>
                  </a:lnTo>
                  <a:close/>
                  <a:moveTo>
                    <a:pt x="4944" y="4771"/>
                  </a:moveTo>
                  <a:lnTo>
                    <a:pt x="4852" y="3908"/>
                  </a:lnTo>
                  <a:lnTo>
                    <a:pt x="5036" y="3917"/>
                  </a:lnTo>
                  <a:lnTo>
                    <a:pt x="5097" y="4749"/>
                  </a:lnTo>
                  <a:lnTo>
                    <a:pt x="4944" y="4771"/>
                  </a:lnTo>
                  <a:close/>
                  <a:moveTo>
                    <a:pt x="5184" y="4735"/>
                  </a:moveTo>
                  <a:lnTo>
                    <a:pt x="5150" y="3943"/>
                  </a:lnTo>
                  <a:lnTo>
                    <a:pt x="5323" y="3970"/>
                  </a:lnTo>
                  <a:lnTo>
                    <a:pt x="5355" y="4725"/>
                  </a:lnTo>
                  <a:lnTo>
                    <a:pt x="5184" y="4735"/>
                  </a:lnTo>
                  <a:close/>
                  <a:moveTo>
                    <a:pt x="5447" y="4718"/>
                  </a:moveTo>
                  <a:lnTo>
                    <a:pt x="5425" y="3973"/>
                  </a:lnTo>
                  <a:lnTo>
                    <a:pt x="5597" y="3975"/>
                  </a:lnTo>
                  <a:lnTo>
                    <a:pt x="5583" y="4708"/>
                  </a:lnTo>
                  <a:lnTo>
                    <a:pt x="5447" y="4718"/>
                  </a:lnTo>
                  <a:close/>
                  <a:moveTo>
                    <a:pt x="5704" y="4706"/>
                  </a:moveTo>
                  <a:lnTo>
                    <a:pt x="5729" y="3967"/>
                  </a:lnTo>
                  <a:lnTo>
                    <a:pt x="5890" y="3964"/>
                  </a:lnTo>
                  <a:lnTo>
                    <a:pt x="5852" y="4708"/>
                  </a:lnTo>
                  <a:lnTo>
                    <a:pt x="5704" y="4706"/>
                  </a:lnTo>
                  <a:close/>
                  <a:moveTo>
                    <a:pt x="5944" y="4712"/>
                  </a:moveTo>
                  <a:lnTo>
                    <a:pt x="5986" y="3961"/>
                  </a:lnTo>
                  <a:lnTo>
                    <a:pt x="6147" y="3929"/>
                  </a:lnTo>
                  <a:lnTo>
                    <a:pt x="6091" y="4714"/>
                  </a:lnTo>
                  <a:lnTo>
                    <a:pt x="5944" y="4712"/>
                  </a:lnTo>
                  <a:close/>
                  <a:moveTo>
                    <a:pt x="6219" y="4724"/>
                  </a:moveTo>
                  <a:lnTo>
                    <a:pt x="6267" y="3920"/>
                  </a:lnTo>
                  <a:lnTo>
                    <a:pt x="6422" y="3870"/>
                  </a:lnTo>
                  <a:lnTo>
                    <a:pt x="6337" y="4731"/>
                  </a:lnTo>
                  <a:lnTo>
                    <a:pt x="6219" y="4724"/>
                  </a:lnTo>
                  <a:close/>
                  <a:moveTo>
                    <a:pt x="6423" y="4741"/>
                  </a:moveTo>
                  <a:lnTo>
                    <a:pt x="6530" y="3850"/>
                  </a:lnTo>
                  <a:lnTo>
                    <a:pt x="6679" y="3788"/>
                  </a:lnTo>
                  <a:lnTo>
                    <a:pt x="6541" y="4754"/>
                  </a:lnTo>
                  <a:lnTo>
                    <a:pt x="6423" y="4741"/>
                  </a:lnTo>
                  <a:close/>
                  <a:moveTo>
                    <a:pt x="6622" y="4765"/>
                  </a:moveTo>
                  <a:lnTo>
                    <a:pt x="6793" y="3733"/>
                  </a:lnTo>
                  <a:lnTo>
                    <a:pt x="6959" y="3677"/>
                  </a:lnTo>
                  <a:lnTo>
                    <a:pt x="6770" y="4787"/>
                  </a:lnTo>
                  <a:cubicBezTo>
                    <a:pt x="6739" y="4782"/>
                    <a:pt x="6707" y="4778"/>
                    <a:pt x="6676" y="4774"/>
                  </a:cubicBezTo>
                  <a:lnTo>
                    <a:pt x="6622" y="4765"/>
                  </a:lnTo>
                  <a:close/>
                  <a:moveTo>
                    <a:pt x="6839" y="4798"/>
                  </a:moveTo>
                  <a:lnTo>
                    <a:pt x="7091" y="3663"/>
                  </a:lnTo>
                  <a:lnTo>
                    <a:pt x="7257" y="3660"/>
                  </a:lnTo>
                  <a:lnTo>
                    <a:pt x="6981" y="4823"/>
                  </a:lnTo>
                  <a:cubicBezTo>
                    <a:pt x="6934" y="4814"/>
                    <a:pt x="6887" y="4806"/>
                    <a:pt x="6839" y="4798"/>
                  </a:cubicBezTo>
                  <a:close/>
                  <a:moveTo>
                    <a:pt x="7058" y="4838"/>
                  </a:moveTo>
                  <a:lnTo>
                    <a:pt x="7319" y="3762"/>
                  </a:lnTo>
                  <a:lnTo>
                    <a:pt x="7433" y="3900"/>
                  </a:lnTo>
                  <a:lnTo>
                    <a:pt x="7199" y="4868"/>
                  </a:lnTo>
                  <a:cubicBezTo>
                    <a:pt x="7153" y="4858"/>
                    <a:pt x="7106" y="4848"/>
                    <a:pt x="7058" y="4838"/>
                  </a:cubicBezTo>
                  <a:close/>
                  <a:moveTo>
                    <a:pt x="7269" y="4885"/>
                  </a:moveTo>
                  <a:lnTo>
                    <a:pt x="7553" y="3990"/>
                  </a:lnTo>
                  <a:lnTo>
                    <a:pt x="7684" y="4098"/>
                  </a:lnTo>
                  <a:lnTo>
                    <a:pt x="7400" y="4919"/>
                  </a:lnTo>
                  <a:cubicBezTo>
                    <a:pt x="7357" y="4907"/>
                    <a:pt x="7314" y="4896"/>
                    <a:pt x="7269" y="4885"/>
                  </a:cubicBezTo>
                  <a:close/>
                  <a:moveTo>
                    <a:pt x="7500" y="4948"/>
                  </a:moveTo>
                  <a:lnTo>
                    <a:pt x="7758" y="4125"/>
                  </a:lnTo>
                  <a:lnTo>
                    <a:pt x="7912" y="4198"/>
                  </a:lnTo>
                  <a:lnTo>
                    <a:pt x="7623" y="4986"/>
                  </a:lnTo>
                  <a:cubicBezTo>
                    <a:pt x="7582" y="4973"/>
                    <a:pt x="7541" y="4960"/>
                    <a:pt x="7500" y="4948"/>
                  </a:cubicBezTo>
                  <a:close/>
                  <a:moveTo>
                    <a:pt x="7714" y="5017"/>
                  </a:moveTo>
                  <a:lnTo>
                    <a:pt x="7968" y="4218"/>
                  </a:lnTo>
                  <a:lnTo>
                    <a:pt x="8146" y="4268"/>
                  </a:lnTo>
                  <a:lnTo>
                    <a:pt x="7836" y="5062"/>
                  </a:lnTo>
                  <a:cubicBezTo>
                    <a:pt x="7796" y="5046"/>
                    <a:pt x="7755" y="5031"/>
                    <a:pt x="7714" y="5017"/>
                  </a:cubicBezTo>
                  <a:close/>
                  <a:moveTo>
                    <a:pt x="8166" y="4568"/>
                  </a:moveTo>
                  <a:lnTo>
                    <a:pt x="7959" y="5111"/>
                  </a:lnTo>
                  <a:cubicBezTo>
                    <a:pt x="8045" y="5148"/>
                    <a:pt x="8128" y="5186"/>
                    <a:pt x="8207" y="5227"/>
                  </a:cubicBezTo>
                  <a:cubicBezTo>
                    <a:pt x="8253" y="4953"/>
                    <a:pt x="8229" y="4741"/>
                    <a:pt x="8166" y="4568"/>
                  </a:cubicBezTo>
                  <a:close/>
                  <a:moveTo>
                    <a:pt x="3688" y="6996"/>
                  </a:moveTo>
                  <a:lnTo>
                    <a:pt x="3823" y="6905"/>
                  </a:lnTo>
                  <a:lnTo>
                    <a:pt x="4277" y="7844"/>
                  </a:lnTo>
                  <a:cubicBezTo>
                    <a:pt x="4234" y="7870"/>
                    <a:pt x="4191" y="7897"/>
                    <a:pt x="4149" y="7926"/>
                  </a:cubicBezTo>
                  <a:lnTo>
                    <a:pt x="3688" y="6996"/>
                  </a:lnTo>
                  <a:close/>
                  <a:moveTo>
                    <a:pt x="3899" y="6864"/>
                  </a:moveTo>
                  <a:lnTo>
                    <a:pt x="4032" y="6788"/>
                  </a:lnTo>
                  <a:lnTo>
                    <a:pt x="4475" y="7734"/>
                  </a:lnTo>
                  <a:cubicBezTo>
                    <a:pt x="4433" y="7756"/>
                    <a:pt x="4391" y="7778"/>
                    <a:pt x="4350" y="7801"/>
                  </a:cubicBezTo>
                  <a:lnTo>
                    <a:pt x="3899" y="6864"/>
                  </a:lnTo>
                  <a:close/>
                  <a:moveTo>
                    <a:pt x="7415" y="6697"/>
                  </a:moveTo>
                  <a:lnTo>
                    <a:pt x="7156" y="7392"/>
                  </a:lnTo>
                  <a:cubicBezTo>
                    <a:pt x="7303" y="7295"/>
                    <a:pt x="7456" y="7156"/>
                    <a:pt x="7603" y="6930"/>
                  </a:cubicBezTo>
                  <a:cubicBezTo>
                    <a:pt x="7548" y="6870"/>
                    <a:pt x="7503" y="6818"/>
                    <a:pt x="7481" y="6739"/>
                  </a:cubicBezTo>
                  <a:lnTo>
                    <a:pt x="7415" y="6697"/>
                  </a:lnTo>
                  <a:close/>
                  <a:moveTo>
                    <a:pt x="3281" y="7372"/>
                  </a:moveTo>
                  <a:cubicBezTo>
                    <a:pt x="3392" y="7528"/>
                    <a:pt x="3524" y="7629"/>
                    <a:pt x="3652" y="7640"/>
                  </a:cubicBezTo>
                  <a:lnTo>
                    <a:pt x="3440" y="7199"/>
                  </a:lnTo>
                  <a:cubicBezTo>
                    <a:pt x="3379" y="7249"/>
                    <a:pt x="3321" y="7315"/>
                    <a:pt x="3281" y="7372"/>
                  </a:cubicBezTo>
                  <a:close/>
                  <a:moveTo>
                    <a:pt x="3493" y="7147"/>
                  </a:moveTo>
                  <a:lnTo>
                    <a:pt x="3782" y="7707"/>
                  </a:lnTo>
                  <a:cubicBezTo>
                    <a:pt x="3891" y="7850"/>
                    <a:pt x="4050" y="7907"/>
                    <a:pt x="3988" y="7778"/>
                  </a:cubicBezTo>
                  <a:lnTo>
                    <a:pt x="3635" y="7028"/>
                  </a:lnTo>
                  <a:lnTo>
                    <a:pt x="3493" y="7147"/>
                  </a:lnTo>
                  <a:close/>
                  <a:moveTo>
                    <a:pt x="4114" y="6752"/>
                  </a:moveTo>
                  <a:lnTo>
                    <a:pt x="4542" y="7701"/>
                  </a:lnTo>
                  <a:cubicBezTo>
                    <a:pt x="4583" y="7682"/>
                    <a:pt x="4624" y="7664"/>
                    <a:pt x="4665" y="7646"/>
                  </a:cubicBezTo>
                  <a:lnTo>
                    <a:pt x="4276" y="6680"/>
                  </a:lnTo>
                  <a:lnTo>
                    <a:pt x="4114" y="6752"/>
                  </a:lnTo>
                  <a:close/>
                  <a:moveTo>
                    <a:pt x="4572" y="6574"/>
                  </a:moveTo>
                  <a:lnTo>
                    <a:pt x="4878" y="7565"/>
                  </a:lnTo>
                  <a:cubicBezTo>
                    <a:pt x="4838" y="7579"/>
                    <a:pt x="4799" y="7593"/>
                    <a:pt x="4759" y="7608"/>
                  </a:cubicBezTo>
                  <a:lnTo>
                    <a:pt x="4393" y="6635"/>
                  </a:lnTo>
                  <a:lnTo>
                    <a:pt x="4572" y="6574"/>
                  </a:lnTo>
                  <a:close/>
                  <a:moveTo>
                    <a:pt x="4717" y="6529"/>
                  </a:moveTo>
                  <a:lnTo>
                    <a:pt x="4957" y="7540"/>
                  </a:lnTo>
                  <a:cubicBezTo>
                    <a:pt x="4993" y="7529"/>
                    <a:pt x="5029" y="7519"/>
                    <a:pt x="5066" y="7509"/>
                  </a:cubicBezTo>
                  <a:lnTo>
                    <a:pt x="4901" y="6484"/>
                  </a:lnTo>
                  <a:lnTo>
                    <a:pt x="4717" y="6529"/>
                  </a:lnTo>
                  <a:close/>
                  <a:moveTo>
                    <a:pt x="5002" y="6456"/>
                  </a:moveTo>
                  <a:lnTo>
                    <a:pt x="5154" y="7487"/>
                  </a:lnTo>
                  <a:cubicBezTo>
                    <a:pt x="5196" y="7477"/>
                    <a:pt x="5237" y="7468"/>
                    <a:pt x="5279" y="7460"/>
                  </a:cubicBezTo>
                  <a:lnTo>
                    <a:pt x="5181" y="6423"/>
                  </a:lnTo>
                  <a:lnTo>
                    <a:pt x="5002" y="6456"/>
                  </a:lnTo>
                  <a:close/>
                  <a:moveTo>
                    <a:pt x="5275" y="6406"/>
                  </a:moveTo>
                  <a:lnTo>
                    <a:pt x="5358" y="7445"/>
                  </a:lnTo>
                  <a:cubicBezTo>
                    <a:pt x="5399" y="7438"/>
                    <a:pt x="5440" y="7432"/>
                    <a:pt x="5481" y="7427"/>
                  </a:cubicBezTo>
                  <a:lnTo>
                    <a:pt x="5449" y="6389"/>
                  </a:lnTo>
                  <a:lnTo>
                    <a:pt x="5275" y="6406"/>
                  </a:lnTo>
                  <a:close/>
                  <a:moveTo>
                    <a:pt x="5537" y="6381"/>
                  </a:moveTo>
                  <a:lnTo>
                    <a:pt x="5593" y="7415"/>
                  </a:lnTo>
                  <a:cubicBezTo>
                    <a:pt x="5636" y="7410"/>
                    <a:pt x="5679" y="7407"/>
                    <a:pt x="5723" y="7405"/>
                  </a:cubicBezTo>
                  <a:lnTo>
                    <a:pt x="5745" y="6373"/>
                  </a:lnTo>
                  <a:lnTo>
                    <a:pt x="5537" y="6381"/>
                  </a:lnTo>
                  <a:close/>
                  <a:moveTo>
                    <a:pt x="5853" y="6369"/>
                  </a:moveTo>
                  <a:lnTo>
                    <a:pt x="5835" y="7401"/>
                  </a:lnTo>
                  <a:cubicBezTo>
                    <a:pt x="5876" y="7400"/>
                    <a:pt x="5917" y="7400"/>
                    <a:pt x="5958" y="7401"/>
                  </a:cubicBezTo>
                  <a:lnTo>
                    <a:pt x="6058" y="6366"/>
                  </a:lnTo>
                  <a:lnTo>
                    <a:pt x="5853" y="6369"/>
                  </a:lnTo>
                  <a:close/>
                  <a:moveTo>
                    <a:pt x="6179" y="6375"/>
                  </a:moveTo>
                  <a:lnTo>
                    <a:pt x="6055" y="7403"/>
                  </a:lnTo>
                  <a:cubicBezTo>
                    <a:pt x="6089" y="7405"/>
                    <a:pt x="6124" y="7407"/>
                    <a:pt x="6158" y="7410"/>
                  </a:cubicBezTo>
                  <a:lnTo>
                    <a:pt x="6330" y="6384"/>
                  </a:lnTo>
                  <a:lnTo>
                    <a:pt x="6179" y="6375"/>
                  </a:lnTo>
                  <a:close/>
                  <a:moveTo>
                    <a:pt x="6418" y="6399"/>
                  </a:moveTo>
                  <a:lnTo>
                    <a:pt x="6249" y="7418"/>
                  </a:lnTo>
                  <a:cubicBezTo>
                    <a:pt x="6291" y="7422"/>
                    <a:pt x="6333" y="7427"/>
                    <a:pt x="6376" y="7433"/>
                  </a:cubicBezTo>
                  <a:lnTo>
                    <a:pt x="6586" y="6417"/>
                  </a:lnTo>
                  <a:lnTo>
                    <a:pt x="6418" y="6399"/>
                  </a:lnTo>
                  <a:close/>
                  <a:moveTo>
                    <a:pt x="6698" y="6445"/>
                  </a:moveTo>
                  <a:lnTo>
                    <a:pt x="6442" y="7443"/>
                  </a:lnTo>
                  <a:cubicBezTo>
                    <a:pt x="6476" y="7448"/>
                    <a:pt x="6511" y="7454"/>
                    <a:pt x="6545" y="7461"/>
                  </a:cubicBezTo>
                  <a:lnTo>
                    <a:pt x="6824" y="6478"/>
                  </a:lnTo>
                  <a:lnTo>
                    <a:pt x="6698" y="6445"/>
                  </a:lnTo>
                  <a:close/>
                  <a:moveTo>
                    <a:pt x="6915" y="6494"/>
                  </a:moveTo>
                  <a:lnTo>
                    <a:pt x="6628" y="7478"/>
                  </a:lnTo>
                  <a:cubicBezTo>
                    <a:pt x="6673" y="7487"/>
                    <a:pt x="6718" y="7497"/>
                    <a:pt x="6762" y="7509"/>
                  </a:cubicBezTo>
                  <a:lnTo>
                    <a:pt x="7101" y="6561"/>
                  </a:lnTo>
                  <a:lnTo>
                    <a:pt x="6915" y="6494"/>
                  </a:lnTo>
                  <a:close/>
                  <a:moveTo>
                    <a:pt x="7164" y="6575"/>
                  </a:moveTo>
                  <a:lnTo>
                    <a:pt x="6830" y="7526"/>
                  </a:lnTo>
                  <a:cubicBezTo>
                    <a:pt x="6885" y="7541"/>
                    <a:pt x="6940" y="7558"/>
                    <a:pt x="6995" y="7576"/>
                  </a:cubicBezTo>
                  <a:lnTo>
                    <a:pt x="7318" y="6641"/>
                  </a:lnTo>
                  <a:lnTo>
                    <a:pt x="7164" y="6575"/>
                  </a:lnTo>
                  <a:close/>
                  <a:moveTo>
                    <a:pt x="3132" y="7701"/>
                  </a:moveTo>
                  <a:lnTo>
                    <a:pt x="3270" y="7547"/>
                  </a:lnTo>
                  <a:cubicBezTo>
                    <a:pt x="4237" y="8407"/>
                    <a:pt x="6359" y="8781"/>
                    <a:pt x="7744" y="7017"/>
                  </a:cubicBezTo>
                  <a:lnTo>
                    <a:pt x="7907" y="7123"/>
                  </a:lnTo>
                  <a:cubicBezTo>
                    <a:pt x="6635" y="8940"/>
                    <a:pt x="4195" y="8754"/>
                    <a:pt x="3132" y="7701"/>
                  </a:cubicBezTo>
                  <a:close/>
                  <a:moveTo>
                    <a:pt x="5820" y="9347"/>
                  </a:moveTo>
                  <a:lnTo>
                    <a:pt x="5820" y="9113"/>
                  </a:lnTo>
                  <a:cubicBezTo>
                    <a:pt x="6166" y="9082"/>
                    <a:pt x="6535" y="8993"/>
                    <a:pt x="6955" y="8775"/>
                  </a:cubicBezTo>
                  <a:lnTo>
                    <a:pt x="7230" y="9163"/>
                  </a:lnTo>
                  <a:cubicBezTo>
                    <a:pt x="7561" y="8990"/>
                    <a:pt x="7874" y="8760"/>
                    <a:pt x="8168" y="8475"/>
                  </a:cubicBezTo>
                  <a:lnTo>
                    <a:pt x="7880" y="8150"/>
                  </a:lnTo>
                  <a:cubicBezTo>
                    <a:pt x="8252" y="7771"/>
                    <a:pt x="8584" y="7326"/>
                    <a:pt x="8844" y="6761"/>
                  </a:cubicBezTo>
                  <a:lnTo>
                    <a:pt x="9169" y="6936"/>
                  </a:lnTo>
                  <a:cubicBezTo>
                    <a:pt x="9325" y="6633"/>
                    <a:pt x="9444" y="6300"/>
                    <a:pt x="9507" y="5923"/>
                  </a:cubicBezTo>
                  <a:lnTo>
                    <a:pt x="9144" y="5785"/>
                  </a:lnTo>
                  <a:cubicBezTo>
                    <a:pt x="9230" y="5313"/>
                    <a:pt x="9206" y="4818"/>
                    <a:pt x="9107" y="4309"/>
                  </a:cubicBezTo>
                  <a:lnTo>
                    <a:pt x="9294" y="4309"/>
                  </a:lnTo>
                  <a:cubicBezTo>
                    <a:pt x="9361" y="4730"/>
                    <a:pt x="9382" y="5213"/>
                    <a:pt x="9337" y="5671"/>
                  </a:cubicBezTo>
                  <a:lnTo>
                    <a:pt x="9757" y="5823"/>
                  </a:lnTo>
                  <a:cubicBezTo>
                    <a:pt x="9693" y="6296"/>
                    <a:pt x="9533" y="6757"/>
                    <a:pt x="9319" y="7211"/>
                  </a:cubicBezTo>
                  <a:lnTo>
                    <a:pt x="8919" y="7061"/>
                  </a:lnTo>
                  <a:cubicBezTo>
                    <a:pt x="8708" y="7469"/>
                    <a:pt x="8453" y="7822"/>
                    <a:pt x="8168" y="8137"/>
                  </a:cubicBezTo>
                  <a:lnTo>
                    <a:pt x="8456" y="8488"/>
                  </a:lnTo>
                  <a:cubicBezTo>
                    <a:pt x="8060" y="8900"/>
                    <a:pt x="7613" y="9187"/>
                    <a:pt x="7142" y="9413"/>
                  </a:cubicBezTo>
                  <a:lnTo>
                    <a:pt x="6917" y="9026"/>
                  </a:lnTo>
                  <a:cubicBezTo>
                    <a:pt x="6552" y="9210"/>
                    <a:pt x="6186" y="9293"/>
                    <a:pt x="5820" y="9347"/>
                  </a:cubicBezTo>
                  <a:close/>
                  <a:moveTo>
                    <a:pt x="1913" y="1069"/>
                  </a:moveTo>
                  <a:cubicBezTo>
                    <a:pt x="2360" y="660"/>
                    <a:pt x="2886" y="368"/>
                    <a:pt x="3545" y="419"/>
                  </a:cubicBezTo>
                  <a:cubicBezTo>
                    <a:pt x="4452" y="653"/>
                    <a:pt x="5138" y="631"/>
                    <a:pt x="5655" y="406"/>
                  </a:cubicBezTo>
                  <a:cubicBezTo>
                    <a:pt x="6266" y="182"/>
                    <a:pt x="6765" y="266"/>
                    <a:pt x="7022" y="857"/>
                  </a:cubicBezTo>
                  <a:lnTo>
                    <a:pt x="8030" y="3617"/>
                  </a:lnTo>
                  <a:cubicBezTo>
                    <a:pt x="7363" y="3417"/>
                    <a:pt x="6779" y="3463"/>
                    <a:pt x="6252" y="3723"/>
                  </a:cubicBezTo>
                  <a:cubicBezTo>
                    <a:pt x="5804" y="3858"/>
                    <a:pt x="5439" y="3827"/>
                    <a:pt x="5098" y="3750"/>
                  </a:cubicBezTo>
                  <a:cubicBezTo>
                    <a:pt x="4489" y="3641"/>
                    <a:pt x="3906" y="3801"/>
                    <a:pt x="3333" y="4082"/>
                  </a:cubicBezTo>
                  <a:lnTo>
                    <a:pt x="1913" y="1069"/>
                  </a:lnTo>
                  <a:close/>
                  <a:moveTo>
                    <a:pt x="7327" y="1122"/>
                  </a:moveTo>
                  <a:lnTo>
                    <a:pt x="8336" y="3803"/>
                  </a:lnTo>
                  <a:cubicBezTo>
                    <a:pt x="8411" y="3949"/>
                    <a:pt x="8504" y="4024"/>
                    <a:pt x="8614" y="4029"/>
                  </a:cubicBezTo>
                  <a:cubicBezTo>
                    <a:pt x="8928" y="4006"/>
                    <a:pt x="9225" y="4037"/>
                    <a:pt x="9504" y="4121"/>
                  </a:cubicBezTo>
                  <a:lnTo>
                    <a:pt x="8336" y="1388"/>
                  </a:lnTo>
                  <a:cubicBezTo>
                    <a:pt x="7993" y="758"/>
                    <a:pt x="7373" y="722"/>
                    <a:pt x="7275" y="935"/>
                  </a:cubicBezTo>
                  <a:cubicBezTo>
                    <a:pt x="7258" y="971"/>
                    <a:pt x="7313" y="1073"/>
                    <a:pt x="7327" y="1122"/>
                  </a:cubicBezTo>
                  <a:close/>
                  <a:moveTo>
                    <a:pt x="7573" y="3723"/>
                  </a:moveTo>
                  <a:cubicBezTo>
                    <a:pt x="7585" y="3652"/>
                    <a:pt x="7761" y="3665"/>
                    <a:pt x="7976" y="3755"/>
                  </a:cubicBezTo>
                  <a:cubicBezTo>
                    <a:pt x="8106" y="3809"/>
                    <a:pt x="8316" y="3993"/>
                    <a:pt x="8271" y="4065"/>
                  </a:cubicBezTo>
                  <a:cubicBezTo>
                    <a:pt x="8123" y="4265"/>
                    <a:pt x="7543" y="3861"/>
                    <a:pt x="7573" y="372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32" name="Freeform 42"/>
            <p:cNvSpPr>
              <a:spLocks noEditPoints="1"/>
            </p:cNvSpPr>
            <p:nvPr/>
          </p:nvSpPr>
          <p:spPr bwMode="auto">
            <a:xfrm>
              <a:off x="1771651" y="1131888"/>
              <a:ext cx="914400" cy="325438"/>
            </a:xfrm>
            <a:custGeom>
              <a:avLst/>
              <a:gdLst>
                <a:gd name="T0" fmla="*/ 2914 w 5083"/>
                <a:gd name="T1" fmla="*/ 951 h 1806"/>
                <a:gd name="T2" fmla="*/ 2309 w 5083"/>
                <a:gd name="T3" fmla="*/ 1025 h 1806"/>
                <a:gd name="T4" fmla="*/ 2534 w 5083"/>
                <a:gd name="T5" fmla="*/ 817 h 1806"/>
                <a:gd name="T6" fmla="*/ 2519 w 5083"/>
                <a:gd name="T7" fmla="*/ 650 h 1806"/>
                <a:gd name="T8" fmla="*/ 2483 w 5083"/>
                <a:gd name="T9" fmla="*/ 523 h 1806"/>
                <a:gd name="T10" fmla="*/ 2235 w 5083"/>
                <a:gd name="T11" fmla="*/ 612 h 1806"/>
                <a:gd name="T12" fmla="*/ 2725 w 5083"/>
                <a:gd name="T13" fmla="*/ 689 h 1806"/>
                <a:gd name="T14" fmla="*/ 2753 w 5083"/>
                <a:gd name="T15" fmla="*/ 262 h 1806"/>
                <a:gd name="T16" fmla="*/ 3548 w 5083"/>
                <a:gd name="T17" fmla="*/ 983 h 1806"/>
                <a:gd name="T18" fmla="*/ 3670 w 5083"/>
                <a:gd name="T19" fmla="*/ 965 h 1806"/>
                <a:gd name="T20" fmla="*/ 3565 w 5083"/>
                <a:gd name="T21" fmla="*/ 799 h 1806"/>
                <a:gd name="T22" fmla="*/ 3557 w 5083"/>
                <a:gd name="T23" fmla="*/ 831 h 1806"/>
                <a:gd name="T24" fmla="*/ 3614 w 5083"/>
                <a:gd name="T25" fmla="*/ 835 h 1806"/>
                <a:gd name="T26" fmla="*/ 3664 w 5083"/>
                <a:gd name="T27" fmla="*/ 823 h 1806"/>
                <a:gd name="T28" fmla="*/ 3649 w 5083"/>
                <a:gd name="T29" fmla="*/ 783 h 1806"/>
                <a:gd name="T30" fmla="*/ 3627 w 5083"/>
                <a:gd name="T31" fmla="*/ 781 h 1806"/>
                <a:gd name="T32" fmla="*/ 3583 w 5083"/>
                <a:gd name="T33" fmla="*/ 780 h 1806"/>
                <a:gd name="T34" fmla="*/ 3606 w 5083"/>
                <a:gd name="T35" fmla="*/ 668 h 1806"/>
                <a:gd name="T36" fmla="*/ 3591 w 5083"/>
                <a:gd name="T37" fmla="*/ 682 h 1806"/>
                <a:gd name="T38" fmla="*/ 3578 w 5083"/>
                <a:gd name="T39" fmla="*/ 733 h 1806"/>
                <a:gd name="T40" fmla="*/ 3631 w 5083"/>
                <a:gd name="T41" fmla="*/ 730 h 1806"/>
                <a:gd name="T42" fmla="*/ 3649 w 5083"/>
                <a:gd name="T43" fmla="*/ 704 h 1806"/>
                <a:gd name="T44" fmla="*/ 3658 w 5083"/>
                <a:gd name="T45" fmla="*/ 691 h 1806"/>
                <a:gd name="T46" fmla="*/ 3657 w 5083"/>
                <a:gd name="T47" fmla="*/ 672 h 1806"/>
                <a:gd name="T48" fmla="*/ 3622 w 5083"/>
                <a:gd name="T49" fmla="*/ 661 h 1806"/>
                <a:gd name="T50" fmla="*/ 3473 w 5083"/>
                <a:gd name="T51" fmla="*/ 510 h 1806"/>
                <a:gd name="T52" fmla="*/ 3510 w 5083"/>
                <a:gd name="T53" fmla="*/ 565 h 1806"/>
                <a:gd name="T54" fmla="*/ 3727 w 5083"/>
                <a:gd name="T55" fmla="*/ 163 h 1806"/>
                <a:gd name="T56" fmla="*/ 3721 w 5083"/>
                <a:gd name="T57" fmla="*/ 221 h 1806"/>
                <a:gd name="T58" fmla="*/ 3765 w 5083"/>
                <a:gd name="T59" fmla="*/ 220 h 1806"/>
                <a:gd name="T60" fmla="*/ 3779 w 5083"/>
                <a:gd name="T61" fmla="*/ 204 h 1806"/>
                <a:gd name="T62" fmla="*/ 3778 w 5083"/>
                <a:gd name="T63" fmla="*/ 184 h 1806"/>
                <a:gd name="T64" fmla="*/ 3753 w 5083"/>
                <a:gd name="T65" fmla="*/ 159 h 1806"/>
                <a:gd name="T66" fmla="*/ 3727 w 5083"/>
                <a:gd name="T67" fmla="*/ 163 h 1806"/>
                <a:gd name="T68" fmla="*/ 3537 w 5083"/>
                <a:gd name="T69" fmla="*/ 373 h 1806"/>
                <a:gd name="T70" fmla="*/ 3746 w 5083"/>
                <a:gd name="T71" fmla="*/ 977 h 1806"/>
                <a:gd name="T72" fmla="*/ 3760 w 5083"/>
                <a:gd name="T73" fmla="*/ 431 h 1806"/>
                <a:gd name="T74" fmla="*/ 4272 w 5083"/>
                <a:gd name="T75" fmla="*/ 994 h 1806"/>
                <a:gd name="T76" fmla="*/ 4779 w 5083"/>
                <a:gd name="T77" fmla="*/ 1126 h 1806"/>
                <a:gd name="T78" fmla="*/ 4744 w 5083"/>
                <a:gd name="T79" fmla="*/ 546 h 1806"/>
                <a:gd name="T80" fmla="*/ 4458 w 5083"/>
                <a:gd name="T81" fmla="*/ 900 h 1806"/>
                <a:gd name="T82" fmla="*/ 4343 w 5083"/>
                <a:gd name="T83" fmla="*/ 1099 h 1806"/>
                <a:gd name="T84" fmla="*/ 5038 w 5083"/>
                <a:gd name="T85" fmla="*/ 680 h 1806"/>
                <a:gd name="T86" fmla="*/ 4394 w 5083"/>
                <a:gd name="T87" fmla="*/ 430 h 1806"/>
                <a:gd name="T88" fmla="*/ 1146 w 5083"/>
                <a:gd name="T89" fmla="*/ 1301 h 1806"/>
                <a:gd name="T90" fmla="*/ 1709 w 5083"/>
                <a:gd name="T91" fmla="*/ 1135 h 1806"/>
                <a:gd name="T92" fmla="*/ 1446 w 5083"/>
                <a:gd name="T93" fmla="*/ 843 h 1806"/>
                <a:gd name="T94" fmla="*/ 1177 w 5083"/>
                <a:gd name="T95" fmla="*/ 854 h 1806"/>
                <a:gd name="T96" fmla="*/ 1294 w 5083"/>
                <a:gd name="T97" fmla="*/ 1312 h 1806"/>
                <a:gd name="T98" fmla="*/ 974 w 5083"/>
                <a:gd name="T99" fmla="*/ 660 h 1806"/>
                <a:gd name="T100" fmla="*/ 435 w 5083"/>
                <a:gd name="T101" fmla="*/ 975 h 1806"/>
                <a:gd name="T102" fmla="*/ 430 w 5083"/>
                <a:gd name="T103" fmla="*/ 1421 h 1806"/>
                <a:gd name="T104" fmla="*/ 225 w 5083"/>
                <a:gd name="T105" fmla="*/ 812 h 1806"/>
                <a:gd name="T106" fmla="*/ 650 w 5083"/>
                <a:gd name="T107" fmla="*/ 1129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3" h="1806">
                  <a:moveTo>
                    <a:pt x="2672" y="782"/>
                  </a:moveTo>
                  <a:cubicBezTo>
                    <a:pt x="2674" y="827"/>
                    <a:pt x="2716" y="868"/>
                    <a:pt x="2699" y="909"/>
                  </a:cubicBezTo>
                  <a:cubicBezTo>
                    <a:pt x="2691" y="928"/>
                    <a:pt x="2659" y="965"/>
                    <a:pt x="2641" y="975"/>
                  </a:cubicBezTo>
                  <a:cubicBezTo>
                    <a:pt x="2611" y="991"/>
                    <a:pt x="2636" y="1021"/>
                    <a:pt x="2657" y="1024"/>
                  </a:cubicBezTo>
                  <a:cubicBezTo>
                    <a:pt x="2683" y="1028"/>
                    <a:pt x="2861" y="1029"/>
                    <a:pt x="2867" y="1005"/>
                  </a:cubicBezTo>
                  <a:cubicBezTo>
                    <a:pt x="2871" y="991"/>
                    <a:pt x="2905" y="966"/>
                    <a:pt x="2914" y="951"/>
                  </a:cubicBezTo>
                  <a:cubicBezTo>
                    <a:pt x="2949" y="890"/>
                    <a:pt x="2858" y="814"/>
                    <a:pt x="2817" y="797"/>
                  </a:cubicBezTo>
                  <a:cubicBezTo>
                    <a:pt x="2805" y="793"/>
                    <a:pt x="2668" y="747"/>
                    <a:pt x="2672" y="782"/>
                  </a:cubicBezTo>
                  <a:close/>
                  <a:moveTo>
                    <a:pt x="2519" y="805"/>
                  </a:moveTo>
                  <a:cubicBezTo>
                    <a:pt x="2484" y="810"/>
                    <a:pt x="2458" y="853"/>
                    <a:pt x="2422" y="858"/>
                  </a:cubicBezTo>
                  <a:cubicBezTo>
                    <a:pt x="2368" y="865"/>
                    <a:pt x="2300" y="862"/>
                    <a:pt x="2266" y="902"/>
                  </a:cubicBezTo>
                  <a:cubicBezTo>
                    <a:pt x="2239" y="934"/>
                    <a:pt x="2250" y="1032"/>
                    <a:pt x="2309" y="1025"/>
                  </a:cubicBezTo>
                  <a:cubicBezTo>
                    <a:pt x="2316" y="1024"/>
                    <a:pt x="2329" y="1032"/>
                    <a:pt x="2345" y="1030"/>
                  </a:cubicBezTo>
                  <a:cubicBezTo>
                    <a:pt x="2352" y="1029"/>
                    <a:pt x="2355" y="1045"/>
                    <a:pt x="2372" y="1043"/>
                  </a:cubicBezTo>
                  <a:cubicBezTo>
                    <a:pt x="2400" y="1039"/>
                    <a:pt x="2420" y="1003"/>
                    <a:pt x="2426" y="981"/>
                  </a:cubicBezTo>
                  <a:cubicBezTo>
                    <a:pt x="2434" y="952"/>
                    <a:pt x="2460" y="946"/>
                    <a:pt x="2468" y="923"/>
                  </a:cubicBezTo>
                  <a:cubicBezTo>
                    <a:pt x="2470" y="916"/>
                    <a:pt x="2527" y="859"/>
                    <a:pt x="2531" y="856"/>
                  </a:cubicBezTo>
                  <a:cubicBezTo>
                    <a:pt x="2538" y="850"/>
                    <a:pt x="2539" y="826"/>
                    <a:pt x="2534" y="817"/>
                  </a:cubicBezTo>
                  <a:cubicBezTo>
                    <a:pt x="2526" y="802"/>
                    <a:pt x="2522" y="812"/>
                    <a:pt x="2519" y="805"/>
                  </a:cubicBezTo>
                  <a:close/>
                  <a:moveTo>
                    <a:pt x="2479" y="531"/>
                  </a:moveTo>
                  <a:cubicBezTo>
                    <a:pt x="2471" y="531"/>
                    <a:pt x="2441" y="532"/>
                    <a:pt x="2436" y="542"/>
                  </a:cubicBezTo>
                  <a:cubicBezTo>
                    <a:pt x="2430" y="559"/>
                    <a:pt x="2438" y="627"/>
                    <a:pt x="2439" y="649"/>
                  </a:cubicBezTo>
                  <a:cubicBezTo>
                    <a:pt x="2439" y="658"/>
                    <a:pt x="2446" y="655"/>
                    <a:pt x="2456" y="655"/>
                  </a:cubicBezTo>
                  <a:cubicBezTo>
                    <a:pt x="2470" y="654"/>
                    <a:pt x="2508" y="655"/>
                    <a:pt x="2519" y="650"/>
                  </a:cubicBezTo>
                  <a:cubicBezTo>
                    <a:pt x="2522" y="650"/>
                    <a:pt x="2524" y="649"/>
                    <a:pt x="2524" y="645"/>
                  </a:cubicBezTo>
                  <a:cubicBezTo>
                    <a:pt x="2524" y="642"/>
                    <a:pt x="2526" y="635"/>
                    <a:pt x="2528" y="635"/>
                  </a:cubicBezTo>
                  <a:cubicBezTo>
                    <a:pt x="2531" y="635"/>
                    <a:pt x="2531" y="602"/>
                    <a:pt x="2531" y="595"/>
                  </a:cubicBezTo>
                  <a:cubicBezTo>
                    <a:pt x="2531" y="583"/>
                    <a:pt x="2533" y="531"/>
                    <a:pt x="2526" y="529"/>
                  </a:cubicBezTo>
                  <a:cubicBezTo>
                    <a:pt x="2519" y="527"/>
                    <a:pt x="2507" y="522"/>
                    <a:pt x="2497" y="523"/>
                  </a:cubicBezTo>
                  <a:cubicBezTo>
                    <a:pt x="2495" y="523"/>
                    <a:pt x="2485" y="523"/>
                    <a:pt x="2483" y="523"/>
                  </a:cubicBezTo>
                  <a:cubicBezTo>
                    <a:pt x="2478" y="524"/>
                    <a:pt x="2481" y="533"/>
                    <a:pt x="2479" y="531"/>
                  </a:cubicBezTo>
                  <a:close/>
                  <a:moveTo>
                    <a:pt x="2494" y="456"/>
                  </a:moveTo>
                  <a:cubicBezTo>
                    <a:pt x="2394" y="461"/>
                    <a:pt x="2505" y="313"/>
                    <a:pt x="2447" y="260"/>
                  </a:cubicBezTo>
                  <a:cubicBezTo>
                    <a:pt x="2398" y="215"/>
                    <a:pt x="2275" y="158"/>
                    <a:pt x="2237" y="245"/>
                  </a:cubicBezTo>
                  <a:cubicBezTo>
                    <a:pt x="2204" y="320"/>
                    <a:pt x="2401" y="441"/>
                    <a:pt x="2311" y="470"/>
                  </a:cubicBezTo>
                  <a:cubicBezTo>
                    <a:pt x="2253" y="489"/>
                    <a:pt x="2122" y="535"/>
                    <a:pt x="2235" y="612"/>
                  </a:cubicBezTo>
                  <a:cubicBezTo>
                    <a:pt x="2246" y="619"/>
                    <a:pt x="2254" y="612"/>
                    <a:pt x="2262" y="619"/>
                  </a:cubicBezTo>
                  <a:cubicBezTo>
                    <a:pt x="2385" y="710"/>
                    <a:pt x="2117" y="638"/>
                    <a:pt x="2064" y="768"/>
                  </a:cubicBezTo>
                  <a:cubicBezTo>
                    <a:pt x="1958" y="1025"/>
                    <a:pt x="2240" y="916"/>
                    <a:pt x="2283" y="828"/>
                  </a:cubicBezTo>
                  <a:cubicBezTo>
                    <a:pt x="2288" y="817"/>
                    <a:pt x="2311" y="818"/>
                    <a:pt x="2327" y="807"/>
                  </a:cubicBezTo>
                  <a:cubicBezTo>
                    <a:pt x="2344" y="795"/>
                    <a:pt x="2329" y="781"/>
                    <a:pt x="2334" y="778"/>
                  </a:cubicBezTo>
                  <a:cubicBezTo>
                    <a:pt x="2413" y="739"/>
                    <a:pt x="2628" y="711"/>
                    <a:pt x="2725" y="689"/>
                  </a:cubicBezTo>
                  <a:cubicBezTo>
                    <a:pt x="2838" y="665"/>
                    <a:pt x="2983" y="800"/>
                    <a:pt x="2970" y="627"/>
                  </a:cubicBezTo>
                  <a:cubicBezTo>
                    <a:pt x="2953" y="393"/>
                    <a:pt x="2547" y="740"/>
                    <a:pt x="2634" y="598"/>
                  </a:cubicBezTo>
                  <a:cubicBezTo>
                    <a:pt x="2640" y="588"/>
                    <a:pt x="2624" y="572"/>
                    <a:pt x="2623" y="551"/>
                  </a:cubicBezTo>
                  <a:cubicBezTo>
                    <a:pt x="2617" y="415"/>
                    <a:pt x="2875" y="595"/>
                    <a:pt x="2868" y="442"/>
                  </a:cubicBezTo>
                  <a:cubicBezTo>
                    <a:pt x="2865" y="373"/>
                    <a:pt x="2810" y="382"/>
                    <a:pt x="2756" y="384"/>
                  </a:cubicBezTo>
                  <a:cubicBezTo>
                    <a:pt x="2654" y="389"/>
                    <a:pt x="2765" y="330"/>
                    <a:pt x="2753" y="262"/>
                  </a:cubicBezTo>
                  <a:cubicBezTo>
                    <a:pt x="2718" y="70"/>
                    <a:pt x="2531" y="40"/>
                    <a:pt x="2528" y="134"/>
                  </a:cubicBezTo>
                  <a:cubicBezTo>
                    <a:pt x="2527" y="165"/>
                    <a:pt x="2617" y="319"/>
                    <a:pt x="2584" y="409"/>
                  </a:cubicBezTo>
                  <a:cubicBezTo>
                    <a:pt x="2574" y="436"/>
                    <a:pt x="2542" y="452"/>
                    <a:pt x="2494" y="456"/>
                  </a:cubicBezTo>
                  <a:close/>
                  <a:moveTo>
                    <a:pt x="3567" y="919"/>
                  </a:moveTo>
                  <a:cubicBezTo>
                    <a:pt x="3539" y="920"/>
                    <a:pt x="3543" y="939"/>
                    <a:pt x="3544" y="964"/>
                  </a:cubicBezTo>
                  <a:cubicBezTo>
                    <a:pt x="3545" y="970"/>
                    <a:pt x="3545" y="980"/>
                    <a:pt x="3548" y="983"/>
                  </a:cubicBezTo>
                  <a:cubicBezTo>
                    <a:pt x="3552" y="986"/>
                    <a:pt x="3543" y="999"/>
                    <a:pt x="3555" y="998"/>
                  </a:cubicBezTo>
                  <a:cubicBezTo>
                    <a:pt x="3584" y="997"/>
                    <a:pt x="3599" y="1050"/>
                    <a:pt x="3621" y="1049"/>
                  </a:cubicBezTo>
                  <a:cubicBezTo>
                    <a:pt x="3633" y="1048"/>
                    <a:pt x="3629" y="1033"/>
                    <a:pt x="3635" y="1029"/>
                  </a:cubicBezTo>
                  <a:cubicBezTo>
                    <a:pt x="3639" y="1029"/>
                    <a:pt x="3638" y="1013"/>
                    <a:pt x="3638" y="1007"/>
                  </a:cubicBezTo>
                  <a:cubicBezTo>
                    <a:pt x="3637" y="998"/>
                    <a:pt x="3659" y="990"/>
                    <a:pt x="3658" y="981"/>
                  </a:cubicBezTo>
                  <a:cubicBezTo>
                    <a:pt x="3658" y="978"/>
                    <a:pt x="3671" y="971"/>
                    <a:pt x="3670" y="965"/>
                  </a:cubicBezTo>
                  <a:cubicBezTo>
                    <a:pt x="3670" y="965"/>
                    <a:pt x="3668" y="924"/>
                    <a:pt x="3668" y="924"/>
                  </a:cubicBezTo>
                  <a:cubicBezTo>
                    <a:pt x="3662" y="918"/>
                    <a:pt x="3577" y="918"/>
                    <a:pt x="3567" y="919"/>
                  </a:cubicBezTo>
                  <a:close/>
                  <a:moveTo>
                    <a:pt x="3580" y="783"/>
                  </a:moveTo>
                  <a:lnTo>
                    <a:pt x="3568" y="793"/>
                  </a:lnTo>
                  <a:cubicBezTo>
                    <a:pt x="3568" y="793"/>
                    <a:pt x="3568" y="796"/>
                    <a:pt x="3568" y="796"/>
                  </a:cubicBezTo>
                  <a:lnTo>
                    <a:pt x="3565" y="799"/>
                  </a:lnTo>
                  <a:cubicBezTo>
                    <a:pt x="3565" y="799"/>
                    <a:pt x="3565" y="802"/>
                    <a:pt x="3565" y="802"/>
                  </a:cubicBezTo>
                  <a:lnTo>
                    <a:pt x="3565" y="806"/>
                  </a:lnTo>
                  <a:cubicBezTo>
                    <a:pt x="3565" y="806"/>
                    <a:pt x="3562" y="809"/>
                    <a:pt x="3562" y="809"/>
                  </a:cubicBezTo>
                  <a:lnTo>
                    <a:pt x="3563" y="812"/>
                  </a:lnTo>
                  <a:cubicBezTo>
                    <a:pt x="3563" y="812"/>
                    <a:pt x="3560" y="822"/>
                    <a:pt x="3560" y="822"/>
                  </a:cubicBezTo>
                  <a:cubicBezTo>
                    <a:pt x="3560" y="822"/>
                    <a:pt x="3557" y="822"/>
                    <a:pt x="3557" y="831"/>
                  </a:cubicBezTo>
                  <a:cubicBezTo>
                    <a:pt x="3557" y="837"/>
                    <a:pt x="3557" y="837"/>
                    <a:pt x="3564" y="837"/>
                  </a:cubicBezTo>
                  <a:cubicBezTo>
                    <a:pt x="3567" y="837"/>
                    <a:pt x="3573" y="837"/>
                    <a:pt x="3576" y="837"/>
                  </a:cubicBezTo>
                  <a:cubicBezTo>
                    <a:pt x="3576" y="837"/>
                    <a:pt x="3586" y="836"/>
                    <a:pt x="3586" y="836"/>
                  </a:cubicBezTo>
                  <a:cubicBezTo>
                    <a:pt x="3586" y="836"/>
                    <a:pt x="3595" y="836"/>
                    <a:pt x="3595" y="836"/>
                  </a:cubicBezTo>
                  <a:cubicBezTo>
                    <a:pt x="3595" y="836"/>
                    <a:pt x="3605" y="835"/>
                    <a:pt x="3605" y="835"/>
                  </a:cubicBezTo>
                  <a:cubicBezTo>
                    <a:pt x="3605" y="835"/>
                    <a:pt x="3614" y="835"/>
                    <a:pt x="3614" y="835"/>
                  </a:cubicBezTo>
                  <a:cubicBezTo>
                    <a:pt x="3614" y="835"/>
                    <a:pt x="3623" y="834"/>
                    <a:pt x="3623" y="834"/>
                  </a:cubicBezTo>
                  <a:cubicBezTo>
                    <a:pt x="3623" y="834"/>
                    <a:pt x="3633" y="834"/>
                    <a:pt x="3633" y="834"/>
                  </a:cubicBezTo>
                  <a:cubicBezTo>
                    <a:pt x="3633" y="834"/>
                    <a:pt x="3639" y="834"/>
                    <a:pt x="3639" y="834"/>
                  </a:cubicBezTo>
                  <a:cubicBezTo>
                    <a:pt x="3639" y="834"/>
                    <a:pt x="3645" y="833"/>
                    <a:pt x="3645" y="833"/>
                  </a:cubicBezTo>
                  <a:cubicBezTo>
                    <a:pt x="3645" y="833"/>
                    <a:pt x="3652" y="833"/>
                    <a:pt x="3652" y="833"/>
                  </a:cubicBezTo>
                  <a:cubicBezTo>
                    <a:pt x="3655" y="830"/>
                    <a:pt x="3664" y="826"/>
                    <a:pt x="3664" y="823"/>
                  </a:cubicBezTo>
                  <a:cubicBezTo>
                    <a:pt x="3664" y="820"/>
                    <a:pt x="3663" y="811"/>
                    <a:pt x="3663" y="807"/>
                  </a:cubicBezTo>
                  <a:cubicBezTo>
                    <a:pt x="3663" y="801"/>
                    <a:pt x="3663" y="795"/>
                    <a:pt x="3662" y="789"/>
                  </a:cubicBezTo>
                  <a:cubicBezTo>
                    <a:pt x="3662" y="789"/>
                    <a:pt x="3659" y="782"/>
                    <a:pt x="3659" y="782"/>
                  </a:cubicBezTo>
                  <a:lnTo>
                    <a:pt x="3656" y="783"/>
                  </a:lnTo>
                  <a:cubicBezTo>
                    <a:pt x="3656" y="783"/>
                    <a:pt x="3653" y="783"/>
                    <a:pt x="3653" y="783"/>
                  </a:cubicBezTo>
                  <a:lnTo>
                    <a:pt x="3649" y="783"/>
                  </a:lnTo>
                  <a:cubicBezTo>
                    <a:pt x="3649" y="783"/>
                    <a:pt x="3646" y="783"/>
                    <a:pt x="3646" y="783"/>
                  </a:cubicBezTo>
                  <a:lnTo>
                    <a:pt x="3643" y="783"/>
                  </a:lnTo>
                  <a:cubicBezTo>
                    <a:pt x="3643" y="783"/>
                    <a:pt x="3640" y="780"/>
                    <a:pt x="3640" y="780"/>
                  </a:cubicBezTo>
                  <a:lnTo>
                    <a:pt x="3637" y="780"/>
                  </a:lnTo>
                  <a:cubicBezTo>
                    <a:pt x="3637" y="780"/>
                    <a:pt x="3634" y="780"/>
                    <a:pt x="3634" y="780"/>
                  </a:cubicBezTo>
                  <a:cubicBezTo>
                    <a:pt x="3634" y="780"/>
                    <a:pt x="3627" y="781"/>
                    <a:pt x="3627" y="781"/>
                  </a:cubicBezTo>
                  <a:lnTo>
                    <a:pt x="3624" y="778"/>
                  </a:lnTo>
                  <a:cubicBezTo>
                    <a:pt x="3624" y="778"/>
                    <a:pt x="3618" y="778"/>
                    <a:pt x="3618" y="778"/>
                  </a:cubicBezTo>
                  <a:cubicBezTo>
                    <a:pt x="3615" y="778"/>
                    <a:pt x="3608" y="778"/>
                    <a:pt x="3605" y="779"/>
                  </a:cubicBezTo>
                  <a:cubicBezTo>
                    <a:pt x="3605" y="779"/>
                    <a:pt x="3596" y="779"/>
                    <a:pt x="3596" y="779"/>
                  </a:cubicBezTo>
                  <a:cubicBezTo>
                    <a:pt x="3596" y="779"/>
                    <a:pt x="3589" y="779"/>
                    <a:pt x="3589" y="779"/>
                  </a:cubicBezTo>
                  <a:cubicBezTo>
                    <a:pt x="3589" y="779"/>
                    <a:pt x="3583" y="780"/>
                    <a:pt x="3583" y="780"/>
                  </a:cubicBezTo>
                  <a:lnTo>
                    <a:pt x="3580" y="780"/>
                  </a:lnTo>
                  <a:cubicBezTo>
                    <a:pt x="3580" y="780"/>
                    <a:pt x="3577" y="780"/>
                    <a:pt x="3577" y="780"/>
                  </a:cubicBezTo>
                  <a:cubicBezTo>
                    <a:pt x="3577" y="780"/>
                    <a:pt x="3571" y="780"/>
                    <a:pt x="3571" y="780"/>
                  </a:cubicBezTo>
                  <a:cubicBezTo>
                    <a:pt x="3571" y="780"/>
                    <a:pt x="3571" y="790"/>
                    <a:pt x="3580" y="783"/>
                  </a:cubicBezTo>
                  <a:close/>
                  <a:moveTo>
                    <a:pt x="3619" y="668"/>
                  </a:moveTo>
                  <a:lnTo>
                    <a:pt x="3606" y="668"/>
                  </a:lnTo>
                  <a:cubicBezTo>
                    <a:pt x="3606" y="668"/>
                    <a:pt x="3600" y="675"/>
                    <a:pt x="3600" y="675"/>
                  </a:cubicBezTo>
                  <a:lnTo>
                    <a:pt x="3601" y="678"/>
                  </a:lnTo>
                  <a:cubicBezTo>
                    <a:pt x="3601" y="678"/>
                    <a:pt x="3597" y="678"/>
                    <a:pt x="3597" y="678"/>
                  </a:cubicBezTo>
                  <a:lnTo>
                    <a:pt x="3598" y="681"/>
                  </a:lnTo>
                  <a:cubicBezTo>
                    <a:pt x="3598" y="681"/>
                    <a:pt x="3594" y="681"/>
                    <a:pt x="3594" y="681"/>
                  </a:cubicBezTo>
                  <a:lnTo>
                    <a:pt x="3591" y="682"/>
                  </a:lnTo>
                  <a:cubicBezTo>
                    <a:pt x="3591" y="682"/>
                    <a:pt x="3591" y="685"/>
                    <a:pt x="3591" y="685"/>
                  </a:cubicBezTo>
                  <a:cubicBezTo>
                    <a:pt x="3588" y="688"/>
                    <a:pt x="3588" y="685"/>
                    <a:pt x="3582" y="688"/>
                  </a:cubicBezTo>
                  <a:cubicBezTo>
                    <a:pt x="3582" y="688"/>
                    <a:pt x="3576" y="701"/>
                    <a:pt x="3576" y="701"/>
                  </a:cubicBezTo>
                  <a:cubicBezTo>
                    <a:pt x="3577" y="707"/>
                    <a:pt x="3574" y="711"/>
                    <a:pt x="3574" y="714"/>
                  </a:cubicBezTo>
                  <a:cubicBezTo>
                    <a:pt x="3574" y="714"/>
                    <a:pt x="3574" y="726"/>
                    <a:pt x="3574" y="726"/>
                  </a:cubicBezTo>
                  <a:cubicBezTo>
                    <a:pt x="3575" y="730"/>
                    <a:pt x="3575" y="733"/>
                    <a:pt x="3578" y="733"/>
                  </a:cubicBezTo>
                  <a:cubicBezTo>
                    <a:pt x="3578" y="733"/>
                    <a:pt x="3587" y="732"/>
                    <a:pt x="3587" y="732"/>
                  </a:cubicBezTo>
                  <a:cubicBezTo>
                    <a:pt x="3587" y="732"/>
                    <a:pt x="3597" y="732"/>
                    <a:pt x="3597" y="732"/>
                  </a:cubicBezTo>
                  <a:cubicBezTo>
                    <a:pt x="3597" y="732"/>
                    <a:pt x="3606" y="731"/>
                    <a:pt x="3606" y="731"/>
                  </a:cubicBezTo>
                  <a:cubicBezTo>
                    <a:pt x="3606" y="731"/>
                    <a:pt x="3616" y="731"/>
                    <a:pt x="3616" y="731"/>
                  </a:cubicBezTo>
                  <a:cubicBezTo>
                    <a:pt x="3616" y="731"/>
                    <a:pt x="3625" y="730"/>
                    <a:pt x="3625" y="730"/>
                  </a:cubicBezTo>
                  <a:cubicBezTo>
                    <a:pt x="3625" y="730"/>
                    <a:pt x="3631" y="730"/>
                    <a:pt x="3631" y="730"/>
                  </a:cubicBezTo>
                  <a:cubicBezTo>
                    <a:pt x="3631" y="730"/>
                    <a:pt x="3638" y="730"/>
                    <a:pt x="3638" y="730"/>
                  </a:cubicBezTo>
                  <a:cubicBezTo>
                    <a:pt x="3638" y="730"/>
                    <a:pt x="3644" y="730"/>
                    <a:pt x="3644" y="730"/>
                  </a:cubicBezTo>
                  <a:cubicBezTo>
                    <a:pt x="3644" y="730"/>
                    <a:pt x="3647" y="726"/>
                    <a:pt x="3647" y="726"/>
                  </a:cubicBezTo>
                  <a:cubicBezTo>
                    <a:pt x="3647" y="726"/>
                    <a:pt x="3647" y="720"/>
                    <a:pt x="3647" y="720"/>
                  </a:cubicBezTo>
                  <a:cubicBezTo>
                    <a:pt x="3646" y="717"/>
                    <a:pt x="3649" y="714"/>
                    <a:pt x="3649" y="710"/>
                  </a:cubicBezTo>
                  <a:cubicBezTo>
                    <a:pt x="3649" y="710"/>
                    <a:pt x="3649" y="704"/>
                    <a:pt x="3649" y="704"/>
                  </a:cubicBezTo>
                  <a:lnTo>
                    <a:pt x="3649" y="701"/>
                  </a:lnTo>
                  <a:cubicBezTo>
                    <a:pt x="3649" y="701"/>
                    <a:pt x="3652" y="701"/>
                    <a:pt x="3652" y="701"/>
                  </a:cubicBezTo>
                  <a:lnTo>
                    <a:pt x="3655" y="698"/>
                  </a:lnTo>
                  <a:cubicBezTo>
                    <a:pt x="3655" y="698"/>
                    <a:pt x="3658" y="697"/>
                    <a:pt x="3658" y="697"/>
                  </a:cubicBezTo>
                  <a:lnTo>
                    <a:pt x="3658" y="694"/>
                  </a:lnTo>
                  <a:cubicBezTo>
                    <a:pt x="3658" y="694"/>
                    <a:pt x="3658" y="691"/>
                    <a:pt x="3658" y="691"/>
                  </a:cubicBezTo>
                  <a:lnTo>
                    <a:pt x="3658" y="688"/>
                  </a:lnTo>
                  <a:cubicBezTo>
                    <a:pt x="3658" y="688"/>
                    <a:pt x="3658" y="685"/>
                    <a:pt x="3658" y="685"/>
                  </a:cubicBezTo>
                  <a:lnTo>
                    <a:pt x="3657" y="682"/>
                  </a:lnTo>
                  <a:cubicBezTo>
                    <a:pt x="3657" y="682"/>
                    <a:pt x="3657" y="679"/>
                    <a:pt x="3657" y="679"/>
                  </a:cubicBezTo>
                  <a:lnTo>
                    <a:pt x="3657" y="675"/>
                  </a:lnTo>
                  <a:cubicBezTo>
                    <a:pt x="3657" y="675"/>
                    <a:pt x="3657" y="672"/>
                    <a:pt x="3657" y="672"/>
                  </a:cubicBezTo>
                  <a:cubicBezTo>
                    <a:pt x="3657" y="669"/>
                    <a:pt x="3657" y="663"/>
                    <a:pt x="3650" y="663"/>
                  </a:cubicBezTo>
                  <a:cubicBezTo>
                    <a:pt x="3650" y="663"/>
                    <a:pt x="3641" y="660"/>
                    <a:pt x="3641" y="660"/>
                  </a:cubicBezTo>
                  <a:cubicBezTo>
                    <a:pt x="3637" y="657"/>
                    <a:pt x="3641" y="657"/>
                    <a:pt x="3634" y="658"/>
                  </a:cubicBezTo>
                  <a:cubicBezTo>
                    <a:pt x="3634" y="658"/>
                    <a:pt x="3628" y="658"/>
                    <a:pt x="3628" y="658"/>
                  </a:cubicBezTo>
                  <a:lnTo>
                    <a:pt x="3625" y="658"/>
                  </a:lnTo>
                  <a:cubicBezTo>
                    <a:pt x="3625" y="658"/>
                    <a:pt x="3622" y="661"/>
                    <a:pt x="3622" y="661"/>
                  </a:cubicBezTo>
                  <a:lnTo>
                    <a:pt x="3619" y="665"/>
                  </a:lnTo>
                  <a:cubicBezTo>
                    <a:pt x="3619" y="668"/>
                    <a:pt x="3613" y="671"/>
                    <a:pt x="3619" y="668"/>
                  </a:cubicBezTo>
                  <a:close/>
                  <a:moveTo>
                    <a:pt x="3425" y="557"/>
                  </a:moveTo>
                  <a:cubicBezTo>
                    <a:pt x="3437" y="547"/>
                    <a:pt x="3440" y="537"/>
                    <a:pt x="3446" y="531"/>
                  </a:cubicBezTo>
                  <a:cubicBezTo>
                    <a:pt x="3446" y="531"/>
                    <a:pt x="3455" y="521"/>
                    <a:pt x="3455" y="521"/>
                  </a:cubicBezTo>
                  <a:cubicBezTo>
                    <a:pt x="3455" y="521"/>
                    <a:pt x="3473" y="510"/>
                    <a:pt x="3473" y="510"/>
                  </a:cubicBezTo>
                  <a:cubicBezTo>
                    <a:pt x="3479" y="507"/>
                    <a:pt x="3485" y="500"/>
                    <a:pt x="3492" y="500"/>
                  </a:cubicBezTo>
                  <a:cubicBezTo>
                    <a:pt x="3510" y="493"/>
                    <a:pt x="3532" y="492"/>
                    <a:pt x="3551" y="491"/>
                  </a:cubicBezTo>
                  <a:cubicBezTo>
                    <a:pt x="3567" y="490"/>
                    <a:pt x="3564" y="503"/>
                    <a:pt x="3565" y="516"/>
                  </a:cubicBezTo>
                  <a:cubicBezTo>
                    <a:pt x="3565" y="525"/>
                    <a:pt x="3566" y="535"/>
                    <a:pt x="3563" y="541"/>
                  </a:cubicBezTo>
                  <a:cubicBezTo>
                    <a:pt x="3560" y="551"/>
                    <a:pt x="3529" y="555"/>
                    <a:pt x="3520" y="559"/>
                  </a:cubicBezTo>
                  <a:cubicBezTo>
                    <a:pt x="3516" y="559"/>
                    <a:pt x="3510" y="565"/>
                    <a:pt x="3510" y="565"/>
                  </a:cubicBezTo>
                  <a:cubicBezTo>
                    <a:pt x="3501" y="566"/>
                    <a:pt x="3492" y="576"/>
                    <a:pt x="3486" y="576"/>
                  </a:cubicBezTo>
                  <a:cubicBezTo>
                    <a:pt x="3470" y="577"/>
                    <a:pt x="3451" y="578"/>
                    <a:pt x="3435" y="578"/>
                  </a:cubicBezTo>
                  <a:cubicBezTo>
                    <a:pt x="3426" y="579"/>
                    <a:pt x="3429" y="572"/>
                    <a:pt x="3422" y="566"/>
                  </a:cubicBezTo>
                  <a:cubicBezTo>
                    <a:pt x="3422" y="566"/>
                    <a:pt x="3419" y="566"/>
                    <a:pt x="3419" y="557"/>
                  </a:cubicBezTo>
                  <a:cubicBezTo>
                    <a:pt x="3419" y="554"/>
                    <a:pt x="3425" y="554"/>
                    <a:pt x="3425" y="557"/>
                  </a:cubicBezTo>
                  <a:close/>
                  <a:moveTo>
                    <a:pt x="3727" y="163"/>
                  </a:moveTo>
                  <a:cubicBezTo>
                    <a:pt x="3722" y="180"/>
                    <a:pt x="3725" y="172"/>
                    <a:pt x="3719" y="178"/>
                  </a:cubicBezTo>
                  <a:cubicBezTo>
                    <a:pt x="3719" y="178"/>
                    <a:pt x="3716" y="178"/>
                    <a:pt x="3717" y="187"/>
                  </a:cubicBezTo>
                  <a:cubicBezTo>
                    <a:pt x="3717" y="189"/>
                    <a:pt x="3717" y="195"/>
                    <a:pt x="3717" y="198"/>
                  </a:cubicBezTo>
                  <a:cubicBezTo>
                    <a:pt x="3717" y="198"/>
                    <a:pt x="3717" y="207"/>
                    <a:pt x="3717" y="207"/>
                  </a:cubicBezTo>
                  <a:cubicBezTo>
                    <a:pt x="3717" y="207"/>
                    <a:pt x="3718" y="216"/>
                    <a:pt x="3718" y="216"/>
                  </a:cubicBezTo>
                  <a:cubicBezTo>
                    <a:pt x="3718" y="219"/>
                    <a:pt x="3718" y="222"/>
                    <a:pt x="3721" y="221"/>
                  </a:cubicBezTo>
                  <a:cubicBezTo>
                    <a:pt x="3721" y="221"/>
                    <a:pt x="3730" y="221"/>
                    <a:pt x="3730" y="221"/>
                  </a:cubicBezTo>
                  <a:cubicBezTo>
                    <a:pt x="3730" y="221"/>
                    <a:pt x="3739" y="221"/>
                    <a:pt x="3739" y="221"/>
                  </a:cubicBezTo>
                  <a:cubicBezTo>
                    <a:pt x="3739" y="221"/>
                    <a:pt x="3747" y="220"/>
                    <a:pt x="3747" y="220"/>
                  </a:cubicBezTo>
                  <a:cubicBezTo>
                    <a:pt x="3747" y="220"/>
                    <a:pt x="3753" y="220"/>
                    <a:pt x="3753" y="220"/>
                  </a:cubicBezTo>
                  <a:cubicBezTo>
                    <a:pt x="3753" y="220"/>
                    <a:pt x="3759" y="220"/>
                    <a:pt x="3759" y="220"/>
                  </a:cubicBezTo>
                  <a:cubicBezTo>
                    <a:pt x="3759" y="220"/>
                    <a:pt x="3765" y="220"/>
                    <a:pt x="3765" y="220"/>
                  </a:cubicBezTo>
                  <a:cubicBezTo>
                    <a:pt x="3765" y="220"/>
                    <a:pt x="3771" y="219"/>
                    <a:pt x="3771" y="219"/>
                  </a:cubicBezTo>
                  <a:cubicBezTo>
                    <a:pt x="3771" y="219"/>
                    <a:pt x="3777" y="219"/>
                    <a:pt x="3777" y="219"/>
                  </a:cubicBezTo>
                  <a:cubicBezTo>
                    <a:pt x="3777" y="219"/>
                    <a:pt x="3779" y="216"/>
                    <a:pt x="3779" y="216"/>
                  </a:cubicBezTo>
                  <a:cubicBezTo>
                    <a:pt x="3779" y="216"/>
                    <a:pt x="3779" y="210"/>
                    <a:pt x="3779" y="210"/>
                  </a:cubicBezTo>
                  <a:lnTo>
                    <a:pt x="3779" y="207"/>
                  </a:lnTo>
                  <a:cubicBezTo>
                    <a:pt x="3779" y="207"/>
                    <a:pt x="3779" y="204"/>
                    <a:pt x="3779" y="204"/>
                  </a:cubicBezTo>
                  <a:lnTo>
                    <a:pt x="3779" y="201"/>
                  </a:lnTo>
                  <a:cubicBezTo>
                    <a:pt x="3779" y="201"/>
                    <a:pt x="3779" y="198"/>
                    <a:pt x="3779" y="198"/>
                  </a:cubicBezTo>
                  <a:lnTo>
                    <a:pt x="3778" y="195"/>
                  </a:lnTo>
                  <a:cubicBezTo>
                    <a:pt x="3778" y="195"/>
                    <a:pt x="3778" y="193"/>
                    <a:pt x="3778" y="193"/>
                  </a:cubicBezTo>
                  <a:lnTo>
                    <a:pt x="3778" y="190"/>
                  </a:lnTo>
                  <a:cubicBezTo>
                    <a:pt x="3778" y="190"/>
                    <a:pt x="3778" y="184"/>
                    <a:pt x="3778" y="184"/>
                  </a:cubicBezTo>
                  <a:lnTo>
                    <a:pt x="3778" y="181"/>
                  </a:lnTo>
                  <a:cubicBezTo>
                    <a:pt x="3778" y="181"/>
                    <a:pt x="3775" y="181"/>
                    <a:pt x="3775" y="181"/>
                  </a:cubicBezTo>
                  <a:lnTo>
                    <a:pt x="3775" y="178"/>
                  </a:lnTo>
                  <a:cubicBezTo>
                    <a:pt x="3775" y="178"/>
                    <a:pt x="3772" y="172"/>
                    <a:pt x="3772" y="172"/>
                  </a:cubicBezTo>
                  <a:cubicBezTo>
                    <a:pt x="3772" y="172"/>
                    <a:pt x="3759" y="161"/>
                    <a:pt x="3759" y="161"/>
                  </a:cubicBezTo>
                  <a:cubicBezTo>
                    <a:pt x="3756" y="161"/>
                    <a:pt x="3756" y="158"/>
                    <a:pt x="3753" y="159"/>
                  </a:cubicBezTo>
                  <a:cubicBezTo>
                    <a:pt x="3747" y="159"/>
                    <a:pt x="3753" y="156"/>
                    <a:pt x="3747" y="156"/>
                  </a:cubicBezTo>
                  <a:cubicBezTo>
                    <a:pt x="3747" y="156"/>
                    <a:pt x="3742" y="156"/>
                    <a:pt x="3742" y="156"/>
                  </a:cubicBezTo>
                  <a:lnTo>
                    <a:pt x="3739" y="156"/>
                  </a:lnTo>
                  <a:cubicBezTo>
                    <a:pt x="3739" y="156"/>
                    <a:pt x="3736" y="159"/>
                    <a:pt x="3736" y="159"/>
                  </a:cubicBezTo>
                  <a:lnTo>
                    <a:pt x="3736" y="162"/>
                  </a:lnTo>
                  <a:cubicBezTo>
                    <a:pt x="3736" y="162"/>
                    <a:pt x="3724" y="163"/>
                    <a:pt x="3727" y="163"/>
                  </a:cubicBezTo>
                  <a:close/>
                  <a:moveTo>
                    <a:pt x="3874" y="241"/>
                  </a:moveTo>
                  <a:cubicBezTo>
                    <a:pt x="3843" y="195"/>
                    <a:pt x="3833" y="105"/>
                    <a:pt x="3796" y="72"/>
                  </a:cubicBezTo>
                  <a:cubicBezTo>
                    <a:pt x="3726" y="8"/>
                    <a:pt x="3638" y="0"/>
                    <a:pt x="3644" y="146"/>
                  </a:cubicBezTo>
                  <a:cubicBezTo>
                    <a:pt x="3650" y="274"/>
                    <a:pt x="3591" y="251"/>
                    <a:pt x="3477" y="256"/>
                  </a:cubicBezTo>
                  <a:cubicBezTo>
                    <a:pt x="3439" y="258"/>
                    <a:pt x="3428" y="220"/>
                    <a:pt x="3405" y="221"/>
                  </a:cubicBezTo>
                  <a:cubicBezTo>
                    <a:pt x="3311" y="225"/>
                    <a:pt x="3419" y="417"/>
                    <a:pt x="3537" y="373"/>
                  </a:cubicBezTo>
                  <a:cubicBezTo>
                    <a:pt x="3701" y="357"/>
                    <a:pt x="3384" y="494"/>
                    <a:pt x="3356" y="503"/>
                  </a:cubicBezTo>
                  <a:cubicBezTo>
                    <a:pt x="3213" y="551"/>
                    <a:pt x="3179" y="796"/>
                    <a:pt x="3350" y="705"/>
                  </a:cubicBezTo>
                  <a:cubicBezTo>
                    <a:pt x="3657" y="543"/>
                    <a:pt x="3476" y="678"/>
                    <a:pt x="3432" y="840"/>
                  </a:cubicBezTo>
                  <a:cubicBezTo>
                    <a:pt x="3382" y="1022"/>
                    <a:pt x="3477" y="1036"/>
                    <a:pt x="3500" y="1029"/>
                  </a:cubicBezTo>
                  <a:cubicBezTo>
                    <a:pt x="3526" y="1021"/>
                    <a:pt x="3598" y="1241"/>
                    <a:pt x="3650" y="1139"/>
                  </a:cubicBezTo>
                  <a:cubicBezTo>
                    <a:pt x="3669" y="1100"/>
                    <a:pt x="3727" y="1104"/>
                    <a:pt x="3746" y="977"/>
                  </a:cubicBezTo>
                  <a:cubicBezTo>
                    <a:pt x="3757" y="911"/>
                    <a:pt x="3776" y="768"/>
                    <a:pt x="3749" y="676"/>
                  </a:cubicBezTo>
                  <a:cubicBezTo>
                    <a:pt x="3738" y="637"/>
                    <a:pt x="3762" y="614"/>
                    <a:pt x="3780" y="597"/>
                  </a:cubicBezTo>
                  <a:cubicBezTo>
                    <a:pt x="3792" y="586"/>
                    <a:pt x="4099" y="585"/>
                    <a:pt x="3963" y="472"/>
                  </a:cubicBezTo>
                  <a:cubicBezTo>
                    <a:pt x="3872" y="397"/>
                    <a:pt x="3912" y="395"/>
                    <a:pt x="3841" y="415"/>
                  </a:cubicBezTo>
                  <a:cubicBezTo>
                    <a:pt x="3818" y="421"/>
                    <a:pt x="3768" y="508"/>
                    <a:pt x="3744" y="504"/>
                  </a:cubicBezTo>
                  <a:cubicBezTo>
                    <a:pt x="3664" y="492"/>
                    <a:pt x="3745" y="438"/>
                    <a:pt x="3760" y="431"/>
                  </a:cubicBezTo>
                  <a:cubicBezTo>
                    <a:pt x="3833" y="400"/>
                    <a:pt x="3747" y="363"/>
                    <a:pt x="3740" y="357"/>
                  </a:cubicBezTo>
                  <a:cubicBezTo>
                    <a:pt x="3698" y="318"/>
                    <a:pt x="3789" y="317"/>
                    <a:pt x="3817" y="315"/>
                  </a:cubicBezTo>
                  <a:cubicBezTo>
                    <a:pt x="3886" y="312"/>
                    <a:pt x="3879" y="294"/>
                    <a:pt x="3874" y="241"/>
                  </a:cubicBezTo>
                  <a:close/>
                  <a:moveTo>
                    <a:pt x="4394" y="430"/>
                  </a:moveTo>
                  <a:cubicBezTo>
                    <a:pt x="4350" y="470"/>
                    <a:pt x="4252" y="732"/>
                    <a:pt x="4169" y="932"/>
                  </a:cubicBezTo>
                  <a:cubicBezTo>
                    <a:pt x="4122" y="1082"/>
                    <a:pt x="4286" y="1142"/>
                    <a:pt x="4272" y="994"/>
                  </a:cubicBezTo>
                  <a:cubicBezTo>
                    <a:pt x="4273" y="985"/>
                    <a:pt x="4272" y="975"/>
                    <a:pt x="4275" y="966"/>
                  </a:cubicBezTo>
                  <a:cubicBezTo>
                    <a:pt x="4388" y="598"/>
                    <a:pt x="4445" y="588"/>
                    <a:pt x="4507" y="529"/>
                  </a:cubicBezTo>
                  <a:cubicBezTo>
                    <a:pt x="4659" y="443"/>
                    <a:pt x="4778" y="480"/>
                    <a:pt x="4891" y="535"/>
                  </a:cubicBezTo>
                  <a:cubicBezTo>
                    <a:pt x="4902" y="563"/>
                    <a:pt x="4912" y="591"/>
                    <a:pt x="4922" y="619"/>
                  </a:cubicBezTo>
                  <a:cubicBezTo>
                    <a:pt x="4917" y="648"/>
                    <a:pt x="4912" y="676"/>
                    <a:pt x="4907" y="705"/>
                  </a:cubicBezTo>
                  <a:cubicBezTo>
                    <a:pt x="4864" y="845"/>
                    <a:pt x="4821" y="986"/>
                    <a:pt x="4779" y="1126"/>
                  </a:cubicBezTo>
                  <a:cubicBezTo>
                    <a:pt x="4751" y="1237"/>
                    <a:pt x="4734" y="1192"/>
                    <a:pt x="4719" y="1143"/>
                  </a:cubicBezTo>
                  <a:cubicBezTo>
                    <a:pt x="4706" y="1103"/>
                    <a:pt x="4673" y="1061"/>
                    <a:pt x="4635" y="1047"/>
                  </a:cubicBezTo>
                  <a:cubicBezTo>
                    <a:pt x="4661" y="963"/>
                    <a:pt x="4687" y="879"/>
                    <a:pt x="4713" y="795"/>
                  </a:cubicBezTo>
                  <a:cubicBezTo>
                    <a:pt x="4771" y="801"/>
                    <a:pt x="4825" y="797"/>
                    <a:pt x="4850" y="739"/>
                  </a:cubicBezTo>
                  <a:cubicBezTo>
                    <a:pt x="4859" y="684"/>
                    <a:pt x="4830" y="655"/>
                    <a:pt x="4776" y="645"/>
                  </a:cubicBezTo>
                  <a:cubicBezTo>
                    <a:pt x="4797" y="574"/>
                    <a:pt x="4780" y="549"/>
                    <a:pt x="4744" y="546"/>
                  </a:cubicBezTo>
                  <a:cubicBezTo>
                    <a:pt x="4701" y="515"/>
                    <a:pt x="4668" y="546"/>
                    <a:pt x="4648" y="639"/>
                  </a:cubicBezTo>
                  <a:cubicBezTo>
                    <a:pt x="4597" y="639"/>
                    <a:pt x="4547" y="639"/>
                    <a:pt x="4497" y="638"/>
                  </a:cubicBezTo>
                  <a:cubicBezTo>
                    <a:pt x="4412" y="651"/>
                    <a:pt x="4419" y="698"/>
                    <a:pt x="4440" y="750"/>
                  </a:cubicBezTo>
                  <a:cubicBezTo>
                    <a:pt x="4461" y="760"/>
                    <a:pt x="4500" y="758"/>
                    <a:pt x="4537" y="757"/>
                  </a:cubicBezTo>
                  <a:cubicBezTo>
                    <a:pt x="4497" y="787"/>
                    <a:pt x="4457" y="817"/>
                    <a:pt x="4417" y="848"/>
                  </a:cubicBezTo>
                  <a:cubicBezTo>
                    <a:pt x="4370" y="866"/>
                    <a:pt x="4386" y="928"/>
                    <a:pt x="4458" y="900"/>
                  </a:cubicBezTo>
                  <a:cubicBezTo>
                    <a:pt x="4491" y="886"/>
                    <a:pt x="4524" y="871"/>
                    <a:pt x="4557" y="857"/>
                  </a:cubicBezTo>
                  <a:cubicBezTo>
                    <a:pt x="4596" y="853"/>
                    <a:pt x="4572" y="894"/>
                    <a:pt x="4568" y="914"/>
                  </a:cubicBezTo>
                  <a:cubicBezTo>
                    <a:pt x="4552" y="989"/>
                    <a:pt x="4519" y="1025"/>
                    <a:pt x="4463" y="1004"/>
                  </a:cubicBezTo>
                  <a:cubicBezTo>
                    <a:pt x="4418" y="992"/>
                    <a:pt x="4374" y="980"/>
                    <a:pt x="4329" y="968"/>
                  </a:cubicBezTo>
                  <a:cubicBezTo>
                    <a:pt x="4292" y="968"/>
                    <a:pt x="4281" y="993"/>
                    <a:pt x="4298" y="1043"/>
                  </a:cubicBezTo>
                  <a:cubicBezTo>
                    <a:pt x="4298" y="1085"/>
                    <a:pt x="4319" y="1095"/>
                    <a:pt x="4343" y="1099"/>
                  </a:cubicBezTo>
                  <a:cubicBezTo>
                    <a:pt x="4413" y="1097"/>
                    <a:pt x="4453" y="1109"/>
                    <a:pt x="4488" y="1124"/>
                  </a:cubicBezTo>
                  <a:cubicBezTo>
                    <a:pt x="4521" y="1207"/>
                    <a:pt x="4608" y="1126"/>
                    <a:pt x="4633" y="1176"/>
                  </a:cubicBezTo>
                  <a:cubicBezTo>
                    <a:pt x="4657" y="1226"/>
                    <a:pt x="4682" y="1277"/>
                    <a:pt x="4706" y="1327"/>
                  </a:cubicBezTo>
                  <a:cubicBezTo>
                    <a:pt x="4746" y="1379"/>
                    <a:pt x="4822" y="1405"/>
                    <a:pt x="4838" y="1325"/>
                  </a:cubicBezTo>
                  <a:cubicBezTo>
                    <a:pt x="4910" y="1151"/>
                    <a:pt x="4935" y="979"/>
                    <a:pt x="4950" y="808"/>
                  </a:cubicBezTo>
                  <a:cubicBezTo>
                    <a:pt x="4968" y="754"/>
                    <a:pt x="4993" y="709"/>
                    <a:pt x="5038" y="680"/>
                  </a:cubicBezTo>
                  <a:cubicBezTo>
                    <a:pt x="5069" y="659"/>
                    <a:pt x="5083" y="632"/>
                    <a:pt x="5064" y="592"/>
                  </a:cubicBezTo>
                  <a:cubicBezTo>
                    <a:pt x="5054" y="572"/>
                    <a:pt x="5019" y="558"/>
                    <a:pt x="5015" y="529"/>
                  </a:cubicBezTo>
                  <a:cubicBezTo>
                    <a:pt x="5002" y="434"/>
                    <a:pt x="4884" y="418"/>
                    <a:pt x="4805" y="390"/>
                  </a:cubicBezTo>
                  <a:cubicBezTo>
                    <a:pt x="4674" y="343"/>
                    <a:pt x="4572" y="342"/>
                    <a:pt x="4513" y="405"/>
                  </a:cubicBezTo>
                  <a:cubicBezTo>
                    <a:pt x="4504" y="439"/>
                    <a:pt x="4481" y="450"/>
                    <a:pt x="4445" y="439"/>
                  </a:cubicBezTo>
                  <a:cubicBezTo>
                    <a:pt x="4433" y="413"/>
                    <a:pt x="4414" y="419"/>
                    <a:pt x="4394" y="430"/>
                  </a:cubicBezTo>
                  <a:close/>
                  <a:moveTo>
                    <a:pt x="1465" y="932"/>
                  </a:moveTo>
                  <a:cubicBezTo>
                    <a:pt x="1473" y="941"/>
                    <a:pt x="1489" y="960"/>
                    <a:pt x="1519" y="940"/>
                  </a:cubicBezTo>
                  <a:cubicBezTo>
                    <a:pt x="1548" y="920"/>
                    <a:pt x="1519" y="905"/>
                    <a:pt x="1496" y="903"/>
                  </a:cubicBezTo>
                  <a:cubicBezTo>
                    <a:pt x="1472" y="900"/>
                    <a:pt x="1456" y="923"/>
                    <a:pt x="1465" y="932"/>
                  </a:cubicBezTo>
                  <a:close/>
                  <a:moveTo>
                    <a:pt x="939" y="824"/>
                  </a:moveTo>
                  <a:cubicBezTo>
                    <a:pt x="949" y="887"/>
                    <a:pt x="998" y="1238"/>
                    <a:pt x="1146" y="1301"/>
                  </a:cubicBezTo>
                  <a:cubicBezTo>
                    <a:pt x="1266" y="1353"/>
                    <a:pt x="1198" y="1151"/>
                    <a:pt x="1162" y="1167"/>
                  </a:cubicBezTo>
                  <a:cubicBezTo>
                    <a:pt x="1126" y="1182"/>
                    <a:pt x="1146" y="926"/>
                    <a:pt x="1100" y="913"/>
                  </a:cubicBezTo>
                  <a:cubicBezTo>
                    <a:pt x="1055" y="900"/>
                    <a:pt x="1034" y="690"/>
                    <a:pt x="1122" y="657"/>
                  </a:cubicBezTo>
                  <a:cubicBezTo>
                    <a:pt x="1210" y="624"/>
                    <a:pt x="1361" y="554"/>
                    <a:pt x="1365" y="512"/>
                  </a:cubicBezTo>
                  <a:cubicBezTo>
                    <a:pt x="1370" y="471"/>
                    <a:pt x="1487" y="552"/>
                    <a:pt x="1507" y="682"/>
                  </a:cubicBezTo>
                  <a:cubicBezTo>
                    <a:pt x="1526" y="812"/>
                    <a:pt x="1736" y="1049"/>
                    <a:pt x="1709" y="1135"/>
                  </a:cubicBezTo>
                  <a:cubicBezTo>
                    <a:pt x="1693" y="1177"/>
                    <a:pt x="1574" y="1150"/>
                    <a:pt x="1549" y="1132"/>
                  </a:cubicBezTo>
                  <a:cubicBezTo>
                    <a:pt x="1524" y="1114"/>
                    <a:pt x="1407" y="1185"/>
                    <a:pt x="1396" y="1168"/>
                  </a:cubicBezTo>
                  <a:cubicBezTo>
                    <a:pt x="1386" y="1152"/>
                    <a:pt x="1359" y="1107"/>
                    <a:pt x="1537" y="1081"/>
                  </a:cubicBezTo>
                  <a:cubicBezTo>
                    <a:pt x="1558" y="1078"/>
                    <a:pt x="1594" y="1011"/>
                    <a:pt x="1531" y="997"/>
                  </a:cubicBezTo>
                  <a:cubicBezTo>
                    <a:pt x="1499" y="991"/>
                    <a:pt x="1465" y="1001"/>
                    <a:pt x="1456" y="1003"/>
                  </a:cubicBezTo>
                  <a:cubicBezTo>
                    <a:pt x="1431" y="1008"/>
                    <a:pt x="1424" y="912"/>
                    <a:pt x="1446" y="843"/>
                  </a:cubicBezTo>
                  <a:cubicBezTo>
                    <a:pt x="1463" y="788"/>
                    <a:pt x="1394" y="806"/>
                    <a:pt x="1363" y="817"/>
                  </a:cubicBezTo>
                  <a:cubicBezTo>
                    <a:pt x="1354" y="820"/>
                    <a:pt x="1350" y="806"/>
                    <a:pt x="1350" y="806"/>
                  </a:cubicBezTo>
                  <a:cubicBezTo>
                    <a:pt x="1350" y="787"/>
                    <a:pt x="1343" y="756"/>
                    <a:pt x="1377" y="746"/>
                  </a:cubicBezTo>
                  <a:cubicBezTo>
                    <a:pt x="1420" y="732"/>
                    <a:pt x="1343" y="658"/>
                    <a:pt x="1291" y="667"/>
                  </a:cubicBezTo>
                  <a:cubicBezTo>
                    <a:pt x="1239" y="675"/>
                    <a:pt x="1247" y="750"/>
                    <a:pt x="1200" y="749"/>
                  </a:cubicBezTo>
                  <a:cubicBezTo>
                    <a:pt x="1153" y="748"/>
                    <a:pt x="1106" y="818"/>
                    <a:pt x="1177" y="854"/>
                  </a:cubicBezTo>
                  <a:cubicBezTo>
                    <a:pt x="1248" y="891"/>
                    <a:pt x="1297" y="811"/>
                    <a:pt x="1303" y="866"/>
                  </a:cubicBezTo>
                  <a:cubicBezTo>
                    <a:pt x="1308" y="922"/>
                    <a:pt x="1195" y="932"/>
                    <a:pt x="1223" y="978"/>
                  </a:cubicBezTo>
                  <a:cubicBezTo>
                    <a:pt x="1252" y="1025"/>
                    <a:pt x="1298" y="986"/>
                    <a:pt x="1307" y="1014"/>
                  </a:cubicBezTo>
                  <a:cubicBezTo>
                    <a:pt x="1316" y="1042"/>
                    <a:pt x="1216" y="1070"/>
                    <a:pt x="1242" y="1123"/>
                  </a:cubicBezTo>
                  <a:cubicBezTo>
                    <a:pt x="1268" y="1176"/>
                    <a:pt x="1339" y="1141"/>
                    <a:pt x="1323" y="1172"/>
                  </a:cubicBezTo>
                  <a:cubicBezTo>
                    <a:pt x="1308" y="1203"/>
                    <a:pt x="1232" y="1234"/>
                    <a:pt x="1294" y="1312"/>
                  </a:cubicBezTo>
                  <a:cubicBezTo>
                    <a:pt x="1356" y="1390"/>
                    <a:pt x="1485" y="1195"/>
                    <a:pt x="1635" y="1222"/>
                  </a:cubicBezTo>
                  <a:cubicBezTo>
                    <a:pt x="1785" y="1250"/>
                    <a:pt x="1936" y="1267"/>
                    <a:pt x="1789" y="1108"/>
                  </a:cubicBezTo>
                  <a:cubicBezTo>
                    <a:pt x="1782" y="1100"/>
                    <a:pt x="1780" y="1031"/>
                    <a:pt x="1775" y="1022"/>
                  </a:cubicBezTo>
                  <a:cubicBezTo>
                    <a:pt x="1675" y="850"/>
                    <a:pt x="1681" y="751"/>
                    <a:pt x="1634" y="711"/>
                  </a:cubicBezTo>
                  <a:cubicBezTo>
                    <a:pt x="1584" y="669"/>
                    <a:pt x="1621" y="267"/>
                    <a:pt x="1319" y="423"/>
                  </a:cubicBezTo>
                  <a:cubicBezTo>
                    <a:pt x="1018" y="580"/>
                    <a:pt x="987" y="641"/>
                    <a:pt x="974" y="660"/>
                  </a:cubicBezTo>
                  <a:cubicBezTo>
                    <a:pt x="961" y="679"/>
                    <a:pt x="1009" y="791"/>
                    <a:pt x="977" y="794"/>
                  </a:cubicBezTo>
                  <a:cubicBezTo>
                    <a:pt x="955" y="796"/>
                    <a:pt x="936" y="801"/>
                    <a:pt x="939" y="824"/>
                  </a:cubicBezTo>
                  <a:close/>
                  <a:moveTo>
                    <a:pt x="435" y="975"/>
                  </a:moveTo>
                  <a:cubicBezTo>
                    <a:pt x="411" y="989"/>
                    <a:pt x="358" y="1009"/>
                    <a:pt x="384" y="1089"/>
                  </a:cubicBezTo>
                  <a:cubicBezTo>
                    <a:pt x="409" y="1169"/>
                    <a:pt x="472" y="1101"/>
                    <a:pt x="493" y="1050"/>
                  </a:cubicBezTo>
                  <a:cubicBezTo>
                    <a:pt x="514" y="999"/>
                    <a:pt x="459" y="961"/>
                    <a:pt x="435" y="975"/>
                  </a:cubicBezTo>
                  <a:close/>
                  <a:moveTo>
                    <a:pt x="246" y="1166"/>
                  </a:moveTo>
                  <a:cubicBezTo>
                    <a:pt x="238" y="1211"/>
                    <a:pt x="233" y="1300"/>
                    <a:pt x="300" y="1365"/>
                  </a:cubicBezTo>
                  <a:cubicBezTo>
                    <a:pt x="367" y="1431"/>
                    <a:pt x="371" y="1288"/>
                    <a:pt x="350" y="1198"/>
                  </a:cubicBezTo>
                  <a:cubicBezTo>
                    <a:pt x="329" y="1108"/>
                    <a:pt x="255" y="1121"/>
                    <a:pt x="246" y="1166"/>
                  </a:cubicBezTo>
                  <a:close/>
                  <a:moveTo>
                    <a:pt x="702" y="1779"/>
                  </a:moveTo>
                  <a:cubicBezTo>
                    <a:pt x="659" y="1753"/>
                    <a:pt x="458" y="1404"/>
                    <a:pt x="430" y="1421"/>
                  </a:cubicBezTo>
                  <a:cubicBezTo>
                    <a:pt x="387" y="1446"/>
                    <a:pt x="313" y="1497"/>
                    <a:pt x="277" y="1482"/>
                  </a:cubicBezTo>
                  <a:cubicBezTo>
                    <a:pt x="162" y="1435"/>
                    <a:pt x="83" y="1393"/>
                    <a:pt x="36" y="1330"/>
                  </a:cubicBezTo>
                  <a:cubicBezTo>
                    <a:pt x="0" y="1299"/>
                    <a:pt x="12" y="1207"/>
                    <a:pt x="63" y="1188"/>
                  </a:cubicBezTo>
                  <a:cubicBezTo>
                    <a:pt x="94" y="1177"/>
                    <a:pt x="175" y="1228"/>
                    <a:pt x="186" y="1178"/>
                  </a:cubicBezTo>
                  <a:cubicBezTo>
                    <a:pt x="262" y="964"/>
                    <a:pt x="207" y="1023"/>
                    <a:pt x="142" y="890"/>
                  </a:cubicBezTo>
                  <a:cubicBezTo>
                    <a:pt x="123" y="851"/>
                    <a:pt x="191" y="788"/>
                    <a:pt x="225" y="812"/>
                  </a:cubicBezTo>
                  <a:cubicBezTo>
                    <a:pt x="261" y="838"/>
                    <a:pt x="289" y="870"/>
                    <a:pt x="313" y="915"/>
                  </a:cubicBezTo>
                  <a:cubicBezTo>
                    <a:pt x="322" y="932"/>
                    <a:pt x="340" y="923"/>
                    <a:pt x="350" y="914"/>
                  </a:cubicBezTo>
                  <a:cubicBezTo>
                    <a:pt x="412" y="852"/>
                    <a:pt x="470" y="841"/>
                    <a:pt x="547" y="826"/>
                  </a:cubicBezTo>
                  <a:cubicBezTo>
                    <a:pt x="598" y="817"/>
                    <a:pt x="673" y="892"/>
                    <a:pt x="648" y="946"/>
                  </a:cubicBezTo>
                  <a:cubicBezTo>
                    <a:pt x="639" y="987"/>
                    <a:pt x="624" y="1022"/>
                    <a:pt x="593" y="1076"/>
                  </a:cubicBezTo>
                  <a:cubicBezTo>
                    <a:pt x="550" y="1151"/>
                    <a:pt x="614" y="1104"/>
                    <a:pt x="650" y="1129"/>
                  </a:cubicBezTo>
                  <a:cubicBezTo>
                    <a:pt x="660" y="1155"/>
                    <a:pt x="662" y="1183"/>
                    <a:pt x="654" y="1213"/>
                  </a:cubicBezTo>
                  <a:cubicBezTo>
                    <a:pt x="645" y="1252"/>
                    <a:pt x="503" y="1283"/>
                    <a:pt x="552" y="1350"/>
                  </a:cubicBezTo>
                  <a:cubicBezTo>
                    <a:pt x="640" y="1475"/>
                    <a:pt x="715" y="1568"/>
                    <a:pt x="807" y="1687"/>
                  </a:cubicBezTo>
                  <a:cubicBezTo>
                    <a:pt x="844" y="1733"/>
                    <a:pt x="747" y="1806"/>
                    <a:pt x="702" y="17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33" name="Freeform 43"/>
            <p:cNvSpPr/>
            <p:nvPr/>
          </p:nvSpPr>
          <p:spPr bwMode="auto">
            <a:xfrm>
              <a:off x="2530476" y="895350"/>
              <a:ext cx="3175" cy="3175"/>
            </a:xfrm>
            <a:custGeom>
              <a:avLst/>
              <a:gdLst>
                <a:gd name="T0" fmla="*/ 0 w 13"/>
                <a:gd name="T1" fmla="*/ 13 h 19"/>
                <a:gd name="T2" fmla="*/ 6 w 13"/>
                <a:gd name="T3" fmla="*/ 2 h 19"/>
                <a:gd name="T4" fmla="*/ 11 w 13"/>
                <a:gd name="T5" fmla="*/ 2 h 19"/>
                <a:gd name="T6" fmla="*/ 11 w 13"/>
                <a:gd name="T7" fmla="*/ 19 h 19"/>
                <a:gd name="T8" fmla="*/ 0 w 13"/>
                <a:gd name="T9" fmla="*/ 13 h 19"/>
              </a:gdLst>
              <a:ahLst/>
              <a:cxnLst>
                <a:cxn ang="0">
                  <a:pos x="T0" y="T1"/>
                </a:cxn>
                <a:cxn ang="0">
                  <a:pos x="T2" y="T3"/>
                </a:cxn>
                <a:cxn ang="0">
                  <a:pos x="T4" y="T5"/>
                </a:cxn>
                <a:cxn ang="0">
                  <a:pos x="T6" y="T7"/>
                </a:cxn>
                <a:cxn ang="0">
                  <a:pos x="T8" y="T9"/>
                </a:cxn>
              </a:cxnLst>
              <a:rect l="0" t="0" r="r" b="b"/>
              <a:pathLst>
                <a:path w="13" h="19">
                  <a:moveTo>
                    <a:pt x="0" y="13"/>
                  </a:moveTo>
                  <a:cubicBezTo>
                    <a:pt x="0" y="13"/>
                    <a:pt x="3" y="5"/>
                    <a:pt x="6" y="2"/>
                  </a:cubicBezTo>
                  <a:cubicBezTo>
                    <a:pt x="7" y="0"/>
                    <a:pt x="11" y="0"/>
                    <a:pt x="11" y="2"/>
                  </a:cubicBezTo>
                  <a:cubicBezTo>
                    <a:pt x="13" y="7"/>
                    <a:pt x="11" y="19"/>
                    <a:pt x="11" y="19"/>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sp>
          <p:nvSpPr>
            <p:cNvPr id="34" name="Freeform 44"/>
            <p:cNvSpPr>
              <a:spLocks noEditPoints="1"/>
            </p:cNvSpPr>
            <p:nvPr/>
          </p:nvSpPr>
          <p:spPr bwMode="auto">
            <a:xfrm>
              <a:off x="1773238" y="358775"/>
              <a:ext cx="325438" cy="323850"/>
            </a:xfrm>
            <a:custGeom>
              <a:avLst/>
              <a:gdLst>
                <a:gd name="T0" fmla="*/ 903 w 1806"/>
                <a:gd name="T1" fmla="*/ 0 h 1806"/>
                <a:gd name="T2" fmla="*/ 1806 w 1806"/>
                <a:gd name="T3" fmla="*/ 903 h 1806"/>
                <a:gd name="T4" fmla="*/ 903 w 1806"/>
                <a:gd name="T5" fmla="*/ 1806 h 1806"/>
                <a:gd name="T6" fmla="*/ 0 w 1806"/>
                <a:gd name="T7" fmla="*/ 903 h 1806"/>
                <a:gd name="T8" fmla="*/ 903 w 1806"/>
                <a:gd name="T9" fmla="*/ 0 h 1806"/>
                <a:gd name="T10" fmla="*/ 628 w 1806"/>
                <a:gd name="T11" fmla="*/ 811 h 1806"/>
                <a:gd name="T12" fmla="*/ 296 w 1806"/>
                <a:gd name="T13" fmla="*/ 1091 h 1806"/>
                <a:gd name="T14" fmla="*/ 724 w 1806"/>
                <a:gd name="T15" fmla="*/ 1121 h 1806"/>
                <a:gd name="T16" fmla="*/ 894 w 1806"/>
                <a:gd name="T17" fmla="*/ 1527 h 1806"/>
                <a:gd name="T18" fmla="*/ 1060 w 1806"/>
                <a:gd name="T19" fmla="*/ 1121 h 1806"/>
                <a:gd name="T20" fmla="*/ 1484 w 1806"/>
                <a:gd name="T21" fmla="*/ 1091 h 1806"/>
                <a:gd name="T22" fmla="*/ 1156 w 1806"/>
                <a:gd name="T23" fmla="*/ 807 h 1806"/>
                <a:gd name="T24" fmla="*/ 1265 w 1806"/>
                <a:gd name="T25" fmla="*/ 388 h 1806"/>
                <a:gd name="T26" fmla="*/ 894 w 1806"/>
                <a:gd name="T27" fmla="*/ 619 h 1806"/>
                <a:gd name="T28" fmla="*/ 523 w 1806"/>
                <a:gd name="T29" fmla="*/ 388 h 1806"/>
                <a:gd name="T30" fmla="*/ 628 w 1806"/>
                <a:gd name="T31" fmla="*/ 811 h 1806"/>
                <a:gd name="T32" fmla="*/ 903 w 1806"/>
                <a:gd name="T33" fmla="*/ 128 h 1806"/>
                <a:gd name="T34" fmla="*/ 1678 w 1806"/>
                <a:gd name="T35" fmla="*/ 903 h 1806"/>
                <a:gd name="T36" fmla="*/ 903 w 1806"/>
                <a:gd name="T37" fmla="*/ 1678 h 1806"/>
                <a:gd name="T38" fmla="*/ 128 w 1806"/>
                <a:gd name="T39" fmla="*/ 903 h 1806"/>
                <a:gd name="T40" fmla="*/ 903 w 1806"/>
                <a:gd name="T41" fmla="*/ 128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6" h="1806">
                  <a:moveTo>
                    <a:pt x="903" y="0"/>
                  </a:moveTo>
                  <a:cubicBezTo>
                    <a:pt x="1401" y="0"/>
                    <a:pt x="1806" y="405"/>
                    <a:pt x="1806" y="903"/>
                  </a:cubicBezTo>
                  <a:cubicBezTo>
                    <a:pt x="1806" y="1400"/>
                    <a:pt x="1401" y="1806"/>
                    <a:pt x="903" y="1806"/>
                  </a:cubicBezTo>
                  <a:cubicBezTo>
                    <a:pt x="406" y="1806"/>
                    <a:pt x="0" y="1400"/>
                    <a:pt x="0" y="903"/>
                  </a:cubicBezTo>
                  <a:cubicBezTo>
                    <a:pt x="0" y="405"/>
                    <a:pt x="406" y="0"/>
                    <a:pt x="903" y="0"/>
                  </a:cubicBezTo>
                  <a:close/>
                  <a:moveTo>
                    <a:pt x="628" y="811"/>
                  </a:moveTo>
                  <a:lnTo>
                    <a:pt x="296" y="1091"/>
                  </a:lnTo>
                  <a:lnTo>
                    <a:pt x="724" y="1121"/>
                  </a:lnTo>
                  <a:lnTo>
                    <a:pt x="894" y="1527"/>
                  </a:lnTo>
                  <a:lnTo>
                    <a:pt x="1060" y="1121"/>
                  </a:lnTo>
                  <a:lnTo>
                    <a:pt x="1484" y="1091"/>
                  </a:lnTo>
                  <a:lnTo>
                    <a:pt x="1156" y="807"/>
                  </a:lnTo>
                  <a:lnTo>
                    <a:pt x="1265" y="388"/>
                  </a:lnTo>
                  <a:lnTo>
                    <a:pt x="894" y="619"/>
                  </a:lnTo>
                  <a:lnTo>
                    <a:pt x="523" y="388"/>
                  </a:lnTo>
                  <a:lnTo>
                    <a:pt x="628" y="811"/>
                  </a:lnTo>
                  <a:close/>
                  <a:moveTo>
                    <a:pt x="903" y="128"/>
                  </a:moveTo>
                  <a:cubicBezTo>
                    <a:pt x="1330" y="128"/>
                    <a:pt x="1678" y="476"/>
                    <a:pt x="1678" y="903"/>
                  </a:cubicBezTo>
                  <a:cubicBezTo>
                    <a:pt x="1678" y="1330"/>
                    <a:pt x="1330" y="1678"/>
                    <a:pt x="903" y="1678"/>
                  </a:cubicBezTo>
                  <a:cubicBezTo>
                    <a:pt x="476" y="1678"/>
                    <a:pt x="128" y="1330"/>
                    <a:pt x="128" y="903"/>
                  </a:cubicBezTo>
                  <a:cubicBezTo>
                    <a:pt x="128" y="476"/>
                    <a:pt x="476" y="128"/>
                    <a:pt x="903"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Ping Hei"/>
                <a:ea typeface="微软雅黑" panose="020B0503020204020204" charset="-122"/>
              </a:endParaRPr>
            </a:p>
          </p:txBody>
        </p:sp>
      </p:grpSp>
      <p:pic>
        <p:nvPicPr>
          <p:cNvPr id="35" name="Picture 3" descr="E:\素材\Stock\节日素材\党建素材\红色革命剪影\emf\06.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21" y="1188048"/>
            <a:ext cx="4865748" cy="5428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 presetClass="entr" presetSubtype="4" fill="hold" nodeType="after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14:presetBounceEnd="28000">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14:bounceEnd="28000">
                                          <p:cBhvr additive="base">
                                            <p:cTn id="16" dur="700" fill="hold"/>
                                            <p:tgtEl>
                                              <p:spTgt spid="23"/>
                                            </p:tgtEl>
                                            <p:attrNameLst>
                                              <p:attrName>ppt_x</p:attrName>
                                            </p:attrNameLst>
                                          </p:cBhvr>
                                          <p:tavLst>
                                            <p:tav tm="0">
                                              <p:val>
                                                <p:strVal val="1+#ppt_w/2"/>
                                              </p:val>
                                            </p:tav>
                                            <p:tav tm="100000">
                                              <p:val>
                                                <p:strVal val="#ppt_x"/>
                                              </p:val>
                                            </p:tav>
                                          </p:tavLst>
                                        </p:anim>
                                        <p:anim calcmode="lin" valueType="num" p14:bounceEnd="28000">
                                          <p:cBhvr additive="base">
                                            <p:cTn id="17" dur="700" fill="hold"/>
                                            <p:tgtEl>
                                              <p:spTgt spid="23"/>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190"/>
                                </p:stCondLst>
                                <p:childTnLst>
                                  <p:par>
                                    <p:cTn id="24" presetID="2" presetClass="entr" presetSubtype="4" fill="hold" nodeType="afterEffect" p14:presetBounceEnd="60000">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14:bounceEnd="60000">
                                          <p:cBhvr additive="base">
                                            <p:cTn id="26"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690"/>
                                </p:stCondLst>
                                <p:childTnLst>
                                  <p:par>
                                    <p:cTn id="29" presetID="2" presetClass="entr" presetSubtype="2" fill="hold" grpId="0" nodeType="afterEffect" p14:presetBounceEnd="28000">
                                      <p:stCondLst>
                                        <p:cond delay="0"/>
                                      </p:stCondLst>
                                      <p:iterate type="lt">
                                        <p:tmPct val="10000"/>
                                      </p:iterate>
                                      <p:childTnLst>
                                        <p:set>
                                          <p:cBhvr>
                                            <p:cTn id="30" dur="1" fill="hold">
                                              <p:stCondLst>
                                                <p:cond delay="0"/>
                                              </p:stCondLst>
                                            </p:cTn>
                                            <p:tgtEl>
                                              <p:spTgt spid="25"/>
                                            </p:tgtEl>
                                            <p:attrNameLst>
                                              <p:attrName>style.visibility</p:attrName>
                                            </p:attrNameLst>
                                          </p:cBhvr>
                                          <p:to>
                                            <p:strVal val="visible"/>
                                          </p:to>
                                        </p:set>
                                        <p:anim calcmode="lin" valueType="num" p14:bounceEnd="28000">
                                          <p:cBhvr additive="base">
                                            <p:cTn id="31" dur="700" fill="hold"/>
                                            <p:tgtEl>
                                              <p:spTgt spid="25"/>
                                            </p:tgtEl>
                                            <p:attrNameLst>
                                              <p:attrName>ppt_x</p:attrName>
                                            </p:attrNameLst>
                                          </p:cBhvr>
                                          <p:tavLst>
                                            <p:tav tm="0">
                                              <p:val>
                                                <p:strVal val="1+#ppt_w/2"/>
                                              </p:val>
                                            </p:tav>
                                            <p:tav tm="100000">
                                              <p:val>
                                                <p:strVal val="#ppt_x"/>
                                              </p:val>
                                            </p:tav>
                                          </p:tavLst>
                                        </p:anim>
                                        <p:anim calcmode="lin" valueType="num" p14:bounceEnd="28000">
                                          <p:cBhvr additive="base">
                                            <p:cTn id="32" dur="700" fill="hold"/>
                                            <p:tgtEl>
                                              <p:spTgt spid="25"/>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3879"/>
                                </p:stCondLst>
                                <p:childTnLst>
                                  <p:par>
                                    <p:cTn id="39" presetID="2" presetClass="entr" presetSubtype="4" fill="hold" nodeType="afterEffect" p14:presetBounceEnd="60000">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14:bounceEnd="60000">
                                          <p:cBhvr additive="base">
                                            <p:cTn id="41"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4379"/>
                                </p:stCondLst>
                                <p:childTnLst>
                                  <p:par>
                                    <p:cTn id="44" presetID="2" presetClass="entr" presetSubtype="2" fill="hold" grpId="0" nodeType="afterEffect" p14:presetBounceEnd="28000">
                                      <p:stCondLst>
                                        <p:cond delay="0"/>
                                      </p:stCondLst>
                                      <p:iterate type="lt">
                                        <p:tmPct val="10000"/>
                                      </p:iterate>
                                      <p:childTnLst>
                                        <p:set>
                                          <p:cBhvr>
                                            <p:cTn id="45" dur="1" fill="hold">
                                              <p:stCondLst>
                                                <p:cond delay="0"/>
                                              </p:stCondLst>
                                            </p:cTn>
                                            <p:tgtEl>
                                              <p:spTgt spid="27"/>
                                            </p:tgtEl>
                                            <p:attrNameLst>
                                              <p:attrName>style.visibility</p:attrName>
                                            </p:attrNameLst>
                                          </p:cBhvr>
                                          <p:to>
                                            <p:strVal val="visible"/>
                                          </p:to>
                                        </p:set>
                                        <p:anim calcmode="lin" valueType="num" p14:bounceEnd="28000">
                                          <p:cBhvr additive="base">
                                            <p:cTn id="46" dur="700" fill="hold"/>
                                            <p:tgtEl>
                                              <p:spTgt spid="27"/>
                                            </p:tgtEl>
                                            <p:attrNameLst>
                                              <p:attrName>ppt_x</p:attrName>
                                            </p:attrNameLst>
                                          </p:cBhvr>
                                          <p:tavLst>
                                            <p:tav tm="0">
                                              <p:val>
                                                <p:strVal val="1+#ppt_w/2"/>
                                              </p:val>
                                            </p:tav>
                                            <p:tav tm="100000">
                                              <p:val>
                                                <p:strVal val="#ppt_x"/>
                                              </p:val>
                                            </p:tav>
                                          </p:tavLst>
                                        </p:anim>
                                        <p:anim calcmode="lin" valueType="num" p14:bounceEnd="28000">
                                          <p:cBhvr additive="base">
                                            <p:cTn id="47" dur="700" fill="hold"/>
                                            <p:tgtEl>
                                              <p:spTgt spid="27"/>
                                            </p:tgtEl>
                                            <p:attrNameLst>
                                              <p:attrName>ppt_y</p:attrName>
                                            </p:attrNameLst>
                                          </p:cBhvr>
                                          <p:tavLst>
                                            <p:tav tm="0">
                                              <p:val>
                                                <p:strVal val="#ppt_y"/>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5569"/>
                                </p:stCondLst>
                                <p:childTnLst>
                                  <p:par>
                                    <p:cTn id="54" presetID="2" presetClass="entr" presetSubtype="4" fill="hold" nodeType="afterEffect" p14:presetBounceEnd="60000">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14:bounceEnd="60000">
                                          <p:cBhvr additive="base">
                                            <p:cTn id="56" dur="5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69"/>
                                </p:stCondLst>
                                <p:childTnLst>
                                  <p:par>
                                    <p:cTn id="59" presetID="2" presetClass="entr" presetSubtype="2" fill="hold" grpId="0" nodeType="afterEffect" p14:presetBounceEnd="28000">
                                      <p:stCondLst>
                                        <p:cond delay="0"/>
                                      </p:stCondLst>
                                      <p:iterate type="lt">
                                        <p:tmPct val="10000"/>
                                      </p:iterate>
                                      <p:childTnLst>
                                        <p:set>
                                          <p:cBhvr>
                                            <p:cTn id="60" dur="1" fill="hold">
                                              <p:stCondLst>
                                                <p:cond delay="0"/>
                                              </p:stCondLst>
                                            </p:cTn>
                                            <p:tgtEl>
                                              <p:spTgt spid="29"/>
                                            </p:tgtEl>
                                            <p:attrNameLst>
                                              <p:attrName>style.visibility</p:attrName>
                                            </p:attrNameLst>
                                          </p:cBhvr>
                                          <p:to>
                                            <p:strVal val="visible"/>
                                          </p:to>
                                        </p:set>
                                        <p:anim calcmode="lin" valueType="num" p14:bounceEnd="28000">
                                          <p:cBhvr additive="base">
                                            <p:cTn id="61" dur="700" fill="hold"/>
                                            <p:tgtEl>
                                              <p:spTgt spid="29"/>
                                            </p:tgtEl>
                                            <p:attrNameLst>
                                              <p:attrName>ppt_x</p:attrName>
                                            </p:attrNameLst>
                                          </p:cBhvr>
                                          <p:tavLst>
                                            <p:tav tm="0">
                                              <p:val>
                                                <p:strVal val="1+#ppt_w/2"/>
                                              </p:val>
                                            </p:tav>
                                            <p:tav tm="100000">
                                              <p:val>
                                                <p:strVal val="#ppt_x"/>
                                              </p:val>
                                            </p:tav>
                                          </p:tavLst>
                                        </p:anim>
                                        <p:anim calcmode="lin" valueType="num" p14:bounceEnd="28000">
                                          <p:cBhvr additive="base">
                                            <p:cTn id="62" dur="700" fill="hold"/>
                                            <p:tgtEl>
                                              <p:spTgt spid="29"/>
                                            </p:tgtEl>
                                            <p:attrNameLst>
                                              <p:attrName>ppt_y</p:attrName>
                                            </p:attrNameLst>
                                          </p:cBhvr>
                                          <p:tavLst>
                                            <p:tav tm="0">
                                              <p:val>
                                                <p:strVal val="#ppt_y"/>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00" fill="hold"/>
                                            <p:tgtEl>
                                              <p:spTgt spid="23"/>
                                            </p:tgtEl>
                                            <p:attrNameLst>
                                              <p:attrName>ppt_x</p:attrName>
                                            </p:attrNameLst>
                                          </p:cBhvr>
                                          <p:tavLst>
                                            <p:tav tm="0">
                                              <p:val>
                                                <p:strVal val="1+#ppt_w/2"/>
                                              </p:val>
                                            </p:tav>
                                            <p:tav tm="100000">
                                              <p:val>
                                                <p:strVal val="#ppt_x"/>
                                              </p:val>
                                            </p:tav>
                                          </p:tavLst>
                                        </p:anim>
                                        <p:anim calcmode="lin" valueType="num">
                                          <p:cBhvr additive="base">
                                            <p:cTn id="17" dur="700" fill="hold"/>
                                            <p:tgtEl>
                                              <p:spTgt spid="23"/>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219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690"/>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700" fill="hold"/>
                                            <p:tgtEl>
                                              <p:spTgt spid="25"/>
                                            </p:tgtEl>
                                            <p:attrNameLst>
                                              <p:attrName>ppt_x</p:attrName>
                                            </p:attrNameLst>
                                          </p:cBhvr>
                                          <p:tavLst>
                                            <p:tav tm="0">
                                              <p:val>
                                                <p:strVal val="1+#ppt_w/2"/>
                                              </p:val>
                                            </p:tav>
                                            <p:tav tm="100000">
                                              <p:val>
                                                <p:strVal val="#ppt_x"/>
                                              </p:val>
                                            </p:tav>
                                          </p:tavLst>
                                        </p:anim>
                                        <p:anim calcmode="lin" valueType="num">
                                          <p:cBhvr additive="base">
                                            <p:cTn id="32" dur="700" fill="hold"/>
                                            <p:tgtEl>
                                              <p:spTgt spid="25"/>
                                            </p:tgtEl>
                                            <p:attrNameLst>
                                              <p:attrName>ppt_y</p:attrName>
                                            </p:attrNameLst>
                                          </p:cBhvr>
                                          <p:tavLst>
                                            <p:tav tm="0">
                                              <p:val>
                                                <p:strVal val="#ppt_y"/>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3879"/>
                                </p:stCondLst>
                                <p:childTnLst>
                                  <p:par>
                                    <p:cTn id="39" presetID="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4379"/>
                                </p:stCondLst>
                                <p:childTnLst>
                                  <p:par>
                                    <p:cTn id="44" presetID="2" presetClass="entr" presetSubtype="2" fill="hold" grpId="0" nodeType="afterEffect">
                                      <p:stCondLst>
                                        <p:cond delay="0"/>
                                      </p:stCondLst>
                                      <p:iterate type="lt">
                                        <p:tmPct val="10000"/>
                                      </p:iterate>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700" fill="hold"/>
                                            <p:tgtEl>
                                              <p:spTgt spid="27"/>
                                            </p:tgtEl>
                                            <p:attrNameLst>
                                              <p:attrName>ppt_x</p:attrName>
                                            </p:attrNameLst>
                                          </p:cBhvr>
                                          <p:tavLst>
                                            <p:tav tm="0">
                                              <p:val>
                                                <p:strVal val="1+#ppt_w/2"/>
                                              </p:val>
                                            </p:tav>
                                            <p:tav tm="100000">
                                              <p:val>
                                                <p:strVal val="#ppt_x"/>
                                              </p:val>
                                            </p:tav>
                                          </p:tavLst>
                                        </p:anim>
                                        <p:anim calcmode="lin" valueType="num">
                                          <p:cBhvr additive="base">
                                            <p:cTn id="47" dur="700" fill="hold"/>
                                            <p:tgtEl>
                                              <p:spTgt spid="27"/>
                                            </p:tgtEl>
                                            <p:attrNameLst>
                                              <p:attrName>ppt_y</p:attrName>
                                            </p:attrNameLst>
                                          </p:cBhvr>
                                          <p:tavLst>
                                            <p:tav tm="0">
                                              <p:val>
                                                <p:strVal val="#ppt_y"/>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5569"/>
                                </p:stCondLst>
                                <p:childTnLst>
                                  <p:par>
                                    <p:cTn id="54" presetID="2" presetClass="entr" presetSubtype="4"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69"/>
                                </p:stCondLst>
                                <p:childTnLst>
                                  <p:par>
                                    <p:cTn id="59" presetID="2" presetClass="entr" presetSubtype="2" fill="hold" grpId="0" nodeType="afterEffect">
                                      <p:stCondLst>
                                        <p:cond delay="0"/>
                                      </p:stCondLst>
                                      <p:iterate type="lt">
                                        <p:tmPct val="10000"/>
                                      </p:iterate>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700" fill="hold"/>
                                            <p:tgtEl>
                                              <p:spTgt spid="29"/>
                                            </p:tgtEl>
                                            <p:attrNameLst>
                                              <p:attrName>ppt_x</p:attrName>
                                            </p:attrNameLst>
                                          </p:cBhvr>
                                          <p:tavLst>
                                            <p:tav tm="0">
                                              <p:val>
                                                <p:strVal val="1+#ppt_w/2"/>
                                              </p:val>
                                            </p:tav>
                                            <p:tav tm="100000">
                                              <p:val>
                                                <p:strVal val="#ppt_x"/>
                                              </p:val>
                                            </p:tav>
                                          </p:tavLst>
                                        </p:anim>
                                        <p:anim calcmode="lin" valueType="num">
                                          <p:cBhvr additive="base">
                                            <p:cTn id="62" dur="700" fill="hold"/>
                                            <p:tgtEl>
                                              <p:spTgt spid="29"/>
                                            </p:tgtEl>
                                            <p:attrNameLst>
                                              <p:attrName>ppt_y</p:attrName>
                                            </p:attrNameLst>
                                          </p:cBhvr>
                                          <p:tavLst>
                                            <p:tav tm="0">
                                              <p:val>
                                                <p:strVal val="#ppt_y"/>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28"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梯形 24"/>
          <p:cNvSpPr/>
          <p:nvPr/>
        </p:nvSpPr>
        <p:spPr>
          <a:xfrm>
            <a:off x="609601" y="4033867"/>
            <a:ext cx="10991717" cy="19874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 name="椭圆 7"/>
          <p:cNvSpPr/>
          <p:nvPr/>
        </p:nvSpPr>
        <p:spPr>
          <a:xfrm>
            <a:off x="5059085" y="1322269"/>
            <a:ext cx="2073830" cy="20738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9" name="TextBox 8"/>
          <p:cNvSpPr txBox="1"/>
          <p:nvPr/>
        </p:nvSpPr>
        <p:spPr>
          <a:xfrm>
            <a:off x="5419661" y="1749787"/>
            <a:ext cx="1114408" cy="1200329"/>
          </a:xfrm>
          <a:prstGeom prst="rect">
            <a:avLst/>
          </a:prstGeom>
          <a:noFill/>
        </p:spPr>
        <p:txBody>
          <a:bodyPr wrap="none" rtlCol="0">
            <a:spAutoFit/>
          </a:bodyPr>
          <a:lstStyle/>
          <a:p>
            <a:pPr defTabSz="1097280"/>
            <a:r>
              <a:rPr lang="en-US" altLang="zh-CN" sz="7200" b="1" dirty="0">
                <a:solidFill>
                  <a:prstClr val="white"/>
                </a:solidFill>
                <a:latin typeface="方正兰亭黑_GBK" panose="02000000000000000000" pitchFamily="2" charset="-122"/>
                <a:ea typeface="方正兰亭黑_GBK" panose="02000000000000000000" pitchFamily="2" charset="-122"/>
              </a:rPr>
              <a:t>03</a:t>
            </a:r>
            <a:endParaRPr lang="zh-CN" altLang="en-US" sz="7200" b="1" dirty="0">
              <a:solidFill>
                <a:prstClr val="white"/>
              </a:solidFill>
              <a:latin typeface="方正兰亭黑_GBK" panose="02000000000000000000" pitchFamily="2" charset="-122"/>
              <a:ea typeface="方正兰亭黑_GBK" panose="02000000000000000000" pitchFamily="2" charset="-122"/>
            </a:endParaRPr>
          </a:p>
        </p:txBody>
      </p:sp>
      <p:sp>
        <p:nvSpPr>
          <p:cNvPr id="14" name="TextBox 13"/>
          <p:cNvSpPr txBox="1"/>
          <p:nvPr/>
        </p:nvSpPr>
        <p:spPr>
          <a:xfrm>
            <a:off x="3417303" y="4713274"/>
            <a:ext cx="5731056" cy="757130"/>
          </a:xfrm>
          <a:prstGeom prst="rect">
            <a:avLst/>
          </a:prstGeom>
          <a:noFill/>
        </p:spPr>
        <p:txBody>
          <a:bodyPr wrap="none" rtlCol="0">
            <a:spAutoFit/>
          </a:bodyPr>
          <a:lstStyle/>
          <a:p>
            <a:pPr defTabSz="1097280"/>
            <a:r>
              <a:rPr lang="zh-CN" altLang="en-US" sz="4320" b="1" dirty="0">
                <a:solidFill>
                  <a:prstClr val="white"/>
                </a:solidFill>
                <a:latin typeface="微软雅黑" panose="020B0503020204020204" charset="-122"/>
                <a:ea typeface="微软雅黑" panose="020B0503020204020204" charset="-122"/>
              </a:rPr>
              <a:t>点击添加相关文字标题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4"/>
                                        </p:tgtEl>
                                        <p:attrNameLst>
                                          <p:attrName>ppt_y</p:attrName>
                                        </p:attrNameLst>
                                      </p:cBhvr>
                                      <p:tavLst>
                                        <p:tav tm="0">
                                          <p:val>
                                            <p:strVal val="#ppt_y"/>
                                          </p:val>
                                        </p:tav>
                                        <p:tav tm="100000">
                                          <p:val>
                                            <p:strVal val="#ppt_y"/>
                                          </p:val>
                                        </p:tav>
                                      </p:tavLst>
                                    </p:anim>
                                    <p:anim calcmode="lin" valueType="num">
                                      <p:cBhvr>
                                        <p:cTn id="2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泪滴形 20"/>
          <p:cNvSpPr/>
          <p:nvPr/>
        </p:nvSpPr>
        <p:spPr>
          <a:xfrm rot="18900000" flipH="1">
            <a:off x="6463196" y="1376727"/>
            <a:ext cx="3489760" cy="3489760"/>
          </a:xfrm>
          <a:prstGeom prst="teardrop">
            <a:avLst>
              <a:gd name="adj" fmla="val 11328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22" name="泪滴形 21"/>
          <p:cNvSpPr/>
          <p:nvPr/>
        </p:nvSpPr>
        <p:spPr>
          <a:xfrm rot="2700000">
            <a:off x="2523188" y="2742407"/>
            <a:ext cx="2358394" cy="2358394"/>
          </a:xfrm>
          <a:prstGeom prst="teardrop">
            <a:avLst>
              <a:gd name="adj" fmla="val 11623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3" name="TextBox 22"/>
          <p:cNvSpPr txBox="1"/>
          <p:nvPr/>
        </p:nvSpPr>
        <p:spPr>
          <a:xfrm>
            <a:off x="6960096" y="2478495"/>
            <a:ext cx="2182008" cy="1200329"/>
          </a:xfrm>
          <a:prstGeom prst="rect">
            <a:avLst/>
          </a:prstGeom>
          <a:noFill/>
        </p:spPr>
        <p:txBody>
          <a:bodyPr wrap="none" rtlCol="0">
            <a:spAutoFit/>
          </a:bodyPr>
          <a:lstStyle/>
          <a:p>
            <a:pPr defTabSz="1097280"/>
            <a:r>
              <a:rPr lang="en-US" altLang="zh-CN" sz="7200" b="1" dirty="0">
                <a:solidFill>
                  <a:prstClr val="white"/>
                </a:solidFill>
                <a:latin typeface="微软雅黑" panose="020B0503020204020204" charset="-122"/>
                <a:ea typeface="微软雅黑" panose="020B0503020204020204" charset="-122"/>
              </a:rPr>
              <a:t>70%</a:t>
            </a:r>
            <a:endParaRPr lang="zh-CN" altLang="en-US" sz="7200" b="1" dirty="0">
              <a:solidFill>
                <a:prstClr val="white"/>
              </a:solidFill>
              <a:latin typeface="微软雅黑" panose="020B0503020204020204" charset="-122"/>
              <a:ea typeface="微软雅黑" panose="020B0503020204020204" charset="-122"/>
            </a:endParaRPr>
          </a:p>
        </p:txBody>
      </p:sp>
      <p:sp>
        <p:nvSpPr>
          <p:cNvPr id="24" name="TextBox 23"/>
          <p:cNvSpPr txBox="1"/>
          <p:nvPr/>
        </p:nvSpPr>
        <p:spPr>
          <a:xfrm>
            <a:off x="2985254" y="3443634"/>
            <a:ext cx="1518364" cy="830997"/>
          </a:xfrm>
          <a:prstGeom prst="rect">
            <a:avLst/>
          </a:prstGeom>
          <a:noFill/>
        </p:spPr>
        <p:txBody>
          <a:bodyPr wrap="none" rtlCol="0">
            <a:spAutoFit/>
          </a:bodyPr>
          <a:lstStyle/>
          <a:p>
            <a:pPr defTabSz="1097280"/>
            <a:r>
              <a:rPr lang="en-US" altLang="zh-CN" sz="4800" b="1" dirty="0">
                <a:solidFill>
                  <a:prstClr val="white"/>
                </a:solidFill>
                <a:latin typeface="微软雅黑" panose="020B0503020204020204" charset="-122"/>
                <a:ea typeface="微软雅黑" panose="020B0503020204020204" charset="-122"/>
              </a:rPr>
              <a:t>30%</a:t>
            </a:r>
            <a:endParaRPr lang="zh-CN" altLang="en-US" sz="4800" b="1" dirty="0">
              <a:solidFill>
                <a:prstClr val="white"/>
              </a:solidFill>
              <a:latin typeface="微软雅黑" panose="020B0503020204020204" charset="-122"/>
              <a:ea typeface="微软雅黑" panose="020B0503020204020204" charset="-122"/>
            </a:endParaRPr>
          </a:p>
        </p:txBody>
      </p:sp>
      <p:sp>
        <p:nvSpPr>
          <p:cNvPr id="25" name="矩形 24"/>
          <p:cNvSpPr/>
          <p:nvPr/>
        </p:nvSpPr>
        <p:spPr>
          <a:xfrm flipH="1">
            <a:off x="1363785" y="1841818"/>
            <a:ext cx="3436070" cy="1103345"/>
          </a:xfrm>
          <a:prstGeom prst="rect">
            <a:avLst/>
          </a:prstGeom>
          <a:effectLst/>
        </p:spPr>
        <p:txBody>
          <a:bodyPr wrap="square" lIns="146272" tIns="73135" rIns="146272" bIns="73135">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26" name="矩形 25"/>
          <p:cNvSpPr/>
          <p:nvPr/>
        </p:nvSpPr>
        <p:spPr>
          <a:xfrm>
            <a:off x="2812435" y="1505774"/>
            <a:ext cx="2028113"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27" name="矩形 26"/>
          <p:cNvSpPr/>
          <p:nvPr/>
        </p:nvSpPr>
        <p:spPr>
          <a:xfrm flipH="1">
            <a:off x="6096000" y="5378294"/>
            <a:ext cx="4526004" cy="1103345"/>
          </a:xfrm>
          <a:prstGeom prst="rect">
            <a:avLst/>
          </a:prstGeom>
          <a:effectLst/>
        </p:spPr>
        <p:txBody>
          <a:bodyPr wrap="square" lIns="146272" tIns="73135" rIns="146272" bIns="73135">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这里输入简单的文字概述这里输入这里输入简单的文字概述这里输入简单文字概述简单的文字概述简单文字概述简单的文字概述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28" name="矩形 27"/>
          <p:cNvSpPr/>
          <p:nvPr/>
        </p:nvSpPr>
        <p:spPr>
          <a:xfrm>
            <a:off x="6128706" y="4984373"/>
            <a:ext cx="2028113"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16" name="矩形 15"/>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7" name="TextBox 1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18" name="直接连接符 1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0-#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350"/>
                                        <p:tgtEl>
                                          <p:spTgt spid="26"/>
                                        </p:tgtEl>
                                      </p:cBhvr>
                                    </p:animEffect>
                                  </p:childTnLst>
                                </p:cTn>
                              </p:par>
                              <p:par>
                                <p:cTn id="26" presetID="26" presetClass="emph" presetSubtype="0" fill="hold" grpId="1" nodeType="withEffect">
                                  <p:stCondLst>
                                    <p:cond delay="0"/>
                                  </p:stCondLst>
                                  <p:childTnLst>
                                    <p:animEffect transition="out" filter="fade">
                                      <p:cBhvr>
                                        <p:cTn id="27" dur="400" tmFilter="0, 0; .2, .5; .8, .5; 1, 0"/>
                                        <p:tgtEl>
                                          <p:spTgt spid="26"/>
                                        </p:tgtEl>
                                      </p:cBhvr>
                                    </p:animEffect>
                                    <p:animScale>
                                      <p:cBhvr>
                                        <p:cTn id="28" dur="200" autoRev="1" fill="hold"/>
                                        <p:tgtEl>
                                          <p:spTgt spid="26"/>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350"/>
                                        <p:tgtEl>
                                          <p:spTgt spid="28"/>
                                        </p:tgtEl>
                                      </p:cBhvr>
                                    </p:animEffect>
                                  </p:childTnLst>
                                </p:cTn>
                              </p:par>
                              <p:par>
                                <p:cTn id="37" presetID="26" presetClass="emph" presetSubtype="0" fill="hold" grpId="1" nodeType="withEffect">
                                  <p:stCondLst>
                                    <p:cond delay="0"/>
                                  </p:stCondLst>
                                  <p:childTnLst>
                                    <p:animEffect transition="out" filter="fade">
                                      <p:cBhvr>
                                        <p:cTn id="38" dur="400" tmFilter="0, 0; .2, .5; .8, .5; 1, 0"/>
                                        <p:tgtEl>
                                          <p:spTgt spid="28"/>
                                        </p:tgtEl>
                                      </p:cBhvr>
                                    </p:animEffect>
                                    <p:animScale>
                                      <p:cBhvr>
                                        <p:cTn id="39" dur="200" autoRev="1" fill="hold"/>
                                        <p:tgtEl>
                                          <p:spTgt spid="28"/>
                                        </p:tgtEl>
                                      </p:cBhvr>
                                      <p:by x="105000" y="105000"/>
                                    </p:animScale>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P spid="26" grpId="1"/>
      <p:bldP spid="27" grpId="0"/>
      <p:bldP spid="28" grpId="0"/>
      <p:bldP spid="2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516292" y="1592098"/>
            <a:ext cx="9073007" cy="823687"/>
          </a:xfrm>
          <a:prstGeom prst="rect">
            <a:avLst/>
          </a:prstGeom>
          <a:noFill/>
        </p:spPr>
        <p:txBody>
          <a:bodyPr wrap="square" rtlCol="0">
            <a:spAutoFit/>
          </a:bodyPr>
          <a:lstStyle/>
          <a:p>
            <a:pPr defTabSz="1097280">
              <a:lnSpc>
                <a:spcPct val="150000"/>
              </a:lnSpc>
            </a:pPr>
            <a:r>
              <a:rPr lang="zh-CN" altLang="en-US" sz="1680" dirty="0">
                <a:solidFill>
                  <a:prstClr val="black">
                    <a:lumMod val="75000"/>
                    <a:lumOff val="25000"/>
                  </a:prstClr>
                </a:solidFill>
                <a:latin typeface="Calibri" panose="020F0502020204030204"/>
                <a:ea typeface="宋体" panose="02010600030101010101" pitchFamily="2" charset="-122"/>
              </a:rPr>
              <a:t>这里输入简单的文字概述这里输入简单文字概述这里输入简单的文字概述这里入简单的文字概述这里输入述简单的文字概述这里输入简单文字概述这里输入简单</a:t>
            </a:r>
          </a:p>
        </p:txBody>
      </p:sp>
      <p:sp>
        <p:nvSpPr>
          <p:cNvPr id="23" name="矩形 22"/>
          <p:cNvSpPr/>
          <p:nvPr/>
        </p:nvSpPr>
        <p:spPr>
          <a:xfrm>
            <a:off x="1429882" y="2728175"/>
            <a:ext cx="2851517" cy="198742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4" name="矩形 23"/>
          <p:cNvSpPr/>
          <p:nvPr/>
        </p:nvSpPr>
        <p:spPr>
          <a:xfrm>
            <a:off x="1429882" y="4715596"/>
            <a:ext cx="2851517" cy="4320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5" name="TextBox 24"/>
          <p:cNvSpPr txBox="1"/>
          <p:nvPr/>
        </p:nvSpPr>
        <p:spPr>
          <a:xfrm>
            <a:off x="2278298" y="4718417"/>
            <a:ext cx="1016625" cy="424732"/>
          </a:xfrm>
          <a:prstGeom prst="rect">
            <a:avLst/>
          </a:prstGeom>
          <a:noFill/>
        </p:spPr>
        <p:txBody>
          <a:bodyPr wrap="none" rtlCol="0">
            <a:spAutoFit/>
          </a:bodyPr>
          <a:lstStyle/>
          <a:p>
            <a:pPr defTabSz="1097280"/>
            <a:r>
              <a:rPr lang="zh-CN" altLang="en-US" sz="2160" dirty="0">
                <a:solidFill>
                  <a:prstClr val="white"/>
                </a:solidFill>
                <a:latin typeface="Calibri" panose="020F0502020204030204"/>
                <a:ea typeface="宋体" panose="02010600030101010101" pitchFamily="2" charset="-122"/>
              </a:rPr>
              <a:t>标题一</a:t>
            </a:r>
          </a:p>
        </p:txBody>
      </p:sp>
      <p:sp>
        <p:nvSpPr>
          <p:cNvPr id="26" name="TextBox 25"/>
          <p:cNvSpPr txBox="1"/>
          <p:nvPr/>
        </p:nvSpPr>
        <p:spPr>
          <a:xfrm>
            <a:off x="1429882" y="5307711"/>
            <a:ext cx="2851517" cy="823687"/>
          </a:xfrm>
          <a:prstGeom prst="rect">
            <a:avLst/>
          </a:prstGeom>
          <a:noFill/>
        </p:spPr>
        <p:txBody>
          <a:bodyPr wrap="square" rtlCol="0">
            <a:spAutoFit/>
          </a:bodyPr>
          <a:lstStyle/>
          <a:p>
            <a:pPr defTabSz="1097280">
              <a:lnSpc>
                <a:spcPct val="150000"/>
              </a:lnSpc>
            </a:pPr>
            <a:r>
              <a:rPr lang="zh-CN" altLang="en-US" sz="1680" dirty="0">
                <a:solidFill>
                  <a:prstClr val="black">
                    <a:lumMod val="75000"/>
                    <a:lumOff val="25000"/>
                  </a:prstClr>
                </a:solidFill>
                <a:latin typeface="Calibri" panose="020F0502020204030204"/>
                <a:ea typeface="宋体" panose="02010600030101010101" pitchFamily="2" charset="-122"/>
              </a:rPr>
              <a:t>这里输入简单的文字概述里输入简单文字概述这里简单</a:t>
            </a:r>
            <a:endParaRPr lang="en-US" altLang="zh-CN" sz="1680" dirty="0">
              <a:solidFill>
                <a:prstClr val="black">
                  <a:lumMod val="75000"/>
                  <a:lumOff val="25000"/>
                </a:prstClr>
              </a:solidFill>
              <a:latin typeface="Calibri" panose="020F0502020204030204"/>
              <a:ea typeface="宋体" panose="02010600030101010101" pitchFamily="2" charset="-122"/>
            </a:endParaRPr>
          </a:p>
        </p:txBody>
      </p:sp>
      <p:sp>
        <p:nvSpPr>
          <p:cNvPr id="27" name="矩形 26"/>
          <p:cNvSpPr/>
          <p:nvPr/>
        </p:nvSpPr>
        <p:spPr>
          <a:xfrm>
            <a:off x="4627037" y="2728175"/>
            <a:ext cx="2851517" cy="198742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8" name="矩形 27"/>
          <p:cNvSpPr/>
          <p:nvPr/>
        </p:nvSpPr>
        <p:spPr>
          <a:xfrm>
            <a:off x="4627037" y="4715596"/>
            <a:ext cx="2851517" cy="4320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9" name="TextBox 28"/>
          <p:cNvSpPr txBox="1"/>
          <p:nvPr/>
        </p:nvSpPr>
        <p:spPr>
          <a:xfrm>
            <a:off x="5475453" y="4718417"/>
            <a:ext cx="1016625" cy="424732"/>
          </a:xfrm>
          <a:prstGeom prst="rect">
            <a:avLst/>
          </a:prstGeom>
          <a:noFill/>
        </p:spPr>
        <p:txBody>
          <a:bodyPr wrap="none" rtlCol="0">
            <a:spAutoFit/>
          </a:bodyPr>
          <a:lstStyle/>
          <a:p>
            <a:pPr defTabSz="1097280"/>
            <a:r>
              <a:rPr lang="zh-CN" altLang="en-US" sz="2160" dirty="0">
                <a:solidFill>
                  <a:prstClr val="white"/>
                </a:solidFill>
                <a:latin typeface="Calibri" panose="020F0502020204030204"/>
                <a:ea typeface="宋体" panose="02010600030101010101" pitchFamily="2" charset="-122"/>
              </a:rPr>
              <a:t>标题一</a:t>
            </a:r>
          </a:p>
        </p:txBody>
      </p:sp>
      <p:sp>
        <p:nvSpPr>
          <p:cNvPr id="30" name="TextBox 29"/>
          <p:cNvSpPr txBox="1"/>
          <p:nvPr/>
        </p:nvSpPr>
        <p:spPr>
          <a:xfrm>
            <a:off x="4627037" y="5307711"/>
            <a:ext cx="2851517" cy="823687"/>
          </a:xfrm>
          <a:prstGeom prst="rect">
            <a:avLst/>
          </a:prstGeom>
          <a:noFill/>
        </p:spPr>
        <p:txBody>
          <a:bodyPr wrap="square" rtlCol="0">
            <a:spAutoFit/>
          </a:bodyPr>
          <a:lstStyle/>
          <a:p>
            <a:pPr defTabSz="1097280">
              <a:lnSpc>
                <a:spcPct val="150000"/>
              </a:lnSpc>
            </a:pPr>
            <a:r>
              <a:rPr lang="zh-CN" altLang="en-US" sz="1680" dirty="0">
                <a:solidFill>
                  <a:prstClr val="black">
                    <a:lumMod val="75000"/>
                    <a:lumOff val="25000"/>
                  </a:prstClr>
                </a:solidFill>
                <a:latin typeface="Calibri" panose="020F0502020204030204"/>
                <a:ea typeface="宋体" panose="02010600030101010101" pitchFamily="2" charset="-122"/>
              </a:rPr>
              <a:t>这里输入简单的文字概述里输入简单文字概述这里简单</a:t>
            </a:r>
            <a:endParaRPr lang="en-US" altLang="zh-CN" sz="1680" dirty="0">
              <a:solidFill>
                <a:prstClr val="black">
                  <a:lumMod val="75000"/>
                  <a:lumOff val="25000"/>
                </a:prstClr>
              </a:solidFill>
              <a:latin typeface="Calibri" panose="020F0502020204030204"/>
              <a:ea typeface="宋体" panose="02010600030101010101" pitchFamily="2" charset="-122"/>
            </a:endParaRPr>
          </a:p>
        </p:txBody>
      </p:sp>
      <p:sp>
        <p:nvSpPr>
          <p:cNvPr id="31" name="矩形 30"/>
          <p:cNvSpPr/>
          <p:nvPr/>
        </p:nvSpPr>
        <p:spPr>
          <a:xfrm>
            <a:off x="7824192" y="2728175"/>
            <a:ext cx="2851517" cy="198742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2" name="矩形 31"/>
          <p:cNvSpPr/>
          <p:nvPr/>
        </p:nvSpPr>
        <p:spPr>
          <a:xfrm>
            <a:off x="7824192" y="4715596"/>
            <a:ext cx="2851517" cy="43204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3" name="TextBox 32"/>
          <p:cNvSpPr txBox="1"/>
          <p:nvPr/>
        </p:nvSpPr>
        <p:spPr>
          <a:xfrm>
            <a:off x="8672608" y="4718417"/>
            <a:ext cx="1016625" cy="424732"/>
          </a:xfrm>
          <a:prstGeom prst="rect">
            <a:avLst/>
          </a:prstGeom>
          <a:noFill/>
        </p:spPr>
        <p:txBody>
          <a:bodyPr wrap="none" rtlCol="0">
            <a:spAutoFit/>
          </a:bodyPr>
          <a:lstStyle/>
          <a:p>
            <a:pPr defTabSz="1097280"/>
            <a:r>
              <a:rPr lang="zh-CN" altLang="en-US" sz="2160" dirty="0">
                <a:solidFill>
                  <a:prstClr val="white"/>
                </a:solidFill>
                <a:latin typeface="Calibri" panose="020F0502020204030204"/>
                <a:ea typeface="宋体" panose="02010600030101010101" pitchFamily="2" charset="-122"/>
              </a:rPr>
              <a:t>标题一</a:t>
            </a:r>
          </a:p>
        </p:txBody>
      </p:sp>
      <p:sp>
        <p:nvSpPr>
          <p:cNvPr id="34" name="TextBox 33"/>
          <p:cNvSpPr txBox="1"/>
          <p:nvPr/>
        </p:nvSpPr>
        <p:spPr>
          <a:xfrm>
            <a:off x="7824192" y="5307711"/>
            <a:ext cx="2851517" cy="823687"/>
          </a:xfrm>
          <a:prstGeom prst="rect">
            <a:avLst/>
          </a:prstGeom>
          <a:noFill/>
        </p:spPr>
        <p:txBody>
          <a:bodyPr wrap="square" rtlCol="0">
            <a:spAutoFit/>
          </a:bodyPr>
          <a:lstStyle/>
          <a:p>
            <a:pPr defTabSz="1097280">
              <a:lnSpc>
                <a:spcPct val="150000"/>
              </a:lnSpc>
            </a:pPr>
            <a:r>
              <a:rPr lang="zh-CN" altLang="en-US" sz="1680" dirty="0">
                <a:solidFill>
                  <a:prstClr val="black">
                    <a:lumMod val="75000"/>
                    <a:lumOff val="25000"/>
                  </a:prstClr>
                </a:solidFill>
                <a:latin typeface="Calibri" panose="020F0502020204030204"/>
                <a:ea typeface="宋体" panose="02010600030101010101" pitchFamily="2" charset="-122"/>
              </a:rPr>
              <a:t>这里输入简单的文字概述里输入简单文字概述这里简单</a:t>
            </a:r>
            <a:endParaRPr lang="en-US" altLang="zh-CN" sz="1680" dirty="0">
              <a:solidFill>
                <a:prstClr val="black">
                  <a:lumMod val="75000"/>
                  <a:lumOff val="25000"/>
                </a:prstClr>
              </a:solidFill>
              <a:latin typeface="Calibri" panose="020F0502020204030204"/>
              <a:ea typeface="宋体" panose="02010600030101010101" pitchFamily="2" charset="-122"/>
            </a:endParaRPr>
          </a:p>
        </p:txBody>
      </p:sp>
      <p:sp>
        <p:nvSpPr>
          <p:cNvPr id="21" name="矩形 20"/>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5" name="TextBox 34"/>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6" name="直接连接符 35"/>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outVertical)">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4000"/>
                            </p:stCondLst>
                            <p:childTnLst>
                              <p:par>
                                <p:cTn id="39" presetID="16" presetClass="entr" presetSubtype="37"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outVertic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outVertical)">
                                      <p:cBhvr>
                                        <p:cTn id="55" dur="500"/>
                                        <p:tgtEl>
                                          <p:spTgt spid="32"/>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p:bldP spid="26" grpId="0"/>
      <p:bldP spid="27" grpId="0" animBg="1"/>
      <p:bldP spid="28" grpId="0" animBg="1"/>
      <p:bldP spid="29" grpId="0"/>
      <p:bldP spid="30" grpId="0"/>
      <p:bldP spid="31" grpId="0" animBg="1"/>
      <p:bldP spid="32" grpId="0" animBg="1"/>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2661917" y="1569235"/>
            <a:ext cx="4023922" cy="40239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15" name="椭圆 14"/>
          <p:cNvSpPr/>
          <p:nvPr/>
        </p:nvSpPr>
        <p:spPr>
          <a:xfrm>
            <a:off x="3415363" y="2322681"/>
            <a:ext cx="2517030" cy="25170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TextBox 15"/>
          <p:cNvSpPr txBox="1"/>
          <p:nvPr/>
        </p:nvSpPr>
        <p:spPr>
          <a:xfrm>
            <a:off x="3824413" y="3230330"/>
            <a:ext cx="1661032" cy="683264"/>
          </a:xfrm>
          <a:prstGeom prst="rect">
            <a:avLst/>
          </a:prstGeom>
          <a:noFill/>
          <a:ln>
            <a:noFill/>
          </a:ln>
        </p:spPr>
        <p:txBody>
          <a:bodyPr wrap="none" rtlCol="0">
            <a:spAutoFit/>
          </a:bodyPr>
          <a:lstStyle/>
          <a:p>
            <a:pPr defTabSz="1097280"/>
            <a:r>
              <a:rPr lang="zh-CN" altLang="en-US" sz="3840" dirty="0">
                <a:solidFill>
                  <a:prstClr val="white"/>
                </a:solidFill>
                <a:latin typeface="微软雅黑" panose="020B0503020204020204" charset="-122"/>
                <a:ea typeface="微软雅黑" panose="020B0503020204020204" charset="-122"/>
              </a:rPr>
              <a:t>关键词</a:t>
            </a:r>
          </a:p>
        </p:txBody>
      </p:sp>
      <p:sp>
        <p:nvSpPr>
          <p:cNvPr id="17" name="椭圆 16"/>
          <p:cNvSpPr/>
          <p:nvPr/>
        </p:nvSpPr>
        <p:spPr>
          <a:xfrm>
            <a:off x="5523339" y="1655646"/>
            <a:ext cx="918298" cy="91829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18" name="椭圆 17"/>
          <p:cNvSpPr/>
          <p:nvPr/>
        </p:nvSpPr>
        <p:spPr>
          <a:xfrm>
            <a:off x="6226689" y="3122047"/>
            <a:ext cx="918298" cy="91829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19" name="椭圆 18"/>
          <p:cNvSpPr/>
          <p:nvPr/>
        </p:nvSpPr>
        <p:spPr>
          <a:xfrm>
            <a:off x="5523339" y="4674859"/>
            <a:ext cx="918298" cy="91829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0070C0"/>
              </a:solidFill>
              <a:latin typeface="Calibri" panose="020F0502020204030204"/>
              <a:ea typeface="宋体" panose="02010600030101010101" pitchFamily="2" charset="-122"/>
            </a:endParaRPr>
          </a:p>
        </p:txBody>
      </p:sp>
      <p:sp>
        <p:nvSpPr>
          <p:cNvPr id="20" name="矩形 19"/>
          <p:cNvSpPr/>
          <p:nvPr/>
        </p:nvSpPr>
        <p:spPr bwMode="auto">
          <a:xfrm>
            <a:off x="5607487" y="1763929"/>
            <a:ext cx="1021886" cy="683264"/>
          </a:xfrm>
          <a:prstGeom prst="rect">
            <a:avLst/>
          </a:prstGeom>
        </p:spPr>
        <p:txBody>
          <a:bodyPr wrap="square">
            <a:spAutoFit/>
          </a:bodyPr>
          <a:lstStyle/>
          <a:p>
            <a:pPr defTabSz="1097280">
              <a:defRPr/>
            </a:pPr>
            <a:r>
              <a:rPr lang="en-US" altLang="zh-CN" sz="3840" dirty="0">
                <a:solidFill>
                  <a:prstClr val="white"/>
                </a:solidFill>
                <a:latin typeface="微软雅黑" panose="020B0503020204020204" charset="-122"/>
                <a:ea typeface="微软雅黑" panose="020B0503020204020204" charset="-122"/>
              </a:rPr>
              <a:t>01</a:t>
            </a:r>
            <a:endParaRPr lang="zh-CN" altLang="en-US" sz="3840" dirty="0">
              <a:solidFill>
                <a:prstClr val="white"/>
              </a:solidFill>
              <a:latin typeface="Calibri" panose="020F0502020204030204"/>
              <a:ea typeface="宋体" panose="02010600030101010101" pitchFamily="2" charset="-122"/>
            </a:endParaRPr>
          </a:p>
        </p:txBody>
      </p:sp>
      <p:sp>
        <p:nvSpPr>
          <p:cNvPr id="21" name="矩形 20"/>
          <p:cNvSpPr/>
          <p:nvPr/>
        </p:nvSpPr>
        <p:spPr bwMode="auto">
          <a:xfrm>
            <a:off x="6301311" y="3230330"/>
            <a:ext cx="1021886" cy="683264"/>
          </a:xfrm>
          <a:prstGeom prst="rect">
            <a:avLst/>
          </a:prstGeom>
        </p:spPr>
        <p:txBody>
          <a:bodyPr wrap="square">
            <a:spAutoFit/>
          </a:bodyPr>
          <a:lstStyle/>
          <a:p>
            <a:pPr defTabSz="1097280">
              <a:defRPr/>
            </a:pPr>
            <a:r>
              <a:rPr lang="en-US" altLang="zh-CN" sz="3840" dirty="0">
                <a:solidFill>
                  <a:prstClr val="white"/>
                </a:solidFill>
                <a:latin typeface="微软雅黑" panose="020B0503020204020204" charset="-122"/>
                <a:ea typeface="微软雅黑" panose="020B0503020204020204" charset="-122"/>
              </a:rPr>
              <a:t>02</a:t>
            </a:r>
            <a:endParaRPr lang="zh-CN" altLang="en-US" sz="3840" dirty="0">
              <a:solidFill>
                <a:prstClr val="white"/>
              </a:solidFill>
              <a:latin typeface="Calibri" panose="020F0502020204030204"/>
              <a:ea typeface="宋体" panose="02010600030101010101" pitchFamily="2" charset="-122"/>
            </a:endParaRPr>
          </a:p>
        </p:txBody>
      </p:sp>
      <p:sp>
        <p:nvSpPr>
          <p:cNvPr id="22" name="矩形 21"/>
          <p:cNvSpPr/>
          <p:nvPr/>
        </p:nvSpPr>
        <p:spPr bwMode="auto">
          <a:xfrm>
            <a:off x="5607487" y="4841035"/>
            <a:ext cx="1021886" cy="683264"/>
          </a:xfrm>
          <a:prstGeom prst="rect">
            <a:avLst/>
          </a:prstGeom>
        </p:spPr>
        <p:txBody>
          <a:bodyPr wrap="square">
            <a:spAutoFit/>
          </a:bodyPr>
          <a:lstStyle/>
          <a:p>
            <a:pPr defTabSz="1097280">
              <a:defRPr/>
            </a:pPr>
            <a:r>
              <a:rPr lang="en-US" altLang="zh-CN" sz="3840" dirty="0">
                <a:solidFill>
                  <a:prstClr val="white"/>
                </a:solidFill>
                <a:latin typeface="微软雅黑" panose="020B0503020204020204" charset="-122"/>
                <a:ea typeface="微软雅黑" panose="020B0503020204020204" charset="-122"/>
              </a:rPr>
              <a:t>03</a:t>
            </a:r>
            <a:endParaRPr lang="zh-CN" altLang="en-US" sz="3840" dirty="0">
              <a:solidFill>
                <a:prstClr val="white"/>
              </a:solidFill>
              <a:latin typeface="Calibri" panose="020F0502020204030204"/>
              <a:ea typeface="宋体" panose="02010600030101010101" pitchFamily="2" charset="-122"/>
            </a:endParaRPr>
          </a:p>
        </p:txBody>
      </p:sp>
      <p:grpSp>
        <p:nvGrpSpPr>
          <p:cNvPr id="23" name="组合 22"/>
          <p:cNvGrpSpPr/>
          <p:nvPr/>
        </p:nvGrpSpPr>
        <p:grpSpPr>
          <a:xfrm>
            <a:off x="2710386" y="4398591"/>
            <a:ext cx="1072154" cy="918298"/>
            <a:chOff x="1678648" y="3631119"/>
            <a:chExt cx="893462" cy="765248"/>
          </a:xfrm>
        </p:grpSpPr>
        <p:sp>
          <p:nvSpPr>
            <p:cNvPr id="24" name="椭圆 23"/>
            <p:cNvSpPr/>
            <p:nvPr/>
          </p:nvSpPr>
          <p:spPr>
            <a:xfrm>
              <a:off x="1678648" y="3631119"/>
              <a:ext cx="765248" cy="76524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5" name="矩形 24"/>
            <p:cNvSpPr/>
            <p:nvPr/>
          </p:nvSpPr>
          <p:spPr bwMode="auto">
            <a:xfrm>
              <a:off x="1720538" y="3752548"/>
              <a:ext cx="851572" cy="569386"/>
            </a:xfrm>
            <a:prstGeom prst="rect">
              <a:avLst/>
            </a:prstGeom>
          </p:spPr>
          <p:txBody>
            <a:bodyPr wrap="square">
              <a:spAutoFit/>
            </a:bodyPr>
            <a:lstStyle/>
            <a:p>
              <a:pPr defTabSz="1097280">
                <a:defRPr/>
              </a:pPr>
              <a:r>
                <a:rPr lang="en-US" altLang="zh-CN" sz="3840" dirty="0">
                  <a:solidFill>
                    <a:prstClr val="white"/>
                  </a:solidFill>
                  <a:latin typeface="微软雅黑" panose="020B0503020204020204" charset="-122"/>
                  <a:ea typeface="微软雅黑" panose="020B0503020204020204" charset="-122"/>
                </a:rPr>
                <a:t>04</a:t>
              </a:r>
              <a:endParaRPr lang="zh-CN" altLang="en-US" sz="3840" dirty="0">
                <a:solidFill>
                  <a:prstClr val="white"/>
                </a:solidFill>
                <a:latin typeface="Calibri" panose="020F0502020204030204"/>
                <a:ea typeface="宋体" panose="02010600030101010101" pitchFamily="2" charset="-122"/>
              </a:endParaRPr>
            </a:p>
          </p:txBody>
        </p:sp>
      </p:grpSp>
      <p:cxnSp>
        <p:nvCxnSpPr>
          <p:cNvPr id="26" name="直接连接符 25"/>
          <p:cNvCxnSpPr>
            <a:stCxn id="17" idx="6"/>
          </p:cNvCxnSpPr>
          <p:nvPr/>
        </p:nvCxnSpPr>
        <p:spPr>
          <a:xfrm flipV="1">
            <a:off x="6441638" y="2114794"/>
            <a:ext cx="70335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7144988" y="3581197"/>
            <a:ext cx="70335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460579" y="5134008"/>
            <a:ext cx="70335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057305" y="5134008"/>
            <a:ext cx="703350" cy="6475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auto">
          <a:xfrm>
            <a:off x="7305734" y="1655647"/>
            <a:ext cx="3870968" cy="823687"/>
          </a:xfrm>
          <a:prstGeom prst="rect">
            <a:avLst/>
          </a:prstGeom>
          <a:noFill/>
        </p:spPr>
        <p:txBody>
          <a:bodyPr wrap="square">
            <a:spAutoFit/>
          </a:bodyPr>
          <a:lstStyle/>
          <a:p>
            <a:pPr defTabSz="1097280">
              <a:lnSpc>
                <a:spcPct val="150000"/>
              </a:lnSpc>
            </a:pPr>
            <a:r>
              <a:rPr lang="zh-CN" altLang="en-US" sz="168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a:t>
            </a:r>
            <a:endParaRPr lang="zh-CN" altLang="en-US" sz="168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31" name="TextBox 30"/>
          <p:cNvSpPr txBox="1"/>
          <p:nvPr/>
        </p:nvSpPr>
        <p:spPr bwMode="auto">
          <a:xfrm>
            <a:off x="7848339" y="3146552"/>
            <a:ext cx="3518647" cy="823687"/>
          </a:xfrm>
          <a:prstGeom prst="rect">
            <a:avLst/>
          </a:prstGeom>
          <a:noFill/>
        </p:spPr>
        <p:txBody>
          <a:bodyPr wrap="square">
            <a:spAutoFit/>
          </a:bodyPr>
          <a:lstStyle/>
          <a:p>
            <a:pPr defTabSz="1097280">
              <a:lnSpc>
                <a:spcPct val="150000"/>
              </a:lnSpc>
            </a:pPr>
            <a:r>
              <a:rPr lang="zh-CN" altLang="en-US" sz="168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a:t>
            </a:r>
            <a:endParaRPr lang="zh-CN" altLang="en-US" sz="168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32" name="TextBox 31"/>
          <p:cNvSpPr txBox="1"/>
          <p:nvPr/>
        </p:nvSpPr>
        <p:spPr bwMode="auto">
          <a:xfrm>
            <a:off x="7163928" y="4706761"/>
            <a:ext cx="3518647" cy="823687"/>
          </a:xfrm>
          <a:prstGeom prst="rect">
            <a:avLst/>
          </a:prstGeom>
          <a:noFill/>
        </p:spPr>
        <p:txBody>
          <a:bodyPr wrap="square">
            <a:spAutoFit/>
          </a:bodyPr>
          <a:lstStyle/>
          <a:p>
            <a:pPr defTabSz="1097280">
              <a:lnSpc>
                <a:spcPct val="150000"/>
              </a:lnSpc>
            </a:pPr>
            <a:r>
              <a:rPr lang="zh-CN" altLang="en-US" sz="168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a:t>
            </a:r>
            <a:endParaRPr lang="zh-CN" altLang="en-US" sz="168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33" name="TextBox 32"/>
          <p:cNvSpPr txBox="1"/>
          <p:nvPr/>
        </p:nvSpPr>
        <p:spPr bwMode="auto">
          <a:xfrm>
            <a:off x="1001331" y="5870411"/>
            <a:ext cx="3518647" cy="823687"/>
          </a:xfrm>
          <a:prstGeom prst="rect">
            <a:avLst/>
          </a:prstGeom>
          <a:noFill/>
        </p:spPr>
        <p:txBody>
          <a:bodyPr wrap="square">
            <a:spAutoFit/>
          </a:bodyPr>
          <a:lstStyle/>
          <a:p>
            <a:pPr defTabSz="1097280">
              <a:lnSpc>
                <a:spcPct val="150000"/>
              </a:lnSpc>
            </a:pPr>
            <a:r>
              <a:rPr lang="zh-CN" altLang="en-US" sz="168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a:t>
            </a:r>
            <a:endParaRPr lang="zh-CN" altLang="en-US" sz="168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34" name="矩形 33"/>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5" name="TextBox 34"/>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6" name="直接连接符 35"/>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0-#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5000"/>
                            </p:stCondLst>
                            <p:childTnLst>
                              <p:par>
                                <p:cTn id="29" presetID="21"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2000"/>
                                        <p:tgtEl>
                                          <p:spTgt spid="30"/>
                                        </p:tgtEl>
                                      </p:cBhvr>
                                    </p:animEffect>
                                  </p:childTnLst>
                                </p:cTn>
                              </p:par>
                            </p:childTnLst>
                          </p:cTn>
                        </p:par>
                        <p:par>
                          <p:cTn id="32" fill="hold">
                            <p:stCondLst>
                              <p:cond delay="7000"/>
                            </p:stCondLst>
                            <p:childTnLst>
                              <p:par>
                                <p:cTn id="33" presetID="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7500"/>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heel(1)">
                                      <p:cBhvr>
                                        <p:cTn id="48" dur="2000"/>
                                        <p:tgtEl>
                                          <p:spTgt spid="31"/>
                                        </p:tgtEl>
                                      </p:cBhvr>
                                    </p:animEffect>
                                  </p:childTnLst>
                                </p:cTn>
                              </p:par>
                            </p:childTnLst>
                          </p:cTn>
                        </p:par>
                        <p:par>
                          <p:cTn id="49" fill="hold">
                            <p:stCondLst>
                              <p:cond delay="10000"/>
                            </p:stCondLst>
                            <p:childTnLst>
                              <p:par>
                                <p:cTn id="50" presetID="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0-#ppt_w/2"/>
                                          </p:val>
                                        </p:tav>
                                        <p:tav tm="100000">
                                          <p:val>
                                            <p:strVal val="#ppt_x"/>
                                          </p:val>
                                        </p:tav>
                                      </p:tavLst>
                                    </p:anim>
                                    <p:anim calcmode="lin" valueType="num">
                                      <p:cBhvr additive="base">
                                        <p:cTn id="57" dur="5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1050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par>
                          <p:cTn id="62" fill="hold">
                            <p:stCondLst>
                              <p:cond delay="11000"/>
                            </p:stCondLst>
                            <p:childTnLst>
                              <p:par>
                                <p:cTn id="63" presetID="21" presetClass="entr" presetSubtype="1"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heel(1)">
                                      <p:cBhvr>
                                        <p:cTn id="65" dur="2000"/>
                                        <p:tgtEl>
                                          <p:spTgt spid="32"/>
                                        </p:tgtEl>
                                      </p:cBhvr>
                                    </p:animEffect>
                                  </p:childTnLst>
                                </p:cTn>
                              </p:par>
                            </p:childTnLst>
                          </p:cTn>
                        </p:par>
                        <p:par>
                          <p:cTn id="66" fill="hold">
                            <p:stCondLst>
                              <p:cond delay="13000"/>
                            </p:stCondLst>
                            <p:childTnLst>
                              <p:par>
                                <p:cTn id="67" presetID="49" presetClass="entr" presetSubtype="0" decel="10000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 calcmode="lin" valueType="num">
                                      <p:cBhvr>
                                        <p:cTn id="71" dur="500" fill="hold"/>
                                        <p:tgtEl>
                                          <p:spTgt spid="23"/>
                                        </p:tgtEl>
                                        <p:attrNameLst>
                                          <p:attrName>style.rotation</p:attrName>
                                        </p:attrNameLst>
                                      </p:cBhvr>
                                      <p:tavLst>
                                        <p:tav tm="0">
                                          <p:val>
                                            <p:fltVal val="360"/>
                                          </p:val>
                                        </p:tav>
                                        <p:tav tm="100000">
                                          <p:val>
                                            <p:fltVal val="0"/>
                                          </p:val>
                                        </p:tav>
                                      </p:tavLst>
                                    </p:anim>
                                    <p:animEffect transition="in" filter="fade">
                                      <p:cBhvr>
                                        <p:cTn id="72" dur="500"/>
                                        <p:tgtEl>
                                          <p:spTgt spid="23"/>
                                        </p:tgtEl>
                                      </p:cBhvr>
                                    </p:animEffect>
                                  </p:childTnLst>
                                </p:cTn>
                              </p:par>
                            </p:childTnLst>
                          </p:cTn>
                        </p:par>
                        <p:par>
                          <p:cTn id="73" fill="hold">
                            <p:stCondLst>
                              <p:cond delay="13500"/>
                            </p:stCondLst>
                            <p:childTnLst>
                              <p:par>
                                <p:cTn id="74" presetID="22" presetClass="entr" presetSubtype="4"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childTnLst>
                          </p:cTn>
                        </p:par>
                        <p:par>
                          <p:cTn id="77" fill="hold">
                            <p:stCondLst>
                              <p:cond delay="14000"/>
                            </p:stCondLst>
                            <p:childTnLst>
                              <p:par>
                                <p:cTn id="78" presetID="21" presetClass="entr" presetSubtype="1"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heel(1)">
                                      <p:cBhvr>
                                        <p:cTn id="8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animBg="1"/>
      <p:bldP spid="18" grpId="0" animBg="1"/>
      <p:bldP spid="19" grpId="0" animBg="1"/>
      <p:bldP spid="20" grpId="0"/>
      <p:bldP spid="21" grpId="0"/>
      <p:bldP spid="22"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六边形 13"/>
          <p:cNvSpPr/>
          <p:nvPr/>
        </p:nvSpPr>
        <p:spPr>
          <a:xfrm rot="16200000">
            <a:off x="5937526" y="3134160"/>
            <a:ext cx="1371389" cy="1290718"/>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六边形 14"/>
          <p:cNvSpPr/>
          <p:nvPr/>
        </p:nvSpPr>
        <p:spPr>
          <a:xfrm rot="16200000">
            <a:off x="7944930" y="4619929"/>
            <a:ext cx="1371389" cy="1290718"/>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六边形 15"/>
          <p:cNvSpPr/>
          <p:nvPr/>
        </p:nvSpPr>
        <p:spPr>
          <a:xfrm rot="16200000">
            <a:off x="7702873" y="1568324"/>
            <a:ext cx="1371389" cy="1290718"/>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17" name="六边形 16"/>
          <p:cNvSpPr/>
          <p:nvPr/>
        </p:nvSpPr>
        <p:spPr>
          <a:xfrm rot="16200000">
            <a:off x="9542719" y="3120465"/>
            <a:ext cx="1371389" cy="1290718"/>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pic>
        <p:nvPicPr>
          <p:cNvPr id="18" name="图片 1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359637" y="3513217"/>
            <a:ext cx="543103" cy="505212"/>
          </a:xfrm>
          <a:prstGeom prst="rect">
            <a:avLst/>
          </a:prstGeom>
        </p:spPr>
      </p:pic>
      <p:pic>
        <p:nvPicPr>
          <p:cNvPr id="19" name="图片 1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254678" y="4925232"/>
            <a:ext cx="720462" cy="751682"/>
          </a:xfrm>
          <a:prstGeom prst="rect">
            <a:avLst/>
          </a:prstGeom>
        </p:spPr>
      </p:pic>
      <p:pic>
        <p:nvPicPr>
          <p:cNvPr id="20" name="图片 19"/>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037326" y="1899432"/>
            <a:ext cx="702481" cy="688096"/>
          </a:xfrm>
          <a:prstGeom prst="rect">
            <a:avLst/>
          </a:prstGeom>
        </p:spPr>
      </p:pic>
      <p:pic>
        <p:nvPicPr>
          <p:cNvPr id="21" name="图片 20"/>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889557" y="3439204"/>
            <a:ext cx="677713" cy="702481"/>
          </a:xfrm>
          <a:prstGeom prst="rect">
            <a:avLst/>
          </a:prstGeom>
        </p:spPr>
      </p:pic>
      <p:sp>
        <p:nvSpPr>
          <p:cNvPr id="22" name="圆角右箭头 21"/>
          <p:cNvSpPr/>
          <p:nvPr/>
        </p:nvSpPr>
        <p:spPr>
          <a:xfrm>
            <a:off x="6631188" y="2011639"/>
            <a:ext cx="908942" cy="880200"/>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3" name="圆角右箭头 22"/>
          <p:cNvSpPr/>
          <p:nvPr/>
        </p:nvSpPr>
        <p:spPr>
          <a:xfrm rot="5400000">
            <a:off x="9482914" y="2026010"/>
            <a:ext cx="908942" cy="880200"/>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24" name="圆角右箭头 23"/>
          <p:cNvSpPr/>
          <p:nvPr/>
        </p:nvSpPr>
        <p:spPr>
          <a:xfrm rot="10800000">
            <a:off x="9497285" y="4648741"/>
            <a:ext cx="908942" cy="880200"/>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0FAB4"/>
              </a:solidFill>
              <a:latin typeface="Calibri" panose="020F0502020204030204"/>
              <a:ea typeface="宋体" panose="02010600030101010101" pitchFamily="2" charset="-122"/>
            </a:endParaRPr>
          </a:p>
        </p:txBody>
      </p:sp>
      <p:sp>
        <p:nvSpPr>
          <p:cNvPr id="25" name="圆角右箭头 24"/>
          <p:cNvSpPr/>
          <p:nvPr/>
        </p:nvSpPr>
        <p:spPr>
          <a:xfrm rot="16200000">
            <a:off x="6645559" y="4593964"/>
            <a:ext cx="908942" cy="880200"/>
          </a:xfrm>
          <a:prstGeom prst="ben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6" name="TextBox 25"/>
          <p:cNvSpPr txBox="1"/>
          <p:nvPr/>
        </p:nvSpPr>
        <p:spPr>
          <a:xfrm>
            <a:off x="7932817" y="3502520"/>
            <a:ext cx="1290738" cy="535531"/>
          </a:xfrm>
          <a:prstGeom prst="rect">
            <a:avLst/>
          </a:prstGeom>
          <a:noFill/>
        </p:spPr>
        <p:txBody>
          <a:bodyPr wrap="none" rtlCol="0">
            <a:spAutoFit/>
          </a:bodyPr>
          <a:lstStyle/>
          <a:p>
            <a:pPr defTabSz="1097280"/>
            <a:r>
              <a:rPr lang="zh-CN" altLang="en-US" sz="2880" b="1" dirty="0">
                <a:solidFill>
                  <a:prstClr val="black">
                    <a:lumMod val="85000"/>
                    <a:lumOff val="15000"/>
                  </a:prstClr>
                </a:solidFill>
                <a:latin typeface="微软雅黑" panose="020B0503020204020204" charset="-122"/>
                <a:ea typeface="微软雅黑" panose="020B0503020204020204" charset="-122"/>
              </a:rPr>
              <a:t>关键词</a:t>
            </a:r>
          </a:p>
        </p:txBody>
      </p:sp>
      <p:sp>
        <p:nvSpPr>
          <p:cNvPr id="27" name="矩形 26"/>
          <p:cNvSpPr/>
          <p:nvPr/>
        </p:nvSpPr>
        <p:spPr>
          <a:xfrm flipH="1">
            <a:off x="1359991" y="2465678"/>
            <a:ext cx="3871913" cy="1103345"/>
          </a:xfrm>
          <a:prstGeom prst="rect">
            <a:avLst/>
          </a:prstGeom>
          <a:effectLst/>
        </p:spPr>
        <p:txBody>
          <a:bodyPr wrap="square" lIns="146272" tIns="73135" rIns="146272" bIns="73135">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28" name="矩形 27"/>
          <p:cNvSpPr/>
          <p:nvPr/>
        </p:nvSpPr>
        <p:spPr>
          <a:xfrm>
            <a:off x="1372430" y="2046447"/>
            <a:ext cx="2805800"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29" name="矩形 28"/>
          <p:cNvSpPr/>
          <p:nvPr/>
        </p:nvSpPr>
        <p:spPr>
          <a:xfrm flipH="1">
            <a:off x="1343472" y="4461852"/>
            <a:ext cx="3871913" cy="1103345"/>
          </a:xfrm>
          <a:prstGeom prst="rect">
            <a:avLst/>
          </a:prstGeom>
          <a:effectLst/>
        </p:spPr>
        <p:txBody>
          <a:bodyPr wrap="square" lIns="146272" tIns="73135" rIns="146272" bIns="73135">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30" name="矩形 29"/>
          <p:cNvSpPr/>
          <p:nvPr/>
        </p:nvSpPr>
        <p:spPr>
          <a:xfrm>
            <a:off x="1355911" y="4042621"/>
            <a:ext cx="2805800"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31" name="矩形 30"/>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2" name="TextBox 31"/>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3" name="直接连接符 32"/>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par>
                                <p:cTn id="17" presetID="21" presetClass="entr" presetSubtype="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par>
                                <p:cTn id="23" presetID="21" presetClass="entr" presetSubtype="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3500"/>
                            </p:stCondLst>
                            <p:childTnLst>
                              <p:par>
                                <p:cTn id="42" presetID="22" presetClass="entr" presetSubtype="4"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350"/>
                                        <p:tgtEl>
                                          <p:spTgt spid="28"/>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28"/>
                                        </p:tgtEl>
                                      </p:cBhvr>
                                    </p:animEffect>
                                    <p:animScale>
                                      <p:cBhvr>
                                        <p:cTn id="57" dur="200" autoRev="1" fill="hold"/>
                                        <p:tgtEl>
                                          <p:spTgt spid="28"/>
                                        </p:tgtEl>
                                      </p:cBhvr>
                                      <p:by x="105000" y="105000"/>
                                    </p:animScale>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350"/>
                                        <p:tgtEl>
                                          <p:spTgt spid="30"/>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30"/>
                                        </p:tgtEl>
                                      </p:cBhvr>
                                    </p:animEffect>
                                    <p:animScale>
                                      <p:cBhvr>
                                        <p:cTn id="68" dur="200" autoRev="1" fill="hold"/>
                                        <p:tgtEl>
                                          <p:spTgt spid="30"/>
                                        </p:tgtEl>
                                      </p:cBhvr>
                                      <p:by x="105000" y="105000"/>
                                    </p:animScale>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2" grpId="0" animBg="1"/>
      <p:bldP spid="23" grpId="0" animBg="1"/>
      <p:bldP spid="24" grpId="0" animBg="1"/>
      <p:bldP spid="25" grpId="0" animBg="1"/>
      <p:bldP spid="26" grpId="0"/>
      <p:bldP spid="27" grpId="0"/>
      <p:bldP spid="28" grpId="0"/>
      <p:bldP spid="28" grpId="1"/>
      <p:bldP spid="29" grpId="0"/>
      <p:bldP spid="30" grpId="0"/>
      <p:bldP spid="3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p:cNvSpPr txBox="1"/>
          <p:nvPr/>
        </p:nvSpPr>
        <p:spPr>
          <a:xfrm>
            <a:off x="1310918" y="2382700"/>
            <a:ext cx="5270984" cy="1036694"/>
          </a:xfrm>
          <a:prstGeom prst="rect">
            <a:avLst/>
          </a:prstGeom>
          <a:noFill/>
        </p:spPr>
        <p:txBody>
          <a:bodyPr wrap="square" rtlCol="0">
            <a:spAutoFit/>
          </a:bodyPr>
          <a:lstStyle/>
          <a:p>
            <a:pPr defTabSz="1097280">
              <a:lnSpc>
                <a:spcPct val="125000"/>
              </a:lnSpc>
            </a:pPr>
            <a:r>
              <a:rPr lang="zh-CN" altLang="en-US" sz="1680" dirty="0">
                <a:solidFill>
                  <a:srgbClr val="EEECE1">
                    <a:lumMod val="10000"/>
                  </a:srgbClr>
                </a:solidFill>
                <a:latin typeface="Calibri" panose="020F0502020204030204"/>
                <a:ea typeface="微软雅黑" panose="020B0503020204020204" charset="-122"/>
              </a:rPr>
              <a:t>添加文本说明内容添加文本说明内容添加文本说明内容添加文本说明内容添加文本说明内容添加文本说明内容添加文本说明内容添加内容</a:t>
            </a:r>
          </a:p>
        </p:txBody>
      </p:sp>
      <p:sp>
        <p:nvSpPr>
          <p:cNvPr id="19" name="TextBox 6"/>
          <p:cNvSpPr txBox="1"/>
          <p:nvPr/>
        </p:nvSpPr>
        <p:spPr>
          <a:xfrm>
            <a:off x="1310919" y="3953788"/>
            <a:ext cx="4925347" cy="438838"/>
          </a:xfrm>
          <a:prstGeom prst="rect">
            <a:avLst/>
          </a:prstGeom>
          <a:noFill/>
        </p:spPr>
        <p:txBody>
          <a:bodyPr wrap="square" rtlCol="0">
            <a:spAutoFit/>
          </a:bodyPr>
          <a:lstStyle/>
          <a:p>
            <a:pPr defTabSz="1097280">
              <a:lnSpc>
                <a:spcPct val="150000"/>
              </a:lnSpc>
            </a:pPr>
            <a:r>
              <a:rPr lang="zh-CN" altLang="en-US" sz="1680" dirty="0">
                <a:solidFill>
                  <a:srgbClr val="EEECE1">
                    <a:lumMod val="10000"/>
                  </a:srgbClr>
                </a:solidFill>
                <a:latin typeface="Calibri" panose="020F0502020204030204"/>
                <a:ea typeface="微软雅黑" panose="020B0503020204020204" charset="-122"/>
              </a:rPr>
              <a:t>添加文本说明内容添加文本说明内容添加文本</a:t>
            </a:r>
          </a:p>
        </p:txBody>
      </p:sp>
      <p:sp>
        <p:nvSpPr>
          <p:cNvPr id="20" name="对角圆角矩形 19"/>
          <p:cNvSpPr/>
          <p:nvPr/>
        </p:nvSpPr>
        <p:spPr>
          <a:xfrm>
            <a:off x="1397328" y="1950648"/>
            <a:ext cx="1710773" cy="457664"/>
          </a:xfrm>
          <a:prstGeom prst="round2DiagRect">
            <a:avLst>
              <a:gd name="adj1" fmla="val 30205"/>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zh-CN" altLang="en-US" sz="2160" b="1" dirty="0">
                <a:solidFill>
                  <a:prstClr val="white"/>
                </a:solidFill>
                <a:latin typeface="微软雅黑" panose="020B0503020204020204" charset="-122"/>
                <a:ea typeface="微软雅黑" panose="020B0503020204020204" charset="-122"/>
              </a:rPr>
              <a:t>标题一</a:t>
            </a:r>
          </a:p>
        </p:txBody>
      </p:sp>
      <p:sp>
        <p:nvSpPr>
          <p:cNvPr id="21" name="对角圆角矩形 20"/>
          <p:cNvSpPr/>
          <p:nvPr/>
        </p:nvSpPr>
        <p:spPr>
          <a:xfrm>
            <a:off x="1397328" y="3550438"/>
            <a:ext cx="1710773" cy="457664"/>
          </a:xfrm>
          <a:prstGeom prst="round2DiagRect">
            <a:avLst>
              <a:gd name="adj1" fmla="val 30205"/>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zh-CN" altLang="en-US" sz="2160" b="1" dirty="0">
                <a:solidFill>
                  <a:prstClr val="white"/>
                </a:solidFill>
                <a:latin typeface="微软雅黑" panose="020B0503020204020204" charset="-122"/>
                <a:ea typeface="微软雅黑" panose="020B0503020204020204" charset="-122"/>
              </a:rPr>
              <a:t>标题二</a:t>
            </a:r>
          </a:p>
        </p:txBody>
      </p:sp>
      <p:sp>
        <p:nvSpPr>
          <p:cNvPr id="22" name="对角圆角矩形 21"/>
          <p:cNvSpPr/>
          <p:nvPr/>
        </p:nvSpPr>
        <p:spPr>
          <a:xfrm>
            <a:off x="1397328" y="4538234"/>
            <a:ext cx="1710773" cy="457664"/>
          </a:xfrm>
          <a:prstGeom prst="round2DiagRect">
            <a:avLst>
              <a:gd name="adj1" fmla="val 30205"/>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zh-CN" altLang="en-US" sz="2160" b="1" dirty="0">
                <a:solidFill>
                  <a:prstClr val="white"/>
                </a:solidFill>
                <a:latin typeface="微软雅黑" panose="020B0503020204020204" charset="-122"/>
                <a:ea typeface="微软雅黑" panose="020B0503020204020204" charset="-122"/>
              </a:rPr>
              <a:t>标题三</a:t>
            </a:r>
          </a:p>
        </p:txBody>
      </p:sp>
      <p:sp>
        <p:nvSpPr>
          <p:cNvPr id="23" name="TextBox 6"/>
          <p:cNvSpPr txBox="1"/>
          <p:nvPr/>
        </p:nvSpPr>
        <p:spPr>
          <a:xfrm>
            <a:off x="1310918" y="4982206"/>
            <a:ext cx="5270984" cy="713529"/>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charset="-122"/>
              </a:defRPr>
            </a:lvl1pPr>
          </a:lstStyle>
          <a:p>
            <a:pPr defTabSz="1097280"/>
            <a:r>
              <a:rPr lang="zh-CN" altLang="en-US" sz="1680" dirty="0">
                <a:solidFill>
                  <a:srgbClr val="EEECE1">
                    <a:lumMod val="10000"/>
                  </a:srgbClr>
                </a:solidFill>
              </a:rPr>
              <a:t>添加文本说明内容添加文本说明内容添加文本说明内容添加文本说明内容添加内容</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30676" y="2542263"/>
            <a:ext cx="3311831" cy="206989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7665025" y="2852267"/>
            <a:ext cx="3466734" cy="264067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7013993" y="3921942"/>
            <a:ext cx="3074789" cy="218666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矩形 16"/>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7" name="TextBox 2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8" name="直接连接符 2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360"/>
                                          </p:val>
                                        </p:tav>
                                        <p:tav tm="100000">
                                          <p:val>
                                            <p:fltVal val="0"/>
                                          </p:val>
                                        </p:tav>
                                      </p:tavLst>
                                    </p:anim>
                                    <p:animEffect transition="in" filter="fade">
                                      <p:cBhvr>
                                        <p:cTn id="22" dur="500"/>
                                        <p:tgtEl>
                                          <p:spTgt spid="24"/>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24"/>
                                        </p:tgtEl>
                                      </p:cBhvr>
                                      <p:by x="75000" y="75000"/>
                                    </p:animScale>
                                  </p:childTnLst>
                                </p:cTn>
                              </p:par>
                              <p:par>
                                <p:cTn id="26" presetID="56" presetClass="path" presetSubtype="0" accel="50000" decel="50000" fill="hold" nodeType="withEffect">
                                  <p:stCondLst>
                                    <p:cond delay="250"/>
                                  </p:stCondLst>
                                  <p:childTnLst>
                                    <p:animMotion origin="layout" path="M 3.88889E-6 -2.22222E-6 L -0.07848 -0.26611 " pathEditMode="relative" rAng="0" ptsTypes="AA">
                                      <p:cBhvr>
                                        <p:cTn id="27" dur="750" fill="hold"/>
                                        <p:tgtEl>
                                          <p:spTgt spid="24"/>
                                        </p:tgtEl>
                                        <p:attrNameLst>
                                          <p:attrName>ppt_x</p:attrName>
                                          <p:attrName>ppt_y</p:attrName>
                                        </p:attrNameLst>
                                      </p:cBhvr>
                                      <p:rCtr x="-3924" y="-13306"/>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49" presetClass="entr" presetSubtype="0" decel="10000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 calcmode="lin" valueType="num">
                                      <p:cBhvr>
                                        <p:cTn id="44" dur="500" fill="hold"/>
                                        <p:tgtEl>
                                          <p:spTgt spid="25"/>
                                        </p:tgtEl>
                                        <p:attrNameLst>
                                          <p:attrName>style.rotation</p:attrName>
                                        </p:attrNameLst>
                                      </p:cBhvr>
                                      <p:tavLst>
                                        <p:tav tm="0">
                                          <p:val>
                                            <p:fltVal val="360"/>
                                          </p:val>
                                        </p:tav>
                                        <p:tav tm="100000">
                                          <p:val>
                                            <p:fltVal val="0"/>
                                          </p:val>
                                        </p:tav>
                                      </p:tavLst>
                                    </p:anim>
                                    <p:animEffect transition="in" filter="fade">
                                      <p:cBhvr>
                                        <p:cTn id="45" dur="500"/>
                                        <p:tgtEl>
                                          <p:spTgt spid="25"/>
                                        </p:tgtEl>
                                      </p:cBhvr>
                                    </p:animEffect>
                                  </p:childTnLst>
                                </p:cTn>
                              </p:par>
                            </p:childTnLst>
                          </p:cTn>
                        </p:par>
                        <p:par>
                          <p:cTn id="46" fill="hold">
                            <p:stCondLst>
                              <p:cond delay="6250"/>
                            </p:stCondLst>
                            <p:childTnLst>
                              <p:par>
                                <p:cTn id="47" presetID="6" presetClass="emph" presetSubtype="0" fill="hold" nodeType="afterEffect">
                                  <p:stCondLst>
                                    <p:cond delay="0"/>
                                  </p:stCondLst>
                                  <p:childTnLst>
                                    <p:animScale>
                                      <p:cBhvr>
                                        <p:cTn id="48" dur="2000" fill="hold"/>
                                        <p:tgtEl>
                                          <p:spTgt spid="25"/>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25"/>
                                        </p:tgtEl>
                                        <p:attrNameLst>
                                          <p:attrName>ppt_x</p:attrName>
                                          <p:attrName>ppt_y</p:attrName>
                                        </p:attrNameLst>
                                      </p:cBhvr>
                                      <p:rCtr x="-313" y="-8028"/>
                                    </p:animMotion>
                                  </p:childTnLst>
                                </p:cTn>
                              </p:par>
                            </p:childTnLst>
                          </p:cTn>
                        </p:par>
                        <p:par>
                          <p:cTn id="51" fill="hold">
                            <p:stCondLst>
                              <p:cond delay="8250"/>
                            </p:stCondLst>
                            <p:childTnLst>
                              <p:par>
                                <p:cTn id="52" presetID="42"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49" presetClass="entr" presetSubtype="0" decel="10000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 calcmode="lin" valueType="num">
                                      <p:cBhvr>
                                        <p:cTn id="67" dur="500" fill="hold"/>
                                        <p:tgtEl>
                                          <p:spTgt spid="26"/>
                                        </p:tgtEl>
                                        <p:attrNameLst>
                                          <p:attrName>style.rotation</p:attrName>
                                        </p:attrNameLst>
                                      </p:cBhvr>
                                      <p:tavLst>
                                        <p:tav tm="0">
                                          <p:val>
                                            <p:fltVal val="360"/>
                                          </p:val>
                                        </p:tav>
                                        <p:tav tm="100000">
                                          <p:val>
                                            <p:fltVal val="0"/>
                                          </p:val>
                                        </p:tav>
                                      </p:tavLst>
                                    </p:anim>
                                    <p:animEffect transition="in" filter="fade">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六边形 13"/>
          <p:cNvSpPr/>
          <p:nvPr/>
        </p:nvSpPr>
        <p:spPr>
          <a:xfrm rot="16200000">
            <a:off x="5323178" y="3164603"/>
            <a:ext cx="1371389" cy="129071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pic>
        <p:nvPicPr>
          <p:cNvPr id="15" name="图片 1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745289" y="3524715"/>
            <a:ext cx="543103" cy="543103"/>
          </a:xfrm>
          <a:prstGeom prst="rect">
            <a:avLst/>
          </a:prstGeom>
        </p:spPr>
      </p:pic>
      <p:sp>
        <p:nvSpPr>
          <p:cNvPr id="16" name="六边形 15"/>
          <p:cNvSpPr/>
          <p:nvPr/>
        </p:nvSpPr>
        <p:spPr>
          <a:xfrm rot="16200000">
            <a:off x="4631107" y="2022702"/>
            <a:ext cx="1371389" cy="129071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pic>
        <p:nvPicPr>
          <p:cNvPr id="17" name="图片 16"/>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053218" y="2382814"/>
            <a:ext cx="543103" cy="543103"/>
          </a:xfrm>
          <a:prstGeom prst="rect">
            <a:avLst/>
          </a:prstGeom>
        </p:spPr>
      </p:pic>
      <p:sp>
        <p:nvSpPr>
          <p:cNvPr id="18" name="六边形 17"/>
          <p:cNvSpPr/>
          <p:nvPr/>
        </p:nvSpPr>
        <p:spPr>
          <a:xfrm rot="16200000">
            <a:off x="3934405" y="3164601"/>
            <a:ext cx="1371389" cy="129071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pic>
        <p:nvPicPr>
          <p:cNvPr id="19" name="图片 18"/>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4356516" y="3524713"/>
            <a:ext cx="543103" cy="543103"/>
          </a:xfrm>
          <a:prstGeom prst="rect">
            <a:avLst/>
          </a:prstGeom>
        </p:spPr>
      </p:pic>
      <p:sp>
        <p:nvSpPr>
          <p:cNvPr id="20" name="六边形 19"/>
          <p:cNvSpPr/>
          <p:nvPr/>
        </p:nvSpPr>
        <p:spPr>
          <a:xfrm rot="16200000">
            <a:off x="4631107" y="4344596"/>
            <a:ext cx="1371389" cy="129071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pic>
        <p:nvPicPr>
          <p:cNvPr id="21" name="图片 20"/>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5053218" y="4704708"/>
            <a:ext cx="543103" cy="543103"/>
          </a:xfrm>
          <a:prstGeom prst="rect">
            <a:avLst/>
          </a:prstGeom>
        </p:spPr>
      </p:pic>
      <p:sp>
        <p:nvSpPr>
          <p:cNvPr id="22" name="六边形 21"/>
          <p:cNvSpPr/>
          <p:nvPr/>
        </p:nvSpPr>
        <p:spPr>
          <a:xfrm rot="16200000">
            <a:off x="6070481" y="4285567"/>
            <a:ext cx="1371389" cy="129071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pic>
        <p:nvPicPr>
          <p:cNvPr id="23" name="图片 22"/>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6492592" y="4640356"/>
            <a:ext cx="543103" cy="581141"/>
          </a:xfrm>
          <a:prstGeom prst="rect">
            <a:avLst/>
          </a:prstGeom>
        </p:spPr>
      </p:pic>
      <p:sp>
        <p:nvSpPr>
          <p:cNvPr id="24" name="六边形 23"/>
          <p:cNvSpPr/>
          <p:nvPr/>
        </p:nvSpPr>
        <p:spPr>
          <a:xfrm rot="16200000">
            <a:off x="6707872" y="3134239"/>
            <a:ext cx="1371389" cy="129071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pic>
        <p:nvPicPr>
          <p:cNvPr id="25" name="图片 24"/>
          <p:cNvPicPr>
            <a:picLocks noChangeAspect="1"/>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7122104" y="3642931"/>
            <a:ext cx="568248" cy="315692"/>
          </a:xfrm>
          <a:prstGeom prst="rect">
            <a:avLst/>
          </a:prstGeom>
        </p:spPr>
      </p:pic>
      <p:sp>
        <p:nvSpPr>
          <p:cNvPr id="26" name="六边形 25"/>
          <p:cNvSpPr/>
          <p:nvPr/>
        </p:nvSpPr>
        <p:spPr>
          <a:xfrm rot="16200000">
            <a:off x="6046532" y="1986330"/>
            <a:ext cx="1371389" cy="1290718"/>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pic>
        <p:nvPicPr>
          <p:cNvPr id="27" name="图片 26"/>
          <p:cNvPicPr>
            <a:picLocks noChangeAspect="1"/>
          </p:cNvPicPr>
          <p:nvPr/>
        </p:nvPicPr>
        <p:blipFill>
          <a:blip r:embed="rId10">
            <a:biLevel thresh="75000"/>
            <a:extLst>
              <a:ext uri="{28A0092B-C50C-407E-A947-70E740481C1C}">
                <a14:useLocalDpi xmlns:a14="http://schemas.microsoft.com/office/drawing/2010/main" val="0"/>
              </a:ext>
            </a:extLst>
          </a:blip>
          <a:stretch>
            <a:fillRect/>
          </a:stretch>
        </p:blipFill>
        <p:spPr>
          <a:xfrm>
            <a:off x="6353377" y="2236857"/>
            <a:ext cx="789661" cy="789661"/>
          </a:xfrm>
          <a:prstGeom prst="rect">
            <a:avLst/>
          </a:prstGeom>
        </p:spPr>
      </p:pic>
      <p:sp>
        <p:nvSpPr>
          <p:cNvPr id="28" name="矩形 27"/>
          <p:cNvSpPr/>
          <p:nvPr/>
        </p:nvSpPr>
        <p:spPr>
          <a:xfrm flipH="1">
            <a:off x="7603944" y="2390432"/>
            <a:ext cx="3149725" cy="590897"/>
          </a:xfrm>
          <a:prstGeom prst="rect">
            <a:avLst/>
          </a:prstGeom>
          <a:effectLst/>
        </p:spPr>
        <p:txBody>
          <a:bodyPr wrap="square" lIns="146272" tIns="73135" rIns="146272" bIns="73135">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29" name="矩形 28"/>
          <p:cNvSpPr/>
          <p:nvPr/>
        </p:nvSpPr>
        <p:spPr>
          <a:xfrm>
            <a:off x="7616383" y="2095739"/>
            <a:ext cx="2805800"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30" name="矩形 29"/>
          <p:cNvSpPr/>
          <p:nvPr/>
        </p:nvSpPr>
        <p:spPr>
          <a:xfrm flipH="1">
            <a:off x="8332803" y="3599720"/>
            <a:ext cx="3149725" cy="590897"/>
          </a:xfrm>
          <a:prstGeom prst="rect">
            <a:avLst/>
          </a:prstGeom>
          <a:effectLst/>
        </p:spPr>
        <p:txBody>
          <a:bodyPr wrap="square" lIns="146272" tIns="73135" rIns="146272" bIns="73135">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31" name="矩形 30"/>
          <p:cNvSpPr/>
          <p:nvPr/>
        </p:nvSpPr>
        <p:spPr>
          <a:xfrm>
            <a:off x="8345242" y="3305027"/>
            <a:ext cx="2805800"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32" name="矩形 31"/>
          <p:cNvSpPr/>
          <p:nvPr/>
        </p:nvSpPr>
        <p:spPr>
          <a:xfrm flipH="1">
            <a:off x="7646948" y="4908463"/>
            <a:ext cx="3149725" cy="590897"/>
          </a:xfrm>
          <a:prstGeom prst="rect">
            <a:avLst/>
          </a:prstGeom>
          <a:effectLst/>
        </p:spPr>
        <p:txBody>
          <a:bodyPr wrap="square" lIns="146272" tIns="73135" rIns="146272" bIns="73135">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33" name="矩形 32"/>
          <p:cNvSpPr/>
          <p:nvPr/>
        </p:nvSpPr>
        <p:spPr>
          <a:xfrm>
            <a:off x="7659387" y="4613770"/>
            <a:ext cx="2805800"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34" name="矩形 33"/>
          <p:cNvSpPr/>
          <p:nvPr/>
        </p:nvSpPr>
        <p:spPr>
          <a:xfrm flipH="1">
            <a:off x="1156501" y="4985944"/>
            <a:ext cx="3149725" cy="590897"/>
          </a:xfrm>
          <a:prstGeom prst="rect">
            <a:avLst/>
          </a:prstGeom>
          <a:effectLst/>
        </p:spPr>
        <p:txBody>
          <a:bodyPr wrap="square" lIns="146272" tIns="73135" rIns="146272" bIns="73135">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35" name="矩形 34"/>
          <p:cNvSpPr/>
          <p:nvPr/>
        </p:nvSpPr>
        <p:spPr>
          <a:xfrm>
            <a:off x="2205856" y="4649900"/>
            <a:ext cx="2028113"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36" name="矩形 35"/>
          <p:cNvSpPr/>
          <p:nvPr/>
        </p:nvSpPr>
        <p:spPr>
          <a:xfrm flipH="1">
            <a:off x="825015" y="3653428"/>
            <a:ext cx="3149725" cy="590897"/>
          </a:xfrm>
          <a:prstGeom prst="rect">
            <a:avLst/>
          </a:prstGeom>
          <a:effectLst/>
        </p:spPr>
        <p:txBody>
          <a:bodyPr wrap="square" lIns="146272" tIns="73135" rIns="146272" bIns="73135">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37" name="矩形 36"/>
          <p:cNvSpPr/>
          <p:nvPr/>
        </p:nvSpPr>
        <p:spPr>
          <a:xfrm>
            <a:off x="1874370" y="3317384"/>
            <a:ext cx="2028113"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38" name="矩形 37"/>
          <p:cNvSpPr/>
          <p:nvPr/>
        </p:nvSpPr>
        <p:spPr>
          <a:xfrm flipH="1">
            <a:off x="1275436" y="2431783"/>
            <a:ext cx="3149725" cy="590897"/>
          </a:xfrm>
          <a:prstGeom prst="rect">
            <a:avLst/>
          </a:prstGeom>
          <a:effectLst/>
        </p:spPr>
        <p:txBody>
          <a:bodyPr wrap="square" lIns="146272" tIns="73135" rIns="146272" bIns="73135">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a:t>
            </a:r>
            <a:r>
              <a:rPr lang="zh-CN" altLang="en-US" sz="1440" dirty="0">
                <a:solidFill>
                  <a:prstClr val="black">
                    <a:lumMod val="85000"/>
                    <a:lumOff val="15000"/>
                  </a:prstClr>
                </a:solidFill>
                <a:latin typeface="微软雅黑" panose="020B0503020204020204" charset="-122"/>
                <a:ea typeface="微软雅黑" panose="020B0503020204020204" charset="-122"/>
              </a:rPr>
              <a:t>。</a:t>
            </a:r>
            <a:endParaRPr lang="en-US" altLang="zh-CN" sz="1440" dirty="0">
              <a:solidFill>
                <a:prstClr val="black">
                  <a:lumMod val="85000"/>
                  <a:lumOff val="15000"/>
                </a:prstClr>
              </a:solidFill>
              <a:latin typeface="微软雅黑" panose="020B0503020204020204" charset="-122"/>
              <a:ea typeface="微软雅黑" panose="020B0503020204020204" charset="-122"/>
            </a:endParaRPr>
          </a:p>
        </p:txBody>
      </p:sp>
      <p:sp>
        <p:nvSpPr>
          <p:cNvPr id="39" name="矩形 38"/>
          <p:cNvSpPr/>
          <p:nvPr/>
        </p:nvSpPr>
        <p:spPr>
          <a:xfrm>
            <a:off x="2324791" y="2095739"/>
            <a:ext cx="2028113" cy="391355"/>
          </a:xfrm>
          <a:prstGeom prst="rect">
            <a:avLst/>
          </a:prstGeom>
        </p:spPr>
        <p:txBody>
          <a:bodyPr wrap="square" lIns="146272" tIns="73135" rIns="146272" bIns="73135">
            <a:spAutoFit/>
          </a:bodyPr>
          <a:lstStyle/>
          <a:p>
            <a:pPr algn="just" defTabSz="1462405" fontAlgn="base">
              <a:lnSpc>
                <a:spcPts val="1920"/>
              </a:lnSpc>
              <a:spcBef>
                <a:spcPct val="0"/>
              </a:spcBef>
              <a:spcAft>
                <a:spcPct val="0"/>
              </a:spcAft>
            </a:pPr>
            <a:r>
              <a:rPr lang="zh-CN" altLang="en-US" sz="1920" b="1" dirty="0">
                <a:solidFill>
                  <a:prstClr val="black">
                    <a:lumMod val="85000"/>
                    <a:lumOff val="15000"/>
                  </a:prstClr>
                </a:solidFill>
                <a:latin typeface="微软雅黑" panose="020B0503020204020204" charset="-122"/>
                <a:ea typeface="微软雅黑" panose="020B0503020204020204" charset="-122"/>
              </a:rPr>
              <a:t>这里填写小标题</a:t>
            </a:r>
            <a:endParaRPr lang="en-US" altLang="zh-CN" sz="1920" b="1" dirty="0">
              <a:solidFill>
                <a:prstClr val="black">
                  <a:lumMod val="85000"/>
                  <a:lumOff val="15000"/>
                </a:prstClr>
              </a:solidFill>
              <a:latin typeface="微软雅黑" panose="020B0503020204020204" charset="-122"/>
              <a:ea typeface="微软雅黑" panose="020B0503020204020204" charset="-122"/>
            </a:endParaRPr>
          </a:p>
        </p:txBody>
      </p:sp>
      <p:sp>
        <p:nvSpPr>
          <p:cNvPr id="40" name="矩形 39"/>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41" name="TextBox 40"/>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42" name="直接连接符 41"/>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350"/>
                                        <p:tgtEl>
                                          <p:spTgt spid="29"/>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9"/>
                                        </p:tgtEl>
                                      </p:cBhvr>
                                    </p:animEffect>
                                    <p:animScale>
                                      <p:cBhvr>
                                        <p:cTn id="63" dur="200" autoRev="1" fill="hold"/>
                                        <p:tgtEl>
                                          <p:spTgt spid="29"/>
                                        </p:tgtEl>
                                      </p:cBhvr>
                                      <p:by x="105000" y="105000"/>
                                    </p:animScale>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350"/>
                                        <p:tgtEl>
                                          <p:spTgt spid="31"/>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31"/>
                                        </p:tgtEl>
                                      </p:cBhvr>
                                    </p:animEffect>
                                    <p:animScale>
                                      <p:cBhvr>
                                        <p:cTn id="74" dur="200" autoRev="1" fill="hold"/>
                                        <p:tgtEl>
                                          <p:spTgt spid="31"/>
                                        </p:tgtEl>
                                      </p:cBhvr>
                                      <p:by x="105000" y="105000"/>
                                    </p:animScale>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350"/>
                                        <p:tgtEl>
                                          <p:spTgt spid="33"/>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33"/>
                                        </p:tgtEl>
                                      </p:cBhvr>
                                    </p:animEffect>
                                    <p:animScale>
                                      <p:cBhvr>
                                        <p:cTn id="85" dur="200" autoRev="1" fill="hold"/>
                                        <p:tgtEl>
                                          <p:spTgt spid="33"/>
                                        </p:tgtEl>
                                      </p:cBhvr>
                                      <p:by x="105000" y="105000"/>
                                    </p:animScale>
                                  </p:childTnLst>
                                </p:cTn>
                              </p:par>
                            </p:childTnLst>
                          </p:cTn>
                        </p:par>
                        <p:par>
                          <p:cTn id="86" fill="hold">
                            <p:stCondLst>
                              <p:cond delay="6000"/>
                            </p:stCondLst>
                            <p:childTnLst>
                              <p:par>
                                <p:cTn id="87" presetID="10" presetClass="entr" presetSubtype="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350"/>
                                        <p:tgtEl>
                                          <p:spTgt spid="35"/>
                                        </p:tgtEl>
                                      </p:cBhvr>
                                    </p:animEffect>
                                  </p:childTnLst>
                                </p:cTn>
                              </p:par>
                              <p:par>
                                <p:cTn id="94" presetID="26" presetClass="emph" presetSubtype="0" fill="hold" grpId="1" nodeType="withEffect">
                                  <p:stCondLst>
                                    <p:cond delay="0"/>
                                  </p:stCondLst>
                                  <p:childTnLst>
                                    <p:animEffect transition="out" filter="fade">
                                      <p:cBhvr>
                                        <p:cTn id="95" dur="400" tmFilter="0, 0; .2, .5; .8, .5; 1, 0"/>
                                        <p:tgtEl>
                                          <p:spTgt spid="35"/>
                                        </p:tgtEl>
                                      </p:cBhvr>
                                    </p:animEffect>
                                    <p:animScale>
                                      <p:cBhvr>
                                        <p:cTn id="96" dur="200" autoRev="1" fill="hold"/>
                                        <p:tgtEl>
                                          <p:spTgt spid="35"/>
                                        </p:tgtEl>
                                      </p:cBhvr>
                                      <p:by x="105000" y="105000"/>
                                    </p:animScale>
                                  </p:childTnLst>
                                </p:cTn>
                              </p:par>
                            </p:childTnLst>
                          </p:cTn>
                        </p:par>
                        <p:par>
                          <p:cTn id="97" fill="hold">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par>
                          <p:cTn id="101" fill="hold">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350"/>
                                        <p:tgtEl>
                                          <p:spTgt spid="37"/>
                                        </p:tgtEl>
                                      </p:cBhvr>
                                    </p:animEffect>
                                  </p:childTnLst>
                                </p:cTn>
                              </p:par>
                              <p:par>
                                <p:cTn id="105" presetID="26" presetClass="emph" presetSubtype="0" fill="hold" grpId="1" nodeType="withEffect">
                                  <p:stCondLst>
                                    <p:cond delay="0"/>
                                  </p:stCondLst>
                                  <p:childTnLst>
                                    <p:animEffect transition="out" filter="fade">
                                      <p:cBhvr>
                                        <p:cTn id="106" dur="400" tmFilter="0, 0; .2, .5; .8, .5; 1, 0"/>
                                        <p:tgtEl>
                                          <p:spTgt spid="37"/>
                                        </p:tgtEl>
                                      </p:cBhvr>
                                    </p:animEffect>
                                    <p:animScale>
                                      <p:cBhvr>
                                        <p:cTn id="107" dur="200" autoRev="1" fill="hold"/>
                                        <p:tgtEl>
                                          <p:spTgt spid="37"/>
                                        </p:tgtEl>
                                      </p:cBhvr>
                                      <p:by x="105000" y="105000"/>
                                    </p:animScale>
                                  </p:childTnLst>
                                </p:cTn>
                              </p:par>
                            </p:childTnLst>
                          </p:cTn>
                        </p:par>
                        <p:par>
                          <p:cTn id="108" fill="hold">
                            <p:stCondLst>
                              <p:cond delay="80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8500"/>
                            </p:stCondLst>
                            <p:childTnLst>
                              <p:par>
                                <p:cTn id="113" presetID="10" presetClass="entr" presetSubtype="0"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350"/>
                                        <p:tgtEl>
                                          <p:spTgt spid="39"/>
                                        </p:tgtEl>
                                      </p:cBhvr>
                                    </p:animEffect>
                                  </p:childTnLst>
                                </p:cTn>
                              </p:par>
                              <p:par>
                                <p:cTn id="116" presetID="26" presetClass="emph" presetSubtype="0" fill="hold" grpId="1" nodeType="withEffect">
                                  <p:stCondLst>
                                    <p:cond delay="0"/>
                                  </p:stCondLst>
                                  <p:childTnLst>
                                    <p:animEffect transition="out" filter="fade">
                                      <p:cBhvr>
                                        <p:cTn id="117" dur="400" tmFilter="0, 0; .2, .5; .8, .5; 1, 0"/>
                                        <p:tgtEl>
                                          <p:spTgt spid="39"/>
                                        </p:tgtEl>
                                      </p:cBhvr>
                                    </p:animEffect>
                                    <p:animScale>
                                      <p:cBhvr>
                                        <p:cTn id="118" dur="200" autoRev="1" fill="hold"/>
                                        <p:tgtEl>
                                          <p:spTgt spid="39"/>
                                        </p:tgtEl>
                                      </p:cBhvr>
                                      <p:by x="105000" y="105000"/>
                                    </p:animScale>
                                  </p:childTnLst>
                                </p:cTn>
                              </p:par>
                            </p:childTnLst>
                          </p:cTn>
                        </p:par>
                        <p:par>
                          <p:cTn id="119" fill="hold">
                            <p:stCondLst>
                              <p:cond delay="9000"/>
                            </p:stCondLst>
                            <p:childTnLst>
                              <p:par>
                                <p:cTn id="120" presetID="10" presetClass="entr" presetSubtype="0" fill="hold" grpId="0" nodeType="after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22" grpId="0" animBg="1"/>
      <p:bldP spid="24" grpId="0" animBg="1"/>
      <p:bldP spid="26" grpId="0" animBg="1"/>
      <p:bldP spid="28" grpId="0"/>
      <p:bldP spid="29" grpId="0"/>
      <p:bldP spid="29" grpId="1"/>
      <p:bldP spid="30" grpId="0"/>
      <p:bldP spid="31" grpId="0"/>
      <p:bldP spid="31" grpId="1"/>
      <p:bldP spid="32" grpId="0"/>
      <p:bldP spid="33" grpId="0"/>
      <p:bldP spid="33" grpId="1"/>
      <p:bldP spid="34" grpId="0"/>
      <p:bldP spid="35" grpId="0"/>
      <p:bldP spid="35" grpId="1"/>
      <p:bldP spid="36" grpId="0"/>
      <p:bldP spid="37" grpId="0"/>
      <p:bldP spid="37" grpId="1"/>
      <p:bldP spid="38" grpId="0"/>
      <p:bldP spid="39" grpId="0"/>
      <p:bldP spid="3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菱形 13"/>
          <p:cNvSpPr/>
          <p:nvPr/>
        </p:nvSpPr>
        <p:spPr>
          <a:xfrm>
            <a:off x="1170653" y="1527989"/>
            <a:ext cx="4579709" cy="4579709"/>
          </a:xfrm>
          <a:prstGeom prst="diamond">
            <a:avLst/>
          </a:prstGeom>
          <a:solidFill>
            <a:srgbClr val="FD210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圆角矩形 14"/>
          <p:cNvSpPr/>
          <p:nvPr/>
        </p:nvSpPr>
        <p:spPr>
          <a:xfrm>
            <a:off x="3638441" y="2132856"/>
            <a:ext cx="1641782" cy="16417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圆角矩形 15"/>
          <p:cNvSpPr/>
          <p:nvPr/>
        </p:nvSpPr>
        <p:spPr>
          <a:xfrm>
            <a:off x="1689111" y="3947458"/>
            <a:ext cx="1641782" cy="16417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7" name="圆角矩形 16"/>
          <p:cNvSpPr/>
          <p:nvPr/>
        </p:nvSpPr>
        <p:spPr>
          <a:xfrm>
            <a:off x="1689111" y="2132856"/>
            <a:ext cx="1641782" cy="16417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8" name="圆角矩形 17"/>
          <p:cNvSpPr/>
          <p:nvPr/>
        </p:nvSpPr>
        <p:spPr>
          <a:xfrm>
            <a:off x="3638441" y="3947458"/>
            <a:ext cx="1641782" cy="164178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9" name="TextBox 18"/>
          <p:cNvSpPr txBox="1"/>
          <p:nvPr/>
        </p:nvSpPr>
        <p:spPr>
          <a:xfrm>
            <a:off x="2034749" y="2186512"/>
            <a:ext cx="925253" cy="1569660"/>
          </a:xfrm>
          <a:prstGeom prst="rect">
            <a:avLst/>
          </a:prstGeom>
          <a:noFill/>
        </p:spPr>
        <p:txBody>
          <a:bodyPr wrap="none" rtlCol="0">
            <a:spAutoFit/>
          </a:bodyPr>
          <a:lstStyle/>
          <a:p>
            <a:pPr defTabSz="1097280"/>
            <a:r>
              <a:rPr lang="en-US" altLang="zh-CN" sz="9600" b="1" dirty="0">
                <a:solidFill>
                  <a:prstClr val="white"/>
                </a:solidFill>
                <a:latin typeface="微软雅黑" panose="020B0503020204020204" charset="-122"/>
                <a:ea typeface="微软雅黑" panose="020B0503020204020204" charset="-122"/>
              </a:rPr>
              <a:t>S</a:t>
            </a:r>
            <a:endParaRPr lang="zh-CN" altLang="en-US" sz="9600" b="1" dirty="0">
              <a:solidFill>
                <a:prstClr val="white"/>
              </a:solidFill>
              <a:latin typeface="微软雅黑" panose="020B0503020204020204" charset="-122"/>
              <a:ea typeface="微软雅黑" panose="020B0503020204020204" charset="-122"/>
            </a:endParaRPr>
          </a:p>
        </p:txBody>
      </p:sp>
      <p:sp>
        <p:nvSpPr>
          <p:cNvPr id="20" name="TextBox 19"/>
          <p:cNvSpPr txBox="1"/>
          <p:nvPr/>
        </p:nvSpPr>
        <p:spPr>
          <a:xfrm>
            <a:off x="3698143" y="2186512"/>
            <a:ext cx="1510350" cy="1569660"/>
          </a:xfrm>
          <a:prstGeom prst="rect">
            <a:avLst/>
          </a:prstGeom>
          <a:noFill/>
        </p:spPr>
        <p:txBody>
          <a:bodyPr wrap="none" rtlCol="0">
            <a:spAutoFit/>
          </a:bodyPr>
          <a:lstStyle/>
          <a:p>
            <a:pPr defTabSz="1097280"/>
            <a:r>
              <a:rPr lang="en-US" altLang="zh-CN" sz="9600" b="1" dirty="0">
                <a:solidFill>
                  <a:prstClr val="white"/>
                </a:solidFill>
                <a:latin typeface="微软雅黑" panose="020B0503020204020204" charset="-122"/>
                <a:ea typeface="微软雅黑" panose="020B0503020204020204" charset="-122"/>
              </a:rPr>
              <a:t>W</a:t>
            </a:r>
            <a:endParaRPr lang="zh-CN" altLang="en-US" sz="9600" b="1" dirty="0">
              <a:solidFill>
                <a:prstClr val="white"/>
              </a:solidFill>
              <a:latin typeface="微软雅黑" panose="020B0503020204020204" charset="-122"/>
              <a:ea typeface="微软雅黑" panose="020B0503020204020204" charset="-122"/>
            </a:endParaRPr>
          </a:p>
        </p:txBody>
      </p:sp>
      <p:sp>
        <p:nvSpPr>
          <p:cNvPr id="21" name="TextBox 20"/>
          <p:cNvSpPr txBox="1"/>
          <p:nvPr/>
        </p:nvSpPr>
        <p:spPr>
          <a:xfrm>
            <a:off x="1895218" y="3983616"/>
            <a:ext cx="1192955" cy="1569660"/>
          </a:xfrm>
          <a:prstGeom prst="rect">
            <a:avLst/>
          </a:prstGeom>
          <a:noFill/>
        </p:spPr>
        <p:txBody>
          <a:bodyPr wrap="none" rtlCol="0">
            <a:spAutoFit/>
          </a:bodyPr>
          <a:lstStyle/>
          <a:p>
            <a:pPr defTabSz="1097280"/>
            <a:r>
              <a:rPr lang="en-US" altLang="zh-CN" sz="9600" b="1" dirty="0">
                <a:solidFill>
                  <a:prstClr val="white"/>
                </a:solidFill>
                <a:latin typeface="微软雅黑" panose="020B0503020204020204" charset="-122"/>
                <a:ea typeface="微软雅黑" panose="020B0503020204020204" charset="-122"/>
              </a:rPr>
              <a:t>O</a:t>
            </a:r>
            <a:endParaRPr lang="zh-CN" altLang="en-US" sz="9600" b="1" dirty="0">
              <a:solidFill>
                <a:prstClr val="white"/>
              </a:solidFill>
              <a:latin typeface="微软雅黑" panose="020B0503020204020204" charset="-122"/>
              <a:ea typeface="微软雅黑" panose="020B0503020204020204" charset="-122"/>
            </a:endParaRPr>
          </a:p>
        </p:txBody>
      </p:sp>
      <p:sp>
        <p:nvSpPr>
          <p:cNvPr id="22" name="TextBox 21"/>
          <p:cNvSpPr txBox="1"/>
          <p:nvPr/>
        </p:nvSpPr>
        <p:spPr>
          <a:xfrm>
            <a:off x="3963812" y="4001113"/>
            <a:ext cx="954107" cy="1569660"/>
          </a:xfrm>
          <a:prstGeom prst="rect">
            <a:avLst/>
          </a:prstGeom>
          <a:noFill/>
        </p:spPr>
        <p:txBody>
          <a:bodyPr wrap="none" rtlCol="0">
            <a:spAutoFit/>
          </a:bodyPr>
          <a:lstStyle/>
          <a:p>
            <a:pPr defTabSz="1097280"/>
            <a:r>
              <a:rPr lang="en-US" altLang="zh-CN" sz="9600" b="1" dirty="0">
                <a:solidFill>
                  <a:prstClr val="white"/>
                </a:solidFill>
                <a:latin typeface="微软雅黑" panose="020B0503020204020204" charset="-122"/>
                <a:ea typeface="微软雅黑" panose="020B0503020204020204" charset="-122"/>
              </a:rPr>
              <a:t>T</a:t>
            </a:r>
            <a:endParaRPr lang="zh-CN" altLang="en-US" sz="9600" b="1" dirty="0">
              <a:solidFill>
                <a:prstClr val="white"/>
              </a:solidFill>
              <a:latin typeface="微软雅黑" panose="020B0503020204020204" charset="-122"/>
              <a:ea typeface="微软雅黑" panose="020B0503020204020204" charset="-122"/>
            </a:endParaRPr>
          </a:p>
        </p:txBody>
      </p:sp>
      <p:sp>
        <p:nvSpPr>
          <p:cNvPr id="23" name="TextBox 22"/>
          <p:cNvSpPr txBox="1"/>
          <p:nvPr/>
        </p:nvSpPr>
        <p:spPr bwMode="auto">
          <a:xfrm>
            <a:off x="6419827" y="2005764"/>
            <a:ext cx="4255883" cy="535531"/>
          </a:xfrm>
          <a:prstGeom prst="rect">
            <a:avLst/>
          </a:prstGeom>
          <a:noFill/>
        </p:spPr>
        <p:txBody>
          <a:bodyPr wrap="square">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4" name="矩形 23"/>
          <p:cNvSpPr/>
          <p:nvPr/>
        </p:nvSpPr>
        <p:spPr bwMode="auto">
          <a:xfrm>
            <a:off x="6437065" y="1566485"/>
            <a:ext cx="2425064" cy="387798"/>
          </a:xfrm>
          <a:prstGeom prst="rect">
            <a:avLst/>
          </a:prstGeom>
        </p:spPr>
        <p:txBody>
          <a:bodyPr>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STRNGTH</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25" name="TextBox 24"/>
          <p:cNvSpPr txBox="1"/>
          <p:nvPr/>
        </p:nvSpPr>
        <p:spPr bwMode="auto">
          <a:xfrm>
            <a:off x="6419827" y="3134231"/>
            <a:ext cx="4255883" cy="535531"/>
          </a:xfrm>
          <a:prstGeom prst="rect">
            <a:avLst/>
          </a:prstGeom>
          <a:noFill/>
        </p:spPr>
        <p:txBody>
          <a:bodyPr wrap="square">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6" name="矩形 25"/>
          <p:cNvSpPr/>
          <p:nvPr/>
        </p:nvSpPr>
        <p:spPr bwMode="auto">
          <a:xfrm>
            <a:off x="6437065" y="2694951"/>
            <a:ext cx="2425064" cy="387798"/>
          </a:xfrm>
          <a:prstGeom prst="rect">
            <a:avLst/>
          </a:prstGeom>
        </p:spPr>
        <p:txBody>
          <a:bodyPr>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WEAKNESS</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27" name="TextBox 26"/>
          <p:cNvSpPr txBox="1"/>
          <p:nvPr/>
        </p:nvSpPr>
        <p:spPr bwMode="auto">
          <a:xfrm>
            <a:off x="6419827" y="4343965"/>
            <a:ext cx="4255883" cy="535531"/>
          </a:xfrm>
          <a:prstGeom prst="rect">
            <a:avLst/>
          </a:prstGeom>
          <a:noFill/>
        </p:spPr>
        <p:txBody>
          <a:bodyPr wrap="square">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8" name="矩形 27"/>
          <p:cNvSpPr/>
          <p:nvPr/>
        </p:nvSpPr>
        <p:spPr bwMode="auto">
          <a:xfrm>
            <a:off x="6437065" y="3904686"/>
            <a:ext cx="2425064" cy="387798"/>
          </a:xfrm>
          <a:prstGeom prst="rect">
            <a:avLst/>
          </a:prstGeom>
        </p:spPr>
        <p:txBody>
          <a:bodyPr>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OPPORTUNITY</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29" name="TextBox 28"/>
          <p:cNvSpPr txBox="1"/>
          <p:nvPr/>
        </p:nvSpPr>
        <p:spPr bwMode="auto">
          <a:xfrm>
            <a:off x="6419827" y="5553700"/>
            <a:ext cx="4255883" cy="535531"/>
          </a:xfrm>
          <a:prstGeom prst="rect">
            <a:avLst/>
          </a:prstGeom>
          <a:noFill/>
        </p:spPr>
        <p:txBody>
          <a:bodyPr wrap="square">
            <a:spAutoFit/>
          </a:bodyPr>
          <a:lstStyle/>
          <a:p>
            <a:pPr defTabSz="1097280"/>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30" name="矩形 29"/>
          <p:cNvSpPr/>
          <p:nvPr/>
        </p:nvSpPr>
        <p:spPr bwMode="auto">
          <a:xfrm>
            <a:off x="6437065" y="5114420"/>
            <a:ext cx="2425064" cy="387798"/>
          </a:xfrm>
          <a:prstGeom prst="rect">
            <a:avLst/>
          </a:prstGeom>
        </p:spPr>
        <p:txBody>
          <a:bodyPr>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TREAT</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31" name="矩形 30"/>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2" name="TextBox 31"/>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3" name="直接连接符 32"/>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梯形 24"/>
          <p:cNvSpPr/>
          <p:nvPr/>
        </p:nvSpPr>
        <p:spPr>
          <a:xfrm>
            <a:off x="609601" y="4033867"/>
            <a:ext cx="10991717" cy="19874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 name="椭圆 7"/>
          <p:cNvSpPr/>
          <p:nvPr/>
        </p:nvSpPr>
        <p:spPr>
          <a:xfrm>
            <a:off x="5059085" y="1322269"/>
            <a:ext cx="2073830" cy="20738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9" name="TextBox 8"/>
          <p:cNvSpPr txBox="1"/>
          <p:nvPr/>
        </p:nvSpPr>
        <p:spPr>
          <a:xfrm>
            <a:off x="5419661" y="1749787"/>
            <a:ext cx="1114408" cy="1200329"/>
          </a:xfrm>
          <a:prstGeom prst="rect">
            <a:avLst/>
          </a:prstGeom>
          <a:noFill/>
        </p:spPr>
        <p:txBody>
          <a:bodyPr wrap="none" rtlCol="0">
            <a:spAutoFit/>
          </a:bodyPr>
          <a:lstStyle/>
          <a:p>
            <a:pPr defTabSz="1097280"/>
            <a:r>
              <a:rPr lang="en-US" altLang="zh-CN" sz="7200" b="1" dirty="0">
                <a:solidFill>
                  <a:prstClr val="white"/>
                </a:solidFill>
                <a:latin typeface="方正兰亭黑_GBK" panose="02000000000000000000" pitchFamily="2" charset="-122"/>
                <a:ea typeface="方正兰亭黑_GBK" panose="02000000000000000000" pitchFamily="2" charset="-122"/>
              </a:rPr>
              <a:t>04</a:t>
            </a:r>
            <a:endParaRPr lang="zh-CN" altLang="en-US" sz="7200" b="1" dirty="0">
              <a:solidFill>
                <a:prstClr val="white"/>
              </a:solidFill>
              <a:latin typeface="方正兰亭黑_GBK" panose="02000000000000000000" pitchFamily="2" charset="-122"/>
              <a:ea typeface="方正兰亭黑_GBK" panose="02000000000000000000" pitchFamily="2" charset="-122"/>
            </a:endParaRPr>
          </a:p>
        </p:txBody>
      </p:sp>
      <p:sp>
        <p:nvSpPr>
          <p:cNvPr id="14" name="TextBox 13"/>
          <p:cNvSpPr txBox="1"/>
          <p:nvPr/>
        </p:nvSpPr>
        <p:spPr>
          <a:xfrm>
            <a:off x="3417303" y="4713274"/>
            <a:ext cx="5731056" cy="757130"/>
          </a:xfrm>
          <a:prstGeom prst="rect">
            <a:avLst/>
          </a:prstGeom>
          <a:noFill/>
        </p:spPr>
        <p:txBody>
          <a:bodyPr wrap="none" rtlCol="0">
            <a:spAutoFit/>
          </a:bodyPr>
          <a:lstStyle/>
          <a:p>
            <a:pPr defTabSz="1097280"/>
            <a:r>
              <a:rPr lang="zh-CN" altLang="en-US" sz="4320" b="1" dirty="0">
                <a:solidFill>
                  <a:prstClr val="white"/>
                </a:solidFill>
                <a:latin typeface="微软雅黑" panose="020B0503020204020204" charset="-122"/>
                <a:ea typeface="微软雅黑" panose="020B0503020204020204" charset="-122"/>
              </a:rPr>
              <a:t>点击添加相关文字标题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4"/>
                                        </p:tgtEl>
                                        <p:attrNameLst>
                                          <p:attrName>ppt_y</p:attrName>
                                        </p:attrNameLst>
                                      </p:cBhvr>
                                      <p:tavLst>
                                        <p:tav tm="0">
                                          <p:val>
                                            <p:strVal val="#ppt_y"/>
                                          </p:val>
                                        </p:tav>
                                        <p:tav tm="100000">
                                          <p:val>
                                            <p:strVal val="#ppt_y"/>
                                          </p:val>
                                        </p:tav>
                                      </p:tavLst>
                                    </p:anim>
                                    <p:anim calcmode="lin" valueType="num">
                                      <p:cBhvr>
                                        <p:cTn id="2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六边形 13"/>
          <p:cNvSpPr/>
          <p:nvPr/>
        </p:nvSpPr>
        <p:spPr>
          <a:xfrm rot="16200000">
            <a:off x="1365280" y="1895436"/>
            <a:ext cx="956839" cy="900554"/>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TextBox 14"/>
          <p:cNvSpPr txBox="1"/>
          <p:nvPr/>
        </p:nvSpPr>
        <p:spPr bwMode="auto">
          <a:xfrm>
            <a:off x="2466797" y="2116798"/>
            <a:ext cx="4925347" cy="823687"/>
          </a:xfrm>
          <a:prstGeom prst="rect">
            <a:avLst/>
          </a:prstGeom>
          <a:noFill/>
        </p:spPr>
        <p:txBody>
          <a:bodyPr wrap="square">
            <a:spAutoFit/>
          </a:bodyPr>
          <a:lstStyle/>
          <a:p>
            <a:pPr defTabSz="1097280">
              <a:lnSpc>
                <a:spcPct val="150000"/>
              </a:lnSpc>
            </a:pPr>
            <a:r>
              <a:rPr lang="zh-CN" altLang="en-US" sz="168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68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16" name="矩形 15"/>
          <p:cNvSpPr/>
          <p:nvPr/>
        </p:nvSpPr>
        <p:spPr bwMode="auto">
          <a:xfrm>
            <a:off x="2466797" y="1700808"/>
            <a:ext cx="2203444" cy="424732"/>
          </a:xfrm>
          <a:prstGeom prst="rect">
            <a:avLst/>
          </a:prstGeom>
        </p:spPr>
        <p:txBody>
          <a:bodyPr wrap="square">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2160" b="1" dirty="0">
              <a:solidFill>
                <a:prstClr val="black">
                  <a:lumMod val="85000"/>
                  <a:lumOff val="15000"/>
                </a:prstClr>
              </a:solidFill>
              <a:latin typeface="Calibri" panose="020F0502020204030204"/>
              <a:ea typeface="宋体" panose="02010600030101010101" pitchFamily="2" charset="-122"/>
            </a:endParaRPr>
          </a:p>
        </p:txBody>
      </p:sp>
      <p:pic>
        <p:nvPicPr>
          <p:cNvPr id="17" name="图片 1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561078" y="2113352"/>
            <a:ext cx="565242" cy="561330"/>
          </a:xfrm>
          <a:prstGeom prst="rect">
            <a:avLst/>
          </a:prstGeom>
        </p:spPr>
      </p:pic>
      <p:sp>
        <p:nvSpPr>
          <p:cNvPr id="18" name="六边形 17"/>
          <p:cNvSpPr/>
          <p:nvPr/>
        </p:nvSpPr>
        <p:spPr>
          <a:xfrm rot="16200000">
            <a:off x="1365280" y="3444567"/>
            <a:ext cx="956839" cy="900554"/>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9" name="TextBox 18"/>
          <p:cNvSpPr txBox="1"/>
          <p:nvPr/>
        </p:nvSpPr>
        <p:spPr bwMode="auto">
          <a:xfrm>
            <a:off x="2466797" y="3665929"/>
            <a:ext cx="4925347" cy="823687"/>
          </a:xfrm>
          <a:prstGeom prst="rect">
            <a:avLst/>
          </a:prstGeom>
          <a:noFill/>
        </p:spPr>
        <p:txBody>
          <a:bodyPr wrap="square">
            <a:spAutoFit/>
          </a:bodyPr>
          <a:lstStyle/>
          <a:p>
            <a:pPr defTabSz="1097280">
              <a:lnSpc>
                <a:spcPct val="150000"/>
              </a:lnSpc>
            </a:pPr>
            <a:r>
              <a:rPr lang="zh-CN" altLang="en-US" sz="168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68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0" name="矩形 19"/>
          <p:cNvSpPr/>
          <p:nvPr/>
        </p:nvSpPr>
        <p:spPr bwMode="auto">
          <a:xfrm>
            <a:off x="2466797" y="3249939"/>
            <a:ext cx="2203444" cy="424732"/>
          </a:xfrm>
          <a:prstGeom prst="rect">
            <a:avLst/>
          </a:prstGeom>
        </p:spPr>
        <p:txBody>
          <a:bodyPr wrap="square">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2160" b="1" dirty="0">
              <a:solidFill>
                <a:prstClr val="black">
                  <a:lumMod val="85000"/>
                  <a:lumOff val="15000"/>
                </a:prstClr>
              </a:solidFill>
              <a:latin typeface="Calibri" panose="020F0502020204030204"/>
              <a:ea typeface="宋体" panose="02010600030101010101" pitchFamily="2" charset="-122"/>
            </a:endParaRPr>
          </a:p>
        </p:txBody>
      </p:sp>
      <p:pic>
        <p:nvPicPr>
          <p:cNvPr id="21" name="图片 2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498600" y="3546566"/>
            <a:ext cx="690199" cy="673716"/>
          </a:xfrm>
          <a:prstGeom prst="rect">
            <a:avLst/>
          </a:prstGeom>
        </p:spPr>
      </p:pic>
      <p:sp>
        <p:nvSpPr>
          <p:cNvPr id="22" name="六边形 21"/>
          <p:cNvSpPr/>
          <p:nvPr/>
        </p:nvSpPr>
        <p:spPr>
          <a:xfrm rot="16200000">
            <a:off x="1365280" y="4913530"/>
            <a:ext cx="956839" cy="900554"/>
          </a:xfrm>
          <a:prstGeom prst="hexagon">
            <a:avLst/>
          </a:prstGeom>
          <a:solidFill>
            <a:srgbClr val="C00000"/>
          </a:solidFill>
          <a:ln w="158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3" name="TextBox 22"/>
          <p:cNvSpPr txBox="1"/>
          <p:nvPr/>
        </p:nvSpPr>
        <p:spPr bwMode="auto">
          <a:xfrm>
            <a:off x="2466797" y="5134892"/>
            <a:ext cx="4925347" cy="823687"/>
          </a:xfrm>
          <a:prstGeom prst="rect">
            <a:avLst/>
          </a:prstGeom>
          <a:noFill/>
        </p:spPr>
        <p:txBody>
          <a:bodyPr wrap="square">
            <a:spAutoFit/>
          </a:bodyPr>
          <a:lstStyle/>
          <a:p>
            <a:pPr defTabSz="1097280">
              <a:lnSpc>
                <a:spcPct val="150000"/>
              </a:lnSpc>
            </a:pPr>
            <a:r>
              <a:rPr lang="zh-CN" altLang="en-US" sz="168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a:t>
            </a:r>
            <a:endParaRPr lang="zh-CN" altLang="en-US" sz="168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4" name="矩形 23"/>
          <p:cNvSpPr/>
          <p:nvPr/>
        </p:nvSpPr>
        <p:spPr bwMode="auto">
          <a:xfrm>
            <a:off x="2466797" y="4718902"/>
            <a:ext cx="2203444" cy="424732"/>
          </a:xfrm>
          <a:prstGeom prst="rect">
            <a:avLst/>
          </a:prstGeom>
        </p:spPr>
        <p:txBody>
          <a:bodyPr wrap="square">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endParaRPr lang="zh-CN" altLang="en-US" sz="2160" b="1" dirty="0">
              <a:solidFill>
                <a:prstClr val="black">
                  <a:lumMod val="85000"/>
                  <a:lumOff val="15000"/>
                </a:prstClr>
              </a:solidFill>
              <a:latin typeface="Calibri" panose="020F0502020204030204"/>
              <a:ea typeface="宋体" panose="02010600030101010101" pitchFamily="2" charset="-122"/>
            </a:endParaRPr>
          </a:p>
        </p:txBody>
      </p:sp>
      <p:pic>
        <p:nvPicPr>
          <p:cNvPr id="25" name="图片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572817" y="5129489"/>
            <a:ext cx="541765" cy="565242"/>
          </a:xfrm>
          <a:prstGeom prst="rect">
            <a:avLst/>
          </a:prstGeom>
        </p:spPr>
      </p:pic>
      <p:grpSp>
        <p:nvGrpSpPr>
          <p:cNvPr id="26" name="组合 25"/>
          <p:cNvGrpSpPr/>
          <p:nvPr/>
        </p:nvGrpSpPr>
        <p:grpSpPr bwMode="auto">
          <a:xfrm>
            <a:off x="9055138" y="1235786"/>
            <a:ext cx="1634680" cy="1639217"/>
            <a:chOff x="2057536" y="1194444"/>
            <a:chExt cx="2075647" cy="2080525"/>
          </a:xfrm>
          <a:noFill/>
        </p:grpSpPr>
        <p:sp>
          <p:nvSpPr>
            <p:cNvPr id="2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pFill/>
            <a:ln w="3175" cap="flat" cmpd="sng" algn="ctr">
              <a:solidFill>
                <a:srgbClr val="C00000"/>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09675">
                <a:lnSpc>
                  <a:spcPct val="120000"/>
                </a:lnSpc>
                <a:spcBef>
                  <a:spcPts val="795"/>
                </a:spcBef>
                <a:spcAft>
                  <a:spcPts val="795"/>
                </a:spcAft>
                <a:defRPr/>
              </a:pPr>
              <a:endParaRPr lang="en-US" sz="3720" kern="0" dirty="0">
                <a:solidFill>
                  <a:srgbClr val="4F81BD">
                    <a:lumMod val="25000"/>
                  </a:srgbClr>
                </a:solidFill>
                <a:latin typeface="Impact" panose="020B0806030902050204" pitchFamily="34" charset="0"/>
              </a:endParaRPr>
            </a:p>
          </p:txBody>
        </p:sp>
        <p:sp>
          <p:nvSpPr>
            <p:cNvPr id="28" name="Oval 9"/>
            <p:cNvSpPr>
              <a:spLocks noChangeArrowheads="1"/>
            </p:cNvSpPr>
            <p:nvPr/>
          </p:nvSpPr>
          <p:spPr bwMode="auto">
            <a:xfrm>
              <a:off x="2404677" y="1544318"/>
              <a:ext cx="1378484" cy="1377897"/>
            </a:xfrm>
            <a:prstGeom prst="ellipse">
              <a:avLst/>
            </a:prstGeom>
            <a:solidFill>
              <a:srgbClr val="C00000"/>
            </a:solidFill>
            <a:ln w="22225">
              <a:solidFill>
                <a:srgbClr val="C00000"/>
              </a:solid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09675">
                <a:defRPr/>
              </a:pPr>
              <a:endParaRPr lang="en-US" kern="0" dirty="0">
                <a:solidFill>
                  <a:prstClr val="black">
                    <a:lumMod val="75000"/>
                    <a:lumOff val="25000"/>
                  </a:prstClr>
                </a:solidFill>
                <a:latin typeface="Calibri" panose="020F0502020204030204"/>
              </a:endParaRPr>
            </a:p>
          </p:txBody>
        </p:sp>
      </p:grpSp>
      <p:grpSp>
        <p:nvGrpSpPr>
          <p:cNvPr id="29" name="组合 28"/>
          <p:cNvGrpSpPr/>
          <p:nvPr/>
        </p:nvGrpSpPr>
        <p:grpSpPr bwMode="auto">
          <a:xfrm>
            <a:off x="7373893" y="2139469"/>
            <a:ext cx="2192879" cy="2198966"/>
            <a:chOff x="2057536" y="1194444"/>
            <a:chExt cx="2075647" cy="2080525"/>
          </a:xfrm>
          <a:noFill/>
        </p:grpSpPr>
        <p:sp>
          <p:nvSpPr>
            <p:cNvPr id="3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pFill/>
            <a:ln w="3175" cap="flat" cmpd="sng" algn="ctr">
              <a:solidFill>
                <a:srgbClr val="C00000"/>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09675">
                <a:lnSpc>
                  <a:spcPct val="120000"/>
                </a:lnSpc>
                <a:spcBef>
                  <a:spcPts val="795"/>
                </a:spcBef>
                <a:spcAft>
                  <a:spcPts val="795"/>
                </a:spcAft>
                <a:defRPr/>
              </a:pPr>
              <a:endParaRPr lang="en-US" sz="3720" kern="0" dirty="0">
                <a:solidFill>
                  <a:srgbClr val="4F81BD">
                    <a:lumMod val="25000"/>
                  </a:srgbClr>
                </a:solidFill>
                <a:latin typeface="Impact" panose="020B0806030902050204" pitchFamily="34" charset="0"/>
              </a:endParaRPr>
            </a:p>
          </p:txBody>
        </p:sp>
        <p:sp>
          <p:nvSpPr>
            <p:cNvPr id="31" name="Oval 9"/>
            <p:cNvSpPr>
              <a:spLocks noChangeArrowheads="1"/>
            </p:cNvSpPr>
            <p:nvPr/>
          </p:nvSpPr>
          <p:spPr bwMode="auto">
            <a:xfrm>
              <a:off x="2404677" y="1544318"/>
              <a:ext cx="1378484" cy="1377897"/>
            </a:xfrm>
            <a:prstGeom prst="ellipse">
              <a:avLst/>
            </a:prstGeom>
            <a:solidFill>
              <a:srgbClr val="C00000"/>
            </a:solidFill>
            <a:ln w="22225">
              <a:solidFill>
                <a:srgbClr val="C00000"/>
              </a:solid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09675">
                <a:defRPr/>
              </a:pPr>
              <a:endParaRPr lang="en-US" kern="0" dirty="0">
                <a:solidFill>
                  <a:prstClr val="black">
                    <a:lumMod val="75000"/>
                    <a:lumOff val="25000"/>
                  </a:prstClr>
                </a:solidFill>
                <a:latin typeface="Calibri" panose="020F0502020204030204"/>
              </a:endParaRPr>
            </a:p>
          </p:txBody>
        </p:sp>
      </p:grpSp>
      <p:grpSp>
        <p:nvGrpSpPr>
          <p:cNvPr id="32" name="组合 31"/>
          <p:cNvGrpSpPr/>
          <p:nvPr/>
        </p:nvGrpSpPr>
        <p:grpSpPr bwMode="auto">
          <a:xfrm>
            <a:off x="8429059" y="3774638"/>
            <a:ext cx="2481178" cy="2488066"/>
            <a:chOff x="2057536" y="1194444"/>
            <a:chExt cx="2075647" cy="2080525"/>
          </a:xfrm>
          <a:noFill/>
        </p:grpSpPr>
        <p:sp>
          <p:nvSpPr>
            <p:cNvPr id="33"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pFill/>
            <a:ln w="3175" cap="flat" cmpd="sng" algn="ctr">
              <a:solidFill>
                <a:srgbClr val="C00000"/>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09675">
                <a:lnSpc>
                  <a:spcPct val="120000"/>
                </a:lnSpc>
                <a:spcBef>
                  <a:spcPts val="795"/>
                </a:spcBef>
                <a:spcAft>
                  <a:spcPts val="795"/>
                </a:spcAft>
                <a:defRPr/>
              </a:pPr>
              <a:endParaRPr lang="en-US" sz="3720" kern="0" dirty="0">
                <a:solidFill>
                  <a:srgbClr val="4F81BD">
                    <a:lumMod val="25000"/>
                  </a:srgbClr>
                </a:solidFill>
                <a:latin typeface="Impact" panose="020B0806030902050204" pitchFamily="34" charset="0"/>
              </a:endParaRPr>
            </a:p>
          </p:txBody>
        </p:sp>
        <p:sp>
          <p:nvSpPr>
            <p:cNvPr id="34" name="Oval 9"/>
            <p:cNvSpPr>
              <a:spLocks noChangeArrowheads="1"/>
            </p:cNvSpPr>
            <p:nvPr/>
          </p:nvSpPr>
          <p:spPr bwMode="auto">
            <a:xfrm>
              <a:off x="2404677" y="1544318"/>
              <a:ext cx="1378484" cy="1377897"/>
            </a:xfrm>
            <a:prstGeom prst="ellipse">
              <a:avLst/>
            </a:prstGeom>
            <a:solidFill>
              <a:srgbClr val="C00000"/>
            </a:solidFill>
            <a:ln w="22225">
              <a:solidFill>
                <a:srgbClr val="C00000"/>
              </a:solid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09675">
                <a:defRPr/>
              </a:pPr>
              <a:endParaRPr lang="en-US" kern="0" dirty="0">
                <a:solidFill>
                  <a:prstClr val="black">
                    <a:lumMod val="75000"/>
                    <a:lumOff val="25000"/>
                  </a:prstClr>
                </a:solidFill>
                <a:latin typeface="Calibri" panose="020F0502020204030204"/>
              </a:endParaRPr>
            </a:p>
          </p:txBody>
        </p:sp>
      </p:grpSp>
      <p:sp>
        <p:nvSpPr>
          <p:cNvPr id="38" name="矩形 37"/>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9" name="TextBox 38"/>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40" name="直接连接符 39"/>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0-#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10" presetClass="entr" presetSubtype="0" fill="hold" nodeType="withEffect">
                                  <p:stCondLst>
                                    <p:cond delay="40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8" presetClass="emph" presetSubtype="0" fill="hold" nodeType="withEffect">
                                  <p:stCondLst>
                                    <p:cond delay="0"/>
                                  </p:stCondLst>
                                  <p:childTnLst>
                                    <p:animRot by="21600000">
                                      <p:cBhvr>
                                        <p:cTn id="68" dur="1500" fill="hold"/>
                                        <p:tgtEl>
                                          <p:spTgt spid="26"/>
                                        </p:tgtEl>
                                        <p:attrNameLst>
                                          <p:attrName>r</p:attrName>
                                        </p:attrNameLst>
                                      </p:cBhvr>
                                    </p:animRot>
                                  </p:childTnLst>
                                </p:cTn>
                              </p:par>
                              <p:par>
                                <p:cTn id="69" presetID="10" presetClass="entr" presetSubtype="0" fill="hold" nodeType="withEffect">
                                  <p:stCondLst>
                                    <p:cond delay="4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8" presetClass="emph" presetSubtype="0" fill="hold" nodeType="withEffect">
                                  <p:stCondLst>
                                    <p:cond delay="0"/>
                                  </p:stCondLst>
                                  <p:childTnLst>
                                    <p:animRot by="21600000">
                                      <p:cBhvr>
                                        <p:cTn id="73" dur="1500" fill="hold"/>
                                        <p:tgtEl>
                                          <p:spTgt spid="29"/>
                                        </p:tgtEl>
                                        <p:attrNameLst>
                                          <p:attrName>r</p:attrName>
                                        </p:attrNameLst>
                                      </p:cBhvr>
                                    </p:animRot>
                                  </p:childTnLst>
                                </p:cTn>
                              </p:par>
                              <p:par>
                                <p:cTn id="74" presetID="10" presetClass="entr" presetSubtype="0" fill="hold" nodeType="withEffect">
                                  <p:stCondLst>
                                    <p:cond delay="40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8" presetClass="emph" presetSubtype="0" fill="hold" nodeType="withEffect">
                                  <p:stCondLst>
                                    <p:cond delay="0"/>
                                  </p:stCondLst>
                                  <p:childTnLst>
                                    <p:animRot by="21600000">
                                      <p:cBhvr>
                                        <p:cTn id="78" dur="15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animBg="1"/>
      <p:bldP spid="19" grpId="0"/>
      <p:bldP spid="20" grpId="0"/>
      <p:bldP spid="22" grpId="0" animBg="1"/>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83859" y="2139035"/>
            <a:ext cx="5287370" cy="564273"/>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TextBox 14"/>
          <p:cNvSpPr txBox="1"/>
          <p:nvPr/>
        </p:nvSpPr>
        <p:spPr>
          <a:xfrm>
            <a:off x="3422337" y="1906753"/>
            <a:ext cx="1254695" cy="1015663"/>
          </a:xfrm>
          <a:prstGeom prst="rect">
            <a:avLst/>
          </a:prstGeom>
          <a:noFill/>
        </p:spPr>
        <p:txBody>
          <a:bodyPr wrap="square" rtlCol="0">
            <a:spAutoFit/>
          </a:bodyPr>
          <a:lstStyle/>
          <a:p>
            <a:r>
              <a:rPr lang="en-US" altLang="zh-CN" sz="6000" b="1" dirty="0">
                <a:solidFill>
                  <a:prstClr val="black">
                    <a:lumMod val="85000"/>
                    <a:lumOff val="15000"/>
                  </a:prstClr>
                </a:solidFill>
                <a:latin typeface="方正兰亭黑_GBK" panose="02000000000000000000" pitchFamily="2" charset="-122"/>
                <a:ea typeface="方正兰亭黑_GBK" panose="02000000000000000000" pitchFamily="2" charset="-122"/>
              </a:rPr>
              <a:t>01</a:t>
            </a:r>
            <a:endParaRPr lang="zh-CN" altLang="en-US" sz="6000" b="1" dirty="0">
              <a:solidFill>
                <a:prstClr val="black">
                  <a:lumMod val="85000"/>
                  <a:lumOff val="15000"/>
                </a:prstClr>
              </a:solidFill>
              <a:latin typeface="方正兰亭黑_GBK" panose="02000000000000000000" pitchFamily="2" charset="-122"/>
              <a:ea typeface="方正兰亭黑_GBK" panose="02000000000000000000" pitchFamily="2" charset="-122"/>
            </a:endParaRPr>
          </a:p>
        </p:txBody>
      </p:sp>
      <p:sp>
        <p:nvSpPr>
          <p:cNvPr id="4" name="TextBox 15"/>
          <p:cNvSpPr txBox="1"/>
          <p:nvPr/>
        </p:nvSpPr>
        <p:spPr>
          <a:xfrm>
            <a:off x="5106071" y="2247177"/>
            <a:ext cx="3323064" cy="461665"/>
          </a:xfrm>
          <a:prstGeom prst="rect">
            <a:avLst/>
          </a:prstGeom>
          <a:noFill/>
        </p:spPr>
        <p:txBody>
          <a:bodyPr wrap="square" rtlCol="0">
            <a:spAutoFit/>
          </a:bodyPr>
          <a:lstStyle/>
          <a:p>
            <a:r>
              <a:rPr lang="zh-CN" altLang="en-US" sz="2400" dirty="0">
                <a:solidFill>
                  <a:prstClr val="white"/>
                </a:solidFill>
                <a:latin typeface="微软雅黑" panose="020B0503020204020204" charset="-122"/>
                <a:ea typeface="微软雅黑" panose="020B0503020204020204" charset="-122"/>
              </a:rPr>
              <a:t>点击添加相关文字标题</a:t>
            </a:r>
          </a:p>
        </p:txBody>
      </p:sp>
      <p:sp>
        <p:nvSpPr>
          <p:cNvPr id="5" name="矩形 4"/>
          <p:cNvSpPr/>
          <p:nvPr/>
        </p:nvSpPr>
        <p:spPr>
          <a:xfrm>
            <a:off x="4882626" y="3036230"/>
            <a:ext cx="5287370" cy="564273"/>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TextBox 26"/>
          <p:cNvSpPr txBox="1"/>
          <p:nvPr/>
        </p:nvSpPr>
        <p:spPr>
          <a:xfrm>
            <a:off x="3421103" y="2803948"/>
            <a:ext cx="1241875" cy="1015663"/>
          </a:xfrm>
          <a:prstGeom prst="rect">
            <a:avLst/>
          </a:prstGeom>
          <a:noFill/>
        </p:spPr>
        <p:txBody>
          <a:bodyPr wrap="square" rtlCol="0">
            <a:spAutoFit/>
          </a:bodyPr>
          <a:lstStyle/>
          <a:p>
            <a:r>
              <a:rPr lang="en-US" altLang="zh-CN" sz="6000" b="1" dirty="0">
                <a:solidFill>
                  <a:prstClr val="black">
                    <a:lumMod val="85000"/>
                    <a:lumOff val="15000"/>
                  </a:prstClr>
                </a:solidFill>
                <a:latin typeface="方正兰亭黑_GBK" panose="02000000000000000000" pitchFamily="2" charset="-122"/>
                <a:ea typeface="方正兰亭黑_GBK" panose="02000000000000000000" pitchFamily="2" charset="-122"/>
              </a:rPr>
              <a:t>02</a:t>
            </a:r>
            <a:endParaRPr lang="zh-CN" altLang="en-US" sz="6000" b="1" dirty="0">
              <a:solidFill>
                <a:prstClr val="black">
                  <a:lumMod val="85000"/>
                  <a:lumOff val="15000"/>
                </a:prstClr>
              </a:solidFill>
              <a:latin typeface="方正兰亭黑_GBK" panose="02000000000000000000" pitchFamily="2" charset="-122"/>
              <a:ea typeface="方正兰亭黑_GBK" panose="02000000000000000000" pitchFamily="2" charset="-122"/>
            </a:endParaRPr>
          </a:p>
        </p:txBody>
      </p:sp>
      <p:sp>
        <p:nvSpPr>
          <p:cNvPr id="7" name="TextBox 27"/>
          <p:cNvSpPr txBox="1"/>
          <p:nvPr/>
        </p:nvSpPr>
        <p:spPr>
          <a:xfrm>
            <a:off x="5104838" y="3144372"/>
            <a:ext cx="3323064" cy="461665"/>
          </a:xfrm>
          <a:prstGeom prst="rect">
            <a:avLst/>
          </a:prstGeom>
          <a:noFill/>
        </p:spPr>
        <p:txBody>
          <a:bodyPr wrap="square" rtlCol="0">
            <a:spAutoFit/>
          </a:bodyPr>
          <a:lstStyle/>
          <a:p>
            <a:r>
              <a:rPr lang="zh-CN" altLang="en-US" sz="2400" dirty="0">
                <a:solidFill>
                  <a:prstClr val="white"/>
                </a:solidFill>
                <a:latin typeface="微软雅黑" panose="020B0503020204020204" charset="-122"/>
                <a:ea typeface="微软雅黑" panose="020B0503020204020204" charset="-122"/>
              </a:rPr>
              <a:t>点击添加相关文字标题</a:t>
            </a:r>
          </a:p>
        </p:txBody>
      </p:sp>
      <p:sp>
        <p:nvSpPr>
          <p:cNvPr id="8" name="矩形 7"/>
          <p:cNvSpPr/>
          <p:nvPr/>
        </p:nvSpPr>
        <p:spPr>
          <a:xfrm>
            <a:off x="4881393" y="3933425"/>
            <a:ext cx="5287370" cy="564273"/>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TextBox 29"/>
          <p:cNvSpPr txBox="1"/>
          <p:nvPr/>
        </p:nvSpPr>
        <p:spPr>
          <a:xfrm>
            <a:off x="3419871" y="3701143"/>
            <a:ext cx="1248286" cy="1015663"/>
          </a:xfrm>
          <a:prstGeom prst="rect">
            <a:avLst/>
          </a:prstGeom>
          <a:noFill/>
        </p:spPr>
        <p:txBody>
          <a:bodyPr wrap="square" rtlCol="0">
            <a:spAutoFit/>
          </a:bodyPr>
          <a:lstStyle/>
          <a:p>
            <a:r>
              <a:rPr lang="en-US" altLang="zh-CN" sz="6000" b="1" dirty="0">
                <a:solidFill>
                  <a:prstClr val="black">
                    <a:lumMod val="85000"/>
                    <a:lumOff val="15000"/>
                  </a:prstClr>
                </a:solidFill>
                <a:latin typeface="方正兰亭黑_GBK" panose="02000000000000000000" pitchFamily="2" charset="-122"/>
                <a:ea typeface="方正兰亭黑_GBK" panose="02000000000000000000" pitchFamily="2" charset="-122"/>
              </a:rPr>
              <a:t>03</a:t>
            </a:r>
            <a:endParaRPr lang="zh-CN" altLang="en-US" sz="6000" b="1" dirty="0">
              <a:solidFill>
                <a:prstClr val="black">
                  <a:lumMod val="85000"/>
                  <a:lumOff val="15000"/>
                </a:prstClr>
              </a:solidFill>
              <a:latin typeface="方正兰亭黑_GBK" panose="02000000000000000000" pitchFamily="2" charset="-122"/>
              <a:ea typeface="方正兰亭黑_GBK" panose="02000000000000000000" pitchFamily="2" charset="-122"/>
            </a:endParaRPr>
          </a:p>
        </p:txBody>
      </p:sp>
      <p:sp>
        <p:nvSpPr>
          <p:cNvPr id="10" name="TextBox 30"/>
          <p:cNvSpPr txBox="1"/>
          <p:nvPr/>
        </p:nvSpPr>
        <p:spPr>
          <a:xfrm>
            <a:off x="5103605" y="4041567"/>
            <a:ext cx="3323064" cy="461665"/>
          </a:xfrm>
          <a:prstGeom prst="rect">
            <a:avLst/>
          </a:prstGeom>
          <a:noFill/>
        </p:spPr>
        <p:txBody>
          <a:bodyPr wrap="square" rtlCol="0">
            <a:spAutoFit/>
          </a:bodyPr>
          <a:lstStyle/>
          <a:p>
            <a:r>
              <a:rPr lang="zh-CN" altLang="en-US" sz="2400" dirty="0">
                <a:solidFill>
                  <a:prstClr val="white"/>
                </a:solidFill>
                <a:latin typeface="微软雅黑" panose="020B0503020204020204" charset="-122"/>
                <a:ea typeface="微软雅黑" panose="020B0503020204020204" charset="-122"/>
              </a:rPr>
              <a:t>点击添加相关文字标题</a:t>
            </a:r>
          </a:p>
        </p:txBody>
      </p:sp>
      <p:sp>
        <p:nvSpPr>
          <p:cNvPr id="11" name="矩形 10"/>
          <p:cNvSpPr/>
          <p:nvPr/>
        </p:nvSpPr>
        <p:spPr>
          <a:xfrm>
            <a:off x="4880160" y="4830620"/>
            <a:ext cx="5287370" cy="564273"/>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TextBox 32"/>
          <p:cNvSpPr txBox="1"/>
          <p:nvPr/>
        </p:nvSpPr>
        <p:spPr>
          <a:xfrm>
            <a:off x="3418638" y="4598338"/>
            <a:ext cx="1254695" cy="1015663"/>
          </a:xfrm>
          <a:prstGeom prst="rect">
            <a:avLst/>
          </a:prstGeom>
          <a:noFill/>
        </p:spPr>
        <p:txBody>
          <a:bodyPr wrap="square" rtlCol="0">
            <a:spAutoFit/>
          </a:bodyPr>
          <a:lstStyle/>
          <a:p>
            <a:r>
              <a:rPr lang="en-US" altLang="zh-CN" sz="6000" b="1" dirty="0">
                <a:solidFill>
                  <a:prstClr val="black">
                    <a:lumMod val="85000"/>
                    <a:lumOff val="15000"/>
                  </a:prstClr>
                </a:solidFill>
                <a:latin typeface="方正兰亭黑_GBK" panose="02000000000000000000" pitchFamily="2" charset="-122"/>
                <a:ea typeface="方正兰亭黑_GBK" panose="02000000000000000000" pitchFamily="2" charset="-122"/>
              </a:rPr>
              <a:t>04</a:t>
            </a:r>
            <a:endParaRPr lang="zh-CN" altLang="en-US" sz="6000" b="1" dirty="0">
              <a:solidFill>
                <a:prstClr val="black">
                  <a:lumMod val="85000"/>
                  <a:lumOff val="15000"/>
                </a:prstClr>
              </a:solidFill>
              <a:latin typeface="方正兰亭黑_GBK" panose="02000000000000000000" pitchFamily="2" charset="-122"/>
              <a:ea typeface="方正兰亭黑_GBK" panose="02000000000000000000" pitchFamily="2" charset="-122"/>
            </a:endParaRPr>
          </a:p>
        </p:txBody>
      </p:sp>
      <p:sp>
        <p:nvSpPr>
          <p:cNvPr id="13" name="TextBox 33"/>
          <p:cNvSpPr txBox="1"/>
          <p:nvPr/>
        </p:nvSpPr>
        <p:spPr>
          <a:xfrm>
            <a:off x="5102372" y="4938762"/>
            <a:ext cx="3323064" cy="461665"/>
          </a:xfrm>
          <a:prstGeom prst="rect">
            <a:avLst/>
          </a:prstGeom>
          <a:noFill/>
        </p:spPr>
        <p:txBody>
          <a:bodyPr wrap="square" rtlCol="0">
            <a:spAutoFit/>
          </a:bodyPr>
          <a:lstStyle/>
          <a:p>
            <a:r>
              <a:rPr lang="zh-CN" altLang="en-US" sz="2400" dirty="0">
                <a:solidFill>
                  <a:prstClr val="white"/>
                </a:solidFill>
                <a:latin typeface="微软雅黑" panose="020B0503020204020204" charset="-122"/>
                <a:ea typeface="微软雅黑" panose="020B0503020204020204" charset="-122"/>
              </a:rPr>
              <a:t>点击添加相关文字标题</a:t>
            </a:r>
          </a:p>
        </p:txBody>
      </p:sp>
      <p:sp>
        <p:nvSpPr>
          <p:cNvPr id="14" name="矩形 13"/>
          <p:cNvSpPr/>
          <p:nvPr/>
        </p:nvSpPr>
        <p:spPr>
          <a:xfrm>
            <a:off x="204188" y="265212"/>
            <a:ext cx="383936" cy="288032"/>
          </a:xfrm>
          <a:prstGeom prst="rect">
            <a:avLst/>
          </a:prstGeom>
          <a:solidFill>
            <a:srgbClr val="C00000"/>
          </a:solid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TextBox 17"/>
          <p:cNvSpPr txBox="1"/>
          <p:nvPr/>
        </p:nvSpPr>
        <p:spPr>
          <a:xfrm>
            <a:off x="562005" y="193204"/>
            <a:ext cx="929911" cy="523220"/>
          </a:xfrm>
          <a:prstGeom prst="rect">
            <a:avLst/>
          </a:prstGeom>
          <a:noFill/>
        </p:spPr>
        <p:txBody>
          <a:bodyPr wrap="square" rtlCol="0">
            <a:spAutoFit/>
          </a:bodyPr>
          <a:lstStyle/>
          <a:p>
            <a:r>
              <a:rPr lang="zh-CN" altLang="en-US" sz="2800" b="1" dirty="0">
                <a:solidFill>
                  <a:prstClr val="black">
                    <a:lumMod val="85000"/>
                    <a:lumOff val="15000"/>
                  </a:prstClr>
                </a:solidFill>
                <a:latin typeface="微软雅黑" panose="020B0503020204020204" charset="-122"/>
                <a:ea typeface="微软雅黑" panose="020B0503020204020204" charset="-122"/>
              </a:rPr>
              <a:t>目录</a:t>
            </a:r>
          </a:p>
        </p:txBody>
      </p:sp>
      <p:cxnSp>
        <p:nvCxnSpPr>
          <p:cNvPr id="16" name="直接连接符 15"/>
          <p:cNvCxnSpPr/>
          <p:nvPr/>
        </p:nvCxnSpPr>
        <p:spPr>
          <a:xfrm>
            <a:off x="204188" y="697260"/>
            <a:ext cx="11485188" cy="0"/>
          </a:xfrm>
          <a:prstGeom prst="line">
            <a:avLst/>
          </a:prstGeom>
          <a:noFill/>
          <a:ln w="28575" cap="flat" cmpd="sng" algn="ctr">
            <a:solidFill>
              <a:srgbClr val="C00000"/>
            </a:solidFill>
            <a:prstDash val="soli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9" grpId="0"/>
      <p:bldP spid="10" grpId="0"/>
      <p:bldP spid="11" grpId="0" animBg="1"/>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
          <p:cNvSpPr/>
          <p:nvPr/>
        </p:nvSpPr>
        <p:spPr>
          <a:xfrm>
            <a:off x="1819744" y="2046446"/>
            <a:ext cx="2101518" cy="2246650"/>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椭圆 14"/>
          <p:cNvSpPr/>
          <p:nvPr/>
        </p:nvSpPr>
        <p:spPr>
          <a:xfrm>
            <a:off x="8127643" y="2064803"/>
            <a:ext cx="2246650" cy="2246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椭圆 1"/>
          <p:cNvSpPr/>
          <p:nvPr/>
        </p:nvSpPr>
        <p:spPr>
          <a:xfrm>
            <a:off x="3921262" y="2064803"/>
            <a:ext cx="2101518" cy="2246650"/>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7" name="椭圆 1"/>
          <p:cNvSpPr/>
          <p:nvPr/>
        </p:nvSpPr>
        <p:spPr>
          <a:xfrm>
            <a:off x="6022780" y="2064803"/>
            <a:ext cx="2101518" cy="2246650"/>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8" name="TextBox 17"/>
          <p:cNvSpPr txBox="1"/>
          <p:nvPr/>
        </p:nvSpPr>
        <p:spPr>
          <a:xfrm>
            <a:off x="2553207" y="2059062"/>
            <a:ext cx="684803" cy="683264"/>
          </a:xfrm>
          <a:prstGeom prst="rect">
            <a:avLst/>
          </a:prstGeom>
          <a:noFill/>
        </p:spPr>
        <p:txBody>
          <a:bodyPr wrap="none" rtlCol="0">
            <a:spAutoFit/>
          </a:bodyPr>
          <a:lstStyle/>
          <a:p>
            <a:pPr defTabSz="1097280"/>
            <a:r>
              <a:rPr lang="en-US" altLang="zh-CN" sz="3840" b="1" dirty="0">
                <a:solidFill>
                  <a:prstClr val="white"/>
                </a:solidFill>
                <a:latin typeface="Calibri" panose="020F0502020204030204"/>
                <a:ea typeface="宋体" panose="02010600030101010101" pitchFamily="2" charset="-122"/>
              </a:rPr>
              <a:t>01</a:t>
            </a:r>
            <a:endParaRPr lang="zh-CN" altLang="en-US" sz="3840" b="1" dirty="0">
              <a:solidFill>
                <a:prstClr val="white"/>
              </a:solidFill>
              <a:latin typeface="Calibri" panose="020F0502020204030204"/>
              <a:ea typeface="宋体" panose="02010600030101010101" pitchFamily="2" charset="-122"/>
            </a:endParaRPr>
          </a:p>
        </p:txBody>
      </p:sp>
      <p:sp>
        <p:nvSpPr>
          <p:cNvPr id="19" name="TextBox 18"/>
          <p:cNvSpPr txBox="1"/>
          <p:nvPr/>
        </p:nvSpPr>
        <p:spPr>
          <a:xfrm>
            <a:off x="4689370" y="2059062"/>
            <a:ext cx="684803" cy="683264"/>
          </a:xfrm>
          <a:prstGeom prst="rect">
            <a:avLst/>
          </a:prstGeom>
          <a:noFill/>
        </p:spPr>
        <p:txBody>
          <a:bodyPr wrap="none" rtlCol="0">
            <a:spAutoFit/>
          </a:bodyPr>
          <a:lstStyle/>
          <a:p>
            <a:pPr defTabSz="1097280"/>
            <a:r>
              <a:rPr lang="en-US" altLang="zh-CN" sz="3840" b="1" dirty="0">
                <a:solidFill>
                  <a:prstClr val="white"/>
                </a:solidFill>
                <a:latin typeface="Calibri" panose="020F0502020204030204"/>
                <a:ea typeface="宋体" panose="02010600030101010101" pitchFamily="2" charset="-122"/>
              </a:rPr>
              <a:t>02</a:t>
            </a:r>
            <a:endParaRPr lang="zh-CN" altLang="en-US" sz="3840" b="1" dirty="0">
              <a:solidFill>
                <a:prstClr val="white"/>
              </a:solidFill>
              <a:latin typeface="Calibri" panose="020F0502020204030204"/>
              <a:ea typeface="宋体" panose="02010600030101010101" pitchFamily="2" charset="-122"/>
            </a:endParaRPr>
          </a:p>
        </p:txBody>
      </p:sp>
      <p:sp>
        <p:nvSpPr>
          <p:cNvPr id="20" name="TextBox 19"/>
          <p:cNvSpPr txBox="1"/>
          <p:nvPr/>
        </p:nvSpPr>
        <p:spPr>
          <a:xfrm>
            <a:off x="6743180" y="2059062"/>
            <a:ext cx="684803" cy="683264"/>
          </a:xfrm>
          <a:prstGeom prst="rect">
            <a:avLst/>
          </a:prstGeom>
          <a:noFill/>
        </p:spPr>
        <p:txBody>
          <a:bodyPr wrap="none" rtlCol="0">
            <a:spAutoFit/>
          </a:bodyPr>
          <a:lstStyle/>
          <a:p>
            <a:pPr defTabSz="1097280"/>
            <a:r>
              <a:rPr lang="en-US" altLang="zh-CN" sz="3840" b="1" dirty="0">
                <a:solidFill>
                  <a:prstClr val="white"/>
                </a:solidFill>
                <a:latin typeface="Calibri" panose="020F0502020204030204"/>
                <a:ea typeface="宋体" panose="02010600030101010101" pitchFamily="2" charset="-122"/>
              </a:rPr>
              <a:t>03</a:t>
            </a:r>
            <a:endParaRPr lang="zh-CN" altLang="en-US" sz="3840" b="1" dirty="0">
              <a:solidFill>
                <a:prstClr val="white"/>
              </a:solidFill>
              <a:latin typeface="Calibri" panose="020F0502020204030204"/>
              <a:ea typeface="宋体" panose="02010600030101010101" pitchFamily="2" charset="-122"/>
            </a:endParaRPr>
          </a:p>
        </p:txBody>
      </p:sp>
      <p:sp>
        <p:nvSpPr>
          <p:cNvPr id="21" name="TextBox 20"/>
          <p:cNvSpPr txBox="1"/>
          <p:nvPr/>
        </p:nvSpPr>
        <p:spPr>
          <a:xfrm>
            <a:off x="8920610" y="2059062"/>
            <a:ext cx="684803" cy="683264"/>
          </a:xfrm>
          <a:prstGeom prst="rect">
            <a:avLst/>
          </a:prstGeom>
          <a:noFill/>
        </p:spPr>
        <p:txBody>
          <a:bodyPr wrap="none" rtlCol="0">
            <a:spAutoFit/>
          </a:bodyPr>
          <a:lstStyle/>
          <a:p>
            <a:pPr defTabSz="1097280"/>
            <a:r>
              <a:rPr lang="en-US" altLang="zh-CN" sz="3840" b="1" dirty="0">
                <a:solidFill>
                  <a:prstClr val="white"/>
                </a:solidFill>
                <a:latin typeface="Calibri" panose="020F0502020204030204"/>
                <a:ea typeface="宋体" panose="02010600030101010101" pitchFamily="2" charset="-122"/>
              </a:rPr>
              <a:t>04</a:t>
            </a:r>
            <a:endParaRPr lang="zh-CN" altLang="en-US" sz="3840" b="1" dirty="0">
              <a:solidFill>
                <a:prstClr val="white"/>
              </a:solidFill>
              <a:latin typeface="Calibri" panose="020F0502020204030204"/>
              <a:ea typeface="宋体" panose="02010600030101010101" pitchFamily="2" charset="-122"/>
            </a:endParaRPr>
          </a:p>
        </p:txBody>
      </p:sp>
      <p:cxnSp>
        <p:nvCxnSpPr>
          <p:cNvPr id="22" name="直接连接符 21"/>
          <p:cNvCxnSpPr/>
          <p:nvPr/>
        </p:nvCxnSpPr>
        <p:spPr>
          <a:xfrm>
            <a:off x="2078971" y="2760792"/>
            <a:ext cx="154198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201027" y="2760792"/>
            <a:ext cx="154198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302544" y="2760792"/>
            <a:ext cx="1541986"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414659" y="2760792"/>
            <a:ext cx="17214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9770" y="2902196"/>
            <a:ext cx="2096490" cy="448905"/>
          </a:xfrm>
          <a:prstGeom prst="rect">
            <a:avLst/>
          </a:prstGeom>
          <a:noFill/>
        </p:spPr>
        <p:txBody>
          <a:bodyPr wrap="square" rtlCol="0">
            <a:spAutoFit/>
          </a:bodyPr>
          <a:lstStyle/>
          <a:p>
            <a:pPr algn="just" defTabSz="1097280">
              <a:lnSpc>
                <a:spcPct val="125000"/>
              </a:lnSpc>
            </a:pPr>
            <a:r>
              <a:rPr lang="zh-CN" altLang="en-US" sz="2040" b="1" dirty="0">
                <a:solidFill>
                  <a:prstClr val="white"/>
                </a:solidFill>
                <a:latin typeface="微软雅黑" panose="020B0503020204020204" charset="-122"/>
                <a:ea typeface="微软雅黑" panose="020B0503020204020204" charset="-122"/>
              </a:rPr>
              <a:t>点此输入标题</a:t>
            </a:r>
          </a:p>
        </p:txBody>
      </p:sp>
      <p:sp>
        <p:nvSpPr>
          <p:cNvPr id="27" name="TextBox 26"/>
          <p:cNvSpPr txBox="1"/>
          <p:nvPr/>
        </p:nvSpPr>
        <p:spPr>
          <a:xfrm>
            <a:off x="1926037" y="3317302"/>
            <a:ext cx="2096490" cy="385939"/>
          </a:xfrm>
          <a:prstGeom prst="rect">
            <a:avLst/>
          </a:prstGeom>
          <a:noFill/>
        </p:spPr>
        <p:txBody>
          <a:bodyPr wrap="square" rtlCol="0">
            <a:spAutoFit/>
          </a:bodyPr>
          <a:lstStyle/>
          <a:p>
            <a:pPr algn="just" defTabSz="1097280">
              <a:lnSpc>
                <a:spcPct val="125000"/>
              </a:lnSpc>
            </a:pPr>
            <a:r>
              <a:rPr lang="zh-CN" altLang="en-US" sz="1680" dirty="0">
                <a:solidFill>
                  <a:prstClr val="white"/>
                </a:solidFill>
                <a:latin typeface="微软雅黑" panose="020B0503020204020204" charset="-122"/>
                <a:ea typeface="微软雅黑" panose="020B0503020204020204" charset="-122"/>
              </a:rPr>
              <a:t>点此输入文字</a:t>
            </a:r>
          </a:p>
        </p:txBody>
      </p:sp>
      <p:sp>
        <p:nvSpPr>
          <p:cNvPr id="28" name="TextBox 27"/>
          <p:cNvSpPr txBox="1"/>
          <p:nvPr/>
        </p:nvSpPr>
        <p:spPr>
          <a:xfrm>
            <a:off x="4026788" y="2902196"/>
            <a:ext cx="2096490" cy="448905"/>
          </a:xfrm>
          <a:prstGeom prst="rect">
            <a:avLst/>
          </a:prstGeom>
          <a:noFill/>
        </p:spPr>
        <p:txBody>
          <a:bodyPr wrap="square" rtlCol="0">
            <a:spAutoFit/>
          </a:bodyPr>
          <a:lstStyle/>
          <a:p>
            <a:pPr algn="just" defTabSz="1097280">
              <a:lnSpc>
                <a:spcPct val="125000"/>
              </a:lnSpc>
            </a:pPr>
            <a:r>
              <a:rPr lang="zh-CN" altLang="en-US" sz="2040" b="1" dirty="0">
                <a:solidFill>
                  <a:prstClr val="white"/>
                </a:solidFill>
                <a:latin typeface="微软雅黑" panose="020B0503020204020204" charset="-122"/>
                <a:ea typeface="微软雅黑" panose="020B0503020204020204" charset="-122"/>
              </a:rPr>
              <a:t>点此输入标题</a:t>
            </a:r>
          </a:p>
        </p:txBody>
      </p:sp>
      <p:sp>
        <p:nvSpPr>
          <p:cNvPr id="29" name="TextBox 28"/>
          <p:cNvSpPr txBox="1"/>
          <p:nvPr/>
        </p:nvSpPr>
        <p:spPr>
          <a:xfrm>
            <a:off x="4053055" y="3317302"/>
            <a:ext cx="2096490" cy="385939"/>
          </a:xfrm>
          <a:prstGeom prst="rect">
            <a:avLst/>
          </a:prstGeom>
          <a:noFill/>
        </p:spPr>
        <p:txBody>
          <a:bodyPr wrap="square" rtlCol="0">
            <a:spAutoFit/>
          </a:bodyPr>
          <a:lstStyle/>
          <a:p>
            <a:pPr algn="just" defTabSz="1097280">
              <a:lnSpc>
                <a:spcPct val="125000"/>
              </a:lnSpc>
            </a:pPr>
            <a:r>
              <a:rPr lang="zh-CN" altLang="en-US" sz="1680" dirty="0">
                <a:solidFill>
                  <a:prstClr val="white"/>
                </a:solidFill>
                <a:latin typeface="微软雅黑" panose="020B0503020204020204" charset="-122"/>
                <a:ea typeface="微软雅黑" panose="020B0503020204020204" charset="-122"/>
              </a:rPr>
              <a:t>点此输入文字</a:t>
            </a:r>
          </a:p>
        </p:txBody>
      </p:sp>
      <p:sp>
        <p:nvSpPr>
          <p:cNvPr id="30" name="TextBox 29"/>
          <p:cNvSpPr txBox="1"/>
          <p:nvPr/>
        </p:nvSpPr>
        <p:spPr>
          <a:xfrm>
            <a:off x="6136341" y="2902196"/>
            <a:ext cx="2096490" cy="448905"/>
          </a:xfrm>
          <a:prstGeom prst="rect">
            <a:avLst/>
          </a:prstGeom>
          <a:noFill/>
        </p:spPr>
        <p:txBody>
          <a:bodyPr wrap="square" rtlCol="0">
            <a:spAutoFit/>
          </a:bodyPr>
          <a:lstStyle/>
          <a:p>
            <a:pPr algn="just" defTabSz="1097280">
              <a:lnSpc>
                <a:spcPct val="125000"/>
              </a:lnSpc>
            </a:pPr>
            <a:r>
              <a:rPr lang="zh-CN" altLang="en-US" sz="2040" b="1" dirty="0">
                <a:solidFill>
                  <a:prstClr val="white"/>
                </a:solidFill>
                <a:latin typeface="微软雅黑" panose="020B0503020204020204" charset="-122"/>
                <a:ea typeface="微软雅黑" panose="020B0503020204020204" charset="-122"/>
              </a:rPr>
              <a:t>点此输入标题</a:t>
            </a:r>
          </a:p>
        </p:txBody>
      </p:sp>
      <p:sp>
        <p:nvSpPr>
          <p:cNvPr id="31" name="TextBox 30"/>
          <p:cNvSpPr txBox="1"/>
          <p:nvPr/>
        </p:nvSpPr>
        <p:spPr>
          <a:xfrm>
            <a:off x="6162608" y="3317302"/>
            <a:ext cx="2096490" cy="385939"/>
          </a:xfrm>
          <a:prstGeom prst="rect">
            <a:avLst/>
          </a:prstGeom>
          <a:noFill/>
        </p:spPr>
        <p:txBody>
          <a:bodyPr wrap="square" rtlCol="0">
            <a:spAutoFit/>
          </a:bodyPr>
          <a:lstStyle/>
          <a:p>
            <a:pPr algn="just" defTabSz="1097280">
              <a:lnSpc>
                <a:spcPct val="125000"/>
              </a:lnSpc>
            </a:pPr>
            <a:r>
              <a:rPr lang="zh-CN" altLang="en-US" sz="1680" dirty="0">
                <a:solidFill>
                  <a:prstClr val="white"/>
                </a:solidFill>
                <a:latin typeface="微软雅黑" panose="020B0503020204020204" charset="-122"/>
                <a:ea typeface="微软雅黑" panose="020B0503020204020204" charset="-122"/>
              </a:rPr>
              <a:t>点此输入文字</a:t>
            </a:r>
          </a:p>
        </p:txBody>
      </p:sp>
      <p:sp>
        <p:nvSpPr>
          <p:cNvPr id="32" name="TextBox 31"/>
          <p:cNvSpPr txBox="1"/>
          <p:nvPr/>
        </p:nvSpPr>
        <p:spPr>
          <a:xfrm>
            <a:off x="8298287" y="2936092"/>
            <a:ext cx="2096490" cy="448905"/>
          </a:xfrm>
          <a:prstGeom prst="rect">
            <a:avLst/>
          </a:prstGeom>
          <a:noFill/>
        </p:spPr>
        <p:txBody>
          <a:bodyPr wrap="square" rtlCol="0">
            <a:spAutoFit/>
          </a:bodyPr>
          <a:lstStyle/>
          <a:p>
            <a:pPr algn="just" defTabSz="1097280">
              <a:lnSpc>
                <a:spcPct val="125000"/>
              </a:lnSpc>
            </a:pPr>
            <a:r>
              <a:rPr lang="zh-CN" altLang="en-US" sz="2040" b="1" dirty="0">
                <a:solidFill>
                  <a:prstClr val="white"/>
                </a:solidFill>
                <a:latin typeface="微软雅黑" panose="020B0503020204020204" charset="-122"/>
                <a:ea typeface="微软雅黑" panose="020B0503020204020204" charset="-122"/>
              </a:rPr>
              <a:t>点此输入标题</a:t>
            </a:r>
          </a:p>
        </p:txBody>
      </p:sp>
      <p:sp>
        <p:nvSpPr>
          <p:cNvPr id="33" name="TextBox 32"/>
          <p:cNvSpPr txBox="1"/>
          <p:nvPr/>
        </p:nvSpPr>
        <p:spPr>
          <a:xfrm>
            <a:off x="8324554" y="3351199"/>
            <a:ext cx="2096490" cy="385939"/>
          </a:xfrm>
          <a:prstGeom prst="rect">
            <a:avLst/>
          </a:prstGeom>
          <a:noFill/>
        </p:spPr>
        <p:txBody>
          <a:bodyPr wrap="square" rtlCol="0">
            <a:spAutoFit/>
          </a:bodyPr>
          <a:lstStyle/>
          <a:p>
            <a:pPr algn="just" defTabSz="1097280">
              <a:lnSpc>
                <a:spcPct val="125000"/>
              </a:lnSpc>
            </a:pPr>
            <a:r>
              <a:rPr lang="zh-CN" altLang="en-US" sz="1680" dirty="0">
                <a:solidFill>
                  <a:prstClr val="white"/>
                </a:solidFill>
                <a:latin typeface="微软雅黑" panose="020B0503020204020204" charset="-122"/>
                <a:ea typeface="微软雅黑" panose="020B0503020204020204" charset="-122"/>
              </a:rPr>
              <a:t>点此输入文字</a:t>
            </a:r>
          </a:p>
        </p:txBody>
      </p:sp>
      <p:sp>
        <p:nvSpPr>
          <p:cNvPr id="34" name="等腰三角形 33"/>
          <p:cNvSpPr/>
          <p:nvPr/>
        </p:nvSpPr>
        <p:spPr>
          <a:xfrm rot="5400000">
            <a:off x="1665274" y="4815179"/>
            <a:ext cx="345638" cy="29796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5" name="TextBox 34"/>
          <p:cNvSpPr txBox="1"/>
          <p:nvPr/>
        </p:nvSpPr>
        <p:spPr>
          <a:xfrm>
            <a:off x="2028106" y="4704932"/>
            <a:ext cx="8647603" cy="1599284"/>
          </a:xfrm>
          <a:prstGeom prst="rect">
            <a:avLst/>
          </a:prstGeom>
          <a:noFill/>
        </p:spPr>
        <p:txBody>
          <a:bodyPr wrap="square" rtlCol="0">
            <a:spAutoFit/>
          </a:bodyPr>
          <a:lstStyle/>
          <a:p>
            <a:pPr defTabSz="1097280">
              <a:lnSpc>
                <a:spcPct val="150000"/>
              </a:lnSpc>
            </a:pPr>
            <a:r>
              <a:rPr lang="zh-CN" altLang="en-US" sz="1680" dirty="0">
                <a:solidFill>
                  <a:prstClr val="black">
                    <a:lumMod val="85000"/>
                    <a:lumOff val="15000"/>
                  </a:prstClr>
                </a:solidFill>
                <a:latin typeface="Calibri" panose="020F0502020204030204"/>
                <a:ea typeface="宋体" panose="02010600030101010101" pitchFamily="2" charset="-122"/>
              </a:rPr>
              <a:t>这里输入简单的文字概述里输入简单文字概述输入简单的文字概述里输入输入里输入简单的文字概述里输入简单文字概述输入简单的文字概述里输入输入输入简单的文字概述里输入简单文字概述输入简单的文字概述里输入输入输入简单的文字概述里输入简单文字概述输入简单的文字概述里输入输入</a:t>
            </a:r>
            <a:endParaRPr lang="en-US" altLang="zh-CN" sz="1680" dirty="0">
              <a:solidFill>
                <a:prstClr val="black">
                  <a:lumMod val="85000"/>
                  <a:lumOff val="15000"/>
                </a:prstClr>
              </a:solidFill>
              <a:latin typeface="Calibri" panose="020F0502020204030204"/>
              <a:ea typeface="宋体" panose="02010600030101010101" pitchFamily="2" charset="-122"/>
            </a:endParaRPr>
          </a:p>
        </p:txBody>
      </p:sp>
      <p:sp>
        <p:nvSpPr>
          <p:cNvPr id="36" name="矩形 35"/>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7" name="TextBox 3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8" name="直接连接符 3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strVal val="4*#ppt_w"/>
                                          </p:val>
                                        </p:tav>
                                        <p:tav tm="100000">
                                          <p:val>
                                            <p:strVal val="#ppt_w"/>
                                          </p:val>
                                        </p:tav>
                                      </p:tavLst>
                                    </p:anim>
                                    <p:anim calcmode="lin" valueType="num">
                                      <p:cBhvr>
                                        <p:cTn id="8" dur="250" fill="hold"/>
                                        <p:tgtEl>
                                          <p:spTgt spid="14"/>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strVal val="4*#ppt_w"/>
                                          </p:val>
                                        </p:tav>
                                        <p:tav tm="100000">
                                          <p:val>
                                            <p:strVal val="#ppt_w"/>
                                          </p:val>
                                        </p:tav>
                                      </p:tavLst>
                                    </p:anim>
                                    <p:anim calcmode="lin" valueType="num">
                                      <p:cBhvr>
                                        <p:cTn id="12" dur="250" fill="hold"/>
                                        <p:tgtEl>
                                          <p:spTgt spid="16"/>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ppt_w</p:attrName>
                                        </p:attrNameLst>
                                      </p:cBhvr>
                                      <p:tavLst>
                                        <p:tav tm="0">
                                          <p:val>
                                            <p:strVal val="4*#ppt_w"/>
                                          </p:val>
                                        </p:tav>
                                        <p:tav tm="100000">
                                          <p:val>
                                            <p:strVal val="#ppt_w"/>
                                          </p:val>
                                        </p:tav>
                                      </p:tavLst>
                                    </p:anim>
                                    <p:anim calcmode="lin" valueType="num">
                                      <p:cBhvr>
                                        <p:cTn id="16" dur="250" fill="hold"/>
                                        <p:tgtEl>
                                          <p:spTgt spid="17"/>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50" fill="hold"/>
                                        <p:tgtEl>
                                          <p:spTgt spid="15"/>
                                        </p:tgtEl>
                                        <p:attrNameLst>
                                          <p:attrName>ppt_w</p:attrName>
                                        </p:attrNameLst>
                                      </p:cBhvr>
                                      <p:tavLst>
                                        <p:tav tm="0">
                                          <p:val>
                                            <p:strVal val="4*#ppt_w"/>
                                          </p:val>
                                        </p:tav>
                                        <p:tav tm="100000">
                                          <p:val>
                                            <p:strVal val="#ppt_w"/>
                                          </p:val>
                                        </p:tav>
                                      </p:tavLst>
                                    </p:anim>
                                    <p:anim calcmode="lin" valueType="num">
                                      <p:cBhvr>
                                        <p:cTn id="20" dur="25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22" presetClass="entr" presetSubtype="8" fill="hold" nodeType="with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nodeType="withEffect">
                                  <p:stCondLst>
                                    <p:cond delay="25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nodeType="withEffect">
                                  <p:stCondLst>
                                    <p:cond delay="25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par>
                                <p:cTn id="43" presetID="22" presetClass="entr" presetSubtype="8" fill="hold" nodeType="withEffect">
                                  <p:stCondLst>
                                    <p:cond delay="25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10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7"/>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6"/>
                                        </p:tgtEl>
                                        <p:attrNameLst>
                                          <p:attrName>ppt_y</p:attrName>
                                        </p:attrNameLst>
                                      </p:cBhvr>
                                      <p:tavLst>
                                        <p:tav tm="0">
                                          <p:val>
                                            <p:strVal val="#ppt_y"/>
                                          </p:val>
                                        </p:tav>
                                        <p:tav tm="100000">
                                          <p:val>
                                            <p:strVal val="#ppt_y"/>
                                          </p:val>
                                        </p:tav>
                                      </p:tavLst>
                                    </p:anim>
                                    <p:anim calcmode="lin" valueType="num">
                                      <p:cBhvr>
                                        <p:cTn id="5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6"/>
                                        </p:tgtEl>
                                      </p:cBhvr>
                                    </p:animEffect>
                                  </p:childTnLst>
                                </p:cTn>
                              </p:par>
                            </p:childTnLst>
                          </p:cTn>
                        </p:par>
                        <p:par>
                          <p:cTn id="61" fill="hold">
                            <p:stCondLst>
                              <p:cond delay="25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9"/>
                                        </p:tgtEl>
                                        <p:attrNameLst>
                                          <p:attrName>ppt_y</p:attrName>
                                        </p:attrNameLst>
                                      </p:cBhvr>
                                      <p:tavLst>
                                        <p:tav tm="0">
                                          <p:val>
                                            <p:strVal val="#ppt_y"/>
                                          </p:val>
                                        </p:tav>
                                        <p:tav tm="100000">
                                          <p:val>
                                            <p:strVal val="#ppt_y"/>
                                          </p:val>
                                        </p:tav>
                                      </p:tavLst>
                                    </p:anim>
                                    <p:anim calcmode="lin" valueType="num">
                                      <p:cBhvr>
                                        <p:cTn id="6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9"/>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8"/>
                                        </p:tgtEl>
                                      </p:cBhvr>
                                    </p:animEffect>
                                  </p:childTnLst>
                                </p:cTn>
                              </p:par>
                            </p:childTnLst>
                          </p:cTn>
                        </p:par>
                        <p:par>
                          <p:cTn id="76" fill="hold">
                            <p:stCondLst>
                              <p:cond delay="32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1"/>
                                        </p:tgtEl>
                                        <p:attrNameLst>
                                          <p:attrName>ppt_y</p:attrName>
                                        </p:attrNameLst>
                                      </p:cBhvr>
                                      <p:tavLst>
                                        <p:tav tm="0">
                                          <p:val>
                                            <p:strVal val="#ppt_y"/>
                                          </p:val>
                                        </p:tav>
                                        <p:tav tm="100000">
                                          <p:val>
                                            <p:strVal val="#ppt_y"/>
                                          </p:val>
                                        </p:tav>
                                      </p:tavLst>
                                    </p:anim>
                                    <p:anim calcmode="lin" valueType="num">
                                      <p:cBhvr>
                                        <p:cTn id="8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1"/>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30"/>
                                        </p:tgtEl>
                                        <p:attrNameLst>
                                          <p:attrName>ppt_y</p:attrName>
                                        </p:attrNameLst>
                                      </p:cBhvr>
                                      <p:tavLst>
                                        <p:tav tm="0">
                                          <p:val>
                                            <p:strVal val="#ppt_y"/>
                                          </p:val>
                                        </p:tav>
                                        <p:tav tm="100000">
                                          <p:val>
                                            <p:strVal val="#ppt_y"/>
                                          </p:val>
                                        </p:tav>
                                      </p:tavLst>
                                    </p:anim>
                                    <p:anim calcmode="lin" valueType="num">
                                      <p:cBhvr>
                                        <p:cTn id="8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30"/>
                                        </p:tgtEl>
                                      </p:cBhvr>
                                    </p:animEffect>
                                  </p:childTnLst>
                                </p:cTn>
                              </p:par>
                            </p:childTnLst>
                          </p:cTn>
                        </p:par>
                        <p:par>
                          <p:cTn id="91" fill="hold">
                            <p:stCondLst>
                              <p:cond delay="40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33"/>
                                        </p:tgtEl>
                                        <p:attrNameLst>
                                          <p:attrName>ppt_y</p:attrName>
                                        </p:attrNameLst>
                                      </p:cBhvr>
                                      <p:tavLst>
                                        <p:tav tm="0">
                                          <p:val>
                                            <p:strVal val="#ppt_y"/>
                                          </p:val>
                                        </p:tav>
                                        <p:tav tm="100000">
                                          <p:val>
                                            <p:strVal val="#ppt_y"/>
                                          </p:val>
                                        </p:tav>
                                      </p:tavLst>
                                    </p:anim>
                                    <p:anim calcmode="lin" valueType="num">
                                      <p:cBhvr>
                                        <p:cTn id="9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33"/>
                                        </p:tgtEl>
                                      </p:cBhvr>
                                    </p:animEffect>
                                  </p:childTnLst>
                                </p:cTn>
                              </p:par>
                              <p:par>
                                <p:cTn id="99" presetID="41" presetClass="entr" presetSubtype="0" fill="hold" grpId="0" nodeType="withEffect">
                                  <p:stCondLst>
                                    <p:cond delay="0"/>
                                  </p:stCondLst>
                                  <p:iterate type="lt">
                                    <p:tmPct val="10000"/>
                                  </p:iterate>
                                  <p:childTnLst>
                                    <p:set>
                                      <p:cBhvr>
                                        <p:cTn id="100" dur="1" fill="hold">
                                          <p:stCondLst>
                                            <p:cond delay="0"/>
                                          </p:stCondLst>
                                        </p:cTn>
                                        <p:tgtEl>
                                          <p:spTgt spid="32"/>
                                        </p:tgtEl>
                                        <p:attrNameLst>
                                          <p:attrName>style.visibility</p:attrName>
                                        </p:attrNameLst>
                                      </p:cBhvr>
                                      <p:to>
                                        <p:strVal val="visible"/>
                                      </p:to>
                                    </p:set>
                                    <p:anim calcmode="lin" valueType="num">
                                      <p:cBhvr>
                                        <p:cTn id="10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32"/>
                                        </p:tgtEl>
                                        <p:attrNameLst>
                                          <p:attrName>ppt_y</p:attrName>
                                        </p:attrNameLst>
                                      </p:cBhvr>
                                      <p:tavLst>
                                        <p:tav tm="0">
                                          <p:val>
                                            <p:strVal val="#ppt_y"/>
                                          </p:val>
                                        </p:tav>
                                        <p:tav tm="100000">
                                          <p:val>
                                            <p:strVal val="#ppt_y"/>
                                          </p:val>
                                        </p:tav>
                                      </p:tavLst>
                                    </p:anim>
                                    <p:anim calcmode="lin" valueType="num">
                                      <p:cBhvr>
                                        <p:cTn id="10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32"/>
                                        </p:tgtEl>
                                      </p:cBhvr>
                                    </p:animEffect>
                                  </p:childTnLst>
                                </p:cTn>
                              </p:par>
                            </p:childTnLst>
                          </p:cTn>
                        </p:par>
                        <p:par>
                          <p:cTn id="106" fill="hold">
                            <p:stCondLst>
                              <p:cond delay="4750"/>
                            </p:stCondLst>
                            <p:childTnLst>
                              <p:par>
                                <p:cTn id="107" presetID="2" presetClass="entr" presetSubtype="8"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0-#ppt_w/2"/>
                                          </p:val>
                                        </p:tav>
                                        <p:tav tm="100000">
                                          <p:val>
                                            <p:strVal val="#ppt_x"/>
                                          </p:val>
                                        </p:tav>
                                      </p:tavLst>
                                    </p:anim>
                                    <p:anim calcmode="lin" valueType="num">
                                      <p:cBhvr additive="base">
                                        <p:cTn id="110" dur="500" fill="hold"/>
                                        <p:tgtEl>
                                          <p:spTgt spid="34"/>
                                        </p:tgtEl>
                                        <p:attrNameLst>
                                          <p:attrName>ppt_y</p:attrName>
                                        </p:attrNameLst>
                                      </p:cBhvr>
                                      <p:tavLst>
                                        <p:tav tm="0">
                                          <p:val>
                                            <p:strVal val="#ppt_y"/>
                                          </p:val>
                                        </p:tav>
                                        <p:tav tm="100000">
                                          <p:val>
                                            <p:strVal val="#ppt_y"/>
                                          </p:val>
                                        </p:tav>
                                      </p:tavLst>
                                    </p:anim>
                                  </p:childTnLst>
                                </p:cTn>
                              </p:par>
                            </p:childTnLst>
                          </p:cTn>
                        </p:par>
                        <p:par>
                          <p:cTn id="111" fill="hold">
                            <p:stCondLst>
                              <p:cond delay="525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6" grpId="0"/>
      <p:bldP spid="27" grpId="0"/>
      <p:bldP spid="28" grpId="0"/>
      <p:bldP spid="29" grpId="0"/>
      <p:bldP spid="30" grpId="0"/>
      <p:bldP spid="31" grpId="0"/>
      <p:bldP spid="32" grpId="0"/>
      <p:bldP spid="33" grpId="0"/>
      <p:bldP spid="34"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五边形 13"/>
          <p:cNvSpPr/>
          <p:nvPr/>
        </p:nvSpPr>
        <p:spPr>
          <a:xfrm>
            <a:off x="1689110" y="1629727"/>
            <a:ext cx="2657796" cy="604867"/>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五边形 14"/>
          <p:cNvSpPr/>
          <p:nvPr/>
        </p:nvSpPr>
        <p:spPr>
          <a:xfrm>
            <a:off x="6528048" y="1629727"/>
            <a:ext cx="2657796" cy="604867"/>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五边形 15"/>
          <p:cNvSpPr/>
          <p:nvPr/>
        </p:nvSpPr>
        <p:spPr>
          <a:xfrm>
            <a:off x="1689110" y="3962787"/>
            <a:ext cx="2657796" cy="604867"/>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7" name="五边形 16"/>
          <p:cNvSpPr/>
          <p:nvPr/>
        </p:nvSpPr>
        <p:spPr>
          <a:xfrm>
            <a:off x="6528048" y="3962787"/>
            <a:ext cx="2657796" cy="604867"/>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8" name="TextBox 17"/>
          <p:cNvSpPr txBox="1"/>
          <p:nvPr/>
        </p:nvSpPr>
        <p:spPr bwMode="auto">
          <a:xfrm>
            <a:off x="1689112" y="2493824"/>
            <a:ext cx="3888432"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19" name="TextBox 18"/>
          <p:cNvSpPr txBox="1"/>
          <p:nvPr/>
        </p:nvSpPr>
        <p:spPr bwMode="auto">
          <a:xfrm>
            <a:off x="6528048" y="2422743"/>
            <a:ext cx="3888432"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0" name="TextBox 19"/>
          <p:cNvSpPr txBox="1"/>
          <p:nvPr/>
        </p:nvSpPr>
        <p:spPr bwMode="auto">
          <a:xfrm>
            <a:off x="1689110" y="4913293"/>
            <a:ext cx="3888432"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1" name="TextBox 20"/>
          <p:cNvSpPr txBox="1"/>
          <p:nvPr/>
        </p:nvSpPr>
        <p:spPr bwMode="auto">
          <a:xfrm>
            <a:off x="6528047" y="4842212"/>
            <a:ext cx="3888432"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2" name="矩形 21"/>
          <p:cNvSpPr/>
          <p:nvPr/>
        </p:nvSpPr>
        <p:spPr bwMode="auto">
          <a:xfrm>
            <a:off x="1711528" y="1710562"/>
            <a:ext cx="2425064" cy="424732"/>
          </a:xfrm>
          <a:prstGeom prst="rect">
            <a:avLst/>
          </a:prstGeom>
        </p:spPr>
        <p:txBody>
          <a:bodyPr>
            <a:spAutoFit/>
          </a:bodyPr>
          <a:lstStyle/>
          <a:p>
            <a:pPr defTabSz="1097280">
              <a:defRPr/>
            </a:pPr>
            <a:r>
              <a:rPr lang="zh-CN" altLang="en-US" sz="2160" b="1" dirty="0">
                <a:solidFill>
                  <a:prstClr val="white"/>
                </a:solidFill>
                <a:latin typeface="微软雅黑" panose="020B0503020204020204" charset="-122"/>
                <a:ea typeface="微软雅黑" panose="020B0503020204020204" charset="-122"/>
              </a:rPr>
              <a:t>输入相关标题</a:t>
            </a:r>
            <a:endParaRPr lang="zh-CN" altLang="en-US" sz="2160" b="1" dirty="0">
              <a:solidFill>
                <a:prstClr val="white"/>
              </a:solidFill>
              <a:latin typeface="Calibri" panose="020F0502020204030204"/>
              <a:ea typeface="宋体" panose="02010600030101010101" pitchFamily="2" charset="-122"/>
            </a:endParaRPr>
          </a:p>
        </p:txBody>
      </p:sp>
      <p:sp>
        <p:nvSpPr>
          <p:cNvPr id="23" name="矩形 22"/>
          <p:cNvSpPr/>
          <p:nvPr/>
        </p:nvSpPr>
        <p:spPr bwMode="auto">
          <a:xfrm>
            <a:off x="6528049" y="1695187"/>
            <a:ext cx="2425064" cy="424732"/>
          </a:xfrm>
          <a:prstGeom prst="rect">
            <a:avLst/>
          </a:prstGeom>
          <a:noFill/>
          <a:ln>
            <a:noFill/>
          </a:ln>
        </p:spPr>
        <p:txBody>
          <a:bodyPr>
            <a:spAutoFit/>
          </a:bodyPr>
          <a:lstStyle/>
          <a:p>
            <a:pPr defTabSz="1097280">
              <a:defRPr/>
            </a:pPr>
            <a:r>
              <a:rPr lang="zh-CN" altLang="en-US" sz="2160" b="1" dirty="0">
                <a:solidFill>
                  <a:prstClr val="white"/>
                </a:solidFill>
                <a:latin typeface="微软雅黑" panose="020B0503020204020204" charset="-122"/>
                <a:ea typeface="微软雅黑" panose="020B0503020204020204" charset="-122"/>
              </a:rPr>
              <a:t>输入相关标题</a:t>
            </a:r>
            <a:endParaRPr lang="zh-CN" altLang="en-US" sz="2160" b="1" dirty="0">
              <a:solidFill>
                <a:prstClr val="white"/>
              </a:solidFill>
              <a:latin typeface="Calibri" panose="020F0502020204030204"/>
              <a:ea typeface="宋体" panose="02010600030101010101" pitchFamily="2" charset="-122"/>
            </a:endParaRPr>
          </a:p>
        </p:txBody>
      </p:sp>
      <p:sp>
        <p:nvSpPr>
          <p:cNvPr id="24" name="矩形 23"/>
          <p:cNvSpPr/>
          <p:nvPr/>
        </p:nvSpPr>
        <p:spPr bwMode="auto">
          <a:xfrm>
            <a:off x="1689111" y="4043621"/>
            <a:ext cx="2425064" cy="424732"/>
          </a:xfrm>
          <a:prstGeom prst="rect">
            <a:avLst/>
          </a:prstGeom>
        </p:spPr>
        <p:txBody>
          <a:bodyPr>
            <a:spAutoFit/>
          </a:bodyPr>
          <a:lstStyle/>
          <a:p>
            <a:pPr defTabSz="1097280">
              <a:defRPr/>
            </a:pPr>
            <a:r>
              <a:rPr lang="zh-CN" altLang="en-US" sz="2160" b="1" dirty="0">
                <a:solidFill>
                  <a:prstClr val="white"/>
                </a:solidFill>
                <a:latin typeface="微软雅黑" panose="020B0503020204020204" charset="-122"/>
                <a:ea typeface="微软雅黑" panose="020B0503020204020204" charset="-122"/>
              </a:rPr>
              <a:t>输入相关标题</a:t>
            </a:r>
            <a:endParaRPr lang="zh-CN" altLang="en-US" sz="2160" b="1" dirty="0">
              <a:solidFill>
                <a:prstClr val="white"/>
              </a:solidFill>
              <a:latin typeface="Calibri" panose="020F0502020204030204"/>
              <a:ea typeface="宋体" panose="02010600030101010101" pitchFamily="2" charset="-122"/>
            </a:endParaRPr>
          </a:p>
        </p:txBody>
      </p:sp>
      <p:sp>
        <p:nvSpPr>
          <p:cNvPr id="25" name="矩形 24"/>
          <p:cNvSpPr/>
          <p:nvPr/>
        </p:nvSpPr>
        <p:spPr bwMode="auto">
          <a:xfrm>
            <a:off x="6505632" y="4028247"/>
            <a:ext cx="2425064" cy="424732"/>
          </a:xfrm>
          <a:prstGeom prst="rect">
            <a:avLst/>
          </a:prstGeom>
        </p:spPr>
        <p:txBody>
          <a:bodyPr>
            <a:spAutoFit/>
          </a:bodyPr>
          <a:lstStyle/>
          <a:p>
            <a:pPr defTabSz="1097280">
              <a:defRPr/>
            </a:pPr>
            <a:r>
              <a:rPr lang="zh-CN" altLang="en-US" sz="2160" b="1" dirty="0">
                <a:solidFill>
                  <a:prstClr val="white"/>
                </a:solidFill>
                <a:latin typeface="微软雅黑" panose="020B0503020204020204" charset="-122"/>
                <a:ea typeface="微软雅黑" panose="020B0503020204020204" charset="-122"/>
              </a:rPr>
              <a:t>输入相关标题</a:t>
            </a:r>
            <a:endParaRPr lang="zh-CN" altLang="en-US" sz="2160" b="1" dirty="0">
              <a:solidFill>
                <a:prstClr val="white"/>
              </a:solidFill>
              <a:latin typeface="Calibri" panose="020F0502020204030204"/>
              <a:ea typeface="宋体" panose="02010600030101010101" pitchFamily="2" charset="-122"/>
            </a:endParaRPr>
          </a:p>
        </p:txBody>
      </p:sp>
      <p:sp>
        <p:nvSpPr>
          <p:cNvPr id="26" name="矩形 25"/>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7" name="TextBox 2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8" name="直接连接符 2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1"/>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8605" y="3178101"/>
            <a:ext cx="10843795" cy="7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下箭头 51"/>
          <p:cNvSpPr/>
          <p:nvPr/>
        </p:nvSpPr>
        <p:spPr>
          <a:xfrm>
            <a:off x="2294090" y="4167398"/>
            <a:ext cx="582395" cy="691516"/>
          </a:xfrm>
          <a:prstGeom prst="downArrow">
            <a:avLst/>
          </a:prstGeom>
          <a:solidFill>
            <a:srgbClr val="C00000"/>
          </a:solidFill>
          <a:ln w="25400" cap="flat" cmpd="sng" algn="ctr">
            <a:solidFill>
              <a:srgbClr val="C00000"/>
            </a:solidFill>
            <a:prstDash val="solid"/>
          </a:ln>
          <a:effectLst/>
        </p:spPr>
        <p:txBody>
          <a:bodyPr anchor="ctr"/>
          <a:lstStyle/>
          <a:p>
            <a:pPr algn="ctr" defTabSz="1097280">
              <a:defRPr/>
            </a:pPr>
            <a:endParaRPr lang="en-US" sz="2160" kern="0">
              <a:solidFill>
                <a:sysClr val="window" lastClr="FFFFFF"/>
              </a:solidFill>
              <a:latin typeface="Calibri" panose="020F0502020204030204"/>
            </a:endParaRPr>
          </a:p>
        </p:txBody>
      </p:sp>
      <p:sp>
        <p:nvSpPr>
          <p:cNvPr id="53" name="下箭头 52"/>
          <p:cNvSpPr/>
          <p:nvPr/>
        </p:nvSpPr>
        <p:spPr>
          <a:xfrm>
            <a:off x="6867434" y="4127094"/>
            <a:ext cx="582395" cy="691516"/>
          </a:xfrm>
          <a:prstGeom prst="downArrow">
            <a:avLst/>
          </a:prstGeom>
          <a:solidFill>
            <a:srgbClr val="C00000"/>
          </a:solidFill>
          <a:ln w="25400" cap="flat" cmpd="sng" algn="ctr">
            <a:solidFill>
              <a:srgbClr val="C00000"/>
            </a:solidFill>
            <a:prstDash val="solid"/>
          </a:ln>
          <a:effectLst/>
        </p:spPr>
        <p:txBody>
          <a:bodyPr anchor="ctr"/>
          <a:lstStyle/>
          <a:p>
            <a:pPr algn="ctr" defTabSz="1097280">
              <a:defRPr/>
            </a:pPr>
            <a:endParaRPr lang="en-US" sz="2160" kern="0">
              <a:solidFill>
                <a:sysClr val="window" lastClr="FFFFFF"/>
              </a:solidFill>
              <a:latin typeface="Calibri" panose="020F0502020204030204"/>
            </a:endParaRPr>
          </a:p>
        </p:txBody>
      </p:sp>
      <p:sp>
        <p:nvSpPr>
          <p:cNvPr id="60" name="下箭头 59"/>
          <p:cNvSpPr/>
          <p:nvPr/>
        </p:nvSpPr>
        <p:spPr>
          <a:xfrm flipV="1">
            <a:off x="4735115" y="2400415"/>
            <a:ext cx="582395" cy="691514"/>
          </a:xfrm>
          <a:prstGeom prst="downArrow">
            <a:avLst/>
          </a:prstGeom>
          <a:solidFill>
            <a:srgbClr val="C00000"/>
          </a:solidFill>
          <a:ln w="25400" cap="flat" cmpd="sng" algn="ctr">
            <a:solidFill>
              <a:srgbClr val="C00000"/>
            </a:solidFill>
            <a:prstDash val="solid"/>
          </a:ln>
          <a:effectLst/>
        </p:spPr>
        <p:txBody>
          <a:bodyPr anchor="ctr"/>
          <a:lstStyle/>
          <a:p>
            <a:pPr algn="ctr" defTabSz="1097280">
              <a:defRPr/>
            </a:pPr>
            <a:endParaRPr lang="en-US" sz="2160" kern="0">
              <a:solidFill>
                <a:sysClr val="window" lastClr="FFFFFF"/>
              </a:solidFill>
              <a:latin typeface="Calibri" panose="020F0502020204030204"/>
            </a:endParaRPr>
          </a:p>
        </p:txBody>
      </p:sp>
      <p:sp>
        <p:nvSpPr>
          <p:cNvPr id="61" name="下箭头 60"/>
          <p:cNvSpPr/>
          <p:nvPr/>
        </p:nvSpPr>
        <p:spPr>
          <a:xfrm flipV="1">
            <a:off x="8935750" y="2400415"/>
            <a:ext cx="582395" cy="691514"/>
          </a:xfrm>
          <a:prstGeom prst="downArrow">
            <a:avLst/>
          </a:prstGeom>
          <a:solidFill>
            <a:srgbClr val="C00000"/>
          </a:solidFill>
          <a:ln w="25400" cap="flat" cmpd="sng" algn="ctr">
            <a:solidFill>
              <a:srgbClr val="C00000"/>
            </a:solidFill>
            <a:prstDash val="solid"/>
          </a:ln>
          <a:effectLst/>
        </p:spPr>
        <p:txBody>
          <a:bodyPr anchor="ctr"/>
          <a:lstStyle/>
          <a:p>
            <a:pPr algn="ctr" defTabSz="1097280">
              <a:defRPr/>
            </a:pPr>
            <a:endParaRPr lang="en-US" sz="2160" kern="0">
              <a:solidFill>
                <a:sysClr val="window" lastClr="FFFFFF"/>
              </a:solidFill>
              <a:latin typeface="Calibri" panose="020F0502020204030204"/>
            </a:endParaRPr>
          </a:p>
        </p:txBody>
      </p:sp>
      <p:sp>
        <p:nvSpPr>
          <p:cNvPr id="62" name="TextBox 61"/>
          <p:cNvSpPr txBox="1"/>
          <p:nvPr/>
        </p:nvSpPr>
        <p:spPr>
          <a:xfrm>
            <a:off x="1792830" y="3441245"/>
            <a:ext cx="1584912" cy="455830"/>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lgn="ctr" defTabSz="1097280">
              <a:defRPr/>
            </a:pPr>
            <a:r>
              <a:rPr lang="en-US" altLang="zh-CN" sz="2880" dirty="0">
                <a:solidFill>
                  <a:prstClr val="black">
                    <a:lumMod val="75000"/>
                    <a:lumOff val="25000"/>
                  </a:prst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2015</a:t>
            </a:r>
            <a:endParaRPr lang="zh-CN" altLang="en-US" sz="2880" dirty="0">
              <a:solidFill>
                <a:prstClr val="black">
                  <a:lumMod val="75000"/>
                  <a:lumOff val="25000"/>
                </a:prst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63" name="TextBox 62"/>
          <p:cNvSpPr txBox="1"/>
          <p:nvPr/>
        </p:nvSpPr>
        <p:spPr>
          <a:xfrm>
            <a:off x="4126392" y="3453942"/>
            <a:ext cx="1584912" cy="455830"/>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lgn="ctr" defTabSz="1097280">
              <a:defRPr/>
            </a:pPr>
            <a:r>
              <a:rPr lang="en-US" altLang="zh-CN" sz="2880" dirty="0">
                <a:solidFill>
                  <a:prstClr val="black">
                    <a:lumMod val="75000"/>
                    <a:lumOff val="25000"/>
                  </a:prst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2016</a:t>
            </a:r>
            <a:endParaRPr lang="zh-CN" altLang="en-US" sz="2880" dirty="0">
              <a:solidFill>
                <a:prstClr val="black">
                  <a:lumMod val="75000"/>
                  <a:lumOff val="25000"/>
                </a:prst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64" name="TextBox 63"/>
          <p:cNvSpPr txBox="1"/>
          <p:nvPr/>
        </p:nvSpPr>
        <p:spPr>
          <a:xfrm>
            <a:off x="6239280" y="3437330"/>
            <a:ext cx="1584913" cy="455830"/>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lgn="ctr" defTabSz="1097280">
              <a:defRPr/>
            </a:pPr>
            <a:r>
              <a:rPr lang="en-US" altLang="zh-CN" sz="2880" dirty="0">
                <a:solidFill>
                  <a:prstClr val="black">
                    <a:lumMod val="75000"/>
                    <a:lumOff val="25000"/>
                  </a:prst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2017</a:t>
            </a:r>
            <a:endParaRPr lang="zh-CN" altLang="en-US" sz="2880" dirty="0">
              <a:solidFill>
                <a:prstClr val="black">
                  <a:lumMod val="75000"/>
                  <a:lumOff val="25000"/>
                </a:prst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65" name="TextBox 64"/>
          <p:cNvSpPr txBox="1"/>
          <p:nvPr/>
        </p:nvSpPr>
        <p:spPr>
          <a:xfrm>
            <a:off x="8434490" y="3453942"/>
            <a:ext cx="1584913" cy="455830"/>
          </a:xfrm>
          <a:prstGeom prst="rect">
            <a:avLst/>
          </a:prstGeom>
          <a:noFill/>
        </p:spPr>
        <p:txBody>
          <a:bodyPr wrap="square">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algn="ctr" defTabSz="1097280">
              <a:defRPr/>
            </a:pPr>
            <a:r>
              <a:rPr lang="en-US" altLang="zh-CN" sz="2880" dirty="0">
                <a:solidFill>
                  <a:prstClr val="black">
                    <a:lumMod val="75000"/>
                    <a:lumOff val="25000"/>
                  </a:prst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2018</a:t>
            </a:r>
            <a:endParaRPr lang="zh-CN" altLang="en-US" sz="2880" dirty="0">
              <a:solidFill>
                <a:prstClr val="black">
                  <a:lumMod val="75000"/>
                  <a:lumOff val="25000"/>
                </a:prst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66" name="TextBox 65"/>
          <p:cNvSpPr txBox="1"/>
          <p:nvPr/>
        </p:nvSpPr>
        <p:spPr>
          <a:xfrm>
            <a:off x="1321733" y="4965532"/>
            <a:ext cx="2923086" cy="1067921"/>
          </a:xfrm>
          <a:prstGeom prst="rect">
            <a:avLst/>
          </a:prstGeom>
          <a:noFill/>
        </p:spPr>
        <p:txBody>
          <a:bodyPr wrap="square">
            <a:spAutoFit/>
          </a:bodyPr>
          <a:lstStyle/>
          <a:p>
            <a:pPr algn="just" defTabSz="1097280">
              <a:lnSpc>
                <a:spcPct val="130000"/>
              </a:lnSpc>
              <a:defRPr/>
            </a:pPr>
            <a:r>
              <a:rPr lang="zh-CN" altLang="en-US" sz="1680" kern="0" dirty="0">
                <a:solidFill>
                  <a:sysClr val="windowText" lastClr="000000">
                    <a:lumMod val="65000"/>
                    <a:lumOff val="35000"/>
                  </a:sysClr>
                </a:solidFill>
                <a:latin typeface="微软雅黑" panose="020B0503020204020204" charset="-122"/>
                <a:ea typeface="微软雅黑" panose="020B0503020204020204" charset="-122"/>
              </a:rPr>
              <a:t>您的内容打在这里或通过复制您的内容打在这里或通过复制</a:t>
            </a:r>
            <a:endParaRPr lang="en-US" altLang="zh-CN" sz="1680" kern="0" dirty="0">
              <a:solidFill>
                <a:sysClr val="windowText" lastClr="000000">
                  <a:lumMod val="65000"/>
                  <a:lumOff val="35000"/>
                </a:sysClr>
              </a:solidFill>
              <a:latin typeface="微软雅黑" panose="020B0503020204020204" charset="-122"/>
              <a:ea typeface="微软雅黑" panose="020B0503020204020204" charset="-122"/>
            </a:endParaRPr>
          </a:p>
        </p:txBody>
      </p:sp>
      <p:sp>
        <p:nvSpPr>
          <p:cNvPr id="67" name="TextBox 66"/>
          <p:cNvSpPr txBox="1"/>
          <p:nvPr/>
        </p:nvSpPr>
        <p:spPr>
          <a:xfrm>
            <a:off x="3612647" y="1355170"/>
            <a:ext cx="2923087" cy="1067921"/>
          </a:xfrm>
          <a:prstGeom prst="rect">
            <a:avLst/>
          </a:prstGeom>
          <a:noFill/>
        </p:spPr>
        <p:txBody>
          <a:bodyPr wrap="square">
            <a:spAutoFit/>
          </a:bodyPr>
          <a:lstStyle/>
          <a:p>
            <a:pPr algn="just" defTabSz="1097280">
              <a:lnSpc>
                <a:spcPct val="130000"/>
              </a:lnSpc>
              <a:defRPr/>
            </a:pPr>
            <a:r>
              <a:rPr lang="zh-CN" altLang="en-US" sz="1680" kern="0" dirty="0">
                <a:solidFill>
                  <a:sysClr val="windowText" lastClr="000000">
                    <a:lumMod val="65000"/>
                    <a:lumOff val="35000"/>
                  </a:sysClr>
                </a:solidFill>
                <a:latin typeface="微软雅黑" panose="020B0503020204020204" charset="-122"/>
                <a:ea typeface="微软雅黑" panose="020B0503020204020204" charset="-122"/>
              </a:rPr>
              <a:t>您的内容打在这里或通过复制您的内容打在这里或通过复制</a:t>
            </a:r>
            <a:endParaRPr lang="en-US" altLang="zh-CN" sz="1680" kern="0" dirty="0">
              <a:solidFill>
                <a:sysClr val="windowText" lastClr="000000">
                  <a:lumMod val="65000"/>
                  <a:lumOff val="35000"/>
                </a:sysClr>
              </a:solidFill>
              <a:latin typeface="微软雅黑" panose="020B0503020204020204" charset="-122"/>
              <a:ea typeface="微软雅黑" panose="020B0503020204020204" charset="-122"/>
            </a:endParaRPr>
          </a:p>
        </p:txBody>
      </p:sp>
      <p:sp>
        <p:nvSpPr>
          <p:cNvPr id="68" name="TextBox 67"/>
          <p:cNvSpPr txBox="1"/>
          <p:nvPr/>
        </p:nvSpPr>
        <p:spPr>
          <a:xfrm>
            <a:off x="5711305" y="4921480"/>
            <a:ext cx="2923086" cy="1067921"/>
          </a:xfrm>
          <a:prstGeom prst="rect">
            <a:avLst/>
          </a:prstGeom>
          <a:noFill/>
        </p:spPr>
        <p:txBody>
          <a:bodyPr wrap="square">
            <a:spAutoFit/>
          </a:bodyPr>
          <a:lstStyle/>
          <a:p>
            <a:pPr algn="just" defTabSz="1097280">
              <a:lnSpc>
                <a:spcPct val="130000"/>
              </a:lnSpc>
              <a:defRPr/>
            </a:pPr>
            <a:r>
              <a:rPr lang="zh-CN" altLang="en-US" sz="1680" kern="0" dirty="0">
                <a:solidFill>
                  <a:sysClr val="windowText" lastClr="000000">
                    <a:lumMod val="65000"/>
                    <a:lumOff val="35000"/>
                  </a:sysClr>
                </a:solidFill>
                <a:latin typeface="微软雅黑" panose="020B0503020204020204" charset="-122"/>
                <a:ea typeface="微软雅黑" panose="020B0503020204020204" charset="-122"/>
              </a:rPr>
              <a:t>您的内容打在这里或通过复制您的内容打在这里或通过复制</a:t>
            </a:r>
            <a:endParaRPr lang="en-US" altLang="zh-CN" sz="1680" kern="0" dirty="0">
              <a:solidFill>
                <a:sysClr val="windowText" lastClr="000000">
                  <a:lumMod val="65000"/>
                  <a:lumOff val="35000"/>
                </a:sysClr>
              </a:solidFill>
              <a:latin typeface="微软雅黑" panose="020B0503020204020204" charset="-122"/>
              <a:ea typeface="微软雅黑" panose="020B0503020204020204" charset="-122"/>
            </a:endParaRPr>
          </a:p>
        </p:txBody>
      </p:sp>
      <p:sp>
        <p:nvSpPr>
          <p:cNvPr id="69" name="TextBox 68"/>
          <p:cNvSpPr txBox="1"/>
          <p:nvPr/>
        </p:nvSpPr>
        <p:spPr>
          <a:xfrm>
            <a:off x="7900351" y="1363502"/>
            <a:ext cx="2923086" cy="1067921"/>
          </a:xfrm>
          <a:prstGeom prst="rect">
            <a:avLst/>
          </a:prstGeom>
          <a:noFill/>
        </p:spPr>
        <p:txBody>
          <a:bodyPr wrap="square">
            <a:spAutoFit/>
          </a:bodyPr>
          <a:lstStyle/>
          <a:p>
            <a:pPr algn="just" defTabSz="1097280">
              <a:lnSpc>
                <a:spcPct val="130000"/>
              </a:lnSpc>
              <a:defRPr/>
            </a:pPr>
            <a:r>
              <a:rPr lang="zh-CN" altLang="en-US" sz="1680" kern="0" dirty="0">
                <a:solidFill>
                  <a:sysClr val="windowText" lastClr="000000">
                    <a:lumMod val="65000"/>
                    <a:lumOff val="35000"/>
                  </a:sysClr>
                </a:solidFill>
                <a:latin typeface="微软雅黑" panose="020B0503020204020204" charset="-122"/>
                <a:ea typeface="微软雅黑" panose="020B0503020204020204" charset="-122"/>
              </a:rPr>
              <a:t>您的内容打在这里或通过复制您的内容打在这里或通过复制</a:t>
            </a:r>
            <a:endParaRPr lang="en-US" altLang="zh-CN" sz="1680" kern="0" dirty="0">
              <a:solidFill>
                <a:sysClr val="windowText" lastClr="000000">
                  <a:lumMod val="65000"/>
                  <a:lumOff val="35000"/>
                </a:sysClr>
              </a:solidFill>
              <a:latin typeface="微软雅黑" panose="020B0503020204020204" charset="-122"/>
              <a:ea typeface="微软雅黑" panose="020B0503020204020204" charset="-122"/>
            </a:endParaRPr>
          </a:p>
        </p:txBody>
      </p:sp>
      <p:sp>
        <p:nvSpPr>
          <p:cNvPr id="21" name="矩形 20"/>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2" name="TextBox 21"/>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3" name="直接连接符 22"/>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100"/>
                                        <p:tgtEl>
                                          <p:spTgt spid="5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700"/>
                                        <p:tgtEl>
                                          <p:spTgt spid="62"/>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52"/>
                                        </p:tgtEl>
                                        <p:attrNameLst>
                                          <p:attrName>style.visibility</p:attrName>
                                        </p:attrNameLst>
                                      </p:cBhvr>
                                      <p:to>
                                        <p:strVal val="visible"/>
                                      </p:to>
                                    </p:set>
                                    <p:animEffect transition="in" filter="wipe(up)">
                                      <p:cBhvr>
                                        <p:cTn id="13" dur="500"/>
                                        <p:tgtEl>
                                          <p:spTgt spid="52"/>
                                        </p:tgtEl>
                                      </p:cBhvr>
                                    </p:animEffect>
                                  </p:childTnLst>
                                </p:cTn>
                              </p:par>
                              <p:par>
                                <p:cTn id="14" presetID="42" presetClass="entr" presetSubtype="0" fill="hold" grpId="0"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300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800"/>
                                        <p:tgtEl>
                                          <p:spTgt spid="63"/>
                                        </p:tgtEl>
                                      </p:cBhvr>
                                    </p:animEffect>
                                  </p:childTnLst>
                                </p:cTn>
                              </p:par>
                              <p:par>
                                <p:cTn id="22" presetID="22" presetClass="entr" presetSubtype="4" fill="hold" grpId="0" nodeType="withEffect">
                                  <p:stCondLst>
                                    <p:cond delay="3000"/>
                                  </p:stCondLst>
                                  <p:childTnLst>
                                    <p:set>
                                      <p:cBhvr>
                                        <p:cTn id="23" dur="1" fill="hold">
                                          <p:stCondLst>
                                            <p:cond delay="0"/>
                                          </p:stCondLst>
                                        </p:cTn>
                                        <p:tgtEl>
                                          <p:spTgt spid="60"/>
                                        </p:tgtEl>
                                        <p:attrNameLst>
                                          <p:attrName>style.visibility</p:attrName>
                                        </p:attrNameLst>
                                      </p:cBhvr>
                                      <p:to>
                                        <p:strVal val="visible"/>
                                      </p:to>
                                    </p:set>
                                    <p:animEffect transition="in" filter="wipe(down)">
                                      <p:cBhvr>
                                        <p:cTn id="24" dur="500"/>
                                        <p:tgtEl>
                                          <p:spTgt spid="60"/>
                                        </p:tgtEl>
                                      </p:cBhvr>
                                    </p:animEffect>
                                  </p:childTnLst>
                                </p:cTn>
                              </p:par>
                              <p:par>
                                <p:cTn id="25" presetID="42" presetClass="entr" presetSubtype="0" fill="hold" grpId="0" nodeType="withEffect">
                                  <p:stCondLst>
                                    <p:cond delay="300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47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800"/>
                                        <p:tgtEl>
                                          <p:spTgt spid="64"/>
                                        </p:tgtEl>
                                      </p:cBhvr>
                                    </p:animEffect>
                                  </p:childTnLst>
                                </p:cTn>
                              </p:par>
                              <p:par>
                                <p:cTn id="33" presetID="22" presetClass="entr" presetSubtype="1" fill="hold" grpId="0" nodeType="withEffect">
                                  <p:stCondLst>
                                    <p:cond delay="4700"/>
                                  </p:stCondLst>
                                  <p:childTnLst>
                                    <p:set>
                                      <p:cBhvr>
                                        <p:cTn id="34" dur="1" fill="hold">
                                          <p:stCondLst>
                                            <p:cond delay="0"/>
                                          </p:stCondLst>
                                        </p:cTn>
                                        <p:tgtEl>
                                          <p:spTgt spid="53"/>
                                        </p:tgtEl>
                                        <p:attrNameLst>
                                          <p:attrName>style.visibility</p:attrName>
                                        </p:attrNameLst>
                                      </p:cBhvr>
                                      <p:to>
                                        <p:strVal val="visible"/>
                                      </p:to>
                                    </p:set>
                                    <p:animEffect transition="in" filter="wipe(up)">
                                      <p:cBhvr>
                                        <p:cTn id="35" dur="500"/>
                                        <p:tgtEl>
                                          <p:spTgt spid="53"/>
                                        </p:tgtEl>
                                      </p:cBhvr>
                                    </p:animEffect>
                                  </p:childTnLst>
                                </p:cTn>
                              </p:par>
                              <p:par>
                                <p:cTn id="36" presetID="42" presetClass="entr" presetSubtype="0" fill="hold" grpId="0" nodeType="withEffect">
                                  <p:stCondLst>
                                    <p:cond delay="470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1000"/>
                                        <p:tgtEl>
                                          <p:spTgt spid="68"/>
                                        </p:tgtEl>
                                      </p:cBhvr>
                                    </p:animEffect>
                                    <p:anim calcmode="lin" valueType="num">
                                      <p:cBhvr>
                                        <p:cTn id="39" dur="1000" fill="hold"/>
                                        <p:tgtEl>
                                          <p:spTgt spid="68"/>
                                        </p:tgtEl>
                                        <p:attrNameLst>
                                          <p:attrName>ppt_x</p:attrName>
                                        </p:attrNameLst>
                                      </p:cBhvr>
                                      <p:tavLst>
                                        <p:tav tm="0">
                                          <p:val>
                                            <p:strVal val="#ppt_x"/>
                                          </p:val>
                                        </p:tav>
                                        <p:tav tm="100000">
                                          <p:val>
                                            <p:strVal val="#ppt_x"/>
                                          </p:val>
                                        </p:tav>
                                      </p:tavLst>
                                    </p:anim>
                                    <p:anim calcmode="lin" valueType="num">
                                      <p:cBhvr>
                                        <p:cTn id="40" dur="1000" fill="hold"/>
                                        <p:tgtEl>
                                          <p:spTgt spid="68"/>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64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900"/>
                                        <p:tgtEl>
                                          <p:spTgt spid="65"/>
                                        </p:tgtEl>
                                      </p:cBhvr>
                                    </p:animEffect>
                                  </p:childTnLst>
                                </p:cTn>
                              </p:par>
                              <p:par>
                                <p:cTn id="44" presetID="22" presetClass="entr" presetSubtype="4" fill="hold" grpId="0" nodeType="withEffect">
                                  <p:stCondLst>
                                    <p:cond delay="640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7" presetClass="entr" presetSubtype="0" fill="hold" grpId="0" nodeType="withEffect">
                                  <p:stCondLst>
                                    <p:cond delay="640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000"/>
                                        <p:tgtEl>
                                          <p:spTgt spid="69"/>
                                        </p:tgtEl>
                                      </p:cBhvr>
                                    </p:animEffect>
                                    <p:anim calcmode="lin" valueType="num">
                                      <p:cBhvr>
                                        <p:cTn id="50" dur="1000" fill="hold"/>
                                        <p:tgtEl>
                                          <p:spTgt spid="69"/>
                                        </p:tgtEl>
                                        <p:attrNameLst>
                                          <p:attrName>ppt_x</p:attrName>
                                        </p:attrNameLst>
                                      </p:cBhvr>
                                      <p:tavLst>
                                        <p:tav tm="0">
                                          <p:val>
                                            <p:strVal val="#ppt_x"/>
                                          </p:val>
                                        </p:tav>
                                        <p:tav tm="100000">
                                          <p:val>
                                            <p:strVal val="#ppt_x"/>
                                          </p:val>
                                        </p:tav>
                                      </p:tavLst>
                                    </p:anim>
                                    <p:anim calcmode="lin" valueType="num">
                                      <p:cBhvr>
                                        <p:cTn id="5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60" grpId="0" animBg="1"/>
      <p:bldP spid="61" grpId="0" animBg="1"/>
      <p:bldP spid="62" grpId="0"/>
      <p:bldP spid="63" grpId="0"/>
      <p:bldP spid="64" grpId="0"/>
      <p:bldP spid="65" grpId="0"/>
      <p:bldP spid="66" grpId="0"/>
      <p:bldP spid="67" grpId="0"/>
      <p:bldP spid="68" grpId="0"/>
      <p:bldP spid="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rot="20640000">
            <a:off x="4460108" y="3560738"/>
            <a:ext cx="1844792" cy="864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en-US" sz="1920" b="1">
              <a:solidFill>
                <a:prstClr val="white"/>
              </a:solidFill>
              <a:latin typeface="微软雅黑" panose="020B0503020204020204" charset="-122"/>
              <a:ea typeface="微软雅黑" panose="020B0503020204020204" charset="-122"/>
            </a:endParaRPr>
          </a:p>
        </p:txBody>
      </p:sp>
      <p:sp>
        <p:nvSpPr>
          <p:cNvPr id="15" name="圆角矩形 14"/>
          <p:cNvSpPr/>
          <p:nvPr/>
        </p:nvSpPr>
        <p:spPr>
          <a:xfrm rot="900000">
            <a:off x="4452609" y="4047540"/>
            <a:ext cx="1821415" cy="864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en-US" sz="1920" b="1">
              <a:solidFill>
                <a:prstClr val="white"/>
              </a:solidFill>
              <a:latin typeface="微软雅黑" panose="020B0503020204020204" charset="-122"/>
              <a:ea typeface="微软雅黑" panose="020B0503020204020204" charset="-122"/>
            </a:endParaRPr>
          </a:p>
        </p:txBody>
      </p:sp>
      <p:sp>
        <p:nvSpPr>
          <p:cNvPr id="16" name="圆角矩形 15"/>
          <p:cNvSpPr/>
          <p:nvPr/>
        </p:nvSpPr>
        <p:spPr>
          <a:xfrm rot="19320000">
            <a:off x="4303187" y="2911625"/>
            <a:ext cx="2116800" cy="864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en-US" sz="1920" b="1">
              <a:solidFill>
                <a:prstClr val="white"/>
              </a:solidFill>
              <a:latin typeface="微软雅黑" panose="020B0503020204020204" charset="-122"/>
              <a:ea typeface="微软雅黑" panose="020B0503020204020204" charset="-122"/>
            </a:endParaRPr>
          </a:p>
        </p:txBody>
      </p:sp>
      <p:sp>
        <p:nvSpPr>
          <p:cNvPr id="17" name="圆角矩形 16"/>
          <p:cNvSpPr/>
          <p:nvPr/>
        </p:nvSpPr>
        <p:spPr>
          <a:xfrm rot="2400000">
            <a:off x="4281109" y="4569932"/>
            <a:ext cx="2116800" cy="864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en-US" sz="1920" b="1">
              <a:solidFill>
                <a:prstClr val="white"/>
              </a:solidFill>
              <a:latin typeface="微软雅黑" panose="020B0503020204020204" charset="-122"/>
              <a:ea typeface="微软雅黑" panose="020B0503020204020204" charset="-122"/>
            </a:endParaRPr>
          </a:p>
        </p:txBody>
      </p:sp>
      <p:grpSp>
        <p:nvGrpSpPr>
          <p:cNvPr id="18" name="组合 56"/>
          <p:cNvGrpSpPr/>
          <p:nvPr/>
        </p:nvGrpSpPr>
        <p:grpSpPr bwMode="auto">
          <a:xfrm>
            <a:off x="3836026" y="2956805"/>
            <a:ext cx="1741170" cy="1678306"/>
            <a:chOff x="3440653" y="2680764"/>
            <a:chExt cx="2329340" cy="2245772"/>
          </a:xfrm>
          <a:noFill/>
        </p:grpSpPr>
        <p:sp>
          <p:nvSpPr>
            <p:cNvPr id="19" name="Oval 2"/>
            <p:cNvSpPr>
              <a:spLocks noChangeAspect="1" noChangeArrowheads="1"/>
            </p:cNvSpPr>
            <p:nvPr/>
          </p:nvSpPr>
          <p:spPr bwMode="auto">
            <a:xfrm>
              <a:off x="3440653" y="2680764"/>
              <a:ext cx="2245771" cy="2245772"/>
            </a:xfrm>
            <a:prstGeom prst="ellipse">
              <a:avLst/>
            </a:prstGeom>
            <a:solidFill>
              <a:srgbClr val="C00000"/>
            </a:solidFill>
            <a:ln w="254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fr-FR" altLang="zh-CN" sz="1920" b="1" dirty="0">
                <a:solidFill>
                  <a:srgbClr val="A00028"/>
                </a:solidFill>
                <a:latin typeface="微软雅黑" panose="020B0503020204020204" charset="-122"/>
                <a:ea typeface="微软雅黑" panose="020B0503020204020204" charset="-122"/>
              </a:endParaRPr>
            </a:p>
          </p:txBody>
        </p:sp>
        <p:sp>
          <p:nvSpPr>
            <p:cNvPr id="20" name="Text Box 29"/>
            <p:cNvSpPr txBox="1">
              <a:spLocks noChangeArrowheads="1"/>
            </p:cNvSpPr>
            <p:nvPr/>
          </p:nvSpPr>
          <p:spPr bwMode="gray">
            <a:xfrm>
              <a:off x="3464942" y="3504969"/>
              <a:ext cx="2305051" cy="518920"/>
            </a:xfrm>
            <a:prstGeom prst="rect">
              <a:avLst/>
            </a:prstGeom>
            <a:grpFill/>
            <a:ln w="9525">
              <a:noFill/>
              <a:miter lim="800000"/>
            </a:ln>
          </p:spPr>
          <p:txBody>
            <a:bodyPr anchor="ctr">
              <a:spAutoFit/>
            </a:bodyPr>
            <a:lstStyle/>
            <a:p>
              <a:pPr algn="ctr" defTabSz="1097280">
                <a:defRPr/>
              </a:pPr>
              <a:r>
                <a:rPr kumimoji="1" lang="zh-CN" altLang="en-US" sz="1920" dirty="0">
                  <a:solidFill>
                    <a:prstClr val="white"/>
                  </a:solidFill>
                  <a:effectLst>
                    <a:reflection blurRad="6350" stA="50000" endA="300" endPos="50000" dist="29997" dir="5400000" sy="-100000" algn="bl" rotWithShape="0"/>
                  </a:effectLst>
                  <a:latin typeface="微软雅黑" panose="020B0503020204020204" charset="-122"/>
                  <a:ea typeface="微软雅黑" panose="020B0503020204020204" charset="-122"/>
                </a:rPr>
                <a:t>进一步目标</a:t>
              </a:r>
            </a:p>
          </p:txBody>
        </p:sp>
      </p:grpSp>
      <p:sp>
        <p:nvSpPr>
          <p:cNvPr id="21" name="圆角矩形 20"/>
          <p:cNvSpPr/>
          <p:nvPr/>
        </p:nvSpPr>
        <p:spPr bwMode="auto">
          <a:xfrm>
            <a:off x="6252023" y="3977908"/>
            <a:ext cx="4423686" cy="647628"/>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1097280" eaLnBrk="0" fontAlgn="ctr" hangingPunct="0">
              <a:buClr>
                <a:srgbClr val="FF0000"/>
              </a:buClr>
              <a:buSzPct val="70000"/>
              <a:buFont typeface="Wingdings" panose="05000000000000000000" pitchFamily="2" charset="2"/>
              <a:buChar char="n"/>
              <a:tabLst>
                <a:tab pos="163830" algn="l"/>
              </a:tabLst>
              <a:defRPr/>
            </a:pPr>
            <a:endParaRPr lang="zh-CN" altLang="en-US" sz="1680" dirty="0">
              <a:solidFill>
                <a:prstClr val="black"/>
              </a:solidFill>
              <a:latin typeface="微软雅黑" panose="020B0503020204020204" charset="-122"/>
              <a:ea typeface="微软雅黑" panose="020B0503020204020204" charset="-122"/>
            </a:endParaRPr>
          </a:p>
        </p:txBody>
      </p:sp>
      <p:sp>
        <p:nvSpPr>
          <p:cNvPr id="22" name="矩形 87"/>
          <p:cNvSpPr>
            <a:spLocks noChangeArrowheads="1"/>
          </p:cNvSpPr>
          <p:nvPr/>
        </p:nvSpPr>
        <p:spPr bwMode="auto">
          <a:xfrm>
            <a:off x="6415945" y="4101283"/>
            <a:ext cx="3850004" cy="350865"/>
          </a:xfrm>
          <a:prstGeom prst="rect">
            <a:avLst/>
          </a:prstGeom>
          <a:noFill/>
          <a:ln w="9525">
            <a:noFill/>
            <a:miter lim="800000"/>
          </a:ln>
        </p:spPr>
        <p:txBody>
          <a:bodyPr>
            <a:spAutoFit/>
          </a:bodyPr>
          <a:lstStyle/>
          <a:p>
            <a:pPr defTabSz="1097280" eaLnBrk="0" fontAlgn="ctr" hangingPunct="0">
              <a:buClr>
                <a:srgbClr val="FF0000"/>
              </a:buClr>
              <a:buSzPct val="70000"/>
            </a:pPr>
            <a:r>
              <a:rPr lang="zh-CN" altLang="en-US" sz="1680" dirty="0">
                <a:solidFill>
                  <a:prstClr val="black">
                    <a:lumMod val="85000"/>
                    <a:lumOff val="15000"/>
                  </a:prstClr>
                </a:solidFill>
                <a:latin typeface="微软雅黑" panose="020B0503020204020204" charset="-122"/>
                <a:ea typeface="微软雅黑" panose="020B0503020204020204" charset="-122"/>
              </a:rPr>
              <a:t>点击添加文本 点击添加文本</a:t>
            </a:r>
          </a:p>
        </p:txBody>
      </p:sp>
      <p:sp>
        <p:nvSpPr>
          <p:cNvPr id="23" name="圆角矩形 22"/>
          <p:cNvSpPr/>
          <p:nvPr/>
        </p:nvSpPr>
        <p:spPr bwMode="auto">
          <a:xfrm>
            <a:off x="6252023" y="4954221"/>
            <a:ext cx="4423686" cy="635020"/>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1097280" eaLnBrk="0" fontAlgn="ctr" hangingPunct="0">
              <a:buClr>
                <a:srgbClr val="FF0000"/>
              </a:buClr>
              <a:buSzPct val="70000"/>
              <a:buFont typeface="Wingdings" panose="05000000000000000000" pitchFamily="2" charset="2"/>
              <a:buChar char="n"/>
              <a:tabLst>
                <a:tab pos="163830" algn="l"/>
              </a:tabLst>
              <a:defRPr/>
            </a:pPr>
            <a:endParaRPr lang="zh-CN" altLang="en-US" sz="1680" dirty="0">
              <a:solidFill>
                <a:srgbClr val="FF9900"/>
              </a:solidFill>
              <a:latin typeface="微软雅黑" panose="020B0503020204020204" charset="-122"/>
              <a:ea typeface="微软雅黑" panose="020B0503020204020204" charset="-122"/>
            </a:endParaRPr>
          </a:p>
        </p:txBody>
      </p:sp>
      <p:sp>
        <p:nvSpPr>
          <p:cNvPr id="24" name="矩形 87"/>
          <p:cNvSpPr>
            <a:spLocks noChangeArrowheads="1"/>
          </p:cNvSpPr>
          <p:nvPr/>
        </p:nvSpPr>
        <p:spPr bwMode="auto">
          <a:xfrm>
            <a:off x="6324505" y="5097105"/>
            <a:ext cx="4034790" cy="350865"/>
          </a:xfrm>
          <a:prstGeom prst="rect">
            <a:avLst/>
          </a:prstGeom>
          <a:noFill/>
          <a:ln w="9525">
            <a:noFill/>
            <a:miter lim="800000"/>
          </a:ln>
        </p:spPr>
        <p:txBody>
          <a:bodyPr>
            <a:spAutoFit/>
          </a:bodyPr>
          <a:lstStyle/>
          <a:p>
            <a:pPr defTabSz="1097280" eaLnBrk="0" fontAlgn="ctr" hangingPunct="0">
              <a:buClr>
                <a:srgbClr val="FF0000"/>
              </a:buClr>
              <a:buSzPct val="70000"/>
            </a:pPr>
            <a:r>
              <a:rPr lang="zh-CN" altLang="en-US" sz="1680" dirty="0">
                <a:solidFill>
                  <a:prstClr val="black">
                    <a:lumMod val="85000"/>
                    <a:lumOff val="15000"/>
                  </a:prstClr>
                </a:solidFill>
                <a:latin typeface="微软雅黑" panose="020B0503020204020204" charset="-122"/>
                <a:ea typeface="微软雅黑" panose="020B0503020204020204" charset="-122"/>
              </a:rPr>
              <a:t>点击添加文本 点击添加文本</a:t>
            </a:r>
          </a:p>
        </p:txBody>
      </p:sp>
      <p:sp>
        <p:nvSpPr>
          <p:cNvPr id="25" name="圆角矩形 24"/>
          <p:cNvSpPr/>
          <p:nvPr/>
        </p:nvSpPr>
        <p:spPr bwMode="auto">
          <a:xfrm>
            <a:off x="6252022" y="2959258"/>
            <a:ext cx="4423686" cy="674576"/>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1097280" eaLnBrk="0" fontAlgn="ctr" hangingPunct="0">
              <a:buClr>
                <a:srgbClr val="FF0000"/>
              </a:buClr>
              <a:buSzPct val="70000"/>
              <a:buFont typeface="Wingdings" panose="05000000000000000000" pitchFamily="2" charset="2"/>
              <a:buChar char="n"/>
              <a:tabLst>
                <a:tab pos="163830" algn="l"/>
              </a:tabLst>
              <a:defRPr/>
            </a:pPr>
            <a:endParaRPr lang="zh-CN" altLang="en-US" sz="1680" dirty="0">
              <a:solidFill>
                <a:prstClr val="black"/>
              </a:solidFill>
              <a:latin typeface="微软雅黑" panose="020B0503020204020204" charset="-122"/>
              <a:ea typeface="微软雅黑" panose="020B0503020204020204" charset="-122"/>
            </a:endParaRPr>
          </a:p>
        </p:txBody>
      </p:sp>
      <p:sp>
        <p:nvSpPr>
          <p:cNvPr id="26" name="矩形 87"/>
          <p:cNvSpPr>
            <a:spLocks noChangeArrowheads="1"/>
          </p:cNvSpPr>
          <p:nvPr/>
        </p:nvSpPr>
        <p:spPr bwMode="auto">
          <a:xfrm>
            <a:off x="6478810" y="3150422"/>
            <a:ext cx="3777614" cy="350865"/>
          </a:xfrm>
          <a:prstGeom prst="rect">
            <a:avLst/>
          </a:prstGeom>
          <a:noFill/>
          <a:ln w="9525">
            <a:noFill/>
            <a:miter lim="800000"/>
          </a:ln>
        </p:spPr>
        <p:txBody>
          <a:bodyPr>
            <a:spAutoFit/>
          </a:bodyPr>
          <a:lstStyle/>
          <a:p>
            <a:pPr defTabSz="1097280" eaLnBrk="0" fontAlgn="ctr" hangingPunct="0">
              <a:buClr>
                <a:srgbClr val="FF0000"/>
              </a:buClr>
              <a:buSzPct val="70000"/>
            </a:pPr>
            <a:r>
              <a:rPr lang="zh-CN" altLang="en-US" sz="1680" dirty="0">
                <a:solidFill>
                  <a:prstClr val="black">
                    <a:lumMod val="85000"/>
                    <a:lumOff val="15000"/>
                  </a:prstClr>
                </a:solidFill>
                <a:latin typeface="微软雅黑" panose="020B0503020204020204" charset="-122"/>
                <a:ea typeface="微软雅黑" panose="020B0503020204020204" charset="-122"/>
              </a:rPr>
              <a:t>点击添加文本 点击添加文本</a:t>
            </a:r>
          </a:p>
        </p:txBody>
      </p:sp>
      <p:sp>
        <p:nvSpPr>
          <p:cNvPr id="27" name="AutoShape 3"/>
          <p:cNvSpPr>
            <a:spLocks noChangeAspect="1" noChangeArrowheads="1"/>
          </p:cNvSpPr>
          <p:nvPr/>
        </p:nvSpPr>
        <p:spPr bwMode="auto">
          <a:xfrm>
            <a:off x="6047731" y="3156252"/>
            <a:ext cx="388800" cy="388800"/>
          </a:xfrm>
          <a:prstGeom prst="ellipse">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zh-CN" sz="1920" b="1">
              <a:solidFill>
                <a:prstClr val="white"/>
              </a:solidFill>
              <a:latin typeface="微软雅黑" panose="020B0503020204020204" charset="-122"/>
              <a:ea typeface="微软雅黑" panose="020B0503020204020204" charset="-122"/>
            </a:endParaRPr>
          </a:p>
        </p:txBody>
      </p:sp>
      <p:sp>
        <p:nvSpPr>
          <p:cNvPr id="28" name="AutoShape 3"/>
          <p:cNvSpPr>
            <a:spLocks noChangeAspect="1" noChangeArrowheads="1"/>
          </p:cNvSpPr>
          <p:nvPr/>
        </p:nvSpPr>
        <p:spPr bwMode="auto">
          <a:xfrm>
            <a:off x="6047731" y="4092599"/>
            <a:ext cx="388800" cy="388800"/>
          </a:xfrm>
          <a:prstGeom prst="ellipse">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zh-CN" sz="1920" b="1">
              <a:solidFill>
                <a:prstClr val="white"/>
              </a:solidFill>
              <a:latin typeface="微软雅黑" panose="020B0503020204020204" charset="-122"/>
              <a:ea typeface="微软雅黑" panose="020B0503020204020204" charset="-122"/>
            </a:endParaRPr>
          </a:p>
        </p:txBody>
      </p:sp>
      <p:sp>
        <p:nvSpPr>
          <p:cNvPr id="29" name="圆角矩形 28"/>
          <p:cNvSpPr/>
          <p:nvPr/>
        </p:nvSpPr>
        <p:spPr bwMode="auto">
          <a:xfrm>
            <a:off x="6252023" y="1976778"/>
            <a:ext cx="4423686" cy="653033"/>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1097280" eaLnBrk="0" fontAlgn="ctr" hangingPunct="0">
              <a:buClr>
                <a:srgbClr val="FF0000"/>
              </a:buClr>
              <a:buSzPct val="70000"/>
              <a:buFont typeface="Wingdings" panose="05000000000000000000" pitchFamily="2" charset="2"/>
              <a:buChar char="n"/>
              <a:tabLst>
                <a:tab pos="163830" algn="l"/>
              </a:tabLst>
              <a:defRPr/>
            </a:pPr>
            <a:endParaRPr lang="zh-CN" altLang="en-US" sz="1680" dirty="0">
              <a:solidFill>
                <a:prstClr val="black"/>
              </a:solidFill>
              <a:latin typeface="微软雅黑" panose="020B0503020204020204" charset="-122"/>
              <a:ea typeface="微软雅黑" panose="020B0503020204020204" charset="-122"/>
            </a:endParaRPr>
          </a:p>
        </p:txBody>
      </p:sp>
      <p:sp>
        <p:nvSpPr>
          <p:cNvPr id="30" name="矩形 87"/>
          <p:cNvSpPr>
            <a:spLocks noChangeArrowheads="1"/>
          </p:cNvSpPr>
          <p:nvPr/>
        </p:nvSpPr>
        <p:spPr bwMode="auto">
          <a:xfrm>
            <a:off x="6484025" y="2147589"/>
            <a:ext cx="4105274" cy="350865"/>
          </a:xfrm>
          <a:prstGeom prst="rect">
            <a:avLst/>
          </a:prstGeom>
          <a:noFill/>
          <a:ln w="9525">
            <a:noFill/>
            <a:miter lim="800000"/>
          </a:ln>
        </p:spPr>
        <p:txBody>
          <a:bodyPr>
            <a:spAutoFit/>
          </a:bodyPr>
          <a:lstStyle/>
          <a:p>
            <a:pPr defTabSz="1097280" eaLnBrk="0" fontAlgn="ctr" hangingPunct="0">
              <a:buClr>
                <a:srgbClr val="FF0000"/>
              </a:buClr>
              <a:buSzPct val="70000"/>
            </a:pPr>
            <a:r>
              <a:rPr lang="zh-CN" altLang="en-US" sz="1680" dirty="0">
                <a:solidFill>
                  <a:prstClr val="black">
                    <a:lumMod val="85000"/>
                    <a:lumOff val="15000"/>
                  </a:prstClr>
                </a:solidFill>
                <a:latin typeface="微软雅黑" panose="020B0503020204020204" charset="-122"/>
                <a:ea typeface="微软雅黑" panose="020B0503020204020204" charset="-122"/>
              </a:rPr>
              <a:t>点击添加文本 点击添加文本</a:t>
            </a:r>
          </a:p>
        </p:txBody>
      </p:sp>
      <p:sp>
        <p:nvSpPr>
          <p:cNvPr id="31" name="AutoShape 3"/>
          <p:cNvSpPr>
            <a:spLocks noChangeAspect="1" noChangeArrowheads="1"/>
          </p:cNvSpPr>
          <p:nvPr/>
        </p:nvSpPr>
        <p:spPr bwMode="auto">
          <a:xfrm>
            <a:off x="6047731" y="2126017"/>
            <a:ext cx="388800" cy="388800"/>
          </a:xfrm>
          <a:prstGeom prst="ellipse">
            <a:avLst/>
          </a:prstGeom>
          <a:solidFill>
            <a:srgbClr val="C0000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zh-CN" sz="1920" b="1">
              <a:solidFill>
                <a:prstClr val="white"/>
              </a:solidFill>
              <a:latin typeface="微软雅黑" panose="020B0503020204020204" charset="-122"/>
              <a:ea typeface="微软雅黑" panose="020B0503020204020204" charset="-122"/>
            </a:endParaRPr>
          </a:p>
        </p:txBody>
      </p:sp>
      <p:sp>
        <p:nvSpPr>
          <p:cNvPr id="32" name="AutoShape 3"/>
          <p:cNvSpPr>
            <a:spLocks noChangeAspect="1" noChangeArrowheads="1"/>
          </p:cNvSpPr>
          <p:nvPr/>
        </p:nvSpPr>
        <p:spPr bwMode="auto">
          <a:xfrm>
            <a:off x="6047731" y="5073907"/>
            <a:ext cx="388800" cy="388800"/>
          </a:xfrm>
          <a:prstGeom prst="ellipse">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zh-CN" sz="1920" b="1">
              <a:solidFill>
                <a:prstClr val="white"/>
              </a:solidFill>
              <a:latin typeface="微软雅黑" panose="020B0503020204020204" charset="-122"/>
              <a:ea typeface="微软雅黑" panose="020B0503020204020204" charset="-122"/>
            </a:endParaRPr>
          </a:p>
        </p:txBody>
      </p:sp>
      <p:sp>
        <p:nvSpPr>
          <p:cNvPr id="33" name="AutoShape 593"/>
          <p:cNvSpPr>
            <a:spLocks noChangeArrowheads="1"/>
          </p:cNvSpPr>
          <p:nvPr/>
        </p:nvSpPr>
        <p:spPr bwMode="auto">
          <a:xfrm rot="10800000" flipH="1" flipV="1">
            <a:off x="3201351" y="3554074"/>
            <a:ext cx="530430" cy="424344"/>
          </a:xfrm>
          <a:prstGeom prst="rightArrow">
            <a:avLst>
              <a:gd name="adj1" fmla="val 60857"/>
              <a:gd name="adj2" fmla="val 56907"/>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zh-CN" altLang="en-US" sz="1920" b="1" dirty="0">
              <a:solidFill>
                <a:prstClr val="white"/>
              </a:solidFill>
              <a:latin typeface="微软雅黑" panose="020B0503020204020204" charset="-122"/>
              <a:ea typeface="微软雅黑" panose="020B0503020204020204" charset="-122"/>
            </a:endParaRPr>
          </a:p>
        </p:txBody>
      </p:sp>
      <p:grpSp>
        <p:nvGrpSpPr>
          <p:cNvPr id="34" name="组合 57"/>
          <p:cNvGrpSpPr/>
          <p:nvPr/>
        </p:nvGrpSpPr>
        <p:grpSpPr bwMode="auto">
          <a:xfrm>
            <a:off x="1478185" y="3113015"/>
            <a:ext cx="1701164" cy="1365886"/>
            <a:chOff x="995344" y="2329499"/>
            <a:chExt cx="1904726" cy="1529714"/>
          </a:xfrm>
        </p:grpSpPr>
        <p:sp>
          <p:nvSpPr>
            <p:cNvPr id="35" name="Oval 2"/>
            <p:cNvSpPr>
              <a:spLocks noChangeAspect="1" noChangeArrowheads="1"/>
            </p:cNvSpPr>
            <p:nvPr/>
          </p:nvSpPr>
          <p:spPr bwMode="auto">
            <a:xfrm>
              <a:off x="1214411" y="2329499"/>
              <a:ext cx="1528794" cy="1529714"/>
            </a:xfrm>
            <a:prstGeom prst="ellipse">
              <a:avLst/>
            </a:prstGeom>
            <a:solidFill>
              <a:srgbClr val="C00000"/>
            </a:solidFill>
            <a:ln w="254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defTabSz="1097280" eaLnBrk="0" fontAlgn="ctr" hangingPunct="0">
                <a:buClr>
                  <a:srgbClr val="FF0000"/>
                </a:buClr>
                <a:buSzPct val="70000"/>
                <a:defRPr/>
              </a:pPr>
              <a:endParaRPr lang="fr-FR" altLang="zh-CN" sz="1920" b="1" dirty="0">
                <a:solidFill>
                  <a:srgbClr val="A00028"/>
                </a:solidFill>
                <a:latin typeface="微软雅黑" panose="020B0503020204020204" charset="-122"/>
                <a:ea typeface="微软雅黑" panose="020B0503020204020204" charset="-122"/>
              </a:endParaRPr>
            </a:p>
          </p:txBody>
        </p:sp>
        <p:sp>
          <p:nvSpPr>
            <p:cNvPr id="36" name="TextBox 147"/>
            <p:cNvSpPr txBox="1">
              <a:spLocks noChangeArrowheads="1"/>
            </p:cNvSpPr>
            <p:nvPr/>
          </p:nvSpPr>
          <p:spPr bwMode="auto">
            <a:xfrm>
              <a:off x="995344" y="2845281"/>
              <a:ext cx="1904726" cy="434312"/>
            </a:xfrm>
            <a:prstGeom prst="rect">
              <a:avLst/>
            </a:prstGeom>
            <a:noFill/>
            <a:ln w="9525">
              <a:noFill/>
              <a:miter lim="800000"/>
            </a:ln>
          </p:spPr>
          <p:txBody>
            <a:bodyPr anchor="ctr">
              <a:spAutoFit/>
            </a:bodyPr>
            <a:lstStyle/>
            <a:p>
              <a:pPr algn="ctr" defTabSz="1097280" fontAlgn="ctr">
                <a:buClr>
                  <a:srgbClr val="FF0000"/>
                </a:buClr>
                <a:buSzPct val="70000"/>
                <a:defRPr/>
              </a:pPr>
              <a:r>
                <a:rPr kumimoji="1" lang="zh-CN" altLang="en-US" sz="1920" dirty="0">
                  <a:solidFill>
                    <a:prstClr val="white"/>
                  </a:solidFill>
                  <a:effectLst>
                    <a:reflection blurRad="6350" stA="50000" endA="300" endPos="50000" dist="29997" dir="5400000" sy="-100000" algn="bl" rotWithShape="0"/>
                  </a:effectLst>
                  <a:latin typeface="微软雅黑" panose="020B0503020204020204" charset="-122"/>
                  <a:ea typeface="微软雅黑" panose="020B0503020204020204" charset="-122"/>
                </a:rPr>
                <a:t>初步目标</a:t>
              </a:r>
            </a:p>
          </p:txBody>
        </p:sp>
      </p:grpSp>
      <p:sp>
        <p:nvSpPr>
          <p:cNvPr id="37" name="矩形 36"/>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8" name="TextBox 37"/>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9" name="直接连接符 38"/>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0-#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1+#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1+#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slide(fromBottom)">
                                      <p:cBhvr>
                                        <p:cTn id="48" dur="500"/>
                                        <p:tgtEl>
                                          <p:spTgt spid="30"/>
                                        </p:tgtEl>
                                      </p:cBhvr>
                                    </p:animEffect>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1+#ppt_w/2"/>
                                          </p:val>
                                        </p:tav>
                                        <p:tav tm="100000">
                                          <p:val>
                                            <p:strVal val="#ppt_x"/>
                                          </p:val>
                                        </p:tav>
                                      </p:tavLst>
                                    </p:anim>
                                    <p:anim calcmode="lin" valueType="num">
                                      <p:cBhvr additive="base">
                                        <p:cTn id="53" dur="500" fill="hold"/>
                                        <p:tgtEl>
                                          <p:spTgt spid="27"/>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slide(fromBottom)">
                                      <p:cBhvr>
                                        <p:cTn id="62" dur="500"/>
                                        <p:tgtEl>
                                          <p:spTgt spid="26"/>
                                        </p:tgtEl>
                                      </p:cBhvr>
                                    </p:animEffect>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lide(fromBottom)">
                                      <p:cBhvr>
                                        <p:cTn id="76" dur="500"/>
                                        <p:tgtEl>
                                          <p:spTgt spid="22"/>
                                        </p:tgtEl>
                                      </p:cBhvr>
                                    </p:animEffect>
                                  </p:childTnLst>
                                </p:cTn>
                              </p:par>
                            </p:childTnLst>
                          </p:cTn>
                        </p:par>
                        <p:par>
                          <p:cTn id="77" fill="hold">
                            <p:stCondLst>
                              <p:cond delay="8000"/>
                            </p:stCondLst>
                            <p:childTnLst>
                              <p:par>
                                <p:cTn id="78" presetID="2" presetClass="entr" presetSubtype="2"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childTnLst>
                          </p:cTn>
                        </p:par>
                        <p:par>
                          <p:cTn id="82" fill="hold">
                            <p:stCondLst>
                              <p:cond delay="8500"/>
                            </p:stCondLst>
                            <p:childTnLst>
                              <p:par>
                                <p:cTn id="83" presetID="2" presetClass="entr" presetSubtype="2"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1+#ppt_w/2"/>
                                          </p:val>
                                        </p:tav>
                                        <p:tav tm="100000">
                                          <p:val>
                                            <p:strVal val="#ppt_x"/>
                                          </p:val>
                                        </p:tav>
                                      </p:tavLst>
                                    </p:anim>
                                    <p:anim calcmode="lin" valueType="num">
                                      <p:cBhvr additive="base">
                                        <p:cTn id="86" dur="500" fill="hold"/>
                                        <p:tgtEl>
                                          <p:spTgt spid="23"/>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12" presetClass="entr" presetSubtype="4"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lide(fromBottom)">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1" grpId="0" animBg="1"/>
      <p:bldP spid="22" grpId="0"/>
      <p:bldP spid="23" grpId="0" animBg="1"/>
      <p:bldP spid="24" grpId="0"/>
      <p:bldP spid="25" grpId="0" animBg="1"/>
      <p:bldP spid="26" grpId="0"/>
      <p:bldP spid="27" grpId="0" animBg="1"/>
      <p:bldP spid="28" grpId="0" animBg="1"/>
      <p:bldP spid="29" grpId="0" animBg="1"/>
      <p:bldP spid="30" grpId="0"/>
      <p:bldP spid="31" grpId="0" animBg="1"/>
      <p:bldP spid="32" grpId="0"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flipH="1">
            <a:off x="5923181" y="3601819"/>
            <a:ext cx="2579321" cy="257932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椭圆 14"/>
          <p:cNvSpPr/>
          <p:nvPr/>
        </p:nvSpPr>
        <p:spPr>
          <a:xfrm>
            <a:off x="7711015" y="4080542"/>
            <a:ext cx="2100598" cy="210059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椭圆 15"/>
          <p:cNvSpPr/>
          <p:nvPr/>
        </p:nvSpPr>
        <p:spPr>
          <a:xfrm>
            <a:off x="9186451" y="4436242"/>
            <a:ext cx="1744898" cy="174489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7" name="TextBox 16"/>
          <p:cNvSpPr txBox="1"/>
          <p:nvPr/>
        </p:nvSpPr>
        <p:spPr bwMode="auto">
          <a:xfrm>
            <a:off x="1090048" y="2219266"/>
            <a:ext cx="4573904" cy="719171"/>
          </a:xfrm>
          <a:prstGeom prst="rect">
            <a:avLst/>
          </a:prstGeom>
          <a:noFill/>
        </p:spPr>
        <p:txBody>
          <a:bodyPr>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18" name="矩形 17"/>
          <p:cNvSpPr/>
          <p:nvPr/>
        </p:nvSpPr>
        <p:spPr bwMode="auto">
          <a:xfrm>
            <a:off x="1078648" y="1787218"/>
            <a:ext cx="2425064" cy="424732"/>
          </a:xfrm>
          <a:prstGeom prst="rect">
            <a:avLst/>
          </a:prstGeom>
        </p:spPr>
        <p:txBody>
          <a:bodyPr>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p>
        </p:txBody>
      </p:sp>
      <p:sp>
        <p:nvSpPr>
          <p:cNvPr id="19" name="TextBox 18"/>
          <p:cNvSpPr txBox="1"/>
          <p:nvPr/>
        </p:nvSpPr>
        <p:spPr bwMode="auto">
          <a:xfrm>
            <a:off x="1090048" y="3601819"/>
            <a:ext cx="4573904" cy="719171"/>
          </a:xfrm>
          <a:prstGeom prst="rect">
            <a:avLst/>
          </a:prstGeom>
          <a:noFill/>
        </p:spPr>
        <p:txBody>
          <a:bodyPr>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0" name="矩形 19"/>
          <p:cNvSpPr/>
          <p:nvPr/>
        </p:nvSpPr>
        <p:spPr bwMode="auto">
          <a:xfrm>
            <a:off x="1078648" y="3169771"/>
            <a:ext cx="2425064" cy="424732"/>
          </a:xfrm>
          <a:prstGeom prst="rect">
            <a:avLst/>
          </a:prstGeom>
        </p:spPr>
        <p:txBody>
          <a:bodyPr>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p>
        </p:txBody>
      </p:sp>
      <p:sp>
        <p:nvSpPr>
          <p:cNvPr id="21" name="TextBox 20"/>
          <p:cNvSpPr txBox="1"/>
          <p:nvPr/>
        </p:nvSpPr>
        <p:spPr bwMode="auto">
          <a:xfrm>
            <a:off x="1090048" y="5197214"/>
            <a:ext cx="4573904" cy="719171"/>
          </a:xfrm>
          <a:prstGeom prst="rect">
            <a:avLst/>
          </a:prstGeom>
          <a:noFill/>
        </p:spPr>
        <p:txBody>
          <a:bodyPr>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2" name="矩形 21"/>
          <p:cNvSpPr/>
          <p:nvPr/>
        </p:nvSpPr>
        <p:spPr bwMode="auto">
          <a:xfrm>
            <a:off x="1084244" y="4725144"/>
            <a:ext cx="2425064" cy="424732"/>
          </a:xfrm>
          <a:prstGeom prst="rect">
            <a:avLst/>
          </a:prstGeom>
        </p:spPr>
        <p:txBody>
          <a:bodyPr>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输入相关标题</a:t>
            </a:r>
          </a:p>
        </p:txBody>
      </p:sp>
      <p:sp>
        <p:nvSpPr>
          <p:cNvPr id="23" name="矩形 22"/>
          <p:cNvSpPr/>
          <p:nvPr/>
        </p:nvSpPr>
        <p:spPr bwMode="auto">
          <a:xfrm>
            <a:off x="6793279" y="2910542"/>
            <a:ext cx="858095" cy="424732"/>
          </a:xfrm>
          <a:prstGeom prst="rect">
            <a:avLst/>
          </a:prstGeom>
        </p:spPr>
        <p:txBody>
          <a:bodyPr wrap="square">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标题</a:t>
            </a:r>
          </a:p>
        </p:txBody>
      </p:sp>
      <p:sp>
        <p:nvSpPr>
          <p:cNvPr id="24" name="矩形 23"/>
          <p:cNvSpPr/>
          <p:nvPr/>
        </p:nvSpPr>
        <p:spPr bwMode="auto">
          <a:xfrm>
            <a:off x="8328357" y="3566210"/>
            <a:ext cx="858095" cy="424732"/>
          </a:xfrm>
          <a:prstGeom prst="rect">
            <a:avLst/>
          </a:prstGeom>
        </p:spPr>
        <p:txBody>
          <a:bodyPr wrap="square">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标题</a:t>
            </a:r>
          </a:p>
        </p:txBody>
      </p:sp>
      <p:sp>
        <p:nvSpPr>
          <p:cNvPr id="25" name="矩形 24"/>
          <p:cNvSpPr/>
          <p:nvPr/>
        </p:nvSpPr>
        <p:spPr bwMode="auto">
          <a:xfrm>
            <a:off x="9644795" y="3858942"/>
            <a:ext cx="858095" cy="424732"/>
          </a:xfrm>
          <a:prstGeom prst="rect">
            <a:avLst/>
          </a:prstGeom>
        </p:spPr>
        <p:txBody>
          <a:bodyPr wrap="square">
            <a:spAutoFit/>
          </a:bodyPr>
          <a:lstStyle/>
          <a:p>
            <a:pPr defTabSz="1097280">
              <a:defRPr/>
            </a:pPr>
            <a:r>
              <a:rPr lang="zh-CN" altLang="en-US" sz="2160" b="1" dirty="0">
                <a:solidFill>
                  <a:prstClr val="black">
                    <a:lumMod val="85000"/>
                    <a:lumOff val="15000"/>
                  </a:prstClr>
                </a:solidFill>
                <a:latin typeface="微软雅黑" panose="020B0503020204020204" charset="-122"/>
                <a:ea typeface="微软雅黑" panose="020B0503020204020204" charset="-122"/>
              </a:rPr>
              <a:t>标题</a:t>
            </a:r>
          </a:p>
        </p:txBody>
      </p:sp>
      <p:sp>
        <p:nvSpPr>
          <p:cNvPr id="26" name="矩形 25"/>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7" name="TextBox 2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8" name="直接连接符 2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4*#ppt_w"/>
                                          </p:val>
                                        </p:tav>
                                        <p:tav tm="100000">
                                          <p:val>
                                            <p:strVal val="#ppt_w"/>
                                          </p:val>
                                        </p:tav>
                                      </p:tavLst>
                                    </p:anim>
                                    <p:anim calcmode="lin" valueType="num">
                                      <p:cBhvr>
                                        <p:cTn id="13" dur="500" fill="hold"/>
                                        <p:tgtEl>
                                          <p:spTgt spid="15"/>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4*#ppt_w"/>
                                          </p:val>
                                        </p:tav>
                                        <p:tav tm="100000">
                                          <p:val>
                                            <p:strVal val="#ppt_w"/>
                                          </p:val>
                                        </p:tav>
                                      </p:tavLst>
                                    </p:anim>
                                    <p:anim calcmode="lin" valueType="num">
                                      <p:cBhvr>
                                        <p:cTn id="18" dur="500" fill="hold"/>
                                        <p:tgtEl>
                                          <p:spTgt spid="16"/>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P spid="21" grpId="0"/>
      <p:bldP spid="22" grpId="0"/>
      <p:bldP spid="23" grpId="0"/>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828889" y="1967476"/>
            <a:ext cx="1885950" cy="2729290"/>
            <a:chOff x="1023938" y="2754791"/>
            <a:chExt cx="1571625" cy="2274409"/>
          </a:xfrm>
          <a:solidFill>
            <a:schemeClr val="bg1">
              <a:alpha val="50000"/>
            </a:schemeClr>
          </a:solidFill>
        </p:grpSpPr>
        <p:sp>
          <p:nvSpPr>
            <p:cNvPr id="15" name="Freeform 11"/>
            <p:cNvSpPr/>
            <p:nvPr/>
          </p:nvSpPr>
          <p:spPr bwMode="auto">
            <a:xfrm>
              <a:off x="1023938" y="2762250"/>
              <a:ext cx="1571625" cy="2266950"/>
            </a:xfrm>
            <a:custGeom>
              <a:avLst/>
              <a:gdLst>
                <a:gd name="T0" fmla="*/ 0 w 990"/>
                <a:gd name="T1" fmla="*/ 510 h 1428"/>
                <a:gd name="T2" fmla="*/ 0 w 990"/>
                <a:gd name="T3" fmla="*/ 1428 h 1428"/>
                <a:gd name="T4" fmla="*/ 774 w 990"/>
                <a:gd name="T5" fmla="*/ 1428 h 1428"/>
                <a:gd name="T6" fmla="*/ 990 w 990"/>
                <a:gd name="T7" fmla="*/ 1110 h 1428"/>
                <a:gd name="T8" fmla="*/ 222 w 990"/>
                <a:gd name="T9" fmla="*/ 0 h 1428"/>
                <a:gd name="T10" fmla="*/ 0 w 990"/>
                <a:gd name="T11" fmla="*/ 0 h 1428"/>
                <a:gd name="T12" fmla="*/ 0 w 990"/>
                <a:gd name="T13" fmla="*/ 510 h 1428"/>
              </a:gdLst>
              <a:ahLst/>
              <a:cxnLst>
                <a:cxn ang="0">
                  <a:pos x="T0" y="T1"/>
                </a:cxn>
                <a:cxn ang="0">
                  <a:pos x="T2" y="T3"/>
                </a:cxn>
                <a:cxn ang="0">
                  <a:pos x="T4" y="T5"/>
                </a:cxn>
                <a:cxn ang="0">
                  <a:pos x="T6" y="T7"/>
                </a:cxn>
                <a:cxn ang="0">
                  <a:pos x="T8" y="T9"/>
                </a:cxn>
                <a:cxn ang="0">
                  <a:pos x="T10" y="T11"/>
                </a:cxn>
                <a:cxn ang="0">
                  <a:pos x="T12" y="T13"/>
                </a:cxn>
              </a:cxnLst>
              <a:rect l="0" t="0" r="r" b="b"/>
              <a:pathLst>
                <a:path w="990" h="1428">
                  <a:moveTo>
                    <a:pt x="0" y="510"/>
                  </a:moveTo>
                  <a:lnTo>
                    <a:pt x="0" y="1428"/>
                  </a:lnTo>
                  <a:lnTo>
                    <a:pt x="774" y="1428"/>
                  </a:lnTo>
                  <a:lnTo>
                    <a:pt x="990" y="1110"/>
                  </a:lnTo>
                  <a:lnTo>
                    <a:pt x="222" y="0"/>
                  </a:lnTo>
                  <a:lnTo>
                    <a:pt x="0" y="0"/>
                  </a:lnTo>
                  <a:lnTo>
                    <a:pt x="0" y="510"/>
                  </a:lnTo>
                  <a:close/>
                </a:path>
              </a:pathLst>
            </a:custGeom>
            <a:solidFill>
              <a:srgbClr val="C00000"/>
            </a:solidFill>
            <a:ln w="3175" cap="flat" cmpd="sng" algn="ctr">
              <a:solidFill>
                <a:srgbClr val="C00000"/>
              </a:solidFill>
              <a:prstDash val="solid"/>
            </a:ln>
            <a:effectLst>
              <a:outerShdw blurRad="50800" dist="38100" dir="2700000" algn="tl" rotWithShape="0">
                <a:prstClr val="black">
                  <a:alpha val="40000"/>
                </a:prstClr>
              </a:outerShdw>
            </a:effectLst>
          </p:spPr>
          <p:txBody>
            <a:bodyPr anchor="ctr"/>
            <a:lstStyle/>
            <a:p>
              <a:pPr algn="ctr" defTabSz="1097280" eaLnBrk="0" fontAlgn="base" hangingPunct="0">
                <a:lnSpc>
                  <a:spcPct val="120000"/>
                </a:lnSpc>
                <a:spcBef>
                  <a:spcPct val="0"/>
                </a:spcBef>
                <a:spcAft>
                  <a:spcPct val="0"/>
                </a:spcAft>
                <a:defRPr/>
              </a:pPr>
              <a:endParaRPr lang="zh-CN" altLang="en-US" sz="3360" kern="0">
                <a:solidFill>
                  <a:prstClr val="white"/>
                </a:solidFill>
                <a:latin typeface="Impact" panose="020B0806030902050204" pitchFamily="34" charset="0"/>
                <a:ea typeface="微软雅黑" panose="020B0503020204020204" charset="-122"/>
              </a:endParaRPr>
            </a:p>
          </p:txBody>
        </p:sp>
        <p:sp>
          <p:nvSpPr>
            <p:cNvPr id="16" name="矩形 15"/>
            <p:cNvSpPr/>
            <p:nvPr/>
          </p:nvSpPr>
          <p:spPr>
            <a:xfrm rot="3252103">
              <a:off x="828101" y="3579162"/>
              <a:ext cx="2002685" cy="353943"/>
            </a:xfrm>
            <a:prstGeom prst="rect">
              <a:avLst/>
            </a:prstGeom>
            <a:noFill/>
          </p:spPr>
          <p:txBody>
            <a:bodyPr wrap="none">
              <a:spAutoFit/>
            </a:bodyPr>
            <a:lstStyle/>
            <a:p>
              <a:pPr algn="ctr" defTabSz="1097280">
                <a:defRPr/>
              </a:pPr>
              <a:r>
                <a:rPr lang="zh-CN" altLang="en-US" sz="2160" kern="0" dirty="0">
                  <a:solidFill>
                    <a:prstClr val="white"/>
                  </a:solidFill>
                  <a:latin typeface="微软雅黑" panose="020B0503020204020204" charset="-122"/>
                  <a:ea typeface="微软雅黑" panose="020B0503020204020204" charset="-122"/>
                </a:rPr>
                <a:t>单击此处添加文本</a:t>
              </a:r>
            </a:p>
          </p:txBody>
        </p:sp>
      </p:grpSp>
      <p:grpSp>
        <p:nvGrpSpPr>
          <p:cNvPr id="17" name="组合 16"/>
          <p:cNvGrpSpPr/>
          <p:nvPr/>
        </p:nvGrpSpPr>
        <p:grpSpPr>
          <a:xfrm>
            <a:off x="8012519" y="1915391"/>
            <a:ext cx="2663190" cy="2781375"/>
            <a:chOff x="6176963" y="2711387"/>
            <a:chExt cx="2219325" cy="2317813"/>
          </a:xfrm>
          <a:solidFill>
            <a:srgbClr val="008CD9"/>
          </a:solidFill>
        </p:grpSpPr>
        <p:sp>
          <p:nvSpPr>
            <p:cNvPr id="18" name="Freeform 10"/>
            <p:cNvSpPr/>
            <p:nvPr/>
          </p:nvSpPr>
          <p:spPr bwMode="auto">
            <a:xfrm>
              <a:off x="6176963" y="2762250"/>
              <a:ext cx="2219325" cy="2266950"/>
            </a:xfrm>
            <a:custGeom>
              <a:avLst/>
              <a:gdLst>
                <a:gd name="T0" fmla="*/ 1170 w 1398"/>
                <a:gd name="T1" fmla="*/ 1428 h 1428"/>
                <a:gd name="T2" fmla="*/ 1398 w 1398"/>
                <a:gd name="T3" fmla="*/ 1110 h 1428"/>
                <a:gd name="T4" fmla="*/ 612 w 1398"/>
                <a:gd name="T5" fmla="*/ 0 h 1428"/>
                <a:gd name="T6" fmla="*/ 0 w 1398"/>
                <a:gd name="T7" fmla="*/ 0 h 1428"/>
                <a:gd name="T8" fmla="*/ 768 w 1398"/>
                <a:gd name="T9" fmla="*/ 1110 h 1428"/>
                <a:gd name="T10" fmla="*/ 546 w 1398"/>
                <a:gd name="T11" fmla="*/ 1428 h 1428"/>
                <a:gd name="T12" fmla="*/ 1170 w 1398"/>
                <a:gd name="T13" fmla="*/ 1428 h 1428"/>
              </a:gdLst>
              <a:ahLst/>
              <a:cxnLst>
                <a:cxn ang="0">
                  <a:pos x="T0" y="T1"/>
                </a:cxn>
                <a:cxn ang="0">
                  <a:pos x="T2" y="T3"/>
                </a:cxn>
                <a:cxn ang="0">
                  <a:pos x="T4" y="T5"/>
                </a:cxn>
                <a:cxn ang="0">
                  <a:pos x="T6" y="T7"/>
                </a:cxn>
                <a:cxn ang="0">
                  <a:pos x="T8" y="T9"/>
                </a:cxn>
                <a:cxn ang="0">
                  <a:pos x="T10" y="T11"/>
                </a:cxn>
                <a:cxn ang="0">
                  <a:pos x="T12" y="T13"/>
                </a:cxn>
              </a:cxnLst>
              <a:rect l="0" t="0" r="r" b="b"/>
              <a:pathLst>
                <a:path w="1398" h="1428">
                  <a:moveTo>
                    <a:pt x="1170" y="1428"/>
                  </a:moveTo>
                  <a:lnTo>
                    <a:pt x="1398" y="1110"/>
                  </a:lnTo>
                  <a:lnTo>
                    <a:pt x="612" y="0"/>
                  </a:lnTo>
                  <a:lnTo>
                    <a:pt x="0" y="0"/>
                  </a:lnTo>
                  <a:lnTo>
                    <a:pt x="768" y="1110"/>
                  </a:lnTo>
                  <a:lnTo>
                    <a:pt x="546" y="1428"/>
                  </a:lnTo>
                  <a:lnTo>
                    <a:pt x="1170" y="1428"/>
                  </a:lnTo>
                  <a:close/>
                </a:path>
              </a:pathLst>
            </a:custGeom>
            <a:solidFill>
              <a:srgbClr val="C00000"/>
            </a:solidFill>
            <a:ln w="3175" cap="rnd">
              <a:solidFill>
                <a:srgbClr val="C00000"/>
              </a:solidFill>
              <a:prstDash val="solid"/>
              <a:round/>
            </a:ln>
          </p:spPr>
          <p:txBody>
            <a:bodyPr vert="eaVert" anchor="ctr"/>
            <a:lstStyle/>
            <a:p>
              <a:pPr defTabSz="1097280" fontAlgn="base">
                <a:spcBef>
                  <a:spcPct val="0"/>
                </a:spcBef>
                <a:spcAft>
                  <a:spcPct val="0"/>
                </a:spcAft>
                <a:defRPr/>
              </a:pPr>
              <a:endParaRPr lang="zh-CN" altLang="en-US" sz="1680" kern="0">
                <a:solidFill>
                  <a:prstClr val="white"/>
                </a:solidFill>
                <a:latin typeface="微软雅黑" panose="020B0503020204020204" charset="-122"/>
                <a:ea typeface="微软雅黑" panose="020B0503020204020204" charset="-122"/>
              </a:endParaRPr>
            </a:p>
          </p:txBody>
        </p:sp>
        <p:sp>
          <p:nvSpPr>
            <p:cNvPr id="19" name="矩形 18"/>
            <p:cNvSpPr/>
            <p:nvPr/>
          </p:nvSpPr>
          <p:spPr>
            <a:xfrm rot="3252103">
              <a:off x="6330756" y="3535758"/>
              <a:ext cx="2002685" cy="353943"/>
            </a:xfrm>
            <a:prstGeom prst="rect">
              <a:avLst/>
            </a:prstGeom>
            <a:noFill/>
            <a:ln>
              <a:noFill/>
            </a:ln>
          </p:spPr>
          <p:txBody>
            <a:bodyPr wrap="none">
              <a:spAutoFit/>
            </a:bodyPr>
            <a:lstStyle/>
            <a:p>
              <a:pPr algn="ctr" defTabSz="1097280">
                <a:defRPr/>
              </a:pPr>
              <a:r>
                <a:rPr lang="zh-CN" altLang="en-US" sz="2160" kern="0" dirty="0">
                  <a:solidFill>
                    <a:prstClr val="white"/>
                  </a:solidFill>
                  <a:latin typeface="微软雅黑" panose="020B0503020204020204" charset="-122"/>
                  <a:ea typeface="微软雅黑" panose="020B0503020204020204" charset="-122"/>
                </a:rPr>
                <a:t>单击此处添加文本</a:t>
              </a:r>
            </a:p>
          </p:txBody>
        </p:sp>
      </p:grpSp>
      <p:grpSp>
        <p:nvGrpSpPr>
          <p:cNvPr id="20" name="组合 19"/>
          <p:cNvGrpSpPr/>
          <p:nvPr/>
        </p:nvGrpSpPr>
        <p:grpSpPr>
          <a:xfrm>
            <a:off x="6549479" y="3085137"/>
            <a:ext cx="2743200" cy="1611630"/>
            <a:chOff x="4957763" y="3686175"/>
            <a:chExt cx="2286000" cy="1343025"/>
          </a:xfrm>
          <a:solidFill>
            <a:schemeClr val="bg1">
              <a:alpha val="50000"/>
            </a:schemeClr>
          </a:solidFill>
        </p:grpSpPr>
        <p:sp>
          <p:nvSpPr>
            <p:cNvPr id="21" name="Freeform 9"/>
            <p:cNvSpPr/>
            <p:nvPr/>
          </p:nvSpPr>
          <p:spPr bwMode="auto">
            <a:xfrm>
              <a:off x="4957763" y="3686175"/>
              <a:ext cx="2286000" cy="1343025"/>
            </a:xfrm>
            <a:custGeom>
              <a:avLst/>
              <a:gdLst>
                <a:gd name="T0" fmla="*/ 1218 w 1440"/>
                <a:gd name="T1" fmla="*/ 846 h 846"/>
                <a:gd name="T2" fmla="*/ 1440 w 1440"/>
                <a:gd name="T3" fmla="*/ 528 h 846"/>
                <a:gd name="T4" fmla="*/ 1074 w 1440"/>
                <a:gd name="T5" fmla="*/ 0 h 846"/>
                <a:gd name="T6" fmla="*/ 0 w 1440"/>
                <a:gd name="T7" fmla="*/ 0 h 846"/>
                <a:gd name="T8" fmla="*/ 372 w 1440"/>
                <a:gd name="T9" fmla="*/ 528 h 846"/>
                <a:gd name="T10" fmla="*/ 150 w 1440"/>
                <a:gd name="T11" fmla="*/ 846 h 846"/>
                <a:gd name="T12" fmla="*/ 1218 w 1440"/>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1440" h="846">
                  <a:moveTo>
                    <a:pt x="1218" y="846"/>
                  </a:moveTo>
                  <a:lnTo>
                    <a:pt x="1440" y="528"/>
                  </a:lnTo>
                  <a:lnTo>
                    <a:pt x="1074" y="0"/>
                  </a:lnTo>
                  <a:lnTo>
                    <a:pt x="0" y="0"/>
                  </a:lnTo>
                  <a:lnTo>
                    <a:pt x="372" y="528"/>
                  </a:lnTo>
                  <a:lnTo>
                    <a:pt x="150" y="846"/>
                  </a:lnTo>
                  <a:lnTo>
                    <a:pt x="1218" y="846"/>
                  </a:lnTo>
                  <a:close/>
                </a:path>
              </a:pathLst>
            </a:custGeom>
            <a:solidFill>
              <a:srgbClr val="C00000"/>
            </a:solidFill>
            <a:ln w="3175" cap="flat" cmpd="sng" algn="ctr">
              <a:solidFill>
                <a:srgbClr val="C00000"/>
              </a:solidFill>
              <a:prstDash val="solid"/>
            </a:ln>
            <a:effectLst>
              <a:outerShdw blurRad="50800" dist="38100" dir="2700000" algn="tl" rotWithShape="0">
                <a:prstClr val="black">
                  <a:alpha val="40000"/>
                </a:prstClr>
              </a:outerShdw>
            </a:effectLst>
          </p:spPr>
          <p:txBody>
            <a:bodyPr anchor="ctr"/>
            <a:lstStyle/>
            <a:p>
              <a:pPr algn="ctr" defTabSz="1097280" fontAlgn="base">
                <a:lnSpc>
                  <a:spcPct val="150000"/>
                </a:lnSpc>
                <a:spcBef>
                  <a:spcPct val="0"/>
                </a:spcBef>
                <a:spcAft>
                  <a:spcPct val="0"/>
                </a:spcAft>
                <a:defRPr/>
              </a:pPr>
              <a:endParaRPr lang="zh-CN" altLang="en-US" sz="2160" kern="0">
                <a:solidFill>
                  <a:prstClr val="white"/>
                </a:solidFill>
                <a:latin typeface="微软雅黑" panose="020B0503020204020204" charset="-122"/>
                <a:ea typeface="微软雅黑" panose="020B0503020204020204" charset="-122"/>
              </a:endParaRPr>
            </a:p>
          </p:txBody>
        </p:sp>
        <p:sp>
          <p:nvSpPr>
            <p:cNvPr id="22" name="矩形 21"/>
            <p:cNvSpPr/>
            <p:nvPr/>
          </p:nvSpPr>
          <p:spPr>
            <a:xfrm rot="3252103">
              <a:off x="5645010" y="4034400"/>
              <a:ext cx="1297256" cy="630942"/>
            </a:xfrm>
            <a:prstGeom prst="rect">
              <a:avLst/>
            </a:prstGeom>
            <a:noFill/>
          </p:spPr>
          <p:txBody>
            <a:bodyPr wrap="square">
              <a:spAutoFit/>
            </a:bodyPr>
            <a:lstStyle/>
            <a:p>
              <a:pPr algn="ctr" defTabSz="1097280">
                <a:defRPr/>
              </a:pPr>
              <a:r>
                <a:rPr lang="zh-CN" altLang="en-US" sz="2160" kern="0" dirty="0">
                  <a:solidFill>
                    <a:prstClr val="white"/>
                  </a:solidFill>
                  <a:latin typeface="微软雅黑" panose="020B0503020204020204" charset="-122"/>
                  <a:ea typeface="微软雅黑" panose="020B0503020204020204" charset="-122"/>
                </a:rPr>
                <a:t>单击此处添加文本</a:t>
              </a:r>
            </a:p>
          </p:txBody>
        </p:sp>
      </p:grpSp>
      <p:grpSp>
        <p:nvGrpSpPr>
          <p:cNvPr id="23" name="组合 22"/>
          <p:cNvGrpSpPr/>
          <p:nvPr/>
        </p:nvGrpSpPr>
        <p:grpSpPr>
          <a:xfrm>
            <a:off x="5417909" y="3085137"/>
            <a:ext cx="1668780" cy="1611630"/>
            <a:chOff x="4014788" y="3686175"/>
            <a:chExt cx="1390650" cy="1343025"/>
          </a:xfrm>
          <a:solidFill>
            <a:schemeClr val="bg1">
              <a:alpha val="50000"/>
            </a:schemeClr>
          </a:solidFill>
        </p:grpSpPr>
        <p:sp>
          <p:nvSpPr>
            <p:cNvPr id="24" name="Freeform 8"/>
            <p:cNvSpPr/>
            <p:nvPr/>
          </p:nvSpPr>
          <p:spPr bwMode="auto">
            <a:xfrm>
              <a:off x="4014788" y="3686175"/>
              <a:ext cx="1390650" cy="1343025"/>
            </a:xfrm>
            <a:custGeom>
              <a:avLst/>
              <a:gdLst>
                <a:gd name="T0" fmla="*/ 648 w 876"/>
                <a:gd name="T1" fmla="*/ 846 h 846"/>
                <a:gd name="T2" fmla="*/ 876 w 876"/>
                <a:gd name="T3" fmla="*/ 528 h 846"/>
                <a:gd name="T4" fmla="*/ 504 w 876"/>
                <a:gd name="T5" fmla="*/ 0 h 846"/>
                <a:gd name="T6" fmla="*/ 0 w 876"/>
                <a:gd name="T7" fmla="*/ 0 h 846"/>
                <a:gd name="T8" fmla="*/ 378 w 876"/>
                <a:gd name="T9" fmla="*/ 528 h 846"/>
                <a:gd name="T10" fmla="*/ 150 w 876"/>
                <a:gd name="T11" fmla="*/ 846 h 846"/>
                <a:gd name="T12" fmla="*/ 648 w 876"/>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876" h="846">
                  <a:moveTo>
                    <a:pt x="648" y="846"/>
                  </a:moveTo>
                  <a:lnTo>
                    <a:pt x="876" y="528"/>
                  </a:lnTo>
                  <a:lnTo>
                    <a:pt x="504" y="0"/>
                  </a:lnTo>
                  <a:lnTo>
                    <a:pt x="0" y="0"/>
                  </a:lnTo>
                  <a:lnTo>
                    <a:pt x="378" y="528"/>
                  </a:lnTo>
                  <a:lnTo>
                    <a:pt x="150" y="846"/>
                  </a:lnTo>
                  <a:lnTo>
                    <a:pt x="648" y="846"/>
                  </a:lnTo>
                  <a:close/>
                </a:path>
              </a:pathLst>
            </a:custGeom>
            <a:solidFill>
              <a:srgbClr val="C00000"/>
            </a:solidFill>
            <a:ln w="9525" cap="rnd">
              <a:solidFill>
                <a:srgbClr val="C00000"/>
              </a:solidFill>
              <a:prstDash val="solid"/>
              <a:round/>
            </a:ln>
            <a:effectLst>
              <a:outerShdw blurRad="50800" dist="38100" dir="2700000" algn="tl" rotWithShape="0">
                <a:prstClr val="black">
                  <a:alpha val="40000"/>
                </a:prstClr>
              </a:outerShdw>
            </a:effectLst>
          </p:spPr>
          <p:txBody>
            <a:bodyPr vert="horz" anchor="ctr"/>
            <a:lstStyle/>
            <a:p>
              <a:pPr algn="ctr" defTabSz="1097280" fontAlgn="base">
                <a:spcBef>
                  <a:spcPct val="0"/>
                </a:spcBef>
                <a:spcAft>
                  <a:spcPct val="0"/>
                </a:spcAft>
                <a:defRPr/>
              </a:pPr>
              <a:endParaRPr lang="zh-CN" altLang="en-US" sz="2160">
                <a:solidFill>
                  <a:prstClr val="white"/>
                </a:solidFill>
                <a:latin typeface="微软雅黑" panose="020B0503020204020204" charset="-122"/>
                <a:ea typeface="微软雅黑" panose="020B0503020204020204" charset="-122"/>
              </a:endParaRPr>
            </a:p>
          </p:txBody>
        </p:sp>
        <p:sp>
          <p:nvSpPr>
            <p:cNvPr id="25" name="矩形 24"/>
            <p:cNvSpPr/>
            <p:nvPr/>
          </p:nvSpPr>
          <p:spPr>
            <a:xfrm rot="3252103">
              <a:off x="4204849" y="4044674"/>
              <a:ext cx="1297256" cy="630942"/>
            </a:xfrm>
            <a:prstGeom prst="rect">
              <a:avLst/>
            </a:prstGeom>
            <a:noFill/>
          </p:spPr>
          <p:txBody>
            <a:bodyPr wrap="square">
              <a:spAutoFit/>
            </a:bodyPr>
            <a:lstStyle/>
            <a:p>
              <a:pPr algn="ctr" defTabSz="1097280">
                <a:defRPr/>
              </a:pPr>
              <a:r>
                <a:rPr lang="zh-CN" altLang="en-US" sz="2160" dirty="0">
                  <a:solidFill>
                    <a:prstClr val="white"/>
                  </a:solidFill>
                  <a:latin typeface="微软雅黑" panose="020B0503020204020204" charset="-122"/>
                  <a:ea typeface="微软雅黑" panose="020B0503020204020204" charset="-122"/>
                </a:rPr>
                <a:t>单击此处添加文本</a:t>
              </a:r>
            </a:p>
          </p:txBody>
        </p:sp>
      </p:grpSp>
      <p:grpSp>
        <p:nvGrpSpPr>
          <p:cNvPr id="26" name="组合 25"/>
          <p:cNvGrpSpPr/>
          <p:nvPr/>
        </p:nvGrpSpPr>
        <p:grpSpPr>
          <a:xfrm>
            <a:off x="3200489" y="3085137"/>
            <a:ext cx="2754630" cy="1611630"/>
            <a:chOff x="2166938" y="3686175"/>
            <a:chExt cx="2295525" cy="1343025"/>
          </a:xfrm>
          <a:solidFill>
            <a:schemeClr val="bg1">
              <a:alpha val="50000"/>
            </a:schemeClr>
          </a:solidFill>
        </p:grpSpPr>
        <p:sp>
          <p:nvSpPr>
            <p:cNvPr id="27" name="Freeform 7"/>
            <p:cNvSpPr/>
            <p:nvPr/>
          </p:nvSpPr>
          <p:spPr bwMode="auto">
            <a:xfrm>
              <a:off x="2166938" y="3686175"/>
              <a:ext cx="2295525" cy="1343025"/>
            </a:xfrm>
            <a:custGeom>
              <a:avLst/>
              <a:gdLst>
                <a:gd name="T0" fmla="*/ 1224 w 1446"/>
                <a:gd name="T1" fmla="*/ 846 h 846"/>
                <a:gd name="T2" fmla="*/ 1446 w 1446"/>
                <a:gd name="T3" fmla="*/ 528 h 846"/>
                <a:gd name="T4" fmla="*/ 1074 w 1446"/>
                <a:gd name="T5" fmla="*/ 0 h 846"/>
                <a:gd name="T6" fmla="*/ 0 w 1446"/>
                <a:gd name="T7" fmla="*/ 0 h 846"/>
                <a:gd name="T8" fmla="*/ 366 w 1446"/>
                <a:gd name="T9" fmla="*/ 528 h 846"/>
                <a:gd name="T10" fmla="*/ 144 w 1446"/>
                <a:gd name="T11" fmla="*/ 846 h 846"/>
                <a:gd name="T12" fmla="*/ 1224 w 1446"/>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1446" h="846">
                  <a:moveTo>
                    <a:pt x="1224" y="846"/>
                  </a:moveTo>
                  <a:lnTo>
                    <a:pt x="1446" y="528"/>
                  </a:lnTo>
                  <a:lnTo>
                    <a:pt x="1074" y="0"/>
                  </a:lnTo>
                  <a:lnTo>
                    <a:pt x="0" y="0"/>
                  </a:lnTo>
                  <a:lnTo>
                    <a:pt x="366" y="528"/>
                  </a:lnTo>
                  <a:lnTo>
                    <a:pt x="144" y="846"/>
                  </a:lnTo>
                  <a:lnTo>
                    <a:pt x="1224" y="846"/>
                  </a:lnTo>
                  <a:close/>
                </a:path>
              </a:pathLst>
            </a:custGeom>
            <a:solidFill>
              <a:srgbClr val="C00000"/>
            </a:solidFill>
            <a:ln w="9525" cap="rnd">
              <a:solidFill>
                <a:srgbClr val="C00000"/>
              </a:solidFill>
              <a:prstDash val="solid"/>
              <a:round/>
            </a:ln>
            <a:effectLst>
              <a:outerShdw blurRad="50800" dist="38100" dir="2700000" algn="tl" rotWithShape="0">
                <a:prstClr val="black">
                  <a:alpha val="40000"/>
                </a:prstClr>
              </a:outerShdw>
            </a:effectLst>
          </p:spPr>
          <p:txBody>
            <a:bodyPr vert="horz" anchor="ctr"/>
            <a:lstStyle/>
            <a:p>
              <a:pPr algn="ctr" defTabSz="1097280" fontAlgn="base">
                <a:spcBef>
                  <a:spcPct val="0"/>
                </a:spcBef>
                <a:spcAft>
                  <a:spcPct val="0"/>
                </a:spcAft>
                <a:defRPr/>
              </a:pPr>
              <a:endParaRPr lang="zh-CN" altLang="en-US" sz="2160">
                <a:solidFill>
                  <a:prstClr val="white"/>
                </a:solidFill>
                <a:latin typeface="微软雅黑" panose="020B0503020204020204" charset="-122"/>
                <a:ea typeface="微软雅黑" panose="020B0503020204020204" charset="-122"/>
              </a:endParaRPr>
            </a:p>
          </p:txBody>
        </p:sp>
        <p:sp>
          <p:nvSpPr>
            <p:cNvPr id="28" name="矩形 27"/>
            <p:cNvSpPr/>
            <p:nvPr/>
          </p:nvSpPr>
          <p:spPr>
            <a:xfrm rot="3252103">
              <a:off x="2836697" y="4044675"/>
              <a:ext cx="1297256" cy="630942"/>
            </a:xfrm>
            <a:prstGeom prst="rect">
              <a:avLst/>
            </a:prstGeom>
            <a:noFill/>
          </p:spPr>
          <p:txBody>
            <a:bodyPr wrap="square">
              <a:spAutoFit/>
            </a:bodyPr>
            <a:lstStyle/>
            <a:p>
              <a:pPr algn="ctr" defTabSz="1097280">
                <a:defRPr/>
              </a:pPr>
              <a:r>
                <a:rPr lang="zh-CN" altLang="en-US" sz="2160" dirty="0">
                  <a:solidFill>
                    <a:prstClr val="white"/>
                  </a:solidFill>
                  <a:latin typeface="微软雅黑" panose="020B0503020204020204" charset="-122"/>
                  <a:ea typeface="微软雅黑" panose="020B0503020204020204" charset="-122"/>
                </a:rPr>
                <a:t>单击此处添加文本</a:t>
              </a:r>
            </a:p>
          </p:txBody>
        </p:sp>
      </p:grpSp>
      <p:grpSp>
        <p:nvGrpSpPr>
          <p:cNvPr id="29" name="组合 28"/>
          <p:cNvGrpSpPr/>
          <p:nvPr/>
        </p:nvGrpSpPr>
        <p:grpSpPr>
          <a:xfrm>
            <a:off x="2434679" y="1976427"/>
            <a:ext cx="6069330" cy="971550"/>
            <a:chOff x="1528763" y="2762250"/>
            <a:chExt cx="5057775" cy="809625"/>
          </a:xfrm>
          <a:solidFill>
            <a:schemeClr val="bg1">
              <a:alpha val="50000"/>
            </a:schemeClr>
          </a:solidFill>
        </p:grpSpPr>
        <p:sp>
          <p:nvSpPr>
            <p:cNvPr id="30" name="Freeform 6"/>
            <p:cNvSpPr/>
            <p:nvPr/>
          </p:nvSpPr>
          <p:spPr bwMode="auto">
            <a:xfrm>
              <a:off x="1528763" y="2762250"/>
              <a:ext cx="5057775" cy="809625"/>
            </a:xfrm>
            <a:custGeom>
              <a:avLst/>
              <a:gdLst>
                <a:gd name="T0" fmla="*/ 3186 w 3186"/>
                <a:gd name="T1" fmla="*/ 510 h 510"/>
                <a:gd name="T2" fmla="*/ 2832 w 3186"/>
                <a:gd name="T3" fmla="*/ 0 h 510"/>
                <a:gd name="T4" fmla="*/ 0 w 3186"/>
                <a:gd name="T5" fmla="*/ 0 h 510"/>
                <a:gd name="T6" fmla="*/ 354 w 3186"/>
                <a:gd name="T7" fmla="*/ 510 h 510"/>
                <a:gd name="T8" fmla="*/ 3186 w 3186"/>
                <a:gd name="T9" fmla="*/ 510 h 510"/>
              </a:gdLst>
              <a:ahLst/>
              <a:cxnLst>
                <a:cxn ang="0">
                  <a:pos x="T0" y="T1"/>
                </a:cxn>
                <a:cxn ang="0">
                  <a:pos x="T2" y="T3"/>
                </a:cxn>
                <a:cxn ang="0">
                  <a:pos x="T4" y="T5"/>
                </a:cxn>
                <a:cxn ang="0">
                  <a:pos x="T6" y="T7"/>
                </a:cxn>
                <a:cxn ang="0">
                  <a:pos x="T8" y="T9"/>
                </a:cxn>
              </a:cxnLst>
              <a:rect l="0" t="0" r="r" b="b"/>
              <a:pathLst>
                <a:path w="3186" h="510">
                  <a:moveTo>
                    <a:pt x="3186" y="510"/>
                  </a:moveTo>
                  <a:lnTo>
                    <a:pt x="2832" y="0"/>
                  </a:lnTo>
                  <a:lnTo>
                    <a:pt x="0" y="0"/>
                  </a:lnTo>
                  <a:lnTo>
                    <a:pt x="354" y="510"/>
                  </a:lnTo>
                  <a:lnTo>
                    <a:pt x="3186" y="510"/>
                  </a:lnTo>
                  <a:close/>
                </a:path>
              </a:pathLst>
            </a:custGeom>
            <a:solidFill>
              <a:srgbClr val="C00000"/>
            </a:solidFill>
            <a:ln w="3175" cap="flat" cmpd="sng" algn="ctr">
              <a:solidFill>
                <a:srgbClr val="C00000"/>
              </a:solidFill>
              <a:prstDash val="solid"/>
            </a:ln>
            <a:effectLst>
              <a:outerShdw blurRad="50800" dist="38100" dir="2700000" algn="tl" rotWithShape="0">
                <a:prstClr val="black">
                  <a:alpha val="40000"/>
                </a:prstClr>
              </a:outerShdw>
            </a:effectLst>
          </p:spPr>
          <p:txBody>
            <a:bodyPr anchor="ctr"/>
            <a:lstStyle/>
            <a:p>
              <a:pPr algn="ctr" defTabSz="1097280" eaLnBrk="0" fontAlgn="base" hangingPunct="0">
                <a:lnSpc>
                  <a:spcPct val="120000"/>
                </a:lnSpc>
                <a:spcBef>
                  <a:spcPct val="0"/>
                </a:spcBef>
                <a:spcAft>
                  <a:spcPct val="0"/>
                </a:spcAft>
                <a:defRPr/>
              </a:pPr>
              <a:endParaRPr lang="zh-CN" altLang="en-US" sz="3360" kern="0">
                <a:solidFill>
                  <a:prstClr val="white"/>
                </a:solidFill>
                <a:latin typeface="Impact" panose="020B0806030902050204" pitchFamily="34" charset="0"/>
                <a:ea typeface="微软雅黑" panose="020B0503020204020204" charset="-122"/>
              </a:endParaRPr>
            </a:p>
          </p:txBody>
        </p:sp>
        <p:sp>
          <p:nvSpPr>
            <p:cNvPr id="31" name="矩形 30"/>
            <p:cNvSpPr/>
            <p:nvPr/>
          </p:nvSpPr>
          <p:spPr>
            <a:xfrm>
              <a:off x="3362185" y="2996194"/>
              <a:ext cx="2002685" cy="353943"/>
            </a:xfrm>
            <a:prstGeom prst="rect">
              <a:avLst/>
            </a:prstGeom>
            <a:noFill/>
          </p:spPr>
          <p:txBody>
            <a:bodyPr wrap="none">
              <a:spAutoFit/>
            </a:bodyPr>
            <a:lstStyle/>
            <a:p>
              <a:pPr algn="ctr" defTabSz="1097280">
                <a:defRPr/>
              </a:pPr>
              <a:r>
                <a:rPr lang="zh-CN" altLang="en-US" sz="2160" kern="0" dirty="0">
                  <a:solidFill>
                    <a:prstClr val="white"/>
                  </a:solidFill>
                  <a:latin typeface="微软雅黑" panose="020B0503020204020204" charset="-122"/>
                  <a:ea typeface="微软雅黑" panose="020B0503020204020204" charset="-122"/>
                </a:rPr>
                <a:t>单击此处添加文本</a:t>
              </a:r>
            </a:p>
          </p:txBody>
        </p:sp>
      </p:grpSp>
      <p:sp>
        <p:nvSpPr>
          <p:cNvPr id="32" name="文本框 21"/>
          <p:cNvSpPr txBox="1">
            <a:spLocks noChangeArrowheads="1"/>
          </p:cNvSpPr>
          <p:nvPr/>
        </p:nvSpPr>
        <p:spPr bwMode="auto">
          <a:xfrm>
            <a:off x="1656070" y="4891439"/>
            <a:ext cx="8846820" cy="1032590"/>
          </a:xfrm>
          <a:prstGeom prst="rect">
            <a:avLst/>
          </a:prstGeom>
          <a:noFill/>
          <a:ln w="9525">
            <a:noFill/>
            <a:miter lim="800000"/>
          </a:ln>
        </p:spPr>
        <p:txBody>
          <a:bodyPr wrap="square">
            <a:spAutoFit/>
          </a:bodyPr>
          <a:lstStyle/>
          <a:p>
            <a:pPr defTabSz="1097280">
              <a:lnSpc>
                <a:spcPct val="150000"/>
              </a:lnSpc>
            </a:pPr>
            <a:r>
              <a:rPr lang="zh-CN" altLang="en-US" sz="2160" dirty="0">
                <a:solidFill>
                  <a:prstClr val="black">
                    <a:lumMod val="85000"/>
                    <a:lumOff val="15000"/>
                  </a:prstClr>
                </a:solidFill>
                <a:latin typeface="Calibri" panose="020F0502020204030204"/>
                <a:ea typeface="宋体" panose="02010600030101010101" pitchFamily="2" charset="-122"/>
              </a:rPr>
              <a:t>请输入您想要的文字请输入您想要的文请输入您想要的文请输入您想要的文字请输入您想要的文字请输入您想要的文字字请输入您想要的文字</a:t>
            </a:r>
          </a:p>
        </p:txBody>
      </p:sp>
      <p:sp>
        <p:nvSpPr>
          <p:cNvPr id="33" name="矩形 32"/>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4" name="TextBox 33"/>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5" name="直接连接符 34"/>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43"/>
          <p:cNvSpPr txBox="1"/>
          <p:nvPr/>
        </p:nvSpPr>
        <p:spPr>
          <a:xfrm>
            <a:off x="3573510" y="3458761"/>
            <a:ext cx="5418343" cy="707886"/>
          </a:xfrm>
          <a:prstGeom prst="rect">
            <a:avLst/>
          </a:prstGeom>
          <a:noFill/>
        </p:spPr>
        <p:txBody>
          <a:bodyPr wrap="none" rtlCol="0">
            <a:spAutoFit/>
          </a:bodyPr>
          <a:lstStyle/>
          <a:p>
            <a:r>
              <a:rPr lang="en-US" altLang="zh-CN" sz="4000" spc="-150" dirty="0">
                <a:solidFill>
                  <a:srgbClr val="FFFFFF"/>
                </a:solidFill>
                <a:latin typeface="TeXGyreAdventor"/>
                <a:ea typeface="微软雅黑" panose="020B0503020204020204" charset="-122"/>
                <a:cs typeface="Arial" panose="020B0604020202020204" pitchFamily="34" charset="0"/>
              </a:rPr>
              <a:t>THANK YOU APPRECIATION</a:t>
            </a:r>
            <a:endParaRPr lang="zh-CN" altLang="en-US" sz="4000" spc="-150" dirty="0">
              <a:solidFill>
                <a:srgbClr val="FFFFFF"/>
              </a:solidFill>
              <a:latin typeface="TeXGyreAdventor"/>
              <a:ea typeface="微软雅黑" panose="020B0503020204020204" charset="-122"/>
              <a:cs typeface="Arial" panose="020B0604020202020204" pitchFamily="34" charset="0"/>
            </a:endParaRPr>
          </a:p>
        </p:txBody>
      </p:sp>
      <p:cxnSp>
        <p:nvCxnSpPr>
          <p:cNvPr id="5" name="直接连接符 4"/>
          <p:cNvCxnSpPr/>
          <p:nvPr/>
        </p:nvCxnSpPr>
        <p:spPr>
          <a:xfrm>
            <a:off x="3217562" y="3497658"/>
            <a:ext cx="6408712" cy="0"/>
          </a:xfrm>
          <a:prstGeom prst="line">
            <a:avLst/>
          </a:prstGeom>
          <a:noFill/>
          <a:ln w="9525" cap="flat" cmpd="sng" algn="ctr">
            <a:solidFill>
              <a:srgbClr val="FFFFFF"/>
            </a:solidFill>
            <a:prstDash val="solid"/>
          </a:ln>
          <a:effectLst/>
        </p:spPr>
      </p:cxnSp>
      <p:cxnSp>
        <p:nvCxnSpPr>
          <p:cNvPr id="6" name="直接连接符 5"/>
          <p:cNvCxnSpPr/>
          <p:nvPr/>
        </p:nvCxnSpPr>
        <p:spPr>
          <a:xfrm>
            <a:off x="3181558" y="4043242"/>
            <a:ext cx="6480720" cy="0"/>
          </a:xfrm>
          <a:prstGeom prst="line">
            <a:avLst/>
          </a:prstGeom>
          <a:noFill/>
          <a:ln w="9525" cap="flat" cmpd="sng" algn="ctr">
            <a:solidFill>
              <a:srgbClr val="FFFFFF"/>
            </a:solidFill>
            <a:prstDash val="solid"/>
          </a:ln>
          <a:effectLst/>
        </p:spPr>
      </p:cxnSp>
      <p:sp>
        <p:nvSpPr>
          <p:cNvPr id="7" name="TextBox 47"/>
          <p:cNvSpPr txBox="1"/>
          <p:nvPr/>
        </p:nvSpPr>
        <p:spPr>
          <a:xfrm>
            <a:off x="4090293" y="1775500"/>
            <a:ext cx="5195653" cy="1862048"/>
          </a:xfrm>
          <a:prstGeom prst="rect">
            <a:avLst/>
          </a:prstGeom>
          <a:noFill/>
        </p:spPr>
        <p:txBody>
          <a:bodyPr wrap="none" rtlCol="0">
            <a:spAutoFit/>
          </a:bodyPr>
          <a:lstStyle/>
          <a:p>
            <a:r>
              <a:rPr lang="en-US" altLang="zh-CN" sz="11500" b="1" spc="-150" dirty="0">
                <a:solidFill>
                  <a:srgbClr val="FFFFFF"/>
                </a:solidFill>
                <a:latin typeface="Tw Cen MT" pitchFamily="34" charset="0"/>
                <a:ea typeface="微软雅黑" panose="020B0503020204020204" charset="-122"/>
                <a:cs typeface="Arial" panose="020B0604020202020204" pitchFamily="34" charset="0"/>
              </a:rPr>
              <a:t>TH    NK</a:t>
            </a:r>
            <a:endParaRPr lang="zh-CN" altLang="en-US" sz="11500" dirty="0">
              <a:solidFill>
                <a:srgbClr val="FFFFFF"/>
              </a:solidFill>
              <a:latin typeface="Impact" panose="020B0806030902050204" pitchFamily="34" charset="0"/>
              <a:ea typeface="微软雅黑" panose="020B0503020204020204" charset="-122"/>
            </a:endParaRPr>
          </a:p>
        </p:txBody>
      </p:sp>
      <p:grpSp>
        <p:nvGrpSpPr>
          <p:cNvPr id="8" name="组合 7"/>
          <p:cNvGrpSpPr/>
          <p:nvPr/>
        </p:nvGrpSpPr>
        <p:grpSpPr>
          <a:xfrm>
            <a:off x="5966323" y="2137268"/>
            <a:ext cx="1147486" cy="1157543"/>
            <a:chOff x="1279526" y="233362"/>
            <a:chExt cx="1811338" cy="1827213"/>
          </a:xfrm>
          <a:solidFill>
            <a:srgbClr val="FFFFFF">
              <a:lumMod val="95000"/>
            </a:srgbClr>
          </a:solidFill>
        </p:grpSpPr>
        <p:sp>
          <p:nvSpPr>
            <p:cNvPr id="9" name="Freeform 40"/>
            <p:cNvSpPr>
              <a:spLocks noEditPoints="1"/>
            </p:cNvSpPr>
            <p:nvPr/>
          </p:nvSpPr>
          <p:spPr bwMode="auto">
            <a:xfrm>
              <a:off x="1279526" y="233362"/>
              <a:ext cx="1811338" cy="1827213"/>
            </a:xfrm>
            <a:custGeom>
              <a:avLst/>
              <a:gdLst>
                <a:gd name="T0" fmla="*/ 8797 w 10075"/>
                <a:gd name="T1" fmla="*/ 8505 h 10174"/>
                <a:gd name="T2" fmla="*/ 9871 w 10075"/>
                <a:gd name="T3" fmla="*/ 4486 h 10174"/>
                <a:gd name="T4" fmla="*/ 1747 w 10075"/>
                <a:gd name="T5" fmla="*/ 415 h 10174"/>
                <a:gd name="T6" fmla="*/ 4088 w 10075"/>
                <a:gd name="T7" fmla="*/ 8732 h 10174"/>
                <a:gd name="T8" fmla="*/ 4482 w 10075"/>
                <a:gd name="T9" fmla="*/ 9063 h 10174"/>
                <a:gd name="T10" fmla="*/ 4837 w 10075"/>
                <a:gd name="T11" fmla="*/ 8810 h 10174"/>
                <a:gd name="T12" fmla="*/ 4802 w 10075"/>
                <a:gd name="T13" fmla="*/ 9686 h 10174"/>
                <a:gd name="T14" fmla="*/ 3555 w 10075"/>
                <a:gd name="T15" fmla="*/ 9043 h 10174"/>
                <a:gd name="T16" fmla="*/ 2910 w 10075"/>
                <a:gd name="T17" fmla="*/ 8646 h 10174"/>
                <a:gd name="T18" fmla="*/ 2429 w 10075"/>
                <a:gd name="T19" fmla="*/ 7491 h 10174"/>
                <a:gd name="T20" fmla="*/ 1238 w 10075"/>
                <a:gd name="T21" fmla="*/ 6544 h 10174"/>
                <a:gd name="T22" fmla="*/ 828 w 10075"/>
                <a:gd name="T23" fmla="*/ 4411 h 10174"/>
                <a:gd name="T24" fmla="*/ 1057 w 10075"/>
                <a:gd name="T25" fmla="*/ 6681 h 10174"/>
                <a:gd name="T26" fmla="*/ 1821 w 10075"/>
                <a:gd name="T27" fmla="*/ 7112 h 10174"/>
                <a:gd name="T28" fmla="*/ 1635 w 10075"/>
                <a:gd name="T29" fmla="*/ 5802 h 10174"/>
                <a:gd name="T30" fmla="*/ 1505 w 10075"/>
                <a:gd name="T31" fmla="*/ 5261 h 10174"/>
                <a:gd name="T32" fmla="*/ 1936 w 10075"/>
                <a:gd name="T33" fmla="*/ 1867 h 10174"/>
                <a:gd name="T34" fmla="*/ 1883 w 10075"/>
                <a:gd name="T35" fmla="*/ 1756 h 10174"/>
                <a:gd name="T36" fmla="*/ 1635 w 10075"/>
                <a:gd name="T37" fmla="*/ 3293 h 10174"/>
                <a:gd name="T38" fmla="*/ 2119 w 10075"/>
                <a:gd name="T39" fmla="*/ 2240 h 10174"/>
                <a:gd name="T40" fmla="*/ 1812 w 10075"/>
                <a:gd name="T41" fmla="*/ 3398 h 10174"/>
                <a:gd name="T42" fmla="*/ 2199 w 10075"/>
                <a:gd name="T43" fmla="*/ 6549 h 10174"/>
                <a:gd name="T44" fmla="*/ 8482 w 10075"/>
                <a:gd name="T45" fmla="*/ 5834 h 10174"/>
                <a:gd name="T46" fmla="*/ 8295 w 10075"/>
                <a:gd name="T47" fmla="*/ 4282 h 10174"/>
                <a:gd name="T48" fmla="*/ 3523 w 10075"/>
                <a:gd name="T49" fmla="*/ 5147 h 10174"/>
                <a:gd name="T50" fmla="*/ 2212 w 10075"/>
                <a:gd name="T51" fmla="*/ 3511 h 10174"/>
                <a:gd name="T52" fmla="*/ 2918 w 10075"/>
                <a:gd name="T53" fmla="*/ 5445 h 10174"/>
                <a:gd name="T54" fmla="*/ 1989 w 10075"/>
                <a:gd name="T55" fmla="*/ 4141 h 10174"/>
                <a:gd name="T56" fmla="*/ 2092 w 10075"/>
                <a:gd name="T57" fmla="*/ 6174 h 10174"/>
                <a:gd name="T58" fmla="*/ 3806 w 10075"/>
                <a:gd name="T59" fmla="*/ 5041 h 10174"/>
                <a:gd name="T60" fmla="*/ 4191 w 10075"/>
                <a:gd name="T61" fmla="*/ 4924 h 10174"/>
                <a:gd name="T62" fmla="*/ 4441 w 10075"/>
                <a:gd name="T63" fmla="*/ 3930 h 10174"/>
                <a:gd name="T64" fmla="*/ 4699 w 10075"/>
                <a:gd name="T65" fmla="*/ 4810 h 10174"/>
                <a:gd name="T66" fmla="*/ 5150 w 10075"/>
                <a:gd name="T67" fmla="*/ 3943 h 10174"/>
                <a:gd name="T68" fmla="*/ 5583 w 10075"/>
                <a:gd name="T69" fmla="*/ 4708 h 10174"/>
                <a:gd name="T70" fmla="*/ 5944 w 10075"/>
                <a:gd name="T71" fmla="*/ 4712 h 10174"/>
                <a:gd name="T72" fmla="*/ 6422 w 10075"/>
                <a:gd name="T73" fmla="*/ 3870 h 10174"/>
                <a:gd name="T74" fmla="*/ 6423 w 10075"/>
                <a:gd name="T75" fmla="*/ 4741 h 10174"/>
                <a:gd name="T76" fmla="*/ 6839 w 10075"/>
                <a:gd name="T77" fmla="*/ 4798 h 10174"/>
                <a:gd name="T78" fmla="*/ 7433 w 10075"/>
                <a:gd name="T79" fmla="*/ 3900 h 10174"/>
                <a:gd name="T80" fmla="*/ 7269 w 10075"/>
                <a:gd name="T81" fmla="*/ 4885 h 10174"/>
                <a:gd name="T82" fmla="*/ 7968 w 10075"/>
                <a:gd name="T83" fmla="*/ 4218 h 10174"/>
                <a:gd name="T84" fmla="*/ 8166 w 10075"/>
                <a:gd name="T85" fmla="*/ 4568 h 10174"/>
                <a:gd name="T86" fmla="*/ 4032 w 10075"/>
                <a:gd name="T87" fmla="*/ 6788 h 10174"/>
                <a:gd name="T88" fmla="*/ 7481 w 10075"/>
                <a:gd name="T89" fmla="*/ 6739 h 10174"/>
                <a:gd name="T90" fmla="*/ 3782 w 10075"/>
                <a:gd name="T91" fmla="*/ 7707 h 10174"/>
                <a:gd name="T92" fmla="*/ 4276 w 10075"/>
                <a:gd name="T93" fmla="*/ 6680 h 10174"/>
                <a:gd name="T94" fmla="*/ 4717 w 10075"/>
                <a:gd name="T95" fmla="*/ 6529 h 10174"/>
                <a:gd name="T96" fmla="*/ 5279 w 10075"/>
                <a:gd name="T97" fmla="*/ 7460 h 10174"/>
                <a:gd name="T98" fmla="*/ 5275 w 10075"/>
                <a:gd name="T99" fmla="*/ 6406 h 10174"/>
                <a:gd name="T100" fmla="*/ 5835 w 10075"/>
                <a:gd name="T101" fmla="*/ 7401 h 10174"/>
                <a:gd name="T102" fmla="*/ 6330 w 10075"/>
                <a:gd name="T103" fmla="*/ 6384 h 10174"/>
                <a:gd name="T104" fmla="*/ 6698 w 10075"/>
                <a:gd name="T105" fmla="*/ 6445 h 10174"/>
                <a:gd name="T106" fmla="*/ 6762 w 10075"/>
                <a:gd name="T107" fmla="*/ 7509 h 10174"/>
                <a:gd name="T108" fmla="*/ 7164 w 10075"/>
                <a:gd name="T109" fmla="*/ 6575 h 10174"/>
                <a:gd name="T110" fmla="*/ 5820 w 10075"/>
                <a:gd name="T111" fmla="*/ 9113 h 10174"/>
                <a:gd name="T112" fmla="*/ 9507 w 10075"/>
                <a:gd name="T113" fmla="*/ 5923 h 10174"/>
                <a:gd name="T114" fmla="*/ 8919 w 10075"/>
                <a:gd name="T115" fmla="*/ 7061 h 10174"/>
                <a:gd name="T116" fmla="*/ 3545 w 10075"/>
                <a:gd name="T117" fmla="*/ 419 h 10174"/>
                <a:gd name="T118" fmla="*/ 1913 w 10075"/>
                <a:gd name="T119" fmla="*/ 1069 h 10174"/>
                <a:gd name="T120" fmla="*/ 7327 w 10075"/>
                <a:gd name="T121" fmla="*/ 1122 h 10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5" h="10174">
                  <a:moveTo>
                    <a:pt x="1778" y="1482"/>
                  </a:moveTo>
                  <a:cubicBezTo>
                    <a:pt x="391" y="3108"/>
                    <a:pt x="0" y="5309"/>
                    <a:pt x="817" y="7154"/>
                  </a:cubicBezTo>
                  <a:cubicBezTo>
                    <a:pt x="1874" y="9175"/>
                    <a:pt x="3463" y="10174"/>
                    <a:pt x="5875" y="10011"/>
                  </a:cubicBezTo>
                  <a:lnTo>
                    <a:pt x="5824" y="9539"/>
                  </a:lnTo>
                  <a:cubicBezTo>
                    <a:pt x="6155" y="9484"/>
                    <a:pt x="6487" y="9413"/>
                    <a:pt x="6819" y="9280"/>
                  </a:cubicBezTo>
                  <a:lnTo>
                    <a:pt x="7045" y="9732"/>
                  </a:lnTo>
                  <a:cubicBezTo>
                    <a:pt x="7631" y="9482"/>
                    <a:pt x="8211" y="9113"/>
                    <a:pt x="8797" y="8505"/>
                  </a:cubicBezTo>
                  <a:lnTo>
                    <a:pt x="8424" y="8150"/>
                  </a:lnTo>
                  <a:cubicBezTo>
                    <a:pt x="8634" y="7907"/>
                    <a:pt x="8833" y="7641"/>
                    <a:pt x="9012" y="7336"/>
                  </a:cubicBezTo>
                  <a:lnTo>
                    <a:pt x="9482" y="7568"/>
                  </a:lnTo>
                  <a:cubicBezTo>
                    <a:pt x="9823" y="6909"/>
                    <a:pt x="10012" y="6267"/>
                    <a:pt x="10075" y="5639"/>
                  </a:cubicBezTo>
                  <a:lnTo>
                    <a:pt x="9578" y="5499"/>
                  </a:lnTo>
                  <a:cubicBezTo>
                    <a:pt x="9644" y="5147"/>
                    <a:pt x="9619" y="4773"/>
                    <a:pt x="9561" y="4374"/>
                  </a:cubicBezTo>
                  <a:lnTo>
                    <a:pt x="9871" y="4486"/>
                  </a:lnTo>
                  <a:lnTo>
                    <a:pt x="8515" y="1320"/>
                  </a:lnTo>
                  <a:cubicBezTo>
                    <a:pt x="8055" y="676"/>
                    <a:pt x="7661" y="541"/>
                    <a:pt x="7202" y="755"/>
                  </a:cubicBezTo>
                  <a:cubicBezTo>
                    <a:pt x="6921" y="105"/>
                    <a:pt x="6355" y="0"/>
                    <a:pt x="5756" y="144"/>
                  </a:cubicBezTo>
                  <a:cubicBezTo>
                    <a:pt x="5343" y="374"/>
                    <a:pt x="4882" y="461"/>
                    <a:pt x="4373" y="405"/>
                  </a:cubicBezTo>
                  <a:cubicBezTo>
                    <a:pt x="3224" y="16"/>
                    <a:pt x="2449" y="218"/>
                    <a:pt x="1809" y="845"/>
                  </a:cubicBezTo>
                  <a:lnTo>
                    <a:pt x="1764" y="745"/>
                  </a:lnTo>
                  <a:lnTo>
                    <a:pt x="1747" y="415"/>
                  </a:lnTo>
                  <a:lnTo>
                    <a:pt x="1262" y="28"/>
                  </a:lnTo>
                  <a:lnTo>
                    <a:pt x="1297" y="694"/>
                  </a:lnTo>
                  <a:lnTo>
                    <a:pt x="1510" y="843"/>
                  </a:lnTo>
                  <a:lnTo>
                    <a:pt x="1778" y="1482"/>
                  </a:lnTo>
                  <a:close/>
                  <a:moveTo>
                    <a:pt x="3712" y="8508"/>
                  </a:moveTo>
                  <a:cubicBezTo>
                    <a:pt x="3810" y="8812"/>
                    <a:pt x="3927" y="9052"/>
                    <a:pt x="4106" y="9064"/>
                  </a:cubicBezTo>
                  <a:cubicBezTo>
                    <a:pt x="4236" y="9023"/>
                    <a:pt x="4230" y="8913"/>
                    <a:pt x="4088" y="8732"/>
                  </a:cubicBezTo>
                  <a:cubicBezTo>
                    <a:pt x="3917" y="8582"/>
                    <a:pt x="3792" y="8507"/>
                    <a:pt x="3712" y="8508"/>
                  </a:cubicBezTo>
                  <a:close/>
                  <a:moveTo>
                    <a:pt x="3406" y="9296"/>
                  </a:moveTo>
                  <a:cubicBezTo>
                    <a:pt x="3563" y="9179"/>
                    <a:pt x="3733" y="9082"/>
                    <a:pt x="3991" y="9127"/>
                  </a:cubicBezTo>
                  <a:cubicBezTo>
                    <a:pt x="4105" y="9187"/>
                    <a:pt x="4099" y="9257"/>
                    <a:pt x="3972" y="9338"/>
                  </a:cubicBezTo>
                  <a:cubicBezTo>
                    <a:pt x="3738" y="9426"/>
                    <a:pt x="3559" y="9389"/>
                    <a:pt x="3406" y="9296"/>
                  </a:cubicBezTo>
                  <a:close/>
                  <a:moveTo>
                    <a:pt x="4250" y="8713"/>
                  </a:moveTo>
                  <a:cubicBezTo>
                    <a:pt x="4360" y="8823"/>
                    <a:pt x="4444" y="8938"/>
                    <a:pt x="4482" y="9063"/>
                  </a:cubicBezTo>
                  <a:cubicBezTo>
                    <a:pt x="4614" y="9225"/>
                    <a:pt x="4885" y="9266"/>
                    <a:pt x="4813" y="8969"/>
                  </a:cubicBezTo>
                  <a:cubicBezTo>
                    <a:pt x="4633" y="8755"/>
                    <a:pt x="4429" y="8684"/>
                    <a:pt x="4250" y="8713"/>
                  </a:cubicBezTo>
                  <a:close/>
                  <a:moveTo>
                    <a:pt x="4071" y="9499"/>
                  </a:moveTo>
                  <a:cubicBezTo>
                    <a:pt x="4222" y="9459"/>
                    <a:pt x="4352" y="9402"/>
                    <a:pt x="4448" y="9312"/>
                  </a:cubicBezTo>
                  <a:cubicBezTo>
                    <a:pt x="4643" y="9238"/>
                    <a:pt x="4898" y="9338"/>
                    <a:pt x="4687" y="9559"/>
                  </a:cubicBezTo>
                  <a:cubicBezTo>
                    <a:pt x="4424" y="9655"/>
                    <a:pt x="4212" y="9614"/>
                    <a:pt x="4071" y="9499"/>
                  </a:cubicBezTo>
                  <a:close/>
                  <a:moveTo>
                    <a:pt x="4837" y="8810"/>
                  </a:moveTo>
                  <a:cubicBezTo>
                    <a:pt x="4921" y="8920"/>
                    <a:pt x="5090" y="9055"/>
                    <a:pt x="5161" y="9142"/>
                  </a:cubicBezTo>
                  <a:cubicBezTo>
                    <a:pt x="5292" y="9281"/>
                    <a:pt x="5551" y="9196"/>
                    <a:pt x="5403" y="9024"/>
                  </a:cubicBezTo>
                  <a:cubicBezTo>
                    <a:pt x="5229" y="8869"/>
                    <a:pt x="5001" y="8789"/>
                    <a:pt x="4837" y="8810"/>
                  </a:cubicBezTo>
                  <a:close/>
                  <a:moveTo>
                    <a:pt x="4802" y="9686"/>
                  </a:moveTo>
                  <a:cubicBezTo>
                    <a:pt x="4916" y="9525"/>
                    <a:pt x="5036" y="9379"/>
                    <a:pt x="5194" y="9323"/>
                  </a:cubicBezTo>
                  <a:cubicBezTo>
                    <a:pt x="5327" y="9294"/>
                    <a:pt x="5397" y="9404"/>
                    <a:pt x="5328" y="9512"/>
                  </a:cubicBezTo>
                  <a:cubicBezTo>
                    <a:pt x="5180" y="9646"/>
                    <a:pt x="5002" y="9674"/>
                    <a:pt x="4802" y="9686"/>
                  </a:cubicBezTo>
                  <a:close/>
                  <a:moveTo>
                    <a:pt x="3196" y="8214"/>
                  </a:moveTo>
                  <a:cubicBezTo>
                    <a:pt x="3246" y="8498"/>
                    <a:pt x="3320" y="8727"/>
                    <a:pt x="3478" y="8760"/>
                  </a:cubicBezTo>
                  <a:cubicBezTo>
                    <a:pt x="3599" y="8740"/>
                    <a:pt x="3608" y="8641"/>
                    <a:pt x="3504" y="8461"/>
                  </a:cubicBezTo>
                  <a:cubicBezTo>
                    <a:pt x="3370" y="8306"/>
                    <a:pt x="3267" y="8223"/>
                    <a:pt x="3196" y="8214"/>
                  </a:cubicBezTo>
                  <a:close/>
                  <a:moveTo>
                    <a:pt x="2916" y="8918"/>
                  </a:moveTo>
                  <a:cubicBezTo>
                    <a:pt x="3062" y="8880"/>
                    <a:pt x="3174" y="8861"/>
                    <a:pt x="3314" y="8850"/>
                  </a:cubicBezTo>
                  <a:cubicBezTo>
                    <a:pt x="3481" y="8869"/>
                    <a:pt x="3583" y="8923"/>
                    <a:pt x="3555" y="9043"/>
                  </a:cubicBezTo>
                  <a:cubicBezTo>
                    <a:pt x="3434" y="9209"/>
                    <a:pt x="3063" y="9066"/>
                    <a:pt x="2916" y="8918"/>
                  </a:cubicBezTo>
                  <a:close/>
                  <a:moveTo>
                    <a:pt x="2745" y="7816"/>
                  </a:moveTo>
                  <a:cubicBezTo>
                    <a:pt x="2727" y="7879"/>
                    <a:pt x="2720" y="7991"/>
                    <a:pt x="2787" y="8305"/>
                  </a:cubicBezTo>
                  <a:cubicBezTo>
                    <a:pt x="2814" y="8399"/>
                    <a:pt x="2885" y="8463"/>
                    <a:pt x="2948" y="8466"/>
                  </a:cubicBezTo>
                  <a:cubicBezTo>
                    <a:pt x="3187" y="8280"/>
                    <a:pt x="3027" y="8054"/>
                    <a:pt x="2745" y="7816"/>
                  </a:cubicBezTo>
                  <a:close/>
                  <a:moveTo>
                    <a:pt x="2273" y="8488"/>
                  </a:moveTo>
                  <a:cubicBezTo>
                    <a:pt x="2544" y="8477"/>
                    <a:pt x="2859" y="8397"/>
                    <a:pt x="2910" y="8646"/>
                  </a:cubicBezTo>
                  <a:cubicBezTo>
                    <a:pt x="2882" y="8800"/>
                    <a:pt x="2715" y="8807"/>
                    <a:pt x="2570" y="8735"/>
                  </a:cubicBezTo>
                  <a:cubicBezTo>
                    <a:pt x="2348" y="8593"/>
                    <a:pt x="2298" y="8535"/>
                    <a:pt x="2273" y="8488"/>
                  </a:cubicBezTo>
                  <a:close/>
                  <a:moveTo>
                    <a:pt x="2429" y="7491"/>
                  </a:moveTo>
                  <a:cubicBezTo>
                    <a:pt x="2370" y="7575"/>
                    <a:pt x="2351" y="7727"/>
                    <a:pt x="2354" y="7917"/>
                  </a:cubicBezTo>
                  <a:cubicBezTo>
                    <a:pt x="2381" y="8027"/>
                    <a:pt x="2444" y="8059"/>
                    <a:pt x="2544" y="8013"/>
                  </a:cubicBezTo>
                  <a:cubicBezTo>
                    <a:pt x="2592" y="7963"/>
                    <a:pt x="2603" y="7871"/>
                    <a:pt x="2561" y="7720"/>
                  </a:cubicBezTo>
                  <a:cubicBezTo>
                    <a:pt x="2529" y="7611"/>
                    <a:pt x="2483" y="7539"/>
                    <a:pt x="2429" y="7491"/>
                  </a:cubicBezTo>
                  <a:close/>
                  <a:moveTo>
                    <a:pt x="1826" y="7963"/>
                  </a:moveTo>
                  <a:cubicBezTo>
                    <a:pt x="2084" y="8034"/>
                    <a:pt x="2396" y="7973"/>
                    <a:pt x="2423" y="8196"/>
                  </a:cubicBezTo>
                  <a:cubicBezTo>
                    <a:pt x="2429" y="8360"/>
                    <a:pt x="2294" y="8388"/>
                    <a:pt x="2190" y="8336"/>
                  </a:cubicBezTo>
                  <a:cubicBezTo>
                    <a:pt x="1986" y="8262"/>
                    <a:pt x="1897" y="8118"/>
                    <a:pt x="1826" y="7963"/>
                  </a:cubicBezTo>
                  <a:close/>
                  <a:moveTo>
                    <a:pt x="896" y="6060"/>
                  </a:moveTo>
                  <a:cubicBezTo>
                    <a:pt x="942" y="6122"/>
                    <a:pt x="1017" y="6192"/>
                    <a:pt x="1091" y="6253"/>
                  </a:cubicBezTo>
                  <a:cubicBezTo>
                    <a:pt x="1199" y="6341"/>
                    <a:pt x="1334" y="6441"/>
                    <a:pt x="1238" y="6544"/>
                  </a:cubicBezTo>
                  <a:cubicBezTo>
                    <a:pt x="1135" y="6601"/>
                    <a:pt x="1031" y="6521"/>
                    <a:pt x="961" y="6391"/>
                  </a:cubicBezTo>
                  <a:cubicBezTo>
                    <a:pt x="910" y="6259"/>
                    <a:pt x="880" y="6142"/>
                    <a:pt x="896" y="6060"/>
                  </a:cubicBezTo>
                  <a:close/>
                  <a:moveTo>
                    <a:pt x="799" y="5140"/>
                  </a:moveTo>
                  <a:cubicBezTo>
                    <a:pt x="859" y="5318"/>
                    <a:pt x="1180" y="5533"/>
                    <a:pt x="1138" y="5701"/>
                  </a:cubicBezTo>
                  <a:cubicBezTo>
                    <a:pt x="1125" y="6030"/>
                    <a:pt x="1000" y="5908"/>
                    <a:pt x="823" y="5580"/>
                  </a:cubicBezTo>
                  <a:cubicBezTo>
                    <a:pt x="767" y="5458"/>
                    <a:pt x="759" y="5312"/>
                    <a:pt x="799" y="5140"/>
                  </a:cubicBezTo>
                  <a:close/>
                  <a:moveTo>
                    <a:pt x="828" y="4411"/>
                  </a:moveTo>
                  <a:cubicBezTo>
                    <a:pt x="1065" y="4744"/>
                    <a:pt x="1176" y="4994"/>
                    <a:pt x="1026" y="5096"/>
                  </a:cubicBezTo>
                  <a:cubicBezTo>
                    <a:pt x="943" y="5091"/>
                    <a:pt x="893" y="5069"/>
                    <a:pt x="867" y="5007"/>
                  </a:cubicBezTo>
                  <a:cubicBezTo>
                    <a:pt x="786" y="4854"/>
                    <a:pt x="781" y="4650"/>
                    <a:pt x="828" y="4411"/>
                  </a:cubicBezTo>
                  <a:close/>
                  <a:moveTo>
                    <a:pt x="1057" y="6681"/>
                  </a:moveTo>
                  <a:cubicBezTo>
                    <a:pt x="1500" y="6890"/>
                    <a:pt x="1701" y="7000"/>
                    <a:pt x="1581" y="7202"/>
                  </a:cubicBezTo>
                  <a:cubicBezTo>
                    <a:pt x="1500" y="7264"/>
                    <a:pt x="1341" y="7179"/>
                    <a:pt x="1226" y="7037"/>
                  </a:cubicBezTo>
                  <a:cubicBezTo>
                    <a:pt x="1135" y="6915"/>
                    <a:pt x="1090" y="6797"/>
                    <a:pt x="1057" y="6681"/>
                  </a:cubicBezTo>
                  <a:close/>
                  <a:moveTo>
                    <a:pt x="1425" y="7389"/>
                  </a:moveTo>
                  <a:cubicBezTo>
                    <a:pt x="1634" y="7420"/>
                    <a:pt x="1829" y="7463"/>
                    <a:pt x="1935" y="7597"/>
                  </a:cubicBezTo>
                  <a:cubicBezTo>
                    <a:pt x="2034" y="7774"/>
                    <a:pt x="1833" y="7851"/>
                    <a:pt x="1728" y="7786"/>
                  </a:cubicBezTo>
                  <a:cubicBezTo>
                    <a:pt x="1583" y="7698"/>
                    <a:pt x="1494" y="7553"/>
                    <a:pt x="1425" y="7389"/>
                  </a:cubicBezTo>
                  <a:close/>
                  <a:moveTo>
                    <a:pt x="1817" y="6426"/>
                  </a:moveTo>
                  <a:cubicBezTo>
                    <a:pt x="1671" y="6704"/>
                    <a:pt x="1627" y="6913"/>
                    <a:pt x="1684" y="7053"/>
                  </a:cubicBezTo>
                  <a:cubicBezTo>
                    <a:pt x="1730" y="7102"/>
                    <a:pt x="1774" y="7128"/>
                    <a:pt x="1821" y="7112"/>
                  </a:cubicBezTo>
                  <a:cubicBezTo>
                    <a:pt x="1869" y="7096"/>
                    <a:pt x="1921" y="7039"/>
                    <a:pt x="1930" y="6951"/>
                  </a:cubicBezTo>
                  <a:cubicBezTo>
                    <a:pt x="1926" y="6747"/>
                    <a:pt x="1879" y="6580"/>
                    <a:pt x="1817" y="6426"/>
                  </a:cubicBezTo>
                  <a:close/>
                  <a:moveTo>
                    <a:pt x="2091" y="6978"/>
                  </a:moveTo>
                  <a:cubicBezTo>
                    <a:pt x="1987" y="7269"/>
                    <a:pt x="1950" y="7462"/>
                    <a:pt x="2013" y="7512"/>
                  </a:cubicBezTo>
                  <a:cubicBezTo>
                    <a:pt x="2079" y="7625"/>
                    <a:pt x="2141" y="7617"/>
                    <a:pt x="2199" y="7489"/>
                  </a:cubicBezTo>
                  <a:cubicBezTo>
                    <a:pt x="2217" y="7330"/>
                    <a:pt x="2175" y="7159"/>
                    <a:pt x="2091" y="6978"/>
                  </a:cubicBezTo>
                  <a:close/>
                  <a:moveTo>
                    <a:pt x="1635" y="5802"/>
                  </a:moveTo>
                  <a:cubicBezTo>
                    <a:pt x="1609" y="6039"/>
                    <a:pt x="1222" y="6322"/>
                    <a:pt x="1428" y="6502"/>
                  </a:cubicBezTo>
                  <a:cubicBezTo>
                    <a:pt x="1507" y="6535"/>
                    <a:pt x="1584" y="6525"/>
                    <a:pt x="1652" y="6364"/>
                  </a:cubicBezTo>
                  <a:cubicBezTo>
                    <a:pt x="1709" y="6105"/>
                    <a:pt x="1705" y="5951"/>
                    <a:pt x="1635" y="5802"/>
                  </a:cubicBezTo>
                  <a:close/>
                  <a:moveTo>
                    <a:pt x="1505" y="5261"/>
                  </a:moveTo>
                  <a:cubicBezTo>
                    <a:pt x="1305" y="5415"/>
                    <a:pt x="1219" y="5583"/>
                    <a:pt x="1246" y="5765"/>
                  </a:cubicBezTo>
                  <a:cubicBezTo>
                    <a:pt x="1272" y="5877"/>
                    <a:pt x="1328" y="5916"/>
                    <a:pt x="1448" y="5794"/>
                  </a:cubicBezTo>
                  <a:cubicBezTo>
                    <a:pt x="1517" y="5629"/>
                    <a:pt x="1525" y="5448"/>
                    <a:pt x="1505" y="5261"/>
                  </a:cubicBezTo>
                  <a:close/>
                  <a:moveTo>
                    <a:pt x="1611" y="4436"/>
                  </a:moveTo>
                  <a:cubicBezTo>
                    <a:pt x="1491" y="4648"/>
                    <a:pt x="1193" y="4757"/>
                    <a:pt x="1173" y="4963"/>
                  </a:cubicBezTo>
                  <a:cubicBezTo>
                    <a:pt x="1156" y="5123"/>
                    <a:pt x="1220" y="5173"/>
                    <a:pt x="1319" y="5173"/>
                  </a:cubicBezTo>
                  <a:cubicBezTo>
                    <a:pt x="1529" y="5021"/>
                    <a:pt x="1633" y="4781"/>
                    <a:pt x="1611" y="4436"/>
                  </a:cubicBezTo>
                  <a:close/>
                  <a:moveTo>
                    <a:pt x="1011" y="4432"/>
                  </a:moveTo>
                  <a:cubicBezTo>
                    <a:pt x="782" y="4181"/>
                    <a:pt x="807" y="3784"/>
                    <a:pt x="1087" y="3240"/>
                  </a:cubicBezTo>
                  <a:cubicBezTo>
                    <a:pt x="1297" y="2786"/>
                    <a:pt x="1556" y="2324"/>
                    <a:pt x="1936" y="1867"/>
                  </a:cubicBezTo>
                  <a:lnTo>
                    <a:pt x="1983" y="1962"/>
                  </a:lnTo>
                  <a:cubicBezTo>
                    <a:pt x="1652" y="2324"/>
                    <a:pt x="1394" y="2789"/>
                    <a:pt x="1155" y="3275"/>
                  </a:cubicBezTo>
                  <a:cubicBezTo>
                    <a:pt x="997" y="3724"/>
                    <a:pt x="1044" y="4017"/>
                    <a:pt x="1149" y="4266"/>
                  </a:cubicBezTo>
                  <a:cubicBezTo>
                    <a:pt x="1180" y="4414"/>
                    <a:pt x="1134" y="4469"/>
                    <a:pt x="1011" y="4432"/>
                  </a:cubicBezTo>
                  <a:close/>
                  <a:moveTo>
                    <a:pt x="2022" y="2047"/>
                  </a:moveTo>
                  <a:lnTo>
                    <a:pt x="2053" y="2102"/>
                  </a:lnTo>
                  <a:lnTo>
                    <a:pt x="1883" y="1756"/>
                  </a:lnTo>
                  <a:cubicBezTo>
                    <a:pt x="1024" y="2755"/>
                    <a:pt x="702" y="3754"/>
                    <a:pt x="623" y="4753"/>
                  </a:cubicBezTo>
                  <a:cubicBezTo>
                    <a:pt x="516" y="8150"/>
                    <a:pt x="3217" y="9985"/>
                    <a:pt x="5574" y="9832"/>
                  </a:cubicBezTo>
                  <a:lnTo>
                    <a:pt x="5574" y="8828"/>
                  </a:lnTo>
                  <a:cubicBezTo>
                    <a:pt x="2178" y="8725"/>
                    <a:pt x="730" y="5250"/>
                    <a:pt x="2395" y="2798"/>
                  </a:cubicBezTo>
                  <a:lnTo>
                    <a:pt x="2253" y="2510"/>
                  </a:lnTo>
                  <a:cubicBezTo>
                    <a:pt x="2081" y="2710"/>
                    <a:pt x="1906" y="3015"/>
                    <a:pt x="1718" y="3340"/>
                  </a:cubicBezTo>
                  <a:cubicBezTo>
                    <a:pt x="1678" y="3363"/>
                    <a:pt x="1637" y="3347"/>
                    <a:pt x="1635" y="3293"/>
                  </a:cubicBezTo>
                  <a:cubicBezTo>
                    <a:pt x="1805" y="2980"/>
                    <a:pt x="1986" y="2677"/>
                    <a:pt x="2203" y="2412"/>
                  </a:cubicBezTo>
                  <a:lnTo>
                    <a:pt x="2220" y="2441"/>
                  </a:lnTo>
                  <a:lnTo>
                    <a:pt x="2158" y="2316"/>
                  </a:lnTo>
                  <a:cubicBezTo>
                    <a:pt x="1898" y="2599"/>
                    <a:pt x="1732" y="2841"/>
                    <a:pt x="1607" y="3158"/>
                  </a:cubicBezTo>
                  <a:cubicBezTo>
                    <a:pt x="1562" y="3710"/>
                    <a:pt x="1446" y="3854"/>
                    <a:pt x="1310" y="3885"/>
                  </a:cubicBezTo>
                  <a:cubicBezTo>
                    <a:pt x="1192" y="3852"/>
                    <a:pt x="1162" y="3733"/>
                    <a:pt x="1452" y="3305"/>
                  </a:cubicBezTo>
                  <a:cubicBezTo>
                    <a:pt x="1600" y="2912"/>
                    <a:pt x="1834" y="2548"/>
                    <a:pt x="2119" y="2240"/>
                  </a:cubicBezTo>
                  <a:lnTo>
                    <a:pt x="2133" y="2265"/>
                  </a:lnTo>
                  <a:lnTo>
                    <a:pt x="2072" y="2141"/>
                  </a:lnTo>
                  <a:cubicBezTo>
                    <a:pt x="1786" y="2472"/>
                    <a:pt x="1565" y="2860"/>
                    <a:pt x="1368" y="3269"/>
                  </a:cubicBezTo>
                  <a:cubicBezTo>
                    <a:pt x="1292" y="3365"/>
                    <a:pt x="1260" y="3353"/>
                    <a:pt x="1274" y="3235"/>
                  </a:cubicBezTo>
                  <a:cubicBezTo>
                    <a:pt x="1463" y="2821"/>
                    <a:pt x="1720" y="2427"/>
                    <a:pt x="2022" y="2047"/>
                  </a:cubicBezTo>
                  <a:close/>
                  <a:moveTo>
                    <a:pt x="2298" y="2607"/>
                  </a:moveTo>
                  <a:cubicBezTo>
                    <a:pt x="2098" y="2871"/>
                    <a:pt x="1934" y="3134"/>
                    <a:pt x="1812" y="3398"/>
                  </a:cubicBezTo>
                  <a:lnTo>
                    <a:pt x="1687" y="3738"/>
                  </a:lnTo>
                  <a:cubicBezTo>
                    <a:pt x="1285" y="4095"/>
                    <a:pt x="1163" y="4324"/>
                    <a:pt x="1273" y="4446"/>
                  </a:cubicBezTo>
                  <a:cubicBezTo>
                    <a:pt x="1387" y="4491"/>
                    <a:pt x="1536" y="4336"/>
                    <a:pt x="1746" y="3826"/>
                  </a:cubicBezTo>
                  <a:cubicBezTo>
                    <a:pt x="1830" y="3557"/>
                    <a:pt x="1926" y="3290"/>
                    <a:pt x="2096" y="3030"/>
                  </a:cubicBezTo>
                  <a:cubicBezTo>
                    <a:pt x="2177" y="2894"/>
                    <a:pt x="2258" y="2769"/>
                    <a:pt x="2340" y="2685"/>
                  </a:cubicBezTo>
                  <a:lnTo>
                    <a:pt x="2298" y="2607"/>
                  </a:lnTo>
                  <a:close/>
                  <a:moveTo>
                    <a:pt x="2199" y="6549"/>
                  </a:moveTo>
                  <a:cubicBezTo>
                    <a:pt x="2342" y="6914"/>
                    <a:pt x="2576" y="7252"/>
                    <a:pt x="2901" y="7564"/>
                  </a:cubicBezTo>
                  <a:lnTo>
                    <a:pt x="3057" y="7395"/>
                  </a:lnTo>
                  <a:cubicBezTo>
                    <a:pt x="3022" y="7278"/>
                    <a:pt x="3079" y="7174"/>
                    <a:pt x="3226" y="7083"/>
                  </a:cubicBezTo>
                  <a:cubicBezTo>
                    <a:pt x="4433" y="6185"/>
                    <a:pt x="6177" y="5867"/>
                    <a:pt x="7727" y="6654"/>
                  </a:cubicBezTo>
                  <a:cubicBezTo>
                    <a:pt x="7713" y="6714"/>
                    <a:pt x="7738" y="6804"/>
                    <a:pt x="7831" y="6836"/>
                  </a:cubicBezTo>
                  <a:lnTo>
                    <a:pt x="8013" y="6966"/>
                  </a:lnTo>
                  <a:cubicBezTo>
                    <a:pt x="8243" y="6588"/>
                    <a:pt x="8409" y="6211"/>
                    <a:pt x="8482" y="5834"/>
                  </a:cubicBezTo>
                  <a:lnTo>
                    <a:pt x="8026" y="5574"/>
                  </a:lnTo>
                  <a:cubicBezTo>
                    <a:pt x="7922" y="5522"/>
                    <a:pt x="7886" y="5463"/>
                    <a:pt x="7861" y="5359"/>
                  </a:cubicBezTo>
                  <a:cubicBezTo>
                    <a:pt x="6082" y="4651"/>
                    <a:pt x="4119" y="4849"/>
                    <a:pt x="2589" y="5977"/>
                  </a:cubicBezTo>
                  <a:cubicBezTo>
                    <a:pt x="2628" y="6112"/>
                    <a:pt x="2576" y="6233"/>
                    <a:pt x="2433" y="6341"/>
                  </a:cubicBezTo>
                  <a:lnTo>
                    <a:pt x="2199" y="6549"/>
                  </a:lnTo>
                  <a:close/>
                  <a:moveTo>
                    <a:pt x="8370" y="5408"/>
                  </a:moveTo>
                  <a:cubicBezTo>
                    <a:pt x="8415" y="5050"/>
                    <a:pt x="8375" y="4671"/>
                    <a:pt x="8295" y="4282"/>
                  </a:cubicBezTo>
                  <a:cubicBezTo>
                    <a:pt x="8366" y="4278"/>
                    <a:pt x="8437" y="4257"/>
                    <a:pt x="8508" y="4221"/>
                  </a:cubicBezTo>
                  <a:cubicBezTo>
                    <a:pt x="8594" y="4696"/>
                    <a:pt x="8616" y="5133"/>
                    <a:pt x="8546" y="5514"/>
                  </a:cubicBezTo>
                  <a:lnTo>
                    <a:pt x="8370" y="5408"/>
                  </a:lnTo>
                  <a:close/>
                  <a:moveTo>
                    <a:pt x="2518" y="2949"/>
                  </a:moveTo>
                  <a:lnTo>
                    <a:pt x="2406" y="3141"/>
                  </a:lnTo>
                  <a:lnTo>
                    <a:pt x="3381" y="5207"/>
                  </a:lnTo>
                  <a:cubicBezTo>
                    <a:pt x="3427" y="5186"/>
                    <a:pt x="3475" y="5166"/>
                    <a:pt x="3523" y="5147"/>
                  </a:cubicBezTo>
                  <a:lnTo>
                    <a:pt x="2518" y="2949"/>
                  </a:lnTo>
                  <a:close/>
                  <a:moveTo>
                    <a:pt x="2257" y="3407"/>
                  </a:moveTo>
                  <a:lnTo>
                    <a:pt x="2347" y="3231"/>
                  </a:lnTo>
                  <a:lnTo>
                    <a:pt x="3299" y="5244"/>
                  </a:lnTo>
                  <a:cubicBezTo>
                    <a:pt x="3252" y="5266"/>
                    <a:pt x="3206" y="5288"/>
                    <a:pt x="3161" y="5311"/>
                  </a:cubicBezTo>
                  <a:lnTo>
                    <a:pt x="2257" y="3407"/>
                  </a:lnTo>
                  <a:close/>
                  <a:moveTo>
                    <a:pt x="2212" y="3511"/>
                  </a:moveTo>
                  <a:lnTo>
                    <a:pt x="2128" y="3700"/>
                  </a:lnTo>
                  <a:lnTo>
                    <a:pt x="2986" y="5405"/>
                  </a:lnTo>
                  <a:cubicBezTo>
                    <a:pt x="3026" y="5382"/>
                    <a:pt x="3067" y="5360"/>
                    <a:pt x="3108" y="5339"/>
                  </a:cubicBezTo>
                  <a:lnTo>
                    <a:pt x="2212" y="3511"/>
                  </a:lnTo>
                  <a:close/>
                  <a:moveTo>
                    <a:pt x="2010" y="4017"/>
                  </a:moveTo>
                  <a:lnTo>
                    <a:pt x="2090" y="3807"/>
                  </a:lnTo>
                  <a:lnTo>
                    <a:pt x="2918" y="5445"/>
                  </a:lnTo>
                  <a:cubicBezTo>
                    <a:pt x="2870" y="5474"/>
                    <a:pt x="2824" y="5503"/>
                    <a:pt x="2779" y="5533"/>
                  </a:cubicBezTo>
                  <a:lnTo>
                    <a:pt x="2010" y="4017"/>
                  </a:lnTo>
                  <a:close/>
                  <a:moveTo>
                    <a:pt x="1989" y="4141"/>
                  </a:moveTo>
                  <a:lnTo>
                    <a:pt x="1924" y="4424"/>
                  </a:lnTo>
                  <a:lnTo>
                    <a:pt x="2594" y="5665"/>
                  </a:lnTo>
                  <a:cubicBezTo>
                    <a:pt x="2632" y="5636"/>
                    <a:pt x="2670" y="5608"/>
                    <a:pt x="2710" y="5580"/>
                  </a:cubicBezTo>
                  <a:lnTo>
                    <a:pt x="1989" y="4141"/>
                  </a:lnTo>
                  <a:close/>
                  <a:moveTo>
                    <a:pt x="1909" y="4562"/>
                  </a:moveTo>
                  <a:cubicBezTo>
                    <a:pt x="1878" y="4641"/>
                    <a:pt x="1888" y="4802"/>
                    <a:pt x="1874" y="4932"/>
                  </a:cubicBezTo>
                  <a:lnTo>
                    <a:pt x="2368" y="5857"/>
                  </a:lnTo>
                  <a:cubicBezTo>
                    <a:pt x="2418" y="5809"/>
                    <a:pt x="2472" y="5763"/>
                    <a:pt x="2528" y="5717"/>
                  </a:cubicBezTo>
                  <a:lnTo>
                    <a:pt x="1909" y="4562"/>
                  </a:lnTo>
                  <a:close/>
                  <a:moveTo>
                    <a:pt x="1883" y="5158"/>
                  </a:moveTo>
                  <a:cubicBezTo>
                    <a:pt x="1898" y="5474"/>
                    <a:pt x="1977" y="5856"/>
                    <a:pt x="2092" y="6174"/>
                  </a:cubicBezTo>
                  <a:cubicBezTo>
                    <a:pt x="2149" y="6093"/>
                    <a:pt x="2215" y="6014"/>
                    <a:pt x="2288" y="5938"/>
                  </a:cubicBezTo>
                  <a:lnTo>
                    <a:pt x="1883" y="5158"/>
                  </a:lnTo>
                  <a:close/>
                  <a:moveTo>
                    <a:pt x="3721" y="5071"/>
                  </a:moveTo>
                  <a:lnTo>
                    <a:pt x="3412" y="4307"/>
                  </a:lnTo>
                  <a:lnTo>
                    <a:pt x="3566" y="4219"/>
                  </a:lnTo>
                  <a:lnTo>
                    <a:pt x="3846" y="5024"/>
                  </a:lnTo>
                  <a:lnTo>
                    <a:pt x="3806" y="5041"/>
                  </a:lnTo>
                  <a:cubicBezTo>
                    <a:pt x="3778" y="5051"/>
                    <a:pt x="3749" y="5061"/>
                    <a:pt x="3721" y="5071"/>
                  </a:cubicBezTo>
                  <a:close/>
                  <a:moveTo>
                    <a:pt x="3938" y="4994"/>
                  </a:moveTo>
                  <a:lnTo>
                    <a:pt x="3697" y="4158"/>
                  </a:lnTo>
                  <a:lnTo>
                    <a:pt x="3885" y="4079"/>
                  </a:lnTo>
                  <a:lnTo>
                    <a:pt x="4095" y="4950"/>
                  </a:lnTo>
                  <a:lnTo>
                    <a:pt x="3938" y="4994"/>
                  </a:lnTo>
                  <a:close/>
                  <a:moveTo>
                    <a:pt x="4191" y="4924"/>
                  </a:moveTo>
                  <a:lnTo>
                    <a:pt x="3973" y="4044"/>
                  </a:lnTo>
                  <a:lnTo>
                    <a:pt x="4148" y="3991"/>
                  </a:lnTo>
                  <a:lnTo>
                    <a:pt x="4332" y="4884"/>
                  </a:lnTo>
                  <a:lnTo>
                    <a:pt x="4191" y="4924"/>
                  </a:lnTo>
                  <a:close/>
                  <a:moveTo>
                    <a:pt x="4428" y="4862"/>
                  </a:moveTo>
                  <a:lnTo>
                    <a:pt x="4257" y="3961"/>
                  </a:lnTo>
                  <a:lnTo>
                    <a:pt x="4441" y="3930"/>
                  </a:lnTo>
                  <a:lnTo>
                    <a:pt x="4572" y="4836"/>
                  </a:lnTo>
                  <a:lnTo>
                    <a:pt x="4428" y="4862"/>
                  </a:lnTo>
                  <a:close/>
                  <a:moveTo>
                    <a:pt x="4699" y="4810"/>
                  </a:moveTo>
                  <a:lnTo>
                    <a:pt x="4572" y="3913"/>
                  </a:lnTo>
                  <a:lnTo>
                    <a:pt x="4747" y="3900"/>
                  </a:lnTo>
                  <a:lnTo>
                    <a:pt x="4857" y="4784"/>
                  </a:lnTo>
                  <a:lnTo>
                    <a:pt x="4699" y="4810"/>
                  </a:lnTo>
                  <a:close/>
                  <a:moveTo>
                    <a:pt x="4944" y="4771"/>
                  </a:moveTo>
                  <a:lnTo>
                    <a:pt x="4852" y="3908"/>
                  </a:lnTo>
                  <a:lnTo>
                    <a:pt x="5036" y="3917"/>
                  </a:lnTo>
                  <a:lnTo>
                    <a:pt x="5097" y="4749"/>
                  </a:lnTo>
                  <a:lnTo>
                    <a:pt x="4944" y="4771"/>
                  </a:lnTo>
                  <a:close/>
                  <a:moveTo>
                    <a:pt x="5184" y="4735"/>
                  </a:moveTo>
                  <a:lnTo>
                    <a:pt x="5150" y="3943"/>
                  </a:lnTo>
                  <a:lnTo>
                    <a:pt x="5323" y="3970"/>
                  </a:lnTo>
                  <a:lnTo>
                    <a:pt x="5355" y="4725"/>
                  </a:lnTo>
                  <a:lnTo>
                    <a:pt x="5184" y="4735"/>
                  </a:lnTo>
                  <a:close/>
                  <a:moveTo>
                    <a:pt x="5447" y="4718"/>
                  </a:moveTo>
                  <a:lnTo>
                    <a:pt x="5425" y="3973"/>
                  </a:lnTo>
                  <a:lnTo>
                    <a:pt x="5597" y="3975"/>
                  </a:lnTo>
                  <a:lnTo>
                    <a:pt x="5583" y="4708"/>
                  </a:lnTo>
                  <a:lnTo>
                    <a:pt x="5447" y="4718"/>
                  </a:lnTo>
                  <a:close/>
                  <a:moveTo>
                    <a:pt x="5704" y="4706"/>
                  </a:moveTo>
                  <a:lnTo>
                    <a:pt x="5729" y="3967"/>
                  </a:lnTo>
                  <a:lnTo>
                    <a:pt x="5890" y="3964"/>
                  </a:lnTo>
                  <a:lnTo>
                    <a:pt x="5852" y="4708"/>
                  </a:lnTo>
                  <a:lnTo>
                    <a:pt x="5704" y="4706"/>
                  </a:lnTo>
                  <a:close/>
                  <a:moveTo>
                    <a:pt x="5944" y="4712"/>
                  </a:moveTo>
                  <a:lnTo>
                    <a:pt x="5986" y="3961"/>
                  </a:lnTo>
                  <a:lnTo>
                    <a:pt x="6147" y="3929"/>
                  </a:lnTo>
                  <a:lnTo>
                    <a:pt x="6091" y="4714"/>
                  </a:lnTo>
                  <a:lnTo>
                    <a:pt x="5944" y="4712"/>
                  </a:lnTo>
                  <a:close/>
                  <a:moveTo>
                    <a:pt x="6219" y="4724"/>
                  </a:moveTo>
                  <a:lnTo>
                    <a:pt x="6267" y="3920"/>
                  </a:lnTo>
                  <a:lnTo>
                    <a:pt x="6422" y="3870"/>
                  </a:lnTo>
                  <a:lnTo>
                    <a:pt x="6337" y="4731"/>
                  </a:lnTo>
                  <a:lnTo>
                    <a:pt x="6219" y="4724"/>
                  </a:lnTo>
                  <a:close/>
                  <a:moveTo>
                    <a:pt x="6423" y="4741"/>
                  </a:moveTo>
                  <a:lnTo>
                    <a:pt x="6530" y="3850"/>
                  </a:lnTo>
                  <a:lnTo>
                    <a:pt x="6679" y="3788"/>
                  </a:lnTo>
                  <a:lnTo>
                    <a:pt x="6541" y="4754"/>
                  </a:lnTo>
                  <a:lnTo>
                    <a:pt x="6423" y="4741"/>
                  </a:lnTo>
                  <a:close/>
                  <a:moveTo>
                    <a:pt x="6622" y="4765"/>
                  </a:moveTo>
                  <a:lnTo>
                    <a:pt x="6793" y="3733"/>
                  </a:lnTo>
                  <a:lnTo>
                    <a:pt x="6959" y="3677"/>
                  </a:lnTo>
                  <a:lnTo>
                    <a:pt x="6770" y="4787"/>
                  </a:lnTo>
                  <a:cubicBezTo>
                    <a:pt x="6739" y="4782"/>
                    <a:pt x="6707" y="4778"/>
                    <a:pt x="6676" y="4774"/>
                  </a:cubicBezTo>
                  <a:lnTo>
                    <a:pt x="6622" y="4765"/>
                  </a:lnTo>
                  <a:close/>
                  <a:moveTo>
                    <a:pt x="6839" y="4798"/>
                  </a:moveTo>
                  <a:lnTo>
                    <a:pt x="7091" y="3663"/>
                  </a:lnTo>
                  <a:lnTo>
                    <a:pt x="7257" y="3660"/>
                  </a:lnTo>
                  <a:lnTo>
                    <a:pt x="6981" y="4823"/>
                  </a:lnTo>
                  <a:cubicBezTo>
                    <a:pt x="6934" y="4814"/>
                    <a:pt x="6887" y="4806"/>
                    <a:pt x="6839" y="4798"/>
                  </a:cubicBezTo>
                  <a:close/>
                  <a:moveTo>
                    <a:pt x="7058" y="4838"/>
                  </a:moveTo>
                  <a:lnTo>
                    <a:pt x="7319" y="3762"/>
                  </a:lnTo>
                  <a:lnTo>
                    <a:pt x="7433" y="3900"/>
                  </a:lnTo>
                  <a:lnTo>
                    <a:pt x="7199" y="4868"/>
                  </a:lnTo>
                  <a:cubicBezTo>
                    <a:pt x="7153" y="4858"/>
                    <a:pt x="7106" y="4848"/>
                    <a:pt x="7058" y="4838"/>
                  </a:cubicBezTo>
                  <a:close/>
                  <a:moveTo>
                    <a:pt x="7269" y="4885"/>
                  </a:moveTo>
                  <a:lnTo>
                    <a:pt x="7553" y="3990"/>
                  </a:lnTo>
                  <a:lnTo>
                    <a:pt x="7684" y="4098"/>
                  </a:lnTo>
                  <a:lnTo>
                    <a:pt x="7400" y="4919"/>
                  </a:lnTo>
                  <a:cubicBezTo>
                    <a:pt x="7357" y="4907"/>
                    <a:pt x="7314" y="4896"/>
                    <a:pt x="7269" y="4885"/>
                  </a:cubicBezTo>
                  <a:close/>
                  <a:moveTo>
                    <a:pt x="7500" y="4948"/>
                  </a:moveTo>
                  <a:lnTo>
                    <a:pt x="7758" y="4125"/>
                  </a:lnTo>
                  <a:lnTo>
                    <a:pt x="7912" y="4198"/>
                  </a:lnTo>
                  <a:lnTo>
                    <a:pt x="7623" y="4986"/>
                  </a:lnTo>
                  <a:cubicBezTo>
                    <a:pt x="7582" y="4973"/>
                    <a:pt x="7541" y="4960"/>
                    <a:pt x="7500" y="4948"/>
                  </a:cubicBezTo>
                  <a:close/>
                  <a:moveTo>
                    <a:pt x="7714" y="5017"/>
                  </a:moveTo>
                  <a:lnTo>
                    <a:pt x="7968" y="4218"/>
                  </a:lnTo>
                  <a:lnTo>
                    <a:pt x="8146" y="4268"/>
                  </a:lnTo>
                  <a:lnTo>
                    <a:pt x="7836" y="5062"/>
                  </a:lnTo>
                  <a:cubicBezTo>
                    <a:pt x="7796" y="5046"/>
                    <a:pt x="7755" y="5031"/>
                    <a:pt x="7714" y="5017"/>
                  </a:cubicBezTo>
                  <a:close/>
                  <a:moveTo>
                    <a:pt x="8166" y="4568"/>
                  </a:moveTo>
                  <a:lnTo>
                    <a:pt x="7959" y="5111"/>
                  </a:lnTo>
                  <a:cubicBezTo>
                    <a:pt x="8045" y="5148"/>
                    <a:pt x="8128" y="5186"/>
                    <a:pt x="8207" y="5227"/>
                  </a:cubicBezTo>
                  <a:cubicBezTo>
                    <a:pt x="8253" y="4953"/>
                    <a:pt x="8229" y="4741"/>
                    <a:pt x="8166" y="4568"/>
                  </a:cubicBezTo>
                  <a:close/>
                  <a:moveTo>
                    <a:pt x="3688" y="6996"/>
                  </a:moveTo>
                  <a:lnTo>
                    <a:pt x="3823" y="6905"/>
                  </a:lnTo>
                  <a:lnTo>
                    <a:pt x="4277" y="7844"/>
                  </a:lnTo>
                  <a:cubicBezTo>
                    <a:pt x="4234" y="7870"/>
                    <a:pt x="4191" y="7897"/>
                    <a:pt x="4149" y="7926"/>
                  </a:cubicBezTo>
                  <a:lnTo>
                    <a:pt x="3688" y="6996"/>
                  </a:lnTo>
                  <a:close/>
                  <a:moveTo>
                    <a:pt x="3899" y="6864"/>
                  </a:moveTo>
                  <a:lnTo>
                    <a:pt x="4032" y="6788"/>
                  </a:lnTo>
                  <a:lnTo>
                    <a:pt x="4475" y="7734"/>
                  </a:lnTo>
                  <a:cubicBezTo>
                    <a:pt x="4433" y="7756"/>
                    <a:pt x="4391" y="7778"/>
                    <a:pt x="4350" y="7801"/>
                  </a:cubicBezTo>
                  <a:lnTo>
                    <a:pt x="3899" y="6864"/>
                  </a:lnTo>
                  <a:close/>
                  <a:moveTo>
                    <a:pt x="7415" y="6697"/>
                  </a:moveTo>
                  <a:lnTo>
                    <a:pt x="7156" y="7392"/>
                  </a:lnTo>
                  <a:cubicBezTo>
                    <a:pt x="7303" y="7295"/>
                    <a:pt x="7456" y="7156"/>
                    <a:pt x="7603" y="6930"/>
                  </a:cubicBezTo>
                  <a:cubicBezTo>
                    <a:pt x="7548" y="6870"/>
                    <a:pt x="7503" y="6818"/>
                    <a:pt x="7481" y="6739"/>
                  </a:cubicBezTo>
                  <a:lnTo>
                    <a:pt x="7415" y="6697"/>
                  </a:lnTo>
                  <a:close/>
                  <a:moveTo>
                    <a:pt x="3281" y="7372"/>
                  </a:moveTo>
                  <a:cubicBezTo>
                    <a:pt x="3392" y="7528"/>
                    <a:pt x="3524" y="7629"/>
                    <a:pt x="3652" y="7640"/>
                  </a:cubicBezTo>
                  <a:lnTo>
                    <a:pt x="3440" y="7199"/>
                  </a:lnTo>
                  <a:cubicBezTo>
                    <a:pt x="3379" y="7249"/>
                    <a:pt x="3321" y="7315"/>
                    <a:pt x="3281" y="7372"/>
                  </a:cubicBezTo>
                  <a:close/>
                  <a:moveTo>
                    <a:pt x="3493" y="7147"/>
                  </a:moveTo>
                  <a:lnTo>
                    <a:pt x="3782" y="7707"/>
                  </a:lnTo>
                  <a:cubicBezTo>
                    <a:pt x="3891" y="7850"/>
                    <a:pt x="4050" y="7907"/>
                    <a:pt x="3988" y="7778"/>
                  </a:cubicBezTo>
                  <a:lnTo>
                    <a:pt x="3635" y="7028"/>
                  </a:lnTo>
                  <a:lnTo>
                    <a:pt x="3493" y="7147"/>
                  </a:lnTo>
                  <a:close/>
                  <a:moveTo>
                    <a:pt x="4114" y="6752"/>
                  </a:moveTo>
                  <a:lnTo>
                    <a:pt x="4542" y="7701"/>
                  </a:lnTo>
                  <a:cubicBezTo>
                    <a:pt x="4583" y="7682"/>
                    <a:pt x="4624" y="7664"/>
                    <a:pt x="4665" y="7646"/>
                  </a:cubicBezTo>
                  <a:lnTo>
                    <a:pt x="4276" y="6680"/>
                  </a:lnTo>
                  <a:lnTo>
                    <a:pt x="4114" y="6752"/>
                  </a:lnTo>
                  <a:close/>
                  <a:moveTo>
                    <a:pt x="4572" y="6574"/>
                  </a:moveTo>
                  <a:lnTo>
                    <a:pt x="4878" y="7565"/>
                  </a:lnTo>
                  <a:cubicBezTo>
                    <a:pt x="4838" y="7579"/>
                    <a:pt x="4799" y="7593"/>
                    <a:pt x="4759" y="7608"/>
                  </a:cubicBezTo>
                  <a:lnTo>
                    <a:pt x="4393" y="6635"/>
                  </a:lnTo>
                  <a:lnTo>
                    <a:pt x="4572" y="6574"/>
                  </a:lnTo>
                  <a:close/>
                  <a:moveTo>
                    <a:pt x="4717" y="6529"/>
                  </a:moveTo>
                  <a:lnTo>
                    <a:pt x="4957" y="7540"/>
                  </a:lnTo>
                  <a:cubicBezTo>
                    <a:pt x="4993" y="7529"/>
                    <a:pt x="5029" y="7519"/>
                    <a:pt x="5066" y="7509"/>
                  </a:cubicBezTo>
                  <a:lnTo>
                    <a:pt x="4901" y="6484"/>
                  </a:lnTo>
                  <a:lnTo>
                    <a:pt x="4717" y="6529"/>
                  </a:lnTo>
                  <a:close/>
                  <a:moveTo>
                    <a:pt x="5002" y="6456"/>
                  </a:moveTo>
                  <a:lnTo>
                    <a:pt x="5154" y="7487"/>
                  </a:lnTo>
                  <a:cubicBezTo>
                    <a:pt x="5196" y="7477"/>
                    <a:pt x="5237" y="7468"/>
                    <a:pt x="5279" y="7460"/>
                  </a:cubicBezTo>
                  <a:lnTo>
                    <a:pt x="5181" y="6423"/>
                  </a:lnTo>
                  <a:lnTo>
                    <a:pt x="5002" y="6456"/>
                  </a:lnTo>
                  <a:close/>
                  <a:moveTo>
                    <a:pt x="5275" y="6406"/>
                  </a:moveTo>
                  <a:lnTo>
                    <a:pt x="5358" y="7445"/>
                  </a:lnTo>
                  <a:cubicBezTo>
                    <a:pt x="5399" y="7438"/>
                    <a:pt x="5440" y="7432"/>
                    <a:pt x="5481" y="7427"/>
                  </a:cubicBezTo>
                  <a:lnTo>
                    <a:pt x="5449" y="6389"/>
                  </a:lnTo>
                  <a:lnTo>
                    <a:pt x="5275" y="6406"/>
                  </a:lnTo>
                  <a:close/>
                  <a:moveTo>
                    <a:pt x="5537" y="6381"/>
                  </a:moveTo>
                  <a:lnTo>
                    <a:pt x="5593" y="7415"/>
                  </a:lnTo>
                  <a:cubicBezTo>
                    <a:pt x="5636" y="7410"/>
                    <a:pt x="5679" y="7407"/>
                    <a:pt x="5723" y="7405"/>
                  </a:cubicBezTo>
                  <a:lnTo>
                    <a:pt x="5745" y="6373"/>
                  </a:lnTo>
                  <a:lnTo>
                    <a:pt x="5537" y="6381"/>
                  </a:lnTo>
                  <a:close/>
                  <a:moveTo>
                    <a:pt x="5853" y="6369"/>
                  </a:moveTo>
                  <a:lnTo>
                    <a:pt x="5835" y="7401"/>
                  </a:lnTo>
                  <a:cubicBezTo>
                    <a:pt x="5876" y="7400"/>
                    <a:pt x="5917" y="7400"/>
                    <a:pt x="5958" y="7401"/>
                  </a:cubicBezTo>
                  <a:lnTo>
                    <a:pt x="6058" y="6366"/>
                  </a:lnTo>
                  <a:lnTo>
                    <a:pt x="5853" y="6369"/>
                  </a:lnTo>
                  <a:close/>
                  <a:moveTo>
                    <a:pt x="6179" y="6375"/>
                  </a:moveTo>
                  <a:lnTo>
                    <a:pt x="6055" y="7403"/>
                  </a:lnTo>
                  <a:cubicBezTo>
                    <a:pt x="6089" y="7405"/>
                    <a:pt x="6124" y="7407"/>
                    <a:pt x="6158" y="7410"/>
                  </a:cubicBezTo>
                  <a:lnTo>
                    <a:pt x="6330" y="6384"/>
                  </a:lnTo>
                  <a:lnTo>
                    <a:pt x="6179" y="6375"/>
                  </a:lnTo>
                  <a:close/>
                  <a:moveTo>
                    <a:pt x="6418" y="6399"/>
                  </a:moveTo>
                  <a:lnTo>
                    <a:pt x="6249" y="7418"/>
                  </a:lnTo>
                  <a:cubicBezTo>
                    <a:pt x="6291" y="7422"/>
                    <a:pt x="6333" y="7427"/>
                    <a:pt x="6376" y="7433"/>
                  </a:cubicBezTo>
                  <a:lnTo>
                    <a:pt x="6586" y="6417"/>
                  </a:lnTo>
                  <a:lnTo>
                    <a:pt x="6418" y="6399"/>
                  </a:lnTo>
                  <a:close/>
                  <a:moveTo>
                    <a:pt x="6698" y="6445"/>
                  </a:moveTo>
                  <a:lnTo>
                    <a:pt x="6442" y="7443"/>
                  </a:lnTo>
                  <a:cubicBezTo>
                    <a:pt x="6476" y="7448"/>
                    <a:pt x="6511" y="7454"/>
                    <a:pt x="6545" y="7461"/>
                  </a:cubicBezTo>
                  <a:lnTo>
                    <a:pt x="6824" y="6478"/>
                  </a:lnTo>
                  <a:lnTo>
                    <a:pt x="6698" y="6445"/>
                  </a:lnTo>
                  <a:close/>
                  <a:moveTo>
                    <a:pt x="6915" y="6494"/>
                  </a:moveTo>
                  <a:lnTo>
                    <a:pt x="6628" y="7478"/>
                  </a:lnTo>
                  <a:cubicBezTo>
                    <a:pt x="6673" y="7487"/>
                    <a:pt x="6718" y="7497"/>
                    <a:pt x="6762" y="7509"/>
                  </a:cubicBezTo>
                  <a:lnTo>
                    <a:pt x="7101" y="6561"/>
                  </a:lnTo>
                  <a:lnTo>
                    <a:pt x="6915" y="6494"/>
                  </a:lnTo>
                  <a:close/>
                  <a:moveTo>
                    <a:pt x="7164" y="6575"/>
                  </a:moveTo>
                  <a:lnTo>
                    <a:pt x="6830" y="7526"/>
                  </a:lnTo>
                  <a:cubicBezTo>
                    <a:pt x="6885" y="7541"/>
                    <a:pt x="6940" y="7558"/>
                    <a:pt x="6995" y="7576"/>
                  </a:cubicBezTo>
                  <a:lnTo>
                    <a:pt x="7318" y="6641"/>
                  </a:lnTo>
                  <a:lnTo>
                    <a:pt x="7164" y="6575"/>
                  </a:lnTo>
                  <a:close/>
                  <a:moveTo>
                    <a:pt x="3132" y="7701"/>
                  </a:moveTo>
                  <a:lnTo>
                    <a:pt x="3270" y="7547"/>
                  </a:lnTo>
                  <a:cubicBezTo>
                    <a:pt x="4237" y="8407"/>
                    <a:pt x="6359" y="8781"/>
                    <a:pt x="7744" y="7017"/>
                  </a:cubicBezTo>
                  <a:lnTo>
                    <a:pt x="7907" y="7123"/>
                  </a:lnTo>
                  <a:cubicBezTo>
                    <a:pt x="6635" y="8940"/>
                    <a:pt x="4195" y="8754"/>
                    <a:pt x="3132" y="7701"/>
                  </a:cubicBezTo>
                  <a:close/>
                  <a:moveTo>
                    <a:pt x="5820" y="9347"/>
                  </a:moveTo>
                  <a:lnTo>
                    <a:pt x="5820" y="9113"/>
                  </a:lnTo>
                  <a:cubicBezTo>
                    <a:pt x="6166" y="9082"/>
                    <a:pt x="6535" y="8993"/>
                    <a:pt x="6955" y="8775"/>
                  </a:cubicBezTo>
                  <a:lnTo>
                    <a:pt x="7230" y="9163"/>
                  </a:lnTo>
                  <a:cubicBezTo>
                    <a:pt x="7561" y="8990"/>
                    <a:pt x="7874" y="8760"/>
                    <a:pt x="8168" y="8475"/>
                  </a:cubicBezTo>
                  <a:lnTo>
                    <a:pt x="7880" y="8150"/>
                  </a:lnTo>
                  <a:cubicBezTo>
                    <a:pt x="8252" y="7771"/>
                    <a:pt x="8584" y="7326"/>
                    <a:pt x="8844" y="6761"/>
                  </a:cubicBezTo>
                  <a:lnTo>
                    <a:pt x="9169" y="6936"/>
                  </a:lnTo>
                  <a:cubicBezTo>
                    <a:pt x="9325" y="6633"/>
                    <a:pt x="9444" y="6300"/>
                    <a:pt x="9507" y="5923"/>
                  </a:cubicBezTo>
                  <a:lnTo>
                    <a:pt x="9144" y="5785"/>
                  </a:lnTo>
                  <a:cubicBezTo>
                    <a:pt x="9230" y="5313"/>
                    <a:pt x="9206" y="4818"/>
                    <a:pt x="9107" y="4309"/>
                  </a:cubicBezTo>
                  <a:lnTo>
                    <a:pt x="9294" y="4309"/>
                  </a:lnTo>
                  <a:cubicBezTo>
                    <a:pt x="9361" y="4730"/>
                    <a:pt x="9382" y="5213"/>
                    <a:pt x="9337" y="5671"/>
                  </a:cubicBezTo>
                  <a:lnTo>
                    <a:pt x="9757" y="5823"/>
                  </a:lnTo>
                  <a:cubicBezTo>
                    <a:pt x="9693" y="6296"/>
                    <a:pt x="9533" y="6757"/>
                    <a:pt x="9319" y="7211"/>
                  </a:cubicBezTo>
                  <a:lnTo>
                    <a:pt x="8919" y="7061"/>
                  </a:lnTo>
                  <a:cubicBezTo>
                    <a:pt x="8708" y="7469"/>
                    <a:pt x="8453" y="7822"/>
                    <a:pt x="8168" y="8137"/>
                  </a:cubicBezTo>
                  <a:lnTo>
                    <a:pt x="8456" y="8488"/>
                  </a:lnTo>
                  <a:cubicBezTo>
                    <a:pt x="8060" y="8900"/>
                    <a:pt x="7613" y="9187"/>
                    <a:pt x="7142" y="9413"/>
                  </a:cubicBezTo>
                  <a:lnTo>
                    <a:pt x="6917" y="9026"/>
                  </a:lnTo>
                  <a:cubicBezTo>
                    <a:pt x="6552" y="9210"/>
                    <a:pt x="6186" y="9293"/>
                    <a:pt x="5820" y="9347"/>
                  </a:cubicBezTo>
                  <a:close/>
                  <a:moveTo>
                    <a:pt x="1913" y="1069"/>
                  </a:moveTo>
                  <a:cubicBezTo>
                    <a:pt x="2360" y="660"/>
                    <a:pt x="2886" y="368"/>
                    <a:pt x="3545" y="419"/>
                  </a:cubicBezTo>
                  <a:cubicBezTo>
                    <a:pt x="4452" y="653"/>
                    <a:pt x="5138" y="631"/>
                    <a:pt x="5655" y="406"/>
                  </a:cubicBezTo>
                  <a:cubicBezTo>
                    <a:pt x="6266" y="182"/>
                    <a:pt x="6765" y="266"/>
                    <a:pt x="7022" y="857"/>
                  </a:cubicBezTo>
                  <a:lnTo>
                    <a:pt x="8030" y="3617"/>
                  </a:lnTo>
                  <a:cubicBezTo>
                    <a:pt x="7363" y="3417"/>
                    <a:pt x="6779" y="3463"/>
                    <a:pt x="6252" y="3723"/>
                  </a:cubicBezTo>
                  <a:cubicBezTo>
                    <a:pt x="5804" y="3858"/>
                    <a:pt x="5439" y="3827"/>
                    <a:pt x="5098" y="3750"/>
                  </a:cubicBezTo>
                  <a:cubicBezTo>
                    <a:pt x="4489" y="3641"/>
                    <a:pt x="3906" y="3801"/>
                    <a:pt x="3333" y="4082"/>
                  </a:cubicBezTo>
                  <a:lnTo>
                    <a:pt x="1913" y="1069"/>
                  </a:lnTo>
                  <a:close/>
                  <a:moveTo>
                    <a:pt x="7327" y="1122"/>
                  </a:moveTo>
                  <a:lnTo>
                    <a:pt x="8336" y="3803"/>
                  </a:lnTo>
                  <a:cubicBezTo>
                    <a:pt x="8411" y="3949"/>
                    <a:pt x="8504" y="4024"/>
                    <a:pt x="8614" y="4029"/>
                  </a:cubicBezTo>
                  <a:cubicBezTo>
                    <a:pt x="8928" y="4006"/>
                    <a:pt x="9225" y="4037"/>
                    <a:pt x="9504" y="4121"/>
                  </a:cubicBezTo>
                  <a:lnTo>
                    <a:pt x="8336" y="1388"/>
                  </a:lnTo>
                  <a:cubicBezTo>
                    <a:pt x="7993" y="758"/>
                    <a:pt x="7373" y="722"/>
                    <a:pt x="7275" y="935"/>
                  </a:cubicBezTo>
                  <a:cubicBezTo>
                    <a:pt x="7258" y="971"/>
                    <a:pt x="7313" y="1073"/>
                    <a:pt x="7327" y="1122"/>
                  </a:cubicBezTo>
                  <a:close/>
                  <a:moveTo>
                    <a:pt x="7573" y="3723"/>
                  </a:moveTo>
                  <a:cubicBezTo>
                    <a:pt x="7585" y="3652"/>
                    <a:pt x="7761" y="3665"/>
                    <a:pt x="7976" y="3755"/>
                  </a:cubicBezTo>
                  <a:cubicBezTo>
                    <a:pt x="8106" y="3809"/>
                    <a:pt x="8316" y="3993"/>
                    <a:pt x="8271" y="4065"/>
                  </a:cubicBezTo>
                  <a:cubicBezTo>
                    <a:pt x="8123" y="4265"/>
                    <a:pt x="7543" y="3861"/>
                    <a:pt x="7573" y="372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ea typeface="微软雅黑" panose="020B0503020204020204" charset="-122"/>
              </a:endParaRPr>
            </a:p>
          </p:txBody>
        </p:sp>
        <p:sp>
          <p:nvSpPr>
            <p:cNvPr id="10" name="Freeform 42"/>
            <p:cNvSpPr>
              <a:spLocks noEditPoints="1"/>
            </p:cNvSpPr>
            <p:nvPr/>
          </p:nvSpPr>
          <p:spPr bwMode="auto">
            <a:xfrm>
              <a:off x="1771651" y="1131888"/>
              <a:ext cx="914400" cy="325438"/>
            </a:xfrm>
            <a:custGeom>
              <a:avLst/>
              <a:gdLst>
                <a:gd name="T0" fmla="*/ 2914 w 5083"/>
                <a:gd name="T1" fmla="*/ 951 h 1806"/>
                <a:gd name="T2" fmla="*/ 2309 w 5083"/>
                <a:gd name="T3" fmla="*/ 1025 h 1806"/>
                <a:gd name="T4" fmla="*/ 2534 w 5083"/>
                <a:gd name="T5" fmla="*/ 817 h 1806"/>
                <a:gd name="T6" fmla="*/ 2519 w 5083"/>
                <a:gd name="T7" fmla="*/ 650 h 1806"/>
                <a:gd name="T8" fmla="*/ 2483 w 5083"/>
                <a:gd name="T9" fmla="*/ 523 h 1806"/>
                <a:gd name="T10" fmla="*/ 2235 w 5083"/>
                <a:gd name="T11" fmla="*/ 612 h 1806"/>
                <a:gd name="T12" fmla="*/ 2725 w 5083"/>
                <a:gd name="T13" fmla="*/ 689 h 1806"/>
                <a:gd name="T14" fmla="*/ 2753 w 5083"/>
                <a:gd name="T15" fmla="*/ 262 h 1806"/>
                <a:gd name="T16" fmla="*/ 3548 w 5083"/>
                <a:gd name="T17" fmla="*/ 983 h 1806"/>
                <a:gd name="T18" fmla="*/ 3670 w 5083"/>
                <a:gd name="T19" fmla="*/ 965 h 1806"/>
                <a:gd name="T20" fmla="*/ 3565 w 5083"/>
                <a:gd name="T21" fmla="*/ 799 h 1806"/>
                <a:gd name="T22" fmla="*/ 3557 w 5083"/>
                <a:gd name="T23" fmla="*/ 831 h 1806"/>
                <a:gd name="T24" fmla="*/ 3614 w 5083"/>
                <a:gd name="T25" fmla="*/ 835 h 1806"/>
                <a:gd name="T26" fmla="*/ 3664 w 5083"/>
                <a:gd name="T27" fmla="*/ 823 h 1806"/>
                <a:gd name="T28" fmla="*/ 3649 w 5083"/>
                <a:gd name="T29" fmla="*/ 783 h 1806"/>
                <a:gd name="T30" fmla="*/ 3627 w 5083"/>
                <a:gd name="T31" fmla="*/ 781 h 1806"/>
                <a:gd name="T32" fmla="*/ 3583 w 5083"/>
                <a:gd name="T33" fmla="*/ 780 h 1806"/>
                <a:gd name="T34" fmla="*/ 3606 w 5083"/>
                <a:gd name="T35" fmla="*/ 668 h 1806"/>
                <a:gd name="T36" fmla="*/ 3591 w 5083"/>
                <a:gd name="T37" fmla="*/ 682 h 1806"/>
                <a:gd name="T38" fmla="*/ 3578 w 5083"/>
                <a:gd name="T39" fmla="*/ 733 h 1806"/>
                <a:gd name="T40" fmla="*/ 3631 w 5083"/>
                <a:gd name="T41" fmla="*/ 730 h 1806"/>
                <a:gd name="T42" fmla="*/ 3649 w 5083"/>
                <a:gd name="T43" fmla="*/ 704 h 1806"/>
                <a:gd name="T44" fmla="*/ 3658 w 5083"/>
                <a:gd name="T45" fmla="*/ 691 h 1806"/>
                <a:gd name="T46" fmla="*/ 3657 w 5083"/>
                <a:gd name="T47" fmla="*/ 672 h 1806"/>
                <a:gd name="T48" fmla="*/ 3622 w 5083"/>
                <a:gd name="T49" fmla="*/ 661 h 1806"/>
                <a:gd name="T50" fmla="*/ 3473 w 5083"/>
                <a:gd name="T51" fmla="*/ 510 h 1806"/>
                <a:gd name="T52" fmla="*/ 3510 w 5083"/>
                <a:gd name="T53" fmla="*/ 565 h 1806"/>
                <a:gd name="T54" fmla="*/ 3727 w 5083"/>
                <a:gd name="T55" fmla="*/ 163 h 1806"/>
                <a:gd name="T56" fmla="*/ 3721 w 5083"/>
                <a:gd name="T57" fmla="*/ 221 h 1806"/>
                <a:gd name="T58" fmla="*/ 3765 w 5083"/>
                <a:gd name="T59" fmla="*/ 220 h 1806"/>
                <a:gd name="T60" fmla="*/ 3779 w 5083"/>
                <a:gd name="T61" fmla="*/ 204 h 1806"/>
                <a:gd name="T62" fmla="*/ 3778 w 5083"/>
                <a:gd name="T63" fmla="*/ 184 h 1806"/>
                <a:gd name="T64" fmla="*/ 3753 w 5083"/>
                <a:gd name="T65" fmla="*/ 159 h 1806"/>
                <a:gd name="T66" fmla="*/ 3727 w 5083"/>
                <a:gd name="T67" fmla="*/ 163 h 1806"/>
                <a:gd name="T68" fmla="*/ 3537 w 5083"/>
                <a:gd name="T69" fmla="*/ 373 h 1806"/>
                <a:gd name="T70" fmla="*/ 3746 w 5083"/>
                <a:gd name="T71" fmla="*/ 977 h 1806"/>
                <a:gd name="T72" fmla="*/ 3760 w 5083"/>
                <a:gd name="T73" fmla="*/ 431 h 1806"/>
                <a:gd name="T74" fmla="*/ 4272 w 5083"/>
                <a:gd name="T75" fmla="*/ 994 h 1806"/>
                <a:gd name="T76" fmla="*/ 4779 w 5083"/>
                <a:gd name="T77" fmla="*/ 1126 h 1806"/>
                <a:gd name="T78" fmla="*/ 4744 w 5083"/>
                <a:gd name="T79" fmla="*/ 546 h 1806"/>
                <a:gd name="T80" fmla="*/ 4458 w 5083"/>
                <a:gd name="T81" fmla="*/ 900 h 1806"/>
                <a:gd name="T82" fmla="*/ 4343 w 5083"/>
                <a:gd name="T83" fmla="*/ 1099 h 1806"/>
                <a:gd name="T84" fmla="*/ 5038 w 5083"/>
                <a:gd name="T85" fmla="*/ 680 h 1806"/>
                <a:gd name="T86" fmla="*/ 4394 w 5083"/>
                <a:gd name="T87" fmla="*/ 430 h 1806"/>
                <a:gd name="T88" fmla="*/ 1146 w 5083"/>
                <a:gd name="T89" fmla="*/ 1301 h 1806"/>
                <a:gd name="T90" fmla="*/ 1709 w 5083"/>
                <a:gd name="T91" fmla="*/ 1135 h 1806"/>
                <a:gd name="T92" fmla="*/ 1446 w 5083"/>
                <a:gd name="T93" fmla="*/ 843 h 1806"/>
                <a:gd name="T94" fmla="*/ 1177 w 5083"/>
                <a:gd name="T95" fmla="*/ 854 h 1806"/>
                <a:gd name="T96" fmla="*/ 1294 w 5083"/>
                <a:gd name="T97" fmla="*/ 1312 h 1806"/>
                <a:gd name="T98" fmla="*/ 974 w 5083"/>
                <a:gd name="T99" fmla="*/ 660 h 1806"/>
                <a:gd name="T100" fmla="*/ 435 w 5083"/>
                <a:gd name="T101" fmla="*/ 975 h 1806"/>
                <a:gd name="T102" fmla="*/ 430 w 5083"/>
                <a:gd name="T103" fmla="*/ 1421 h 1806"/>
                <a:gd name="T104" fmla="*/ 225 w 5083"/>
                <a:gd name="T105" fmla="*/ 812 h 1806"/>
                <a:gd name="T106" fmla="*/ 650 w 5083"/>
                <a:gd name="T107" fmla="*/ 1129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3" h="1806">
                  <a:moveTo>
                    <a:pt x="2672" y="782"/>
                  </a:moveTo>
                  <a:cubicBezTo>
                    <a:pt x="2674" y="827"/>
                    <a:pt x="2716" y="868"/>
                    <a:pt x="2699" y="909"/>
                  </a:cubicBezTo>
                  <a:cubicBezTo>
                    <a:pt x="2691" y="928"/>
                    <a:pt x="2659" y="965"/>
                    <a:pt x="2641" y="975"/>
                  </a:cubicBezTo>
                  <a:cubicBezTo>
                    <a:pt x="2611" y="991"/>
                    <a:pt x="2636" y="1021"/>
                    <a:pt x="2657" y="1024"/>
                  </a:cubicBezTo>
                  <a:cubicBezTo>
                    <a:pt x="2683" y="1028"/>
                    <a:pt x="2861" y="1029"/>
                    <a:pt x="2867" y="1005"/>
                  </a:cubicBezTo>
                  <a:cubicBezTo>
                    <a:pt x="2871" y="991"/>
                    <a:pt x="2905" y="966"/>
                    <a:pt x="2914" y="951"/>
                  </a:cubicBezTo>
                  <a:cubicBezTo>
                    <a:pt x="2949" y="890"/>
                    <a:pt x="2858" y="814"/>
                    <a:pt x="2817" y="797"/>
                  </a:cubicBezTo>
                  <a:cubicBezTo>
                    <a:pt x="2805" y="793"/>
                    <a:pt x="2668" y="747"/>
                    <a:pt x="2672" y="782"/>
                  </a:cubicBezTo>
                  <a:close/>
                  <a:moveTo>
                    <a:pt x="2519" y="805"/>
                  </a:moveTo>
                  <a:cubicBezTo>
                    <a:pt x="2484" y="810"/>
                    <a:pt x="2458" y="853"/>
                    <a:pt x="2422" y="858"/>
                  </a:cubicBezTo>
                  <a:cubicBezTo>
                    <a:pt x="2368" y="865"/>
                    <a:pt x="2300" y="862"/>
                    <a:pt x="2266" y="902"/>
                  </a:cubicBezTo>
                  <a:cubicBezTo>
                    <a:pt x="2239" y="934"/>
                    <a:pt x="2250" y="1032"/>
                    <a:pt x="2309" y="1025"/>
                  </a:cubicBezTo>
                  <a:cubicBezTo>
                    <a:pt x="2316" y="1024"/>
                    <a:pt x="2329" y="1032"/>
                    <a:pt x="2345" y="1030"/>
                  </a:cubicBezTo>
                  <a:cubicBezTo>
                    <a:pt x="2352" y="1029"/>
                    <a:pt x="2355" y="1045"/>
                    <a:pt x="2372" y="1043"/>
                  </a:cubicBezTo>
                  <a:cubicBezTo>
                    <a:pt x="2400" y="1039"/>
                    <a:pt x="2420" y="1003"/>
                    <a:pt x="2426" y="981"/>
                  </a:cubicBezTo>
                  <a:cubicBezTo>
                    <a:pt x="2434" y="952"/>
                    <a:pt x="2460" y="946"/>
                    <a:pt x="2468" y="923"/>
                  </a:cubicBezTo>
                  <a:cubicBezTo>
                    <a:pt x="2470" y="916"/>
                    <a:pt x="2527" y="859"/>
                    <a:pt x="2531" y="856"/>
                  </a:cubicBezTo>
                  <a:cubicBezTo>
                    <a:pt x="2538" y="850"/>
                    <a:pt x="2539" y="826"/>
                    <a:pt x="2534" y="817"/>
                  </a:cubicBezTo>
                  <a:cubicBezTo>
                    <a:pt x="2526" y="802"/>
                    <a:pt x="2522" y="812"/>
                    <a:pt x="2519" y="805"/>
                  </a:cubicBezTo>
                  <a:close/>
                  <a:moveTo>
                    <a:pt x="2479" y="531"/>
                  </a:moveTo>
                  <a:cubicBezTo>
                    <a:pt x="2471" y="531"/>
                    <a:pt x="2441" y="532"/>
                    <a:pt x="2436" y="542"/>
                  </a:cubicBezTo>
                  <a:cubicBezTo>
                    <a:pt x="2430" y="559"/>
                    <a:pt x="2438" y="627"/>
                    <a:pt x="2439" y="649"/>
                  </a:cubicBezTo>
                  <a:cubicBezTo>
                    <a:pt x="2439" y="658"/>
                    <a:pt x="2446" y="655"/>
                    <a:pt x="2456" y="655"/>
                  </a:cubicBezTo>
                  <a:cubicBezTo>
                    <a:pt x="2470" y="654"/>
                    <a:pt x="2508" y="655"/>
                    <a:pt x="2519" y="650"/>
                  </a:cubicBezTo>
                  <a:cubicBezTo>
                    <a:pt x="2522" y="650"/>
                    <a:pt x="2524" y="649"/>
                    <a:pt x="2524" y="645"/>
                  </a:cubicBezTo>
                  <a:cubicBezTo>
                    <a:pt x="2524" y="642"/>
                    <a:pt x="2526" y="635"/>
                    <a:pt x="2528" y="635"/>
                  </a:cubicBezTo>
                  <a:cubicBezTo>
                    <a:pt x="2531" y="635"/>
                    <a:pt x="2531" y="602"/>
                    <a:pt x="2531" y="595"/>
                  </a:cubicBezTo>
                  <a:cubicBezTo>
                    <a:pt x="2531" y="583"/>
                    <a:pt x="2533" y="531"/>
                    <a:pt x="2526" y="529"/>
                  </a:cubicBezTo>
                  <a:cubicBezTo>
                    <a:pt x="2519" y="527"/>
                    <a:pt x="2507" y="522"/>
                    <a:pt x="2497" y="523"/>
                  </a:cubicBezTo>
                  <a:cubicBezTo>
                    <a:pt x="2495" y="523"/>
                    <a:pt x="2485" y="523"/>
                    <a:pt x="2483" y="523"/>
                  </a:cubicBezTo>
                  <a:cubicBezTo>
                    <a:pt x="2478" y="524"/>
                    <a:pt x="2481" y="533"/>
                    <a:pt x="2479" y="531"/>
                  </a:cubicBezTo>
                  <a:close/>
                  <a:moveTo>
                    <a:pt x="2494" y="456"/>
                  </a:moveTo>
                  <a:cubicBezTo>
                    <a:pt x="2394" y="461"/>
                    <a:pt x="2505" y="313"/>
                    <a:pt x="2447" y="260"/>
                  </a:cubicBezTo>
                  <a:cubicBezTo>
                    <a:pt x="2398" y="215"/>
                    <a:pt x="2275" y="158"/>
                    <a:pt x="2237" y="245"/>
                  </a:cubicBezTo>
                  <a:cubicBezTo>
                    <a:pt x="2204" y="320"/>
                    <a:pt x="2401" y="441"/>
                    <a:pt x="2311" y="470"/>
                  </a:cubicBezTo>
                  <a:cubicBezTo>
                    <a:pt x="2253" y="489"/>
                    <a:pt x="2122" y="535"/>
                    <a:pt x="2235" y="612"/>
                  </a:cubicBezTo>
                  <a:cubicBezTo>
                    <a:pt x="2246" y="619"/>
                    <a:pt x="2254" y="612"/>
                    <a:pt x="2262" y="619"/>
                  </a:cubicBezTo>
                  <a:cubicBezTo>
                    <a:pt x="2385" y="710"/>
                    <a:pt x="2117" y="638"/>
                    <a:pt x="2064" y="768"/>
                  </a:cubicBezTo>
                  <a:cubicBezTo>
                    <a:pt x="1958" y="1025"/>
                    <a:pt x="2240" y="916"/>
                    <a:pt x="2283" y="828"/>
                  </a:cubicBezTo>
                  <a:cubicBezTo>
                    <a:pt x="2288" y="817"/>
                    <a:pt x="2311" y="818"/>
                    <a:pt x="2327" y="807"/>
                  </a:cubicBezTo>
                  <a:cubicBezTo>
                    <a:pt x="2344" y="795"/>
                    <a:pt x="2329" y="781"/>
                    <a:pt x="2334" y="778"/>
                  </a:cubicBezTo>
                  <a:cubicBezTo>
                    <a:pt x="2413" y="739"/>
                    <a:pt x="2628" y="711"/>
                    <a:pt x="2725" y="689"/>
                  </a:cubicBezTo>
                  <a:cubicBezTo>
                    <a:pt x="2838" y="665"/>
                    <a:pt x="2983" y="800"/>
                    <a:pt x="2970" y="627"/>
                  </a:cubicBezTo>
                  <a:cubicBezTo>
                    <a:pt x="2953" y="393"/>
                    <a:pt x="2547" y="740"/>
                    <a:pt x="2634" y="598"/>
                  </a:cubicBezTo>
                  <a:cubicBezTo>
                    <a:pt x="2640" y="588"/>
                    <a:pt x="2624" y="572"/>
                    <a:pt x="2623" y="551"/>
                  </a:cubicBezTo>
                  <a:cubicBezTo>
                    <a:pt x="2617" y="415"/>
                    <a:pt x="2875" y="595"/>
                    <a:pt x="2868" y="442"/>
                  </a:cubicBezTo>
                  <a:cubicBezTo>
                    <a:pt x="2865" y="373"/>
                    <a:pt x="2810" y="382"/>
                    <a:pt x="2756" y="384"/>
                  </a:cubicBezTo>
                  <a:cubicBezTo>
                    <a:pt x="2654" y="389"/>
                    <a:pt x="2765" y="330"/>
                    <a:pt x="2753" y="262"/>
                  </a:cubicBezTo>
                  <a:cubicBezTo>
                    <a:pt x="2718" y="70"/>
                    <a:pt x="2531" y="40"/>
                    <a:pt x="2528" y="134"/>
                  </a:cubicBezTo>
                  <a:cubicBezTo>
                    <a:pt x="2527" y="165"/>
                    <a:pt x="2617" y="319"/>
                    <a:pt x="2584" y="409"/>
                  </a:cubicBezTo>
                  <a:cubicBezTo>
                    <a:pt x="2574" y="436"/>
                    <a:pt x="2542" y="452"/>
                    <a:pt x="2494" y="456"/>
                  </a:cubicBezTo>
                  <a:close/>
                  <a:moveTo>
                    <a:pt x="3567" y="919"/>
                  </a:moveTo>
                  <a:cubicBezTo>
                    <a:pt x="3539" y="920"/>
                    <a:pt x="3543" y="939"/>
                    <a:pt x="3544" y="964"/>
                  </a:cubicBezTo>
                  <a:cubicBezTo>
                    <a:pt x="3545" y="970"/>
                    <a:pt x="3545" y="980"/>
                    <a:pt x="3548" y="983"/>
                  </a:cubicBezTo>
                  <a:cubicBezTo>
                    <a:pt x="3552" y="986"/>
                    <a:pt x="3543" y="999"/>
                    <a:pt x="3555" y="998"/>
                  </a:cubicBezTo>
                  <a:cubicBezTo>
                    <a:pt x="3584" y="997"/>
                    <a:pt x="3599" y="1050"/>
                    <a:pt x="3621" y="1049"/>
                  </a:cubicBezTo>
                  <a:cubicBezTo>
                    <a:pt x="3633" y="1048"/>
                    <a:pt x="3629" y="1033"/>
                    <a:pt x="3635" y="1029"/>
                  </a:cubicBezTo>
                  <a:cubicBezTo>
                    <a:pt x="3639" y="1029"/>
                    <a:pt x="3638" y="1013"/>
                    <a:pt x="3638" y="1007"/>
                  </a:cubicBezTo>
                  <a:cubicBezTo>
                    <a:pt x="3637" y="998"/>
                    <a:pt x="3659" y="990"/>
                    <a:pt x="3658" y="981"/>
                  </a:cubicBezTo>
                  <a:cubicBezTo>
                    <a:pt x="3658" y="978"/>
                    <a:pt x="3671" y="971"/>
                    <a:pt x="3670" y="965"/>
                  </a:cubicBezTo>
                  <a:cubicBezTo>
                    <a:pt x="3670" y="965"/>
                    <a:pt x="3668" y="924"/>
                    <a:pt x="3668" y="924"/>
                  </a:cubicBezTo>
                  <a:cubicBezTo>
                    <a:pt x="3662" y="918"/>
                    <a:pt x="3577" y="918"/>
                    <a:pt x="3567" y="919"/>
                  </a:cubicBezTo>
                  <a:close/>
                  <a:moveTo>
                    <a:pt x="3580" y="783"/>
                  </a:moveTo>
                  <a:lnTo>
                    <a:pt x="3568" y="793"/>
                  </a:lnTo>
                  <a:cubicBezTo>
                    <a:pt x="3568" y="793"/>
                    <a:pt x="3568" y="796"/>
                    <a:pt x="3568" y="796"/>
                  </a:cubicBezTo>
                  <a:lnTo>
                    <a:pt x="3565" y="799"/>
                  </a:lnTo>
                  <a:cubicBezTo>
                    <a:pt x="3565" y="799"/>
                    <a:pt x="3565" y="802"/>
                    <a:pt x="3565" y="802"/>
                  </a:cubicBezTo>
                  <a:lnTo>
                    <a:pt x="3565" y="806"/>
                  </a:lnTo>
                  <a:cubicBezTo>
                    <a:pt x="3565" y="806"/>
                    <a:pt x="3562" y="809"/>
                    <a:pt x="3562" y="809"/>
                  </a:cubicBezTo>
                  <a:lnTo>
                    <a:pt x="3563" y="812"/>
                  </a:lnTo>
                  <a:cubicBezTo>
                    <a:pt x="3563" y="812"/>
                    <a:pt x="3560" y="822"/>
                    <a:pt x="3560" y="822"/>
                  </a:cubicBezTo>
                  <a:cubicBezTo>
                    <a:pt x="3560" y="822"/>
                    <a:pt x="3557" y="822"/>
                    <a:pt x="3557" y="831"/>
                  </a:cubicBezTo>
                  <a:cubicBezTo>
                    <a:pt x="3557" y="837"/>
                    <a:pt x="3557" y="837"/>
                    <a:pt x="3564" y="837"/>
                  </a:cubicBezTo>
                  <a:cubicBezTo>
                    <a:pt x="3567" y="837"/>
                    <a:pt x="3573" y="837"/>
                    <a:pt x="3576" y="837"/>
                  </a:cubicBezTo>
                  <a:cubicBezTo>
                    <a:pt x="3576" y="837"/>
                    <a:pt x="3586" y="836"/>
                    <a:pt x="3586" y="836"/>
                  </a:cubicBezTo>
                  <a:cubicBezTo>
                    <a:pt x="3586" y="836"/>
                    <a:pt x="3595" y="836"/>
                    <a:pt x="3595" y="836"/>
                  </a:cubicBezTo>
                  <a:cubicBezTo>
                    <a:pt x="3595" y="836"/>
                    <a:pt x="3605" y="835"/>
                    <a:pt x="3605" y="835"/>
                  </a:cubicBezTo>
                  <a:cubicBezTo>
                    <a:pt x="3605" y="835"/>
                    <a:pt x="3614" y="835"/>
                    <a:pt x="3614" y="835"/>
                  </a:cubicBezTo>
                  <a:cubicBezTo>
                    <a:pt x="3614" y="835"/>
                    <a:pt x="3623" y="834"/>
                    <a:pt x="3623" y="834"/>
                  </a:cubicBezTo>
                  <a:cubicBezTo>
                    <a:pt x="3623" y="834"/>
                    <a:pt x="3633" y="834"/>
                    <a:pt x="3633" y="834"/>
                  </a:cubicBezTo>
                  <a:cubicBezTo>
                    <a:pt x="3633" y="834"/>
                    <a:pt x="3639" y="834"/>
                    <a:pt x="3639" y="834"/>
                  </a:cubicBezTo>
                  <a:cubicBezTo>
                    <a:pt x="3639" y="834"/>
                    <a:pt x="3645" y="833"/>
                    <a:pt x="3645" y="833"/>
                  </a:cubicBezTo>
                  <a:cubicBezTo>
                    <a:pt x="3645" y="833"/>
                    <a:pt x="3652" y="833"/>
                    <a:pt x="3652" y="833"/>
                  </a:cubicBezTo>
                  <a:cubicBezTo>
                    <a:pt x="3655" y="830"/>
                    <a:pt x="3664" y="826"/>
                    <a:pt x="3664" y="823"/>
                  </a:cubicBezTo>
                  <a:cubicBezTo>
                    <a:pt x="3664" y="820"/>
                    <a:pt x="3663" y="811"/>
                    <a:pt x="3663" y="807"/>
                  </a:cubicBezTo>
                  <a:cubicBezTo>
                    <a:pt x="3663" y="801"/>
                    <a:pt x="3663" y="795"/>
                    <a:pt x="3662" y="789"/>
                  </a:cubicBezTo>
                  <a:cubicBezTo>
                    <a:pt x="3662" y="789"/>
                    <a:pt x="3659" y="782"/>
                    <a:pt x="3659" y="782"/>
                  </a:cubicBezTo>
                  <a:lnTo>
                    <a:pt x="3656" y="783"/>
                  </a:lnTo>
                  <a:cubicBezTo>
                    <a:pt x="3656" y="783"/>
                    <a:pt x="3653" y="783"/>
                    <a:pt x="3653" y="783"/>
                  </a:cubicBezTo>
                  <a:lnTo>
                    <a:pt x="3649" y="783"/>
                  </a:lnTo>
                  <a:cubicBezTo>
                    <a:pt x="3649" y="783"/>
                    <a:pt x="3646" y="783"/>
                    <a:pt x="3646" y="783"/>
                  </a:cubicBezTo>
                  <a:lnTo>
                    <a:pt x="3643" y="783"/>
                  </a:lnTo>
                  <a:cubicBezTo>
                    <a:pt x="3643" y="783"/>
                    <a:pt x="3640" y="780"/>
                    <a:pt x="3640" y="780"/>
                  </a:cubicBezTo>
                  <a:lnTo>
                    <a:pt x="3637" y="780"/>
                  </a:lnTo>
                  <a:cubicBezTo>
                    <a:pt x="3637" y="780"/>
                    <a:pt x="3634" y="780"/>
                    <a:pt x="3634" y="780"/>
                  </a:cubicBezTo>
                  <a:cubicBezTo>
                    <a:pt x="3634" y="780"/>
                    <a:pt x="3627" y="781"/>
                    <a:pt x="3627" y="781"/>
                  </a:cubicBezTo>
                  <a:lnTo>
                    <a:pt x="3624" y="778"/>
                  </a:lnTo>
                  <a:cubicBezTo>
                    <a:pt x="3624" y="778"/>
                    <a:pt x="3618" y="778"/>
                    <a:pt x="3618" y="778"/>
                  </a:cubicBezTo>
                  <a:cubicBezTo>
                    <a:pt x="3615" y="778"/>
                    <a:pt x="3608" y="778"/>
                    <a:pt x="3605" y="779"/>
                  </a:cubicBezTo>
                  <a:cubicBezTo>
                    <a:pt x="3605" y="779"/>
                    <a:pt x="3596" y="779"/>
                    <a:pt x="3596" y="779"/>
                  </a:cubicBezTo>
                  <a:cubicBezTo>
                    <a:pt x="3596" y="779"/>
                    <a:pt x="3589" y="779"/>
                    <a:pt x="3589" y="779"/>
                  </a:cubicBezTo>
                  <a:cubicBezTo>
                    <a:pt x="3589" y="779"/>
                    <a:pt x="3583" y="780"/>
                    <a:pt x="3583" y="780"/>
                  </a:cubicBezTo>
                  <a:lnTo>
                    <a:pt x="3580" y="780"/>
                  </a:lnTo>
                  <a:cubicBezTo>
                    <a:pt x="3580" y="780"/>
                    <a:pt x="3577" y="780"/>
                    <a:pt x="3577" y="780"/>
                  </a:cubicBezTo>
                  <a:cubicBezTo>
                    <a:pt x="3577" y="780"/>
                    <a:pt x="3571" y="780"/>
                    <a:pt x="3571" y="780"/>
                  </a:cubicBezTo>
                  <a:cubicBezTo>
                    <a:pt x="3571" y="780"/>
                    <a:pt x="3571" y="790"/>
                    <a:pt x="3580" y="783"/>
                  </a:cubicBezTo>
                  <a:close/>
                  <a:moveTo>
                    <a:pt x="3619" y="668"/>
                  </a:moveTo>
                  <a:lnTo>
                    <a:pt x="3606" y="668"/>
                  </a:lnTo>
                  <a:cubicBezTo>
                    <a:pt x="3606" y="668"/>
                    <a:pt x="3600" y="675"/>
                    <a:pt x="3600" y="675"/>
                  </a:cubicBezTo>
                  <a:lnTo>
                    <a:pt x="3601" y="678"/>
                  </a:lnTo>
                  <a:cubicBezTo>
                    <a:pt x="3601" y="678"/>
                    <a:pt x="3597" y="678"/>
                    <a:pt x="3597" y="678"/>
                  </a:cubicBezTo>
                  <a:lnTo>
                    <a:pt x="3598" y="681"/>
                  </a:lnTo>
                  <a:cubicBezTo>
                    <a:pt x="3598" y="681"/>
                    <a:pt x="3594" y="681"/>
                    <a:pt x="3594" y="681"/>
                  </a:cubicBezTo>
                  <a:lnTo>
                    <a:pt x="3591" y="682"/>
                  </a:lnTo>
                  <a:cubicBezTo>
                    <a:pt x="3591" y="682"/>
                    <a:pt x="3591" y="685"/>
                    <a:pt x="3591" y="685"/>
                  </a:cubicBezTo>
                  <a:cubicBezTo>
                    <a:pt x="3588" y="688"/>
                    <a:pt x="3588" y="685"/>
                    <a:pt x="3582" y="688"/>
                  </a:cubicBezTo>
                  <a:cubicBezTo>
                    <a:pt x="3582" y="688"/>
                    <a:pt x="3576" y="701"/>
                    <a:pt x="3576" y="701"/>
                  </a:cubicBezTo>
                  <a:cubicBezTo>
                    <a:pt x="3577" y="707"/>
                    <a:pt x="3574" y="711"/>
                    <a:pt x="3574" y="714"/>
                  </a:cubicBezTo>
                  <a:cubicBezTo>
                    <a:pt x="3574" y="714"/>
                    <a:pt x="3574" y="726"/>
                    <a:pt x="3574" y="726"/>
                  </a:cubicBezTo>
                  <a:cubicBezTo>
                    <a:pt x="3575" y="730"/>
                    <a:pt x="3575" y="733"/>
                    <a:pt x="3578" y="733"/>
                  </a:cubicBezTo>
                  <a:cubicBezTo>
                    <a:pt x="3578" y="733"/>
                    <a:pt x="3587" y="732"/>
                    <a:pt x="3587" y="732"/>
                  </a:cubicBezTo>
                  <a:cubicBezTo>
                    <a:pt x="3587" y="732"/>
                    <a:pt x="3597" y="732"/>
                    <a:pt x="3597" y="732"/>
                  </a:cubicBezTo>
                  <a:cubicBezTo>
                    <a:pt x="3597" y="732"/>
                    <a:pt x="3606" y="731"/>
                    <a:pt x="3606" y="731"/>
                  </a:cubicBezTo>
                  <a:cubicBezTo>
                    <a:pt x="3606" y="731"/>
                    <a:pt x="3616" y="731"/>
                    <a:pt x="3616" y="731"/>
                  </a:cubicBezTo>
                  <a:cubicBezTo>
                    <a:pt x="3616" y="731"/>
                    <a:pt x="3625" y="730"/>
                    <a:pt x="3625" y="730"/>
                  </a:cubicBezTo>
                  <a:cubicBezTo>
                    <a:pt x="3625" y="730"/>
                    <a:pt x="3631" y="730"/>
                    <a:pt x="3631" y="730"/>
                  </a:cubicBezTo>
                  <a:cubicBezTo>
                    <a:pt x="3631" y="730"/>
                    <a:pt x="3638" y="730"/>
                    <a:pt x="3638" y="730"/>
                  </a:cubicBezTo>
                  <a:cubicBezTo>
                    <a:pt x="3638" y="730"/>
                    <a:pt x="3644" y="730"/>
                    <a:pt x="3644" y="730"/>
                  </a:cubicBezTo>
                  <a:cubicBezTo>
                    <a:pt x="3644" y="730"/>
                    <a:pt x="3647" y="726"/>
                    <a:pt x="3647" y="726"/>
                  </a:cubicBezTo>
                  <a:cubicBezTo>
                    <a:pt x="3647" y="726"/>
                    <a:pt x="3647" y="720"/>
                    <a:pt x="3647" y="720"/>
                  </a:cubicBezTo>
                  <a:cubicBezTo>
                    <a:pt x="3646" y="717"/>
                    <a:pt x="3649" y="714"/>
                    <a:pt x="3649" y="710"/>
                  </a:cubicBezTo>
                  <a:cubicBezTo>
                    <a:pt x="3649" y="710"/>
                    <a:pt x="3649" y="704"/>
                    <a:pt x="3649" y="704"/>
                  </a:cubicBezTo>
                  <a:lnTo>
                    <a:pt x="3649" y="701"/>
                  </a:lnTo>
                  <a:cubicBezTo>
                    <a:pt x="3649" y="701"/>
                    <a:pt x="3652" y="701"/>
                    <a:pt x="3652" y="701"/>
                  </a:cubicBezTo>
                  <a:lnTo>
                    <a:pt x="3655" y="698"/>
                  </a:lnTo>
                  <a:cubicBezTo>
                    <a:pt x="3655" y="698"/>
                    <a:pt x="3658" y="697"/>
                    <a:pt x="3658" y="697"/>
                  </a:cubicBezTo>
                  <a:lnTo>
                    <a:pt x="3658" y="694"/>
                  </a:lnTo>
                  <a:cubicBezTo>
                    <a:pt x="3658" y="694"/>
                    <a:pt x="3658" y="691"/>
                    <a:pt x="3658" y="691"/>
                  </a:cubicBezTo>
                  <a:lnTo>
                    <a:pt x="3658" y="688"/>
                  </a:lnTo>
                  <a:cubicBezTo>
                    <a:pt x="3658" y="688"/>
                    <a:pt x="3658" y="685"/>
                    <a:pt x="3658" y="685"/>
                  </a:cubicBezTo>
                  <a:lnTo>
                    <a:pt x="3657" y="682"/>
                  </a:lnTo>
                  <a:cubicBezTo>
                    <a:pt x="3657" y="682"/>
                    <a:pt x="3657" y="679"/>
                    <a:pt x="3657" y="679"/>
                  </a:cubicBezTo>
                  <a:lnTo>
                    <a:pt x="3657" y="675"/>
                  </a:lnTo>
                  <a:cubicBezTo>
                    <a:pt x="3657" y="675"/>
                    <a:pt x="3657" y="672"/>
                    <a:pt x="3657" y="672"/>
                  </a:cubicBezTo>
                  <a:cubicBezTo>
                    <a:pt x="3657" y="669"/>
                    <a:pt x="3657" y="663"/>
                    <a:pt x="3650" y="663"/>
                  </a:cubicBezTo>
                  <a:cubicBezTo>
                    <a:pt x="3650" y="663"/>
                    <a:pt x="3641" y="660"/>
                    <a:pt x="3641" y="660"/>
                  </a:cubicBezTo>
                  <a:cubicBezTo>
                    <a:pt x="3637" y="657"/>
                    <a:pt x="3641" y="657"/>
                    <a:pt x="3634" y="658"/>
                  </a:cubicBezTo>
                  <a:cubicBezTo>
                    <a:pt x="3634" y="658"/>
                    <a:pt x="3628" y="658"/>
                    <a:pt x="3628" y="658"/>
                  </a:cubicBezTo>
                  <a:lnTo>
                    <a:pt x="3625" y="658"/>
                  </a:lnTo>
                  <a:cubicBezTo>
                    <a:pt x="3625" y="658"/>
                    <a:pt x="3622" y="661"/>
                    <a:pt x="3622" y="661"/>
                  </a:cubicBezTo>
                  <a:lnTo>
                    <a:pt x="3619" y="665"/>
                  </a:lnTo>
                  <a:cubicBezTo>
                    <a:pt x="3619" y="668"/>
                    <a:pt x="3613" y="671"/>
                    <a:pt x="3619" y="668"/>
                  </a:cubicBezTo>
                  <a:close/>
                  <a:moveTo>
                    <a:pt x="3425" y="557"/>
                  </a:moveTo>
                  <a:cubicBezTo>
                    <a:pt x="3437" y="547"/>
                    <a:pt x="3440" y="537"/>
                    <a:pt x="3446" y="531"/>
                  </a:cubicBezTo>
                  <a:cubicBezTo>
                    <a:pt x="3446" y="531"/>
                    <a:pt x="3455" y="521"/>
                    <a:pt x="3455" y="521"/>
                  </a:cubicBezTo>
                  <a:cubicBezTo>
                    <a:pt x="3455" y="521"/>
                    <a:pt x="3473" y="510"/>
                    <a:pt x="3473" y="510"/>
                  </a:cubicBezTo>
                  <a:cubicBezTo>
                    <a:pt x="3479" y="507"/>
                    <a:pt x="3485" y="500"/>
                    <a:pt x="3492" y="500"/>
                  </a:cubicBezTo>
                  <a:cubicBezTo>
                    <a:pt x="3510" y="493"/>
                    <a:pt x="3532" y="492"/>
                    <a:pt x="3551" y="491"/>
                  </a:cubicBezTo>
                  <a:cubicBezTo>
                    <a:pt x="3567" y="490"/>
                    <a:pt x="3564" y="503"/>
                    <a:pt x="3565" y="516"/>
                  </a:cubicBezTo>
                  <a:cubicBezTo>
                    <a:pt x="3565" y="525"/>
                    <a:pt x="3566" y="535"/>
                    <a:pt x="3563" y="541"/>
                  </a:cubicBezTo>
                  <a:cubicBezTo>
                    <a:pt x="3560" y="551"/>
                    <a:pt x="3529" y="555"/>
                    <a:pt x="3520" y="559"/>
                  </a:cubicBezTo>
                  <a:cubicBezTo>
                    <a:pt x="3516" y="559"/>
                    <a:pt x="3510" y="565"/>
                    <a:pt x="3510" y="565"/>
                  </a:cubicBezTo>
                  <a:cubicBezTo>
                    <a:pt x="3501" y="566"/>
                    <a:pt x="3492" y="576"/>
                    <a:pt x="3486" y="576"/>
                  </a:cubicBezTo>
                  <a:cubicBezTo>
                    <a:pt x="3470" y="577"/>
                    <a:pt x="3451" y="578"/>
                    <a:pt x="3435" y="578"/>
                  </a:cubicBezTo>
                  <a:cubicBezTo>
                    <a:pt x="3426" y="579"/>
                    <a:pt x="3429" y="572"/>
                    <a:pt x="3422" y="566"/>
                  </a:cubicBezTo>
                  <a:cubicBezTo>
                    <a:pt x="3422" y="566"/>
                    <a:pt x="3419" y="566"/>
                    <a:pt x="3419" y="557"/>
                  </a:cubicBezTo>
                  <a:cubicBezTo>
                    <a:pt x="3419" y="554"/>
                    <a:pt x="3425" y="554"/>
                    <a:pt x="3425" y="557"/>
                  </a:cubicBezTo>
                  <a:close/>
                  <a:moveTo>
                    <a:pt x="3727" y="163"/>
                  </a:moveTo>
                  <a:cubicBezTo>
                    <a:pt x="3722" y="180"/>
                    <a:pt x="3725" y="172"/>
                    <a:pt x="3719" y="178"/>
                  </a:cubicBezTo>
                  <a:cubicBezTo>
                    <a:pt x="3719" y="178"/>
                    <a:pt x="3716" y="178"/>
                    <a:pt x="3717" y="187"/>
                  </a:cubicBezTo>
                  <a:cubicBezTo>
                    <a:pt x="3717" y="189"/>
                    <a:pt x="3717" y="195"/>
                    <a:pt x="3717" y="198"/>
                  </a:cubicBezTo>
                  <a:cubicBezTo>
                    <a:pt x="3717" y="198"/>
                    <a:pt x="3717" y="207"/>
                    <a:pt x="3717" y="207"/>
                  </a:cubicBezTo>
                  <a:cubicBezTo>
                    <a:pt x="3717" y="207"/>
                    <a:pt x="3718" y="216"/>
                    <a:pt x="3718" y="216"/>
                  </a:cubicBezTo>
                  <a:cubicBezTo>
                    <a:pt x="3718" y="219"/>
                    <a:pt x="3718" y="222"/>
                    <a:pt x="3721" y="221"/>
                  </a:cubicBezTo>
                  <a:cubicBezTo>
                    <a:pt x="3721" y="221"/>
                    <a:pt x="3730" y="221"/>
                    <a:pt x="3730" y="221"/>
                  </a:cubicBezTo>
                  <a:cubicBezTo>
                    <a:pt x="3730" y="221"/>
                    <a:pt x="3739" y="221"/>
                    <a:pt x="3739" y="221"/>
                  </a:cubicBezTo>
                  <a:cubicBezTo>
                    <a:pt x="3739" y="221"/>
                    <a:pt x="3747" y="220"/>
                    <a:pt x="3747" y="220"/>
                  </a:cubicBezTo>
                  <a:cubicBezTo>
                    <a:pt x="3747" y="220"/>
                    <a:pt x="3753" y="220"/>
                    <a:pt x="3753" y="220"/>
                  </a:cubicBezTo>
                  <a:cubicBezTo>
                    <a:pt x="3753" y="220"/>
                    <a:pt x="3759" y="220"/>
                    <a:pt x="3759" y="220"/>
                  </a:cubicBezTo>
                  <a:cubicBezTo>
                    <a:pt x="3759" y="220"/>
                    <a:pt x="3765" y="220"/>
                    <a:pt x="3765" y="220"/>
                  </a:cubicBezTo>
                  <a:cubicBezTo>
                    <a:pt x="3765" y="220"/>
                    <a:pt x="3771" y="219"/>
                    <a:pt x="3771" y="219"/>
                  </a:cubicBezTo>
                  <a:cubicBezTo>
                    <a:pt x="3771" y="219"/>
                    <a:pt x="3777" y="219"/>
                    <a:pt x="3777" y="219"/>
                  </a:cubicBezTo>
                  <a:cubicBezTo>
                    <a:pt x="3777" y="219"/>
                    <a:pt x="3779" y="216"/>
                    <a:pt x="3779" y="216"/>
                  </a:cubicBezTo>
                  <a:cubicBezTo>
                    <a:pt x="3779" y="216"/>
                    <a:pt x="3779" y="210"/>
                    <a:pt x="3779" y="210"/>
                  </a:cubicBezTo>
                  <a:lnTo>
                    <a:pt x="3779" y="207"/>
                  </a:lnTo>
                  <a:cubicBezTo>
                    <a:pt x="3779" y="207"/>
                    <a:pt x="3779" y="204"/>
                    <a:pt x="3779" y="204"/>
                  </a:cubicBezTo>
                  <a:lnTo>
                    <a:pt x="3779" y="201"/>
                  </a:lnTo>
                  <a:cubicBezTo>
                    <a:pt x="3779" y="201"/>
                    <a:pt x="3779" y="198"/>
                    <a:pt x="3779" y="198"/>
                  </a:cubicBezTo>
                  <a:lnTo>
                    <a:pt x="3778" y="195"/>
                  </a:lnTo>
                  <a:cubicBezTo>
                    <a:pt x="3778" y="195"/>
                    <a:pt x="3778" y="193"/>
                    <a:pt x="3778" y="193"/>
                  </a:cubicBezTo>
                  <a:lnTo>
                    <a:pt x="3778" y="190"/>
                  </a:lnTo>
                  <a:cubicBezTo>
                    <a:pt x="3778" y="190"/>
                    <a:pt x="3778" y="184"/>
                    <a:pt x="3778" y="184"/>
                  </a:cubicBezTo>
                  <a:lnTo>
                    <a:pt x="3778" y="181"/>
                  </a:lnTo>
                  <a:cubicBezTo>
                    <a:pt x="3778" y="181"/>
                    <a:pt x="3775" y="181"/>
                    <a:pt x="3775" y="181"/>
                  </a:cubicBezTo>
                  <a:lnTo>
                    <a:pt x="3775" y="178"/>
                  </a:lnTo>
                  <a:cubicBezTo>
                    <a:pt x="3775" y="178"/>
                    <a:pt x="3772" y="172"/>
                    <a:pt x="3772" y="172"/>
                  </a:cubicBezTo>
                  <a:cubicBezTo>
                    <a:pt x="3772" y="172"/>
                    <a:pt x="3759" y="161"/>
                    <a:pt x="3759" y="161"/>
                  </a:cubicBezTo>
                  <a:cubicBezTo>
                    <a:pt x="3756" y="161"/>
                    <a:pt x="3756" y="158"/>
                    <a:pt x="3753" y="159"/>
                  </a:cubicBezTo>
                  <a:cubicBezTo>
                    <a:pt x="3747" y="159"/>
                    <a:pt x="3753" y="156"/>
                    <a:pt x="3747" y="156"/>
                  </a:cubicBezTo>
                  <a:cubicBezTo>
                    <a:pt x="3747" y="156"/>
                    <a:pt x="3742" y="156"/>
                    <a:pt x="3742" y="156"/>
                  </a:cubicBezTo>
                  <a:lnTo>
                    <a:pt x="3739" y="156"/>
                  </a:lnTo>
                  <a:cubicBezTo>
                    <a:pt x="3739" y="156"/>
                    <a:pt x="3736" y="159"/>
                    <a:pt x="3736" y="159"/>
                  </a:cubicBezTo>
                  <a:lnTo>
                    <a:pt x="3736" y="162"/>
                  </a:lnTo>
                  <a:cubicBezTo>
                    <a:pt x="3736" y="162"/>
                    <a:pt x="3724" y="163"/>
                    <a:pt x="3727" y="163"/>
                  </a:cubicBezTo>
                  <a:close/>
                  <a:moveTo>
                    <a:pt x="3874" y="241"/>
                  </a:moveTo>
                  <a:cubicBezTo>
                    <a:pt x="3843" y="195"/>
                    <a:pt x="3833" y="105"/>
                    <a:pt x="3796" y="72"/>
                  </a:cubicBezTo>
                  <a:cubicBezTo>
                    <a:pt x="3726" y="8"/>
                    <a:pt x="3638" y="0"/>
                    <a:pt x="3644" y="146"/>
                  </a:cubicBezTo>
                  <a:cubicBezTo>
                    <a:pt x="3650" y="274"/>
                    <a:pt x="3591" y="251"/>
                    <a:pt x="3477" y="256"/>
                  </a:cubicBezTo>
                  <a:cubicBezTo>
                    <a:pt x="3439" y="258"/>
                    <a:pt x="3428" y="220"/>
                    <a:pt x="3405" y="221"/>
                  </a:cubicBezTo>
                  <a:cubicBezTo>
                    <a:pt x="3311" y="225"/>
                    <a:pt x="3419" y="417"/>
                    <a:pt x="3537" y="373"/>
                  </a:cubicBezTo>
                  <a:cubicBezTo>
                    <a:pt x="3701" y="357"/>
                    <a:pt x="3384" y="494"/>
                    <a:pt x="3356" y="503"/>
                  </a:cubicBezTo>
                  <a:cubicBezTo>
                    <a:pt x="3213" y="551"/>
                    <a:pt x="3179" y="796"/>
                    <a:pt x="3350" y="705"/>
                  </a:cubicBezTo>
                  <a:cubicBezTo>
                    <a:pt x="3657" y="543"/>
                    <a:pt x="3476" y="678"/>
                    <a:pt x="3432" y="840"/>
                  </a:cubicBezTo>
                  <a:cubicBezTo>
                    <a:pt x="3382" y="1022"/>
                    <a:pt x="3477" y="1036"/>
                    <a:pt x="3500" y="1029"/>
                  </a:cubicBezTo>
                  <a:cubicBezTo>
                    <a:pt x="3526" y="1021"/>
                    <a:pt x="3598" y="1241"/>
                    <a:pt x="3650" y="1139"/>
                  </a:cubicBezTo>
                  <a:cubicBezTo>
                    <a:pt x="3669" y="1100"/>
                    <a:pt x="3727" y="1104"/>
                    <a:pt x="3746" y="977"/>
                  </a:cubicBezTo>
                  <a:cubicBezTo>
                    <a:pt x="3757" y="911"/>
                    <a:pt x="3776" y="768"/>
                    <a:pt x="3749" y="676"/>
                  </a:cubicBezTo>
                  <a:cubicBezTo>
                    <a:pt x="3738" y="637"/>
                    <a:pt x="3762" y="614"/>
                    <a:pt x="3780" y="597"/>
                  </a:cubicBezTo>
                  <a:cubicBezTo>
                    <a:pt x="3792" y="586"/>
                    <a:pt x="4099" y="585"/>
                    <a:pt x="3963" y="472"/>
                  </a:cubicBezTo>
                  <a:cubicBezTo>
                    <a:pt x="3872" y="397"/>
                    <a:pt x="3912" y="395"/>
                    <a:pt x="3841" y="415"/>
                  </a:cubicBezTo>
                  <a:cubicBezTo>
                    <a:pt x="3818" y="421"/>
                    <a:pt x="3768" y="508"/>
                    <a:pt x="3744" y="504"/>
                  </a:cubicBezTo>
                  <a:cubicBezTo>
                    <a:pt x="3664" y="492"/>
                    <a:pt x="3745" y="438"/>
                    <a:pt x="3760" y="431"/>
                  </a:cubicBezTo>
                  <a:cubicBezTo>
                    <a:pt x="3833" y="400"/>
                    <a:pt x="3747" y="363"/>
                    <a:pt x="3740" y="357"/>
                  </a:cubicBezTo>
                  <a:cubicBezTo>
                    <a:pt x="3698" y="318"/>
                    <a:pt x="3789" y="317"/>
                    <a:pt x="3817" y="315"/>
                  </a:cubicBezTo>
                  <a:cubicBezTo>
                    <a:pt x="3886" y="312"/>
                    <a:pt x="3879" y="294"/>
                    <a:pt x="3874" y="241"/>
                  </a:cubicBezTo>
                  <a:close/>
                  <a:moveTo>
                    <a:pt x="4394" y="430"/>
                  </a:moveTo>
                  <a:cubicBezTo>
                    <a:pt x="4350" y="470"/>
                    <a:pt x="4252" y="732"/>
                    <a:pt x="4169" y="932"/>
                  </a:cubicBezTo>
                  <a:cubicBezTo>
                    <a:pt x="4122" y="1082"/>
                    <a:pt x="4286" y="1142"/>
                    <a:pt x="4272" y="994"/>
                  </a:cubicBezTo>
                  <a:cubicBezTo>
                    <a:pt x="4273" y="985"/>
                    <a:pt x="4272" y="975"/>
                    <a:pt x="4275" y="966"/>
                  </a:cubicBezTo>
                  <a:cubicBezTo>
                    <a:pt x="4388" y="598"/>
                    <a:pt x="4445" y="588"/>
                    <a:pt x="4507" y="529"/>
                  </a:cubicBezTo>
                  <a:cubicBezTo>
                    <a:pt x="4659" y="443"/>
                    <a:pt x="4778" y="480"/>
                    <a:pt x="4891" y="535"/>
                  </a:cubicBezTo>
                  <a:cubicBezTo>
                    <a:pt x="4902" y="563"/>
                    <a:pt x="4912" y="591"/>
                    <a:pt x="4922" y="619"/>
                  </a:cubicBezTo>
                  <a:cubicBezTo>
                    <a:pt x="4917" y="648"/>
                    <a:pt x="4912" y="676"/>
                    <a:pt x="4907" y="705"/>
                  </a:cubicBezTo>
                  <a:cubicBezTo>
                    <a:pt x="4864" y="845"/>
                    <a:pt x="4821" y="986"/>
                    <a:pt x="4779" y="1126"/>
                  </a:cubicBezTo>
                  <a:cubicBezTo>
                    <a:pt x="4751" y="1237"/>
                    <a:pt x="4734" y="1192"/>
                    <a:pt x="4719" y="1143"/>
                  </a:cubicBezTo>
                  <a:cubicBezTo>
                    <a:pt x="4706" y="1103"/>
                    <a:pt x="4673" y="1061"/>
                    <a:pt x="4635" y="1047"/>
                  </a:cubicBezTo>
                  <a:cubicBezTo>
                    <a:pt x="4661" y="963"/>
                    <a:pt x="4687" y="879"/>
                    <a:pt x="4713" y="795"/>
                  </a:cubicBezTo>
                  <a:cubicBezTo>
                    <a:pt x="4771" y="801"/>
                    <a:pt x="4825" y="797"/>
                    <a:pt x="4850" y="739"/>
                  </a:cubicBezTo>
                  <a:cubicBezTo>
                    <a:pt x="4859" y="684"/>
                    <a:pt x="4830" y="655"/>
                    <a:pt x="4776" y="645"/>
                  </a:cubicBezTo>
                  <a:cubicBezTo>
                    <a:pt x="4797" y="574"/>
                    <a:pt x="4780" y="549"/>
                    <a:pt x="4744" y="546"/>
                  </a:cubicBezTo>
                  <a:cubicBezTo>
                    <a:pt x="4701" y="515"/>
                    <a:pt x="4668" y="546"/>
                    <a:pt x="4648" y="639"/>
                  </a:cubicBezTo>
                  <a:cubicBezTo>
                    <a:pt x="4597" y="639"/>
                    <a:pt x="4547" y="639"/>
                    <a:pt x="4497" y="638"/>
                  </a:cubicBezTo>
                  <a:cubicBezTo>
                    <a:pt x="4412" y="651"/>
                    <a:pt x="4419" y="698"/>
                    <a:pt x="4440" y="750"/>
                  </a:cubicBezTo>
                  <a:cubicBezTo>
                    <a:pt x="4461" y="760"/>
                    <a:pt x="4500" y="758"/>
                    <a:pt x="4537" y="757"/>
                  </a:cubicBezTo>
                  <a:cubicBezTo>
                    <a:pt x="4497" y="787"/>
                    <a:pt x="4457" y="817"/>
                    <a:pt x="4417" y="848"/>
                  </a:cubicBezTo>
                  <a:cubicBezTo>
                    <a:pt x="4370" y="866"/>
                    <a:pt x="4386" y="928"/>
                    <a:pt x="4458" y="900"/>
                  </a:cubicBezTo>
                  <a:cubicBezTo>
                    <a:pt x="4491" y="886"/>
                    <a:pt x="4524" y="871"/>
                    <a:pt x="4557" y="857"/>
                  </a:cubicBezTo>
                  <a:cubicBezTo>
                    <a:pt x="4596" y="853"/>
                    <a:pt x="4572" y="894"/>
                    <a:pt x="4568" y="914"/>
                  </a:cubicBezTo>
                  <a:cubicBezTo>
                    <a:pt x="4552" y="989"/>
                    <a:pt x="4519" y="1025"/>
                    <a:pt x="4463" y="1004"/>
                  </a:cubicBezTo>
                  <a:cubicBezTo>
                    <a:pt x="4418" y="992"/>
                    <a:pt x="4374" y="980"/>
                    <a:pt x="4329" y="968"/>
                  </a:cubicBezTo>
                  <a:cubicBezTo>
                    <a:pt x="4292" y="968"/>
                    <a:pt x="4281" y="993"/>
                    <a:pt x="4298" y="1043"/>
                  </a:cubicBezTo>
                  <a:cubicBezTo>
                    <a:pt x="4298" y="1085"/>
                    <a:pt x="4319" y="1095"/>
                    <a:pt x="4343" y="1099"/>
                  </a:cubicBezTo>
                  <a:cubicBezTo>
                    <a:pt x="4413" y="1097"/>
                    <a:pt x="4453" y="1109"/>
                    <a:pt x="4488" y="1124"/>
                  </a:cubicBezTo>
                  <a:cubicBezTo>
                    <a:pt x="4521" y="1207"/>
                    <a:pt x="4608" y="1126"/>
                    <a:pt x="4633" y="1176"/>
                  </a:cubicBezTo>
                  <a:cubicBezTo>
                    <a:pt x="4657" y="1226"/>
                    <a:pt x="4682" y="1277"/>
                    <a:pt x="4706" y="1327"/>
                  </a:cubicBezTo>
                  <a:cubicBezTo>
                    <a:pt x="4746" y="1379"/>
                    <a:pt x="4822" y="1405"/>
                    <a:pt x="4838" y="1325"/>
                  </a:cubicBezTo>
                  <a:cubicBezTo>
                    <a:pt x="4910" y="1151"/>
                    <a:pt x="4935" y="979"/>
                    <a:pt x="4950" y="808"/>
                  </a:cubicBezTo>
                  <a:cubicBezTo>
                    <a:pt x="4968" y="754"/>
                    <a:pt x="4993" y="709"/>
                    <a:pt x="5038" y="680"/>
                  </a:cubicBezTo>
                  <a:cubicBezTo>
                    <a:pt x="5069" y="659"/>
                    <a:pt x="5083" y="632"/>
                    <a:pt x="5064" y="592"/>
                  </a:cubicBezTo>
                  <a:cubicBezTo>
                    <a:pt x="5054" y="572"/>
                    <a:pt x="5019" y="558"/>
                    <a:pt x="5015" y="529"/>
                  </a:cubicBezTo>
                  <a:cubicBezTo>
                    <a:pt x="5002" y="434"/>
                    <a:pt x="4884" y="418"/>
                    <a:pt x="4805" y="390"/>
                  </a:cubicBezTo>
                  <a:cubicBezTo>
                    <a:pt x="4674" y="343"/>
                    <a:pt x="4572" y="342"/>
                    <a:pt x="4513" y="405"/>
                  </a:cubicBezTo>
                  <a:cubicBezTo>
                    <a:pt x="4504" y="439"/>
                    <a:pt x="4481" y="450"/>
                    <a:pt x="4445" y="439"/>
                  </a:cubicBezTo>
                  <a:cubicBezTo>
                    <a:pt x="4433" y="413"/>
                    <a:pt x="4414" y="419"/>
                    <a:pt x="4394" y="430"/>
                  </a:cubicBezTo>
                  <a:close/>
                  <a:moveTo>
                    <a:pt x="1465" y="932"/>
                  </a:moveTo>
                  <a:cubicBezTo>
                    <a:pt x="1473" y="941"/>
                    <a:pt x="1489" y="960"/>
                    <a:pt x="1519" y="940"/>
                  </a:cubicBezTo>
                  <a:cubicBezTo>
                    <a:pt x="1548" y="920"/>
                    <a:pt x="1519" y="905"/>
                    <a:pt x="1496" y="903"/>
                  </a:cubicBezTo>
                  <a:cubicBezTo>
                    <a:pt x="1472" y="900"/>
                    <a:pt x="1456" y="923"/>
                    <a:pt x="1465" y="932"/>
                  </a:cubicBezTo>
                  <a:close/>
                  <a:moveTo>
                    <a:pt x="939" y="824"/>
                  </a:moveTo>
                  <a:cubicBezTo>
                    <a:pt x="949" y="887"/>
                    <a:pt x="998" y="1238"/>
                    <a:pt x="1146" y="1301"/>
                  </a:cubicBezTo>
                  <a:cubicBezTo>
                    <a:pt x="1266" y="1353"/>
                    <a:pt x="1198" y="1151"/>
                    <a:pt x="1162" y="1167"/>
                  </a:cubicBezTo>
                  <a:cubicBezTo>
                    <a:pt x="1126" y="1182"/>
                    <a:pt x="1146" y="926"/>
                    <a:pt x="1100" y="913"/>
                  </a:cubicBezTo>
                  <a:cubicBezTo>
                    <a:pt x="1055" y="900"/>
                    <a:pt x="1034" y="690"/>
                    <a:pt x="1122" y="657"/>
                  </a:cubicBezTo>
                  <a:cubicBezTo>
                    <a:pt x="1210" y="624"/>
                    <a:pt x="1361" y="554"/>
                    <a:pt x="1365" y="512"/>
                  </a:cubicBezTo>
                  <a:cubicBezTo>
                    <a:pt x="1370" y="471"/>
                    <a:pt x="1487" y="552"/>
                    <a:pt x="1507" y="682"/>
                  </a:cubicBezTo>
                  <a:cubicBezTo>
                    <a:pt x="1526" y="812"/>
                    <a:pt x="1736" y="1049"/>
                    <a:pt x="1709" y="1135"/>
                  </a:cubicBezTo>
                  <a:cubicBezTo>
                    <a:pt x="1693" y="1177"/>
                    <a:pt x="1574" y="1150"/>
                    <a:pt x="1549" y="1132"/>
                  </a:cubicBezTo>
                  <a:cubicBezTo>
                    <a:pt x="1524" y="1114"/>
                    <a:pt x="1407" y="1185"/>
                    <a:pt x="1396" y="1168"/>
                  </a:cubicBezTo>
                  <a:cubicBezTo>
                    <a:pt x="1386" y="1152"/>
                    <a:pt x="1359" y="1107"/>
                    <a:pt x="1537" y="1081"/>
                  </a:cubicBezTo>
                  <a:cubicBezTo>
                    <a:pt x="1558" y="1078"/>
                    <a:pt x="1594" y="1011"/>
                    <a:pt x="1531" y="997"/>
                  </a:cubicBezTo>
                  <a:cubicBezTo>
                    <a:pt x="1499" y="991"/>
                    <a:pt x="1465" y="1001"/>
                    <a:pt x="1456" y="1003"/>
                  </a:cubicBezTo>
                  <a:cubicBezTo>
                    <a:pt x="1431" y="1008"/>
                    <a:pt x="1424" y="912"/>
                    <a:pt x="1446" y="843"/>
                  </a:cubicBezTo>
                  <a:cubicBezTo>
                    <a:pt x="1463" y="788"/>
                    <a:pt x="1394" y="806"/>
                    <a:pt x="1363" y="817"/>
                  </a:cubicBezTo>
                  <a:cubicBezTo>
                    <a:pt x="1354" y="820"/>
                    <a:pt x="1350" y="806"/>
                    <a:pt x="1350" y="806"/>
                  </a:cubicBezTo>
                  <a:cubicBezTo>
                    <a:pt x="1350" y="787"/>
                    <a:pt x="1343" y="756"/>
                    <a:pt x="1377" y="746"/>
                  </a:cubicBezTo>
                  <a:cubicBezTo>
                    <a:pt x="1420" y="732"/>
                    <a:pt x="1343" y="658"/>
                    <a:pt x="1291" y="667"/>
                  </a:cubicBezTo>
                  <a:cubicBezTo>
                    <a:pt x="1239" y="675"/>
                    <a:pt x="1247" y="750"/>
                    <a:pt x="1200" y="749"/>
                  </a:cubicBezTo>
                  <a:cubicBezTo>
                    <a:pt x="1153" y="748"/>
                    <a:pt x="1106" y="818"/>
                    <a:pt x="1177" y="854"/>
                  </a:cubicBezTo>
                  <a:cubicBezTo>
                    <a:pt x="1248" y="891"/>
                    <a:pt x="1297" y="811"/>
                    <a:pt x="1303" y="866"/>
                  </a:cubicBezTo>
                  <a:cubicBezTo>
                    <a:pt x="1308" y="922"/>
                    <a:pt x="1195" y="932"/>
                    <a:pt x="1223" y="978"/>
                  </a:cubicBezTo>
                  <a:cubicBezTo>
                    <a:pt x="1252" y="1025"/>
                    <a:pt x="1298" y="986"/>
                    <a:pt x="1307" y="1014"/>
                  </a:cubicBezTo>
                  <a:cubicBezTo>
                    <a:pt x="1316" y="1042"/>
                    <a:pt x="1216" y="1070"/>
                    <a:pt x="1242" y="1123"/>
                  </a:cubicBezTo>
                  <a:cubicBezTo>
                    <a:pt x="1268" y="1176"/>
                    <a:pt x="1339" y="1141"/>
                    <a:pt x="1323" y="1172"/>
                  </a:cubicBezTo>
                  <a:cubicBezTo>
                    <a:pt x="1308" y="1203"/>
                    <a:pt x="1232" y="1234"/>
                    <a:pt x="1294" y="1312"/>
                  </a:cubicBezTo>
                  <a:cubicBezTo>
                    <a:pt x="1356" y="1390"/>
                    <a:pt x="1485" y="1195"/>
                    <a:pt x="1635" y="1222"/>
                  </a:cubicBezTo>
                  <a:cubicBezTo>
                    <a:pt x="1785" y="1250"/>
                    <a:pt x="1936" y="1267"/>
                    <a:pt x="1789" y="1108"/>
                  </a:cubicBezTo>
                  <a:cubicBezTo>
                    <a:pt x="1782" y="1100"/>
                    <a:pt x="1780" y="1031"/>
                    <a:pt x="1775" y="1022"/>
                  </a:cubicBezTo>
                  <a:cubicBezTo>
                    <a:pt x="1675" y="850"/>
                    <a:pt x="1681" y="751"/>
                    <a:pt x="1634" y="711"/>
                  </a:cubicBezTo>
                  <a:cubicBezTo>
                    <a:pt x="1584" y="669"/>
                    <a:pt x="1621" y="267"/>
                    <a:pt x="1319" y="423"/>
                  </a:cubicBezTo>
                  <a:cubicBezTo>
                    <a:pt x="1018" y="580"/>
                    <a:pt x="987" y="641"/>
                    <a:pt x="974" y="660"/>
                  </a:cubicBezTo>
                  <a:cubicBezTo>
                    <a:pt x="961" y="679"/>
                    <a:pt x="1009" y="791"/>
                    <a:pt x="977" y="794"/>
                  </a:cubicBezTo>
                  <a:cubicBezTo>
                    <a:pt x="955" y="796"/>
                    <a:pt x="936" y="801"/>
                    <a:pt x="939" y="824"/>
                  </a:cubicBezTo>
                  <a:close/>
                  <a:moveTo>
                    <a:pt x="435" y="975"/>
                  </a:moveTo>
                  <a:cubicBezTo>
                    <a:pt x="411" y="989"/>
                    <a:pt x="358" y="1009"/>
                    <a:pt x="384" y="1089"/>
                  </a:cubicBezTo>
                  <a:cubicBezTo>
                    <a:pt x="409" y="1169"/>
                    <a:pt x="472" y="1101"/>
                    <a:pt x="493" y="1050"/>
                  </a:cubicBezTo>
                  <a:cubicBezTo>
                    <a:pt x="514" y="999"/>
                    <a:pt x="459" y="961"/>
                    <a:pt x="435" y="975"/>
                  </a:cubicBezTo>
                  <a:close/>
                  <a:moveTo>
                    <a:pt x="246" y="1166"/>
                  </a:moveTo>
                  <a:cubicBezTo>
                    <a:pt x="238" y="1211"/>
                    <a:pt x="233" y="1300"/>
                    <a:pt x="300" y="1365"/>
                  </a:cubicBezTo>
                  <a:cubicBezTo>
                    <a:pt x="367" y="1431"/>
                    <a:pt x="371" y="1288"/>
                    <a:pt x="350" y="1198"/>
                  </a:cubicBezTo>
                  <a:cubicBezTo>
                    <a:pt x="329" y="1108"/>
                    <a:pt x="255" y="1121"/>
                    <a:pt x="246" y="1166"/>
                  </a:cubicBezTo>
                  <a:close/>
                  <a:moveTo>
                    <a:pt x="702" y="1779"/>
                  </a:moveTo>
                  <a:cubicBezTo>
                    <a:pt x="659" y="1753"/>
                    <a:pt x="458" y="1404"/>
                    <a:pt x="430" y="1421"/>
                  </a:cubicBezTo>
                  <a:cubicBezTo>
                    <a:pt x="387" y="1446"/>
                    <a:pt x="313" y="1497"/>
                    <a:pt x="277" y="1482"/>
                  </a:cubicBezTo>
                  <a:cubicBezTo>
                    <a:pt x="162" y="1435"/>
                    <a:pt x="83" y="1393"/>
                    <a:pt x="36" y="1330"/>
                  </a:cubicBezTo>
                  <a:cubicBezTo>
                    <a:pt x="0" y="1299"/>
                    <a:pt x="12" y="1207"/>
                    <a:pt x="63" y="1188"/>
                  </a:cubicBezTo>
                  <a:cubicBezTo>
                    <a:pt x="94" y="1177"/>
                    <a:pt x="175" y="1228"/>
                    <a:pt x="186" y="1178"/>
                  </a:cubicBezTo>
                  <a:cubicBezTo>
                    <a:pt x="262" y="964"/>
                    <a:pt x="207" y="1023"/>
                    <a:pt x="142" y="890"/>
                  </a:cubicBezTo>
                  <a:cubicBezTo>
                    <a:pt x="123" y="851"/>
                    <a:pt x="191" y="788"/>
                    <a:pt x="225" y="812"/>
                  </a:cubicBezTo>
                  <a:cubicBezTo>
                    <a:pt x="261" y="838"/>
                    <a:pt x="289" y="870"/>
                    <a:pt x="313" y="915"/>
                  </a:cubicBezTo>
                  <a:cubicBezTo>
                    <a:pt x="322" y="932"/>
                    <a:pt x="340" y="923"/>
                    <a:pt x="350" y="914"/>
                  </a:cubicBezTo>
                  <a:cubicBezTo>
                    <a:pt x="412" y="852"/>
                    <a:pt x="470" y="841"/>
                    <a:pt x="547" y="826"/>
                  </a:cubicBezTo>
                  <a:cubicBezTo>
                    <a:pt x="598" y="817"/>
                    <a:pt x="673" y="892"/>
                    <a:pt x="648" y="946"/>
                  </a:cubicBezTo>
                  <a:cubicBezTo>
                    <a:pt x="639" y="987"/>
                    <a:pt x="624" y="1022"/>
                    <a:pt x="593" y="1076"/>
                  </a:cubicBezTo>
                  <a:cubicBezTo>
                    <a:pt x="550" y="1151"/>
                    <a:pt x="614" y="1104"/>
                    <a:pt x="650" y="1129"/>
                  </a:cubicBezTo>
                  <a:cubicBezTo>
                    <a:pt x="660" y="1155"/>
                    <a:pt x="662" y="1183"/>
                    <a:pt x="654" y="1213"/>
                  </a:cubicBezTo>
                  <a:cubicBezTo>
                    <a:pt x="645" y="1252"/>
                    <a:pt x="503" y="1283"/>
                    <a:pt x="552" y="1350"/>
                  </a:cubicBezTo>
                  <a:cubicBezTo>
                    <a:pt x="640" y="1475"/>
                    <a:pt x="715" y="1568"/>
                    <a:pt x="807" y="1687"/>
                  </a:cubicBezTo>
                  <a:cubicBezTo>
                    <a:pt x="844" y="1733"/>
                    <a:pt x="747" y="1806"/>
                    <a:pt x="702" y="17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ea typeface="微软雅黑" panose="020B0503020204020204" charset="-122"/>
              </a:endParaRPr>
            </a:p>
          </p:txBody>
        </p:sp>
        <p:sp>
          <p:nvSpPr>
            <p:cNvPr id="11" name="Freeform 43"/>
            <p:cNvSpPr/>
            <p:nvPr/>
          </p:nvSpPr>
          <p:spPr bwMode="auto">
            <a:xfrm>
              <a:off x="2530476" y="895350"/>
              <a:ext cx="3175" cy="3175"/>
            </a:xfrm>
            <a:custGeom>
              <a:avLst/>
              <a:gdLst>
                <a:gd name="T0" fmla="*/ 0 w 13"/>
                <a:gd name="T1" fmla="*/ 13 h 19"/>
                <a:gd name="T2" fmla="*/ 6 w 13"/>
                <a:gd name="T3" fmla="*/ 2 h 19"/>
                <a:gd name="T4" fmla="*/ 11 w 13"/>
                <a:gd name="T5" fmla="*/ 2 h 19"/>
                <a:gd name="T6" fmla="*/ 11 w 13"/>
                <a:gd name="T7" fmla="*/ 19 h 19"/>
                <a:gd name="T8" fmla="*/ 0 w 13"/>
                <a:gd name="T9" fmla="*/ 13 h 19"/>
              </a:gdLst>
              <a:ahLst/>
              <a:cxnLst>
                <a:cxn ang="0">
                  <a:pos x="T0" y="T1"/>
                </a:cxn>
                <a:cxn ang="0">
                  <a:pos x="T2" y="T3"/>
                </a:cxn>
                <a:cxn ang="0">
                  <a:pos x="T4" y="T5"/>
                </a:cxn>
                <a:cxn ang="0">
                  <a:pos x="T6" y="T7"/>
                </a:cxn>
                <a:cxn ang="0">
                  <a:pos x="T8" y="T9"/>
                </a:cxn>
              </a:cxnLst>
              <a:rect l="0" t="0" r="r" b="b"/>
              <a:pathLst>
                <a:path w="13" h="19">
                  <a:moveTo>
                    <a:pt x="0" y="13"/>
                  </a:moveTo>
                  <a:cubicBezTo>
                    <a:pt x="0" y="13"/>
                    <a:pt x="3" y="5"/>
                    <a:pt x="6" y="2"/>
                  </a:cubicBezTo>
                  <a:cubicBezTo>
                    <a:pt x="7" y="0"/>
                    <a:pt x="11" y="0"/>
                    <a:pt x="11" y="2"/>
                  </a:cubicBezTo>
                  <a:cubicBezTo>
                    <a:pt x="13" y="7"/>
                    <a:pt x="11" y="19"/>
                    <a:pt x="11" y="19"/>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ea typeface="微软雅黑" panose="020B0503020204020204" charset="-122"/>
              </a:endParaRPr>
            </a:p>
          </p:txBody>
        </p:sp>
        <p:sp>
          <p:nvSpPr>
            <p:cNvPr id="13" name="Freeform 44"/>
            <p:cNvSpPr>
              <a:spLocks noEditPoints="1"/>
            </p:cNvSpPr>
            <p:nvPr/>
          </p:nvSpPr>
          <p:spPr bwMode="auto">
            <a:xfrm>
              <a:off x="1773238" y="358775"/>
              <a:ext cx="325438" cy="323850"/>
            </a:xfrm>
            <a:custGeom>
              <a:avLst/>
              <a:gdLst>
                <a:gd name="T0" fmla="*/ 903 w 1806"/>
                <a:gd name="T1" fmla="*/ 0 h 1806"/>
                <a:gd name="T2" fmla="*/ 1806 w 1806"/>
                <a:gd name="T3" fmla="*/ 903 h 1806"/>
                <a:gd name="T4" fmla="*/ 903 w 1806"/>
                <a:gd name="T5" fmla="*/ 1806 h 1806"/>
                <a:gd name="T6" fmla="*/ 0 w 1806"/>
                <a:gd name="T7" fmla="*/ 903 h 1806"/>
                <a:gd name="T8" fmla="*/ 903 w 1806"/>
                <a:gd name="T9" fmla="*/ 0 h 1806"/>
                <a:gd name="T10" fmla="*/ 628 w 1806"/>
                <a:gd name="T11" fmla="*/ 811 h 1806"/>
                <a:gd name="T12" fmla="*/ 296 w 1806"/>
                <a:gd name="T13" fmla="*/ 1091 h 1806"/>
                <a:gd name="T14" fmla="*/ 724 w 1806"/>
                <a:gd name="T15" fmla="*/ 1121 h 1806"/>
                <a:gd name="T16" fmla="*/ 894 w 1806"/>
                <a:gd name="T17" fmla="*/ 1527 h 1806"/>
                <a:gd name="T18" fmla="*/ 1060 w 1806"/>
                <a:gd name="T19" fmla="*/ 1121 h 1806"/>
                <a:gd name="T20" fmla="*/ 1484 w 1806"/>
                <a:gd name="T21" fmla="*/ 1091 h 1806"/>
                <a:gd name="T22" fmla="*/ 1156 w 1806"/>
                <a:gd name="T23" fmla="*/ 807 h 1806"/>
                <a:gd name="T24" fmla="*/ 1265 w 1806"/>
                <a:gd name="T25" fmla="*/ 388 h 1806"/>
                <a:gd name="T26" fmla="*/ 894 w 1806"/>
                <a:gd name="T27" fmla="*/ 619 h 1806"/>
                <a:gd name="T28" fmla="*/ 523 w 1806"/>
                <a:gd name="T29" fmla="*/ 388 h 1806"/>
                <a:gd name="T30" fmla="*/ 628 w 1806"/>
                <a:gd name="T31" fmla="*/ 811 h 1806"/>
                <a:gd name="T32" fmla="*/ 903 w 1806"/>
                <a:gd name="T33" fmla="*/ 128 h 1806"/>
                <a:gd name="T34" fmla="*/ 1678 w 1806"/>
                <a:gd name="T35" fmla="*/ 903 h 1806"/>
                <a:gd name="T36" fmla="*/ 903 w 1806"/>
                <a:gd name="T37" fmla="*/ 1678 h 1806"/>
                <a:gd name="T38" fmla="*/ 128 w 1806"/>
                <a:gd name="T39" fmla="*/ 903 h 1806"/>
                <a:gd name="T40" fmla="*/ 903 w 1806"/>
                <a:gd name="T41" fmla="*/ 128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6" h="1806">
                  <a:moveTo>
                    <a:pt x="903" y="0"/>
                  </a:moveTo>
                  <a:cubicBezTo>
                    <a:pt x="1401" y="0"/>
                    <a:pt x="1806" y="405"/>
                    <a:pt x="1806" y="903"/>
                  </a:cubicBezTo>
                  <a:cubicBezTo>
                    <a:pt x="1806" y="1400"/>
                    <a:pt x="1401" y="1806"/>
                    <a:pt x="903" y="1806"/>
                  </a:cubicBezTo>
                  <a:cubicBezTo>
                    <a:pt x="406" y="1806"/>
                    <a:pt x="0" y="1400"/>
                    <a:pt x="0" y="903"/>
                  </a:cubicBezTo>
                  <a:cubicBezTo>
                    <a:pt x="0" y="405"/>
                    <a:pt x="406" y="0"/>
                    <a:pt x="903" y="0"/>
                  </a:cubicBezTo>
                  <a:close/>
                  <a:moveTo>
                    <a:pt x="628" y="811"/>
                  </a:moveTo>
                  <a:lnTo>
                    <a:pt x="296" y="1091"/>
                  </a:lnTo>
                  <a:lnTo>
                    <a:pt x="724" y="1121"/>
                  </a:lnTo>
                  <a:lnTo>
                    <a:pt x="894" y="1527"/>
                  </a:lnTo>
                  <a:lnTo>
                    <a:pt x="1060" y="1121"/>
                  </a:lnTo>
                  <a:lnTo>
                    <a:pt x="1484" y="1091"/>
                  </a:lnTo>
                  <a:lnTo>
                    <a:pt x="1156" y="807"/>
                  </a:lnTo>
                  <a:lnTo>
                    <a:pt x="1265" y="388"/>
                  </a:lnTo>
                  <a:lnTo>
                    <a:pt x="894" y="619"/>
                  </a:lnTo>
                  <a:lnTo>
                    <a:pt x="523" y="388"/>
                  </a:lnTo>
                  <a:lnTo>
                    <a:pt x="628" y="811"/>
                  </a:lnTo>
                  <a:close/>
                  <a:moveTo>
                    <a:pt x="903" y="128"/>
                  </a:moveTo>
                  <a:cubicBezTo>
                    <a:pt x="1330" y="128"/>
                    <a:pt x="1678" y="476"/>
                    <a:pt x="1678" y="903"/>
                  </a:cubicBezTo>
                  <a:cubicBezTo>
                    <a:pt x="1678" y="1330"/>
                    <a:pt x="1330" y="1678"/>
                    <a:pt x="903" y="1678"/>
                  </a:cubicBezTo>
                  <a:cubicBezTo>
                    <a:pt x="476" y="1678"/>
                    <a:pt x="128" y="1330"/>
                    <a:pt x="128" y="903"/>
                  </a:cubicBezTo>
                  <a:cubicBezTo>
                    <a:pt x="128" y="476"/>
                    <a:pt x="476" y="128"/>
                    <a:pt x="903" y="128"/>
                  </a:cubicBezTo>
                  <a:close/>
                </a:path>
              </a:pathLst>
            </a:custGeom>
            <a:solidFill>
              <a:srgbClr val="FFFFFF">
                <a:lumMod val="9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ea typeface="微软雅黑" panose="020B050302020402020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 calcmode="lin" valueType="num">
                                      <p:cBhvr>
                                        <p:cTn id="3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gtEl>
                                      </p:cBhvr>
                                    </p:animEffect>
                                  </p:childTnLst>
                                </p:cTn>
                              </p:par>
                              <p:par>
                                <p:cTn id="38" presetID="26" presetClass="entr" presetSubtype="0" fill="hold" nodeType="withEffect">
                                  <p:stCondLst>
                                    <p:cond delay="60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梯形 24"/>
          <p:cNvSpPr/>
          <p:nvPr/>
        </p:nvSpPr>
        <p:spPr>
          <a:xfrm>
            <a:off x="609601" y="4033867"/>
            <a:ext cx="10991717" cy="19874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5" name="椭圆 4"/>
          <p:cNvSpPr/>
          <p:nvPr/>
        </p:nvSpPr>
        <p:spPr>
          <a:xfrm>
            <a:off x="5059085" y="1322269"/>
            <a:ext cx="2073830" cy="207383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4" name="TextBox 13"/>
          <p:cNvSpPr txBox="1"/>
          <p:nvPr/>
        </p:nvSpPr>
        <p:spPr>
          <a:xfrm>
            <a:off x="5419661" y="1749787"/>
            <a:ext cx="1114408" cy="1200329"/>
          </a:xfrm>
          <a:prstGeom prst="rect">
            <a:avLst/>
          </a:prstGeom>
          <a:noFill/>
        </p:spPr>
        <p:txBody>
          <a:bodyPr wrap="none" rtlCol="0">
            <a:spAutoFit/>
          </a:bodyPr>
          <a:lstStyle/>
          <a:p>
            <a:pPr defTabSz="1097280"/>
            <a:r>
              <a:rPr lang="en-US" altLang="zh-CN" sz="7200" b="1" dirty="0">
                <a:solidFill>
                  <a:prstClr val="white"/>
                </a:solidFill>
                <a:latin typeface="方正兰亭黑_GBK" panose="02000000000000000000" pitchFamily="2" charset="-122"/>
                <a:ea typeface="方正兰亭黑_GBK" panose="02000000000000000000" pitchFamily="2" charset="-122"/>
              </a:rPr>
              <a:t>01</a:t>
            </a:r>
            <a:endParaRPr lang="zh-CN" altLang="en-US" sz="7200" b="1" dirty="0">
              <a:solidFill>
                <a:prstClr val="white"/>
              </a:solidFill>
              <a:latin typeface="方正兰亭黑_GBK" panose="02000000000000000000" pitchFamily="2" charset="-122"/>
              <a:ea typeface="方正兰亭黑_GBK" panose="02000000000000000000" pitchFamily="2" charset="-122"/>
            </a:endParaRPr>
          </a:p>
        </p:txBody>
      </p:sp>
      <p:sp>
        <p:nvSpPr>
          <p:cNvPr id="15" name="TextBox 14"/>
          <p:cNvSpPr txBox="1"/>
          <p:nvPr/>
        </p:nvSpPr>
        <p:spPr>
          <a:xfrm>
            <a:off x="3417303" y="4713274"/>
            <a:ext cx="5731056" cy="757130"/>
          </a:xfrm>
          <a:prstGeom prst="rect">
            <a:avLst/>
          </a:prstGeom>
          <a:noFill/>
        </p:spPr>
        <p:txBody>
          <a:bodyPr wrap="none" rtlCol="0">
            <a:spAutoFit/>
          </a:bodyPr>
          <a:lstStyle/>
          <a:p>
            <a:pPr defTabSz="1097280"/>
            <a:r>
              <a:rPr lang="zh-CN" altLang="en-US" sz="4320" b="1" dirty="0">
                <a:solidFill>
                  <a:prstClr val="white"/>
                </a:solidFill>
                <a:latin typeface="微软雅黑" panose="020B0503020204020204" charset="-122"/>
                <a:ea typeface="微软雅黑" panose="020B0503020204020204" charset="-122"/>
              </a:rPr>
              <a:t>点击添加相关文字标题</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5"/>
                                        </p:tgtEl>
                                        <p:attrNameLst>
                                          <p:attrName>ppt_y</p:attrName>
                                        </p:attrNameLst>
                                      </p:cBhvr>
                                      <p:tavLst>
                                        <p:tav tm="0">
                                          <p:val>
                                            <p:strVal val="#ppt_y"/>
                                          </p:val>
                                        </p:tav>
                                        <p:tav tm="100000">
                                          <p:val>
                                            <p:strVal val="#ppt_y"/>
                                          </p:val>
                                        </p:tav>
                                      </p:tavLst>
                                    </p:anim>
                                    <p:anim calcmode="lin" valueType="num">
                                      <p:cBhvr>
                                        <p:cTn id="2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
          <p:cNvSpPr/>
          <p:nvPr/>
        </p:nvSpPr>
        <p:spPr>
          <a:xfrm>
            <a:off x="3749647" y="1897410"/>
            <a:ext cx="1426999" cy="142603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C00000"/>
          </a:solidFill>
          <a:ln w="25400" cap="flat" cmpd="sng" algn="ctr">
            <a:noFill/>
            <a:prstDash val="solid"/>
          </a:ln>
          <a:effectLst/>
        </p:spPr>
        <p:txBody>
          <a:bodyPr rtlCol="0" anchor="ctr"/>
          <a:lstStyle/>
          <a:p>
            <a:pPr algn="ctr" defTabSz="1097280"/>
            <a:endParaRPr lang="zh-CN" altLang="en-US" sz="2400" b="1" kern="0">
              <a:solidFill>
                <a:prstClr val="white"/>
              </a:solidFill>
              <a:latin typeface="微软雅黑" panose="020B0503020204020204" charset="-122"/>
              <a:ea typeface="微软雅黑" panose="020B0503020204020204" charset="-122"/>
            </a:endParaRPr>
          </a:p>
        </p:txBody>
      </p:sp>
      <p:sp>
        <p:nvSpPr>
          <p:cNvPr id="15" name="椭圆 1"/>
          <p:cNvSpPr/>
          <p:nvPr/>
        </p:nvSpPr>
        <p:spPr>
          <a:xfrm>
            <a:off x="3617818" y="3155078"/>
            <a:ext cx="716893" cy="142603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C00000"/>
          </a:solidFill>
          <a:ln w="25400" cap="flat" cmpd="sng" algn="ctr">
            <a:noFill/>
            <a:prstDash val="solid"/>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sp>
        <p:nvSpPr>
          <p:cNvPr id="16" name="椭圆 1"/>
          <p:cNvSpPr/>
          <p:nvPr/>
        </p:nvSpPr>
        <p:spPr>
          <a:xfrm rot="5400000">
            <a:off x="3524580" y="4421933"/>
            <a:ext cx="1419284" cy="143378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C00000"/>
          </a:solidFill>
          <a:ln w="25400" cap="flat" cmpd="sng" algn="ctr">
            <a:noFill/>
            <a:prstDash val="solid"/>
          </a:ln>
          <a:effectLst/>
        </p:spPr>
        <p:txBody>
          <a:bodyPr rtlCol="0" anchor="ctr"/>
          <a:lstStyle/>
          <a:p>
            <a:pPr algn="ctr" defTabSz="1097280"/>
            <a:endParaRPr lang="zh-CN" altLang="en-US" sz="2400" b="1" kern="0">
              <a:solidFill>
                <a:prstClr val="white"/>
              </a:solidFill>
              <a:latin typeface="微软雅黑" panose="020B0503020204020204" charset="-122"/>
              <a:ea typeface="微软雅黑" panose="020B0503020204020204" charset="-122"/>
            </a:endParaRPr>
          </a:p>
        </p:txBody>
      </p:sp>
      <p:sp>
        <p:nvSpPr>
          <p:cNvPr id="17" name="椭圆 1"/>
          <p:cNvSpPr/>
          <p:nvPr/>
        </p:nvSpPr>
        <p:spPr>
          <a:xfrm rot="10800000">
            <a:off x="2469571" y="1708692"/>
            <a:ext cx="1426999" cy="142603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C00000"/>
          </a:solidFill>
          <a:ln w="25400" cap="flat" cmpd="sng" algn="ctr">
            <a:noFill/>
            <a:prstDash val="solid"/>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sp>
        <p:nvSpPr>
          <p:cNvPr id="18" name="椭圆 1"/>
          <p:cNvSpPr/>
          <p:nvPr/>
        </p:nvSpPr>
        <p:spPr>
          <a:xfrm rot="6199008">
            <a:off x="2752225" y="3867594"/>
            <a:ext cx="713016" cy="1350836"/>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C00000"/>
          </a:solidFill>
          <a:ln w="25400" cap="flat" cmpd="sng" algn="ctr">
            <a:noFill/>
            <a:prstDash val="solid"/>
          </a:ln>
          <a:effectLst/>
        </p:spPr>
        <p:txBody>
          <a:bodyPr rtlCol="0" anchor="ctr"/>
          <a:lstStyle/>
          <a:p>
            <a:pPr algn="ctr" defTabSz="1097280">
              <a:defRPr/>
            </a:pPr>
            <a:endParaRPr lang="zh-CN" altLang="en-US" sz="2160" kern="0">
              <a:solidFill>
                <a:prstClr val="white"/>
              </a:solidFill>
              <a:latin typeface="Calibri" panose="020F0502020204030204"/>
              <a:ea typeface="宋体" panose="02010600030101010101" pitchFamily="2" charset="-122"/>
            </a:endParaRPr>
          </a:p>
        </p:txBody>
      </p:sp>
      <p:sp>
        <p:nvSpPr>
          <p:cNvPr id="19" name="圆角矩形 14"/>
          <p:cNvSpPr/>
          <p:nvPr/>
        </p:nvSpPr>
        <p:spPr>
          <a:xfrm>
            <a:off x="5491133" y="2158741"/>
            <a:ext cx="3428620" cy="55801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C00000"/>
          </a:solidFill>
          <a:ln w="25400" cap="flat" cmpd="sng" algn="ctr">
            <a:noFill/>
            <a:prstDash val="solid"/>
          </a:ln>
          <a:effectLst/>
        </p:spPr>
        <p:txBody>
          <a:bodyPr rtlCol="0" anchor="ctr"/>
          <a:lstStyle/>
          <a:p>
            <a:pPr algn="ctr" defTabSz="1097280">
              <a:defRPr/>
            </a:pPr>
            <a:r>
              <a:rPr lang="zh-CN" altLang="en-US" sz="2400" b="1" kern="0" dirty="0">
                <a:solidFill>
                  <a:prstClr val="white"/>
                </a:solidFill>
                <a:latin typeface="微软雅黑" panose="020B0503020204020204" charset="-122"/>
                <a:ea typeface="微软雅黑" panose="020B0503020204020204" charset="-122"/>
              </a:rPr>
              <a:t>您的标题写在这里</a:t>
            </a:r>
          </a:p>
        </p:txBody>
      </p:sp>
      <p:sp>
        <p:nvSpPr>
          <p:cNvPr id="20" name="圆角矩形 14"/>
          <p:cNvSpPr/>
          <p:nvPr/>
        </p:nvSpPr>
        <p:spPr>
          <a:xfrm>
            <a:off x="5491133" y="4524464"/>
            <a:ext cx="3428620" cy="55801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C00000"/>
          </a:solidFill>
          <a:ln w="25400" cap="flat" cmpd="sng" algn="ctr">
            <a:noFill/>
            <a:prstDash val="solid"/>
          </a:ln>
          <a:effectLst/>
        </p:spPr>
        <p:txBody>
          <a:bodyPr rtlCol="0" anchor="ctr"/>
          <a:lstStyle/>
          <a:p>
            <a:pPr algn="ctr" defTabSz="1097280"/>
            <a:r>
              <a:rPr lang="zh-CN" altLang="en-US" sz="2400" b="1" kern="0" dirty="0">
                <a:solidFill>
                  <a:prstClr val="white"/>
                </a:solidFill>
                <a:latin typeface="微软雅黑" panose="020B0503020204020204" charset="-122"/>
                <a:ea typeface="微软雅黑" panose="020B0503020204020204" charset="-122"/>
              </a:rPr>
              <a:t>您的标题写在这里</a:t>
            </a:r>
          </a:p>
        </p:txBody>
      </p:sp>
      <p:sp>
        <p:nvSpPr>
          <p:cNvPr id="21" name="TextBox 20"/>
          <p:cNvSpPr txBox="1"/>
          <p:nvPr/>
        </p:nvSpPr>
        <p:spPr>
          <a:xfrm>
            <a:off x="4142121" y="2077442"/>
            <a:ext cx="524600" cy="904863"/>
          </a:xfrm>
          <a:prstGeom prst="rect">
            <a:avLst/>
          </a:prstGeom>
          <a:noFill/>
        </p:spPr>
        <p:txBody>
          <a:bodyPr wrap="square" rtlCol="0">
            <a:spAutoFit/>
          </a:bodyPr>
          <a:lstStyle/>
          <a:p>
            <a:pPr defTabSz="1097280">
              <a:defRPr/>
            </a:pPr>
            <a:r>
              <a:rPr lang="en-US" altLang="zh-CN" sz="5280" b="1" kern="0" dirty="0">
                <a:solidFill>
                  <a:prstClr val="black">
                    <a:lumMod val="85000"/>
                    <a:lumOff val="15000"/>
                  </a:prstClr>
                </a:solidFill>
                <a:latin typeface="Arial Black" panose="020B0A04020102020204" pitchFamily="34" charset="0"/>
                <a:ea typeface="微软雅黑" panose="020B0503020204020204" charset="-122"/>
              </a:rPr>
              <a:t>A</a:t>
            </a:r>
            <a:endParaRPr lang="zh-CN" altLang="en-US" sz="5280" b="1" kern="0" dirty="0">
              <a:solidFill>
                <a:prstClr val="black">
                  <a:lumMod val="85000"/>
                  <a:lumOff val="15000"/>
                </a:prstClr>
              </a:solidFill>
              <a:latin typeface="Arial Black" panose="020B0A04020102020204" pitchFamily="34" charset="0"/>
              <a:ea typeface="微软雅黑" panose="020B0503020204020204" charset="-122"/>
            </a:endParaRPr>
          </a:p>
        </p:txBody>
      </p:sp>
      <p:sp>
        <p:nvSpPr>
          <p:cNvPr id="22" name="TextBox 21"/>
          <p:cNvSpPr txBox="1"/>
          <p:nvPr/>
        </p:nvSpPr>
        <p:spPr>
          <a:xfrm>
            <a:off x="3890428" y="4690065"/>
            <a:ext cx="524600" cy="904863"/>
          </a:xfrm>
          <a:prstGeom prst="rect">
            <a:avLst/>
          </a:prstGeom>
          <a:noFill/>
        </p:spPr>
        <p:txBody>
          <a:bodyPr wrap="square" rtlCol="0">
            <a:spAutoFit/>
          </a:bodyPr>
          <a:lstStyle/>
          <a:p>
            <a:pPr defTabSz="1097280">
              <a:defRPr/>
            </a:pPr>
            <a:r>
              <a:rPr lang="en-US" altLang="zh-CN" sz="5280" b="1" kern="0" dirty="0">
                <a:solidFill>
                  <a:prstClr val="black">
                    <a:lumMod val="85000"/>
                    <a:lumOff val="15000"/>
                  </a:prstClr>
                </a:solidFill>
                <a:latin typeface="Arial Black" panose="020B0A04020102020204" pitchFamily="34" charset="0"/>
                <a:ea typeface="微软雅黑" panose="020B0503020204020204" charset="-122"/>
              </a:rPr>
              <a:t>B</a:t>
            </a:r>
            <a:endParaRPr lang="zh-CN" altLang="en-US" sz="5280" b="1" kern="0" dirty="0">
              <a:solidFill>
                <a:prstClr val="black">
                  <a:lumMod val="85000"/>
                  <a:lumOff val="15000"/>
                </a:prstClr>
              </a:solidFill>
              <a:latin typeface="Arial Black" panose="020B0A04020102020204" pitchFamily="34" charset="0"/>
              <a:ea typeface="微软雅黑" panose="020B0503020204020204" charset="-122"/>
            </a:endParaRPr>
          </a:p>
        </p:txBody>
      </p:sp>
      <p:sp>
        <p:nvSpPr>
          <p:cNvPr id="23" name="TextBox 22"/>
          <p:cNvSpPr txBox="1"/>
          <p:nvPr/>
        </p:nvSpPr>
        <p:spPr>
          <a:xfrm>
            <a:off x="5756543" y="2941538"/>
            <a:ext cx="3840240" cy="1067921"/>
          </a:xfrm>
          <a:prstGeom prst="rect">
            <a:avLst/>
          </a:prstGeom>
          <a:noFill/>
        </p:spPr>
        <p:txBody>
          <a:bodyPr wrap="square" rtlCol="0">
            <a:spAutoFit/>
          </a:bodyPr>
          <a:lstStyle/>
          <a:p>
            <a:pPr defTabSz="1097280">
              <a:lnSpc>
                <a:spcPct val="130000"/>
              </a:lnSpc>
              <a:defRPr/>
            </a:pPr>
            <a:r>
              <a:rPr lang="zh-CN" altLang="en-US" sz="1680" kern="0" dirty="0">
                <a:solidFill>
                  <a:prstClr val="black">
                    <a:lumMod val="85000"/>
                    <a:lumOff val="15000"/>
                  </a:prstClr>
                </a:solidFill>
                <a:latin typeface="微软雅黑" panose="020B0503020204020204" charset="-122"/>
                <a:ea typeface="微软雅黑" panose="020B0503020204020204" charset="-122"/>
              </a:rPr>
              <a:t>您的内容打在这里，或通过复制您的文本后在此框中选择粘贴并选择只保留文字您的内容打在这里</a:t>
            </a:r>
            <a:endParaRPr lang="en-US" altLang="zh-CN" sz="1920" kern="0" dirty="0">
              <a:solidFill>
                <a:prstClr val="black">
                  <a:lumMod val="85000"/>
                  <a:lumOff val="15000"/>
                </a:prstClr>
              </a:solidFill>
              <a:latin typeface="微软雅黑" panose="020B0503020204020204" charset="-122"/>
              <a:ea typeface="微软雅黑" panose="020B0503020204020204" charset="-122"/>
            </a:endParaRPr>
          </a:p>
        </p:txBody>
      </p:sp>
      <p:sp>
        <p:nvSpPr>
          <p:cNvPr id="24" name="TextBox 23"/>
          <p:cNvSpPr txBox="1"/>
          <p:nvPr/>
        </p:nvSpPr>
        <p:spPr>
          <a:xfrm>
            <a:off x="5805214" y="5206122"/>
            <a:ext cx="4126850" cy="395686"/>
          </a:xfrm>
          <a:prstGeom prst="rect">
            <a:avLst/>
          </a:prstGeom>
          <a:noFill/>
        </p:spPr>
        <p:txBody>
          <a:bodyPr wrap="square" rtlCol="0">
            <a:spAutoFit/>
          </a:bodyPr>
          <a:lstStyle/>
          <a:p>
            <a:pPr defTabSz="1097280">
              <a:lnSpc>
                <a:spcPct val="130000"/>
              </a:lnSpc>
              <a:defRPr/>
            </a:pPr>
            <a:r>
              <a:rPr lang="zh-CN" altLang="en-US" sz="1680" kern="0" dirty="0">
                <a:solidFill>
                  <a:prstClr val="black">
                    <a:lumMod val="85000"/>
                    <a:lumOff val="15000"/>
                  </a:prstClr>
                </a:solidFill>
                <a:latin typeface="微软雅黑" panose="020B0503020204020204" charset="-122"/>
                <a:ea typeface="微软雅黑" panose="020B0503020204020204" charset="-122"/>
              </a:rPr>
              <a:t>您的内容打在这里，或通过复制您的文本</a:t>
            </a:r>
            <a:endParaRPr lang="en-US" altLang="zh-CN" sz="1680" kern="0" dirty="0">
              <a:solidFill>
                <a:prstClr val="black">
                  <a:lumMod val="85000"/>
                  <a:lumOff val="15000"/>
                </a:prstClr>
              </a:solidFill>
              <a:latin typeface="微软雅黑" panose="020B0503020204020204" charset="-122"/>
              <a:ea typeface="微软雅黑" panose="020B0503020204020204" charset="-122"/>
            </a:endParaRPr>
          </a:p>
        </p:txBody>
      </p:sp>
      <p:sp>
        <p:nvSpPr>
          <p:cNvPr id="28" name="矩形 27"/>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9" name="TextBox 28"/>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0" name="直接连接符 29"/>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250"/>
                                        <p:tgtEl>
                                          <p:spTgt spid="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250"/>
                                        <p:tgtEl>
                                          <p:spTgt spid="1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1000"/>
                                        <p:tgtEl>
                                          <p:spTgt spid="16"/>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250"/>
                                        <p:tgtEl>
                                          <p:spTgt spid="23"/>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strVal val="#ppt_x"/>
                                          </p:val>
                                        </p:tav>
                                        <p:tav tm="100000">
                                          <p:val>
                                            <p:strVal val="#ppt_x"/>
                                          </p:val>
                                        </p:tav>
                                      </p:tavLst>
                                    </p:anim>
                                    <p:anim calcmode="lin" valueType="num">
                                      <p:cBhvr>
                                        <p:cTn id="42" dur="5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五边形 13"/>
          <p:cNvSpPr/>
          <p:nvPr/>
        </p:nvSpPr>
        <p:spPr>
          <a:xfrm>
            <a:off x="5924570" y="1760390"/>
            <a:ext cx="3456384" cy="112332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五边形 14"/>
          <p:cNvSpPr/>
          <p:nvPr/>
        </p:nvSpPr>
        <p:spPr>
          <a:xfrm flipH="1">
            <a:off x="2468186" y="2875898"/>
            <a:ext cx="3456384" cy="112332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TextBox 15"/>
          <p:cNvSpPr txBox="1"/>
          <p:nvPr/>
        </p:nvSpPr>
        <p:spPr>
          <a:xfrm>
            <a:off x="2986644" y="3267680"/>
            <a:ext cx="2937926" cy="461665"/>
          </a:xfrm>
          <a:prstGeom prst="rect">
            <a:avLst/>
          </a:prstGeom>
          <a:noFill/>
        </p:spPr>
        <p:txBody>
          <a:bodyPr wrap="square" rtlCol="0">
            <a:spAutoFit/>
          </a:bodyPr>
          <a:lstStyle/>
          <a:p>
            <a:pPr algn="r" defTabSz="1097280"/>
            <a:r>
              <a:rPr lang="en-US" altLang="zh-CN" sz="2400" dirty="0">
                <a:solidFill>
                  <a:prstClr val="white"/>
                </a:solidFill>
                <a:latin typeface="方正正大黑简体" panose="02000000000000000000" pitchFamily="2" charset="-122"/>
                <a:ea typeface="方正正大黑简体" panose="02000000000000000000" pitchFamily="2" charset="-122"/>
              </a:rPr>
              <a:t>2018</a:t>
            </a:r>
            <a:r>
              <a:rPr lang="zh-CN" altLang="en-US" sz="2400" dirty="0">
                <a:solidFill>
                  <a:prstClr val="white"/>
                </a:solidFill>
                <a:latin typeface="方正正大黑简体" panose="02000000000000000000" pitchFamily="2" charset="-122"/>
                <a:ea typeface="方正正大黑简体" panose="02000000000000000000" pitchFamily="2" charset="-122"/>
              </a:rPr>
              <a:t>年工作情况</a:t>
            </a:r>
          </a:p>
        </p:txBody>
      </p:sp>
      <p:sp>
        <p:nvSpPr>
          <p:cNvPr id="17" name="TextBox 16"/>
          <p:cNvSpPr txBox="1"/>
          <p:nvPr/>
        </p:nvSpPr>
        <p:spPr>
          <a:xfrm>
            <a:off x="5924571" y="2081987"/>
            <a:ext cx="2937926" cy="461665"/>
          </a:xfrm>
          <a:prstGeom prst="rect">
            <a:avLst/>
          </a:prstGeom>
          <a:noFill/>
        </p:spPr>
        <p:txBody>
          <a:bodyPr wrap="square" rtlCol="0">
            <a:spAutoFit/>
          </a:bodyPr>
          <a:lstStyle/>
          <a:p>
            <a:pPr defTabSz="1097280"/>
            <a:r>
              <a:rPr lang="en-US" altLang="zh-CN" sz="2400" dirty="0">
                <a:solidFill>
                  <a:prstClr val="white"/>
                </a:solidFill>
                <a:latin typeface="方正正大黑简体" panose="02000000000000000000" pitchFamily="2" charset="-122"/>
                <a:ea typeface="方正正大黑简体" panose="02000000000000000000" pitchFamily="2" charset="-122"/>
              </a:rPr>
              <a:t>2019</a:t>
            </a:r>
            <a:r>
              <a:rPr lang="zh-CN" altLang="en-US" sz="2400" dirty="0">
                <a:solidFill>
                  <a:prstClr val="white"/>
                </a:solidFill>
                <a:latin typeface="方正正大黑简体" panose="02000000000000000000" pitchFamily="2" charset="-122"/>
                <a:ea typeface="方正正大黑简体" panose="02000000000000000000" pitchFamily="2" charset="-122"/>
              </a:rPr>
              <a:t>年工作情况</a:t>
            </a:r>
          </a:p>
        </p:txBody>
      </p:sp>
      <p:sp>
        <p:nvSpPr>
          <p:cNvPr id="18" name="TextBox 17"/>
          <p:cNvSpPr txBox="1"/>
          <p:nvPr/>
        </p:nvSpPr>
        <p:spPr>
          <a:xfrm>
            <a:off x="1689111" y="1527990"/>
            <a:ext cx="3888431" cy="1051570"/>
          </a:xfrm>
          <a:prstGeom prst="rect">
            <a:avLst/>
          </a:prstGeom>
          <a:noFill/>
        </p:spPr>
        <p:txBody>
          <a:bodyPr wrap="square" rtlCol="0">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a:t>
            </a:r>
            <a:endParaRPr lang="en-US" altLang="zh-CN" sz="1440" dirty="0">
              <a:solidFill>
                <a:prstClr val="black">
                  <a:lumMod val="85000"/>
                  <a:lumOff val="15000"/>
                </a:prstClr>
              </a:solidFill>
              <a:latin typeface="Calibri" panose="020F0502020204030204"/>
              <a:ea typeface="宋体" panose="02010600030101010101" pitchFamily="2" charset="-122"/>
            </a:endParaRPr>
          </a:p>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述这里输入简单的文字概述这里入简单的文字</a:t>
            </a:r>
            <a:endParaRPr lang="en-US" altLang="zh-CN" sz="1440" dirty="0">
              <a:solidFill>
                <a:prstClr val="black">
                  <a:lumMod val="85000"/>
                  <a:lumOff val="15000"/>
                </a:prstClr>
              </a:solidFill>
              <a:latin typeface="Calibri" panose="020F0502020204030204"/>
              <a:ea typeface="宋体" panose="02010600030101010101" pitchFamily="2" charset="-122"/>
            </a:endParaRPr>
          </a:p>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概述这里输入述简单的文字概述</a:t>
            </a:r>
          </a:p>
        </p:txBody>
      </p:sp>
      <p:sp>
        <p:nvSpPr>
          <p:cNvPr id="19" name="TextBox 18"/>
          <p:cNvSpPr txBox="1"/>
          <p:nvPr/>
        </p:nvSpPr>
        <p:spPr>
          <a:xfrm>
            <a:off x="6183800" y="3193814"/>
            <a:ext cx="3888431" cy="1051570"/>
          </a:xfrm>
          <a:prstGeom prst="rect">
            <a:avLst/>
          </a:prstGeom>
          <a:noFill/>
        </p:spPr>
        <p:txBody>
          <a:bodyPr wrap="square" rtlCol="0">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a:t>
            </a:r>
            <a:endParaRPr lang="en-US" altLang="zh-CN" sz="1440" dirty="0">
              <a:solidFill>
                <a:prstClr val="black">
                  <a:lumMod val="85000"/>
                  <a:lumOff val="15000"/>
                </a:prstClr>
              </a:solidFill>
              <a:latin typeface="Calibri" panose="020F0502020204030204"/>
              <a:ea typeface="宋体" panose="02010600030101010101" pitchFamily="2" charset="-122"/>
            </a:endParaRPr>
          </a:p>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述这里输入简单的文字概述这里入简单的文字</a:t>
            </a:r>
            <a:endParaRPr lang="en-US" altLang="zh-CN" sz="1440" dirty="0">
              <a:solidFill>
                <a:prstClr val="black">
                  <a:lumMod val="85000"/>
                  <a:lumOff val="15000"/>
                </a:prstClr>
              </a:solidFill>
              <a:latin typeface="Calibri" panose="020F0502020204030204"/>
              <a:ea typeface="宋体" panose="02010600030101010101" pitchFamily="2" charset="-122"/>
            </a:endParaRPr>
          </a:p>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概述这里输入述简单的文字概述</a:t>
            </a:r>
          </a:p>
        </p:txBody>
      </p:sp>
      <p:sp>
        <p:nvSpPr>
          <p:cNvPr id="20" name="矩形 19"/>
          <p:cNvSpPr/>
          <p:nvPr/>
        </p:nvSpPr>
        <p:spPr>
          <a:xfrm>
            <a:off x="3682605" y="4619841"/>
            <a:ext cx="2030626" cy="2723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1" name="矩形 20"/>
          <p:cNvSpPr/>
          <p:nvPr/>
        </p:nvSpPr>
        <p:spPr>
          <a:xfrm>
            <a:off x="2516077" y="5051889"/>
            <a:ext cx="3182639" cy="2723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2" name="矩形 21"/>
          <p:cNvSpPr/>
          <p:nvPr/>
        </p:nvSpPr>
        <p:spPr>
          <a:xfrm>
            <a:off x="3120943" y="5557227"/>
            <a:ext cx="2592288" cy="2723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132439"/>
              </a:solidFill>
              <a:latin typeface="Calibri" panose="020F0502020204030204"/>
              <a:ea typeface="宋体" panose="02010600030101010101" pitchFamily="2" charset="-122"/>
            </a:endParaRPr>
          </a:p>
        </p:txBody>
      </p:sp>
      <p:sp>
        <p:nvSpPr>
          <p:cNvPr id="23" name="TextBox 22"/>
          <p:cNvSpPr txBox="1"/>
          <p:nvPr/>
        </p:nvSpPr>
        <p:spPr>
          <a:xfrm>
            <a:off x="3933262" y="4619841"/>
            <a:ext cx="1377300" cy="295466"/>
          </a:xfrm>
          <a:prstGeom prst="rect">
            <a:avLst/>
          </a:prstGeom>
          <a:noFill/>
        </p:spPr>
        <p:txBody>
          <a:bodyPr wrap="none" rtlCol="0">
            <a:spAutoFit/>
          </a:bodyPr>
          <a:lstStyle/>
          <a:p>
            <a:pPr defTabSz="1097280"/>
            <a:r>
              <a:rPr lang="zh-CN" altLang="en-US" sz="1320" dirty="0">
                <a:solidFill>
                  <a:prstClr val="white"/>
                </a:solidFill>
                <a:latin typeface="Calibri" panose="020F0502020204030204"/>
                <a:ea typeface="宋体" panose="02010600030101010101" pitchFamily="2" charset="-122"/>
              </a:rPr>
              <a:t>计划完成：</a:t>
            </a:r>
            <a:r>
              <a:rPr lang="en-US" altLang="zh-CN" sz="1320" dirty="0">
                <a:solidFill>
                  <a:prstClr val="white"/>
                </a:solidFill>
                <a:latin typeface="Calibri" panose="020F0502020204030204"/>
                <a:ea typeface="宋体" panose="02010600030101010101" pitchFamily="2" charset="-122"/>
              </a:rPr>
              <a:t>56</a:t>
            </a:r>
            <a:r>
              <a:rPr lang="zh-CN" altLang="en-US" sz="1320" dirty="0">
                <a:solidFill>
                  <a:prstClr val="white"/>
                </a:solidFill>
                <a:latin typeface="Calibri" panose="020F0502020204030204"/>
                <a:ea typeface="宋体" panose="02010600030101010101" pitchFamily="2" charset="-122"/>
              </a:rPr>
              <a:t>％</a:t>
            </a:r>
          </a:p>
        </p:txBody>
      </p:sp>
      <p:sp>
        <p:nvSpPr>
          <p:cNvPr id="24" name="TextBox 23"/>
          <p:cNvSpPr txBox="1"/>
          <p:nvPr/>
        </p:nvSpPr>
        <p:spPr>
          <a:xfrm>
            <a:off x="3466582" y="5051889"/>
            <a:ext cx="1803699" cy="295466"/>
          </a:xfrm>
          <a:prstGeom prst="rect">
            <a:avLst/>
          </a:prstGeom>
          <a:noFill/>
        </p:spPr>
        <p:txBody>
          <a:bodyPr wrap="none" rtlCol="0">
            <a:spAutoFit/>
          </a:bodyPr>
          <a:lstStyle/>
          <a:p>
            <a:pPr defTabSz="1097280"/>
            <a:r>
              <a:rPr lang="zh-CN" altLang="en-US" sz="1320" dirty="0">
                <a:solidFill>
                  <a:prstClr val="white"/>
                </a:solidFill>
                <a:latin typeface="Calibri" panose="020F0502020204030204"/>
                <a:ea typeface="宋体" panose="02010600030101010101" pitchFamily="2" charset="-122"/>
              </a:rPr>
              <a:t>实际完成数目：</a:t>
            </a:r>
            <a:r>
              <a:rPr lang="en-US" altLang="zh-CN" sz="1320" dirty="0">
                <a:solidFill>
                  <a:prstClr val="white"/>
                </a:solidFill>
                <a:latin typeface="Calibri" panose="020F0502020204030204"/>
                <a:ea typeface="宋体" panose="02010600030101010101" pitchFamily="2" charset="-122"/>
              </a:rPr>
              <a:t>820</a:t>
            </a:r>
            <a:r>
              <a:rPr lang="zh-CN" altLang="en-US" sz="1320" dirty="0">
                <a:solidFill>
                  <a:prstClr val="white"/>
                </a:solidFill>
                <a:latin typeface="Calibri" panose="020F0502020204030204"/>
                <a:ea typeface="宋体" panose="02010600030101010101" pitchFamily="2" charset="-122"/>
              </a:rPr>
              <a:t>万</a:t>
            </a:r>
          </a:p>
        </p:txBody>
      </p:sp>
      <p:sp>
        <p:nvSpPr>
          <p:cNvPr id="25" name="TextBox 24"/>
          <p:cNvSpPr txBox="1"/>
          <p:nvPr/>
        </p:nvSpPr>
        <p:spPr>
          <a:xfrm>
            <a:off x="3985039" y="5563510"/>
            <a:ext cx="1293944" cy="295466"/>
          </a:xfrm>
          <a:prstGeom prst="rect">
            <a:avLst/>
          </a:prstGeom>
          <a:noFill/>
        </p:spPr>
        <p:txBody>
          <a:bodyPr wrap="none" rtlCol="0">
            <a:spAutoFit/>
          </a:bodyPr>
          <a:lstStyle/>
          <a:p>
            <a:pPr defTabSz="1097280"/>
            <a:r>
              <a:rPr lang="zh-CN" altLang="en-US" sz="1320" dirty="0">
                <a:solidFill>
                  <a:prstClr val="white"/>
                </a:solidFill>
                <a:latin typeface="Calibri" panose="020F0502020204030204"/>
                <a:ea typeface="宋体" panose="02010600030101010101" pitchFamily="2" charset="-122"/>
              </a:rPr>
              <a:t>回款数：</a:t>
            </a:r>
            <a:r>
              <a:rPr lang="en-US" altLang="zh-CN" sz="1320" dirty="0">
                <a:solidFill>
                  <a:prstClr val="white"/>
                </a:solidFill>
                <a:latin typeface="Calibri" panose="020F0502020204030204"/>
                <a:ea typeface="宋体" panose="02010600030101010101" pitchFamily="2" charset="-122"/>
              </a:rPr>
              <a:t>640</a:t>
            </a:r>
            <a:r>
              <a:rPr lang="zh-CN" altLang="en-US" sz="1320" dirty="0">
                <a:solidFill>
                  <a:prstClr val="white"/>
                </a:solidFill>
                <a:latin typeface="Calibri" panose="020F0502020204030204"/>
                <a:ea typeface="宋体" panose="02010600030101010101" pitchFamily="2" charset="-122"/>
              </a:rPr>
              <a:t>万</a:t>
            </a:r>
          </a:p>
        </p:txBody>
      </p:sp>
      <p:sp>
        <p:nvSpPr>
          <p:cNvPr id="26" name="矩形 25"/>
          <p:cNvSpPr/>
          <p:nvPr/>
        </p:nvSpPr>
        <p:spPr>
          <a:xfrm>
            <a:off x="6096000" y="4590868"/>
            <a:ext cx="2030626" cy="2723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7" name="矩形 26"/>
          <p:cNvSpPr/>
          <p:nvPr/>
        </p:nvSpPr>
        <p:spPr>
          <a:xfrm>
            <a:off x="6110517" y="5022916"/>
            <a:ext cx="3182639" cy="2723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8" name="矩形 27"/>
          <p:cNvSpPr/>
          <p:nvPr/>
        </p:nvSpPr>
        <p:spPr>
          <a:xfrm>
            <a:off x="6096000" y="5528254"/>
            <a:ext cx="2592288" cy="2723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9" name="TextBox 28"/>
          <p:cNvSpPr txBox="1"/>
          <p:nvPr/>
        </p:nvSpPr>
        <p:spPr>
          <a:xfrm>
            <a:off x="6346656" y="4590868"/>
            <a:ext cx="1377300" cy="295466"/>
          </a:xfrm>
          <a:prstGeom prst="rect">
            <a:avLst/>
          </a:prstGeom>
          <a:noFill/>
        </p:spPr>
        <p:txBody>
          <a:bodyPr wrap="none" rtlCol="0">
            <a:spAutoFit/>
          </a:bodyPr>
          <a:lstStyle/>
          <a:p>
            <a:pPr defTabSz="1097280"/>
            <a:r>
              <a:rPr lang="zh-CN" altLang="en-US" sz="1320" dirty="0">
                <a:solidFill>
                  <a:prstClr val="white"/>
                </a:solidFill>
                <a:latin typeface="Calibri" panose="020F0502020204030204"/>
                <a:ea typeface="宋体" panose="02010600030101010101" pitchFamily="2" charset="-122"/>
              </a:rPr>
              <a:t>计划完成：</a:t>
            </a:r>
            <a:r>
              <a:rPr lang="en-US" altLang="zh-CN" sz="1320" dirty="0">
                <a:solidFill>
                  <a:prstClr val="white"/>
                </a:solidFill>
                <a:latin typeface="Calibri" panose="020F0502020204030204"/>
                <a:ea typeface="宋体" panose="02010600030101010101" pitchFamily="2" charset="-122"/>
              </a:rPr>
              <a:t>56</a:t>
            </a:r>
            <a:r>
              <a:rPr lang="zh-CN" altLang="en-US" sz="1320" dirty="0">
                <a:solidFill>
                  <a:prstClr val="white"/>
                </a:solidFill>
                <a:latin typeface="Calibri" panose="020F0502020204030204"/>
                <a:ea typeface="宋体" panose="02010600030101010101" pitchFamily="2" charset="-122"/>
              </a:rPr>
              <a:t>％</a:t>
            </a:r>
          </a:p>
        </p:txBody>
      </p:sp>
      <p:sp>
        <p:nvSpPr>
          <p:cNvPr id="30" name="TextBox 29"/>
          <p:cNvSpPr txBox="1"/>
          <p:nvPr/>
        </p:nvSpPr>
        <p:spPr>
          <a:xfrm>
            <a:off x="6355229" y="5022916"/>
            <a:ext cx="1803699" cy="295466"/>
          </a:xfrm>
          <a:prstGeom prst="rect">
            <a:avLst/>
          </a:prstGeom>
          <a:noFill/>
        </p:spPr>
        <p:txBody>
          <a:bodyPr wrap="none" rtlCol="0">
            <a:spAutoFit/>
          </a:bodyPr>
          <a:lstStyle/>
          <a:p>
            <a:pPr defTabSz="1097280"/>
            <a:r>
              <a:rPr lang="zh-CN" altLang="en-US" sz="1320" dirty="0">
                <a:solidFill>
                  <a:prstClr val="white"/>
                </a:solidFill>
                <a:latin typeface="Calibri" panose="020F0502020204030204"/>
                <a:ea typeface="宋体" panose="02010600030101010101" pitchFamily="2" charset="-122"/>
              </a:rPr>
              <a:t>实际完成数目：</a:t>
            </a:r>
            <a:r>
              <a:rPr lang="en-US" altLang="zh-CN" sz="1320" dirty="0">
                <a:solidFill>
                  <a:prstClr val="white"/>
                </a:solidFill>
                <a:latin typeface="Calibri" panose="020F0502020204030204"/>
                <a:ea typeface="宋体" panose="02010600030101010101" pitchFamily="2" charset="-122"/>
              </a:rPr>
              <a:t>820</a:t>
            </a:r>
            <a:r>
              <a:rPr lang="zh-CN" altLang="en-US" sz="1320" dirty="0">
                <a:solidFill>
                  <a:prstClr val="white"/>
                </a:solidFill>
                <a:latin typeface="Calibri" panose="020F0502020204030204"/>
                <a:ea typeface="宋体" panose="02010600030101010101" pitchFamily="2" charset="-122"/>
              </a:rPr>
              <a:t>万</a:t>
            </a:r>
          </a:p>
        </p:txBody>
      </p:sp>
      <p:sp>
        <p:nvSpPr>
          <p:cNvPr id="31" name="TextBox 30"/>
          <p:cNvSpPr txBox="1"/>
          <p:nvPr/>
        </p:nvSpPr>
        <p:spPr>
          <a:xfrm>
            <a:off x="6369715" y="5534537"/>
            <a:ext cx="1293944" cy="295466"/>
          </a:xfrm>
          <a:prstGeom prst="rect">
            <a:avLst/>
          </a:prstGeom>
          <a:noFill/>
        </p:spPr>
        <p:txBody>
          <a:bodyPr wrap="none" rtlCol="0">
            <a:spAutoFit/>
          </a:bodyPr>
          <a:lstStyle/>
          <a:p>
            <a:pPr defTabSz="1097280"/>
            <a:r>
              <a:rPr lang="zh-CN" altLang="en-US" sz="1320" dirty="0">
                <a:solidFill>
                  <a:prstClr val="white"/>
                </a:solidFill>
                <a:latin typeface="Calibri" panose="020F0502020204030204"/>
                <a:ea typeface="宋体" panose="02010600030101010101" pitchFamily="2" charset="-122"/>
              </a:rPr>
              <a:t>回款数：</a:t>
            </a:r>
            <a:r>
              <a:rPr lang="en-US" altLang="zh-CN" sz="1320" dirty="0">
                <a:solidFill>
                  <a:prstClr val="white"/>
                </a:solidFill>
                <a:latin typeface="Calibri" panose="020F0502020204030204"/>
                <a:ea typeface="宋体" panose="02010600030101010101" pitchFamily="2" charset="-122"/>
              </a:rPr>
              <a:t>640</a:t>
            </a:r>
            <a:r>
              <a:rPr lang="zh-CN" altLang="en-US" sz="1320" dirty="0">
                <a:solidFill>
                  <a:prstClr val="white"/>
                </a:solidFill>
                <a:latin typeface="Calibri" panose="020F0502020204030204"/>
                <a:ea typeface="宋体" panose="02010600030101010101" pitchFamily="2" charset="-122"/>
              </a:rPr>
              <a:t>万</a:t>
            </a:r>
          </a:p>
        </p:txBody>
      </p:sp>
      <p:sp>
        <p:nvSpPr>
          <p:cNvPr id="32" name="矩形 31"/>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3" name="TextBox 32"/>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34" name="直接连接符 33"/>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 calcmode="lin" valueType="num">
                                      <p:cBhvr>
                                        <p:cTn id="1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6"/>
                                        </p:tgtEl>
                                      </p:cBhvr>
                                    </p:animEffect>
                                  </p:childTnLst>
                                </p:cTn>
                              </p:par>
                            </p:childTnLst>
                          </p:cTn>
                        </p:par>
                        <p:par>
                          <p:cTn id="19" fill="hold">
                            <p:stCondLst>
                              <p:cond delay="1399"/>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7"/>
                                        </p:tgtEl>
                                      </p:cBhvr>
                                    </p:animEffect>
                                  </p:childTnLst>
                                </p:cTn>
                              </p:par>
                            </p:childTnLst>
                          </p:cTn>
                        </p:par>
                        <p:par>
                          <p:cTn id="27" fill="hold">
                            <p:stCondLst>
                              <p:cond delay="2299"/>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799"/>
                            </p:stCondLst>
                            <p:childTnLst>
                              <p:par>
                                <p:cTn id="33" presetID="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3299"/>
                            </p:stCondLst>
                            <p:childTnLst>
                              <p:par>
                                <p:cTn id="38" presetID="22" presetClass="entr" presetSubtype="2"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400"/>
                                        <p:tgtEl>
                                          <p:spTgt spid="20"/>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right)">
                                      <p:cBhvr>
                                        <p:cTn id="52" dur="500"/>
                                        <p:tgtEl>
                                          <p:spTgt spid="2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P spid="19" grpId="0"/>
      <p:bldP spid="20" grpId="0" animBg="1"/>
      <p:bldP spid="21" grpId="0" animBg="1"/>
      <p:bldP spid="22" grpId="0" animBg="1"/>
      <p:bldP spid="23" grpId="0"/>
      <p:bldP spid="24" grpId="0"/>
      <p:bldP spid="25" grpId="0"/>
      <p:bldP spid="26" grpId="0" animBg="1"/>
      <p:bldP spid="27" grpId="0" animBg="1"/>
      <p:bldP spid="28" grpId="0" animBg="1"/>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flipH="1">
            <a:off x="1477966" y="4310898"/>
            <a:ext cx="643263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1516291" y="3602117"/>
            <a:ext cx="643263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477966" y="2737723"/>
            <a:ext cx="643263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477966" y="1960037"/>
            <a:ext cx="643263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472" y="1885475"/>
            <a:ext cx="2630466" cy="1753644"/>
          </a:xfrm>
          <a:prstGeom prst="rect">
            <a:avLst/>
          </a:prstGeom>
          <a:solidFill>
            <a:srgbClr val="0E65AC"/>
          </a:solidFill>
          <a:ln w="19050">
            <a:solidFill>
              <a:srgbClr val="C00000"/>
            </a:solidFill>
          </a:ln>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472" y="3908191"/>
            <a:ext cx="2630466" cy="1853868"/>
          </a:xfrm>
          <a:prstGeom prst="rect">
            <a:avLst/>
          </a:prstGeom>
          <a:solidFill>
            <a:srgbClr val="0E65AC"/>
          </a:solidFill>
          <a:ln w="19050">
            <a:solidFill>
              <a:srgbClr val="C00000"/>
            </a:solidFill>
          </a:ln>
        </p:spPr>
      </p:pic>
      <p:cxnSp>
        <p:nvCxnSpPr>
          <p:cNvPr id="45" name="直接连接符 44"/>
          <p:cNvCxnSpPr/>
          <p:nvPr/>
        </p:nvCxnSpPr>
        <p:spPr>
          <a:xfrm>
            <a:off x="1516291" y="5070782"/>
            <a:ext cx="6394310" cy="0"/>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516291" y="1700808"/>
            <a:ext cx="0" cy="3369974"/>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34768" y="2275612"/>
            <a:ext cx="443198" cy="2549416"/>
          </a:xfrm>
          <a:prstGeom prst="rect">
            <a:avLst/>
          </a:prstGeom>
          <a:noFill/>
        </p:spPr>
        <p:txBody>
          <a:bodyPr vert="eaVert" wrap="none" rtlCol="0">
            <a:spAutoFit/>
          </a:bodyPr>
          <a:lstStyle/>
          <a:p>
            <a:pPr defTabSz="1097280"/>
            <a:r>
              <a:rPr lang="zh-CN" altLang="en-US" sz="1680" spc="720" dirty="0">
                <a:solidFill>
                  <a:prstClr val="black">
                    <a:lumMod val="75000"/>
                    <a:lumOff val="25000"/>
                  </a:prstClr>
                </a:solidFill>
                <a:latin typeface="Calibri" panose="020F0502020204030204"/>
                <a:ea typeface="宋体" panose="02010600030101010101" pitchFamily="2" charset="-122"/>
              </a:rPr>
              <a:t>单击此处添加文本</a:t>
            </a:r>
          </a:p>
        </p:txBody>
      </p:sp>
      <p:grpSp>
        <p:nvGrpSpPr>
          <p:cNvPr id="51" name="组合 50"/>
          <p:cNvGrpSpPr/>
          <p:nvPr/>
        </p:nvGrpSpPr>
        <p:grpSpPr>
          <a:xfrm>
            <a:off x="2121159" y="5103441"/>
            <a:ext cx="5213102" cy="350866"/>
            <a:chOff x="1782738" y="4077220"/>
            <a:chExt cx="4344252" cy="292388"/>
          </a:xfrm>
        </p:grpSpPr>
        <p:sp>
          <p:nvSpPr>
            <p:cNvPr id="52" name="矩形 51"/>
            <p:cNvSpPr/>
            <p:nvPr/>
          </p:nvSpPr>
          <p:spPr>
            <a:xfrm>
              <a:off x="1782738" y="4077220"/>
              <a:ext cx="690894" cy="292388"/>
            </a:xfrm>
            <a:prstGeom prst="rect">
              <a:avLst/>
            </a:prstGeom>
          </p:spPr>
          <p:txBody>
            <a:bodyPr wrap="none">
              <a:spAutoFit/>
            </a:bodyPr>
            <a:lstStyle/>
            <a:p>
              <a:pPr defTabSz="1097280"/>
              <a:r>
                <a:rPr lang="zh-CN" altLang="en-US" sz="1680" dirty="0">
                  <a:solidFill>
                    <a:prstClr val="black">
                      <a:lumMod val="75000"/>
                      <a:lumOff val="25000"/>
                    </a:prstClr>
                  </a:solidFill>
                  <a:latin typeface="Calibri" panose="020F0502020204030204"/>
                  <a:ea typeface="宋体" panose="02010600030101010101" pitchFamily="2" charset="-122"/>
                </a:rPr>
                <a:t>工作一</a:t>
              </a:r>
            </a:p>
          </p:txBody>
        </p:sp>
        <p:sp>
          <p:nvSpPr>
            <p:cNvPr id="53" name="矩形 52"/>
            <p:cNvSpPr/>
            <p:nvPr/>
          </p:nvSpPr>
          <p:spPr>
            <a:xfrm>
              <a:off x="2987824" y="4077220"/>
              <a:ext cx="690894" cy="292388"/>
            </a:xfrm>
            <a:prstGeom prst="rect">
              <a:avLst/>
            </a:prstGeom>
          </p:spPr>
          <p:txBody>
            <a:bodyPr wrap="none">
              <a:spAutoFit/>
            </a:bodyPr>
            <a:lstStyle/>
            <a:p>
              <a:pPr defTabSz="1097280"/>
              <a:r>
                <a:rPr lang="zh-CN" altLang="en-US" sz="1680" dirty="0">
                  <a:solidFill>
                    <a:prstClr val="black">
                      <a:lumMod val="75000"/>
                      <a:lumOff val="25000"/>
                    </a:prstClr>
                  </a:solidFill>
                  <a:latin typeface="Calibri" panose="020F0502020204030204"/>
                  <a:ea typeface="宋体" panose="02010600030101010101" pitchFamily="2" charset="-122"/>
                </a:rPr>
                <a:t>工作二</a:t>
              </a:r>
            </a:p>
          </p:txBody>
        </p:sp>
        <p:sp>
          <p:nvSpPr>
            <p:cNvPr id="54" name="矩形 53"/>
            <p:cNvSpPr/>
            <p:nvPr/>
          </p:nvSpPr>
          <p:spPr>
            <a:xfrm>
              <a:off x="5436096" y="4077220"/>
              <a:ext cx="690894" cy="292388"/>
            </a:xfrm>
            <a:prstGeom prst="rect">
              <a:avLst/>
            </a:prstGeom>
          </p:spPr>
          <p:txBody>
            <a:bodyPr wrap="none">
              <a:spAutoFit/>
            </a:bodyPr>
            <a:lstStyle/>
            <a:p>
              <a:pPr defTabSz="1097280"/>
              <a:r>
                <a:rPr lang="zh-CN" altLang="en-US" sz="1680" dirty="0">
                  <a:solidFill>
                    <a:prstClr val="black">
                      <a:lumMod val="75000"/>
                      <a:lumOff val="25000"/>
                    </a:prstClr>
                  </a:solidFill>
                  <a:latin typeface="Calibri" panose="020F0502020204030204"/>
                  <a:ea typeface="宋体" panose="02010600030101010101" pitchFamily="2" charset="-122"/>
                </a:rPr>
                <a:t>工作四</a:t>
              </a:r>
            </a:p>
          </p:txBody>
        </p:sp>
        <p:sp>
          <p:nvSpPr>
            <p:cNvPr id="82" name="矩形 81"/>
            <p:cNvSpPr/>
            <p:nvPr/>
          </p:nvSpPr>
          <p:spPr>
            <a:xfrm>
              <a:off x="4211960" y="4077220"/>
              <a:ext cx="690894" cy="292388"/>
            </a:xfrm>
            <a:prstGeom prst="rect">
              <a:avLst/>
            </a:prstGeom>
          </p:spPr>
          <p:txBody>
            <a:bodyPr wrap="none">
              <a:spAutoFit/>
            </a:bodyPr>
            <a:lstStyle/>
            <a:p>
              <a:pPr defTabSz="1097280"/>
              <a:r>
                <a:rPr lang="zh-CN" altLang="en-US" sz="1680" dirty="0">
                  <a:solidFill>
                    <a:prstClr val="black">
                      <a:lumMod val="75000"/>
                      <a:lumOff val="25000"/>
                    </a:prstClr>
                  </a:solidFill>
                  <a:latin typeface="Calibri" panose="020F0502020204030204"/>
                  <a:ea typeface="宋体" panose="02010600030101010101" pitchFamily="2" charset="-122"/>
                </a:rPr>
                <a:t>工作三</a:t>
              </a:r>
            </a:p>
          </p:txBody>
        </p:sp>
      </p:grpSp>
      <p:sp>
        <p:nvSpPr>
          <p:cNvPr id="83" name="矩形 82"/>
          <p:cNvSpPr/>
          <p:nvPr/>
        </p:nvSpPr>
        <p:spPr>
          <a:xfrm>
            <a:off x="2034749" y="3686041"/>
            <a:ext cx="345638" cy="13728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4" name="矩形 83"/>
          <p:cNvSpPr/>
          <p:nvPr/>
        </p:nvSpPr>
        <p:spPr>
          <a:xfrm>
            <a:off x="2511424" y="3083361"/>
            <a:ext cx="345638" cy="1975573"/>
          </a:xfrm>
          <a:prstGeom prst="rect">
            <a:avLst/>
          </a:prstGeom>
          <a:solidFill>
            <a:srgbClr val="FD2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5" name="矩形 84"/>
          <p:cNvSpPr/>
          <p:nvPr/>
        </p:nvSpPr>
        <p:spPr>
          <a:xfrm>
            <a:off x="3603724" y="2935995"/>
            <a:ext cx="345638" cy="21162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6" name="矩形 85"/>
          <p:cNvSpPr/>
          <p:nvPr/>
        </p:nvSpPr>
        <p:spPr>
          <a:xfrm>
            <a:off x="4080399" y="2275612"/>
            <a:ext cx="345638" cy="2776613"/>
          </a:xfrm>
          <a:prstGeom prst="rect">
            <a:avLst/>
          </a:prstGeom>
          <a:solidFill>
            <a:srgbClr val="FD2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7" name="矩形 86"/>
          <p:cNvSpPr/>
          <p:nvPr/>
        </p:nvSpPr>
        <p:spPr>
          <a:xfrm>
            <a:off x="5073125" y="3581582"/>
            <a:ext cx="345638" cy="14706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8" name="矩形 87"/>
          <p:cNvSpPr/>
          <p:nvPr/>
        </p:nvSpPr>
        <p:spPr>
          <a:xfrm>
            <a:off x="5549800" y="2935994"/>
            <a:ext cx="345638" cy="2116230"/>
          </a:xfrm>
          <a:prstGeom prst="rect">
            <a:avLst/>
          </a:prstGeom>
          <a:solidFill>
            <a:srgbClr val="FD2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89" name="矩形 88"/>
          <p:cNvSpPr/>
          <p:nvPr/>
        </p:nvSpPr>
        <p:spPr>
          <a:xfrm>
            <a:off x="6551484" y="3263649"/>
            <a:ext cx="345638" cy="17885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90" name="矩形 89"/>
          <p:cNvSpPr/>
          <p:nvPr/>
        </p:nvSpPr>
        <p:spPr>
          <a:xfrm>
            <a:off x="7028159" y="2478495"/>
            <a:ext cx="345638" cy="2573728"/>
          </a:xfrm>
          <a:prstGeom prst="rect">
            <a:avLst/>
          </a:prstGeom>
          <a:solidFill>
            <a:srgbClr val="FD2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91" name="TextBox 90"/>
          <p:cNvSpPr txBox="1"/>
          <p:nvPr/>
        </p:nvSpPr>
        <p:spPr>
          <a:xfrm>
            <a:off x="2336602" y="2714029"/>
            <a:ext cx="556563" cy="350865"/>
          </a:xfrm>
          <a:prstGeom prst="rect">
            <a:avLst/>
          </a:prstGeom>
          <a:noFill/>
        </p:spPr>
        <p:txBody>
          <a:bodyPr wrap="none" rtlCol="0">
            <a:spAutoFit/>
          </a:bodyPr>
          <a:lstStyle/>
          <a:p>
            <a:pPr defTabSz="1097280"/>
            <a:r>
              <a:rPr lang="en-US" altLang="zh-CN" sz="1680" dirty="0">
                <a:solidFill>
                  <a:prstClr val="black">
                    <a:lumMod val="65000"/>
                    <a:lumOff val="35000"/>
                  </a:prstClr>
                </a:solidFill>
                <a:latin typeface="Calibri" panose="020F0502020204030204"/>
                <a:ea typeface="宋体" panose="02010600030101010101" pitchFamily="2" charset="-122"/>
              </a:rPr>
              <a:t>57%</a:t>
            </a:r>
            <a:endParaRPr lang="zh-CN" altLang="en-US" sz="1680" dirty="0">
              <a:solidFill>
                <a:prstClr val="black">
                  <a:lumMod val="65000"/>
                  <a:lumOff val="35000"/>
                </a:prstClr>
              </a:solidFill>
              <a:latin typeface="Calibri" panose="020F0502020204030204"/>
              <a:ea typeface="宋体" panose="02010600030101010101" pitchFamily="2" charset="-122"/>
            </a:endParaRPr>
          </a:p>
        </p:txBody>
      </p:sp>
      <p:sp>
        <p:nvSpPr>
          <p:cNvPr id="92" name="TextBox 91"/>
          <p:cNvSpPr txBox="1"/>
          <p:nvPr/>
        </p:nvSpPr>
        <p:spPr>
          <a:xfrm>
            <a:off x="3926974" y="1906280"/>
            <a:ext cx="556563" cy="350865"/>
          </a:xfrm>
          <a:prstGeom prst="rect">
            <a:avLst/>
          </a:prstGeom>
          <a:noFill/>
        </p:spPr>
        <p:txBody>
          <a:bodyPr wrap="none" rtlCol="0">
            <a:spAutoFit/>
          </a:bodyPr>
          <a:lstStyle/>
          <a:p>
            <a:pPr defTabSz="1097280"/>
            <a:r>
              <a:rPr lang="en-US" altLang="zh-CN" sz="1680" dirty="0">
                <a:solidFill>
                  <a:prstClr val="black">
                    <a:lumMod val="65000"/>
                    <a:lumOff val="35000"/>
                  </a:prstClr>
                </a:solidFill>
                <a:latin typeface="Calibri" panose="020F0502020204030204"/>
                <a:ea typeface="宋体" panose="02010600030101010101" pitchFamily="2" charset="-122"/>
              </a:rPr>
              <a:t>81%</a:t>
            </a:r>
            <a:endParaRPr lang="zh-CN" altLang="en-US" sz="1680" dirty="0">
              <a:solidFill>
                <a:prstClr val="black">
                  <a:lumMod val="65000"/>
                  <a:lumOff val="35000"/>
                </a:prstClr>
              </a:solidFill>
              <a:latin typeface="Calibri" panose="020F0502020204030204"/>
              <a:ea typeface="宋体" panose="02010600030101010101" pitchFamily="2" charset="-122"/>
            </a:endParaRPr>
          </a:p>
        </p:txBody>
      </p:sp>
      <p:sp>
        <p:nvSpPr>
          <p:cNvPr id="93" name="TextBox 92"/>
          <p:cNvSpPr txBox="1"/>
          <p:nvPr/>
        </p:nvSpPr>
        <p:spPr>
          <a:xfrm>
            <a:off x="5392131" y="2553057"/>
            <a:ext cx="556563" cy="350865"/>
          </a:xfrm>
          <a:prstGeom prst="rect">
            <a:avLst/>
          </a:prstGeom>
          <a:noFill/>
        </p:spPr>
        <p:txBody>
          <a:bodyPr wrap="none" rtlCol="0">
            <a:spAutoFit/>
          </a:bodyPr>
          <a:lstStyle/>
          <a:p>
            <a:pPr defTabSz="1097280"/>
            <a:r>
              <a:rPr lang="en-US" altLang="zh-CN" sz="1680" dirty="0">
                <a:solidFill>
                  <a:prstClr val="black">
                    <a:lumMod val="65000"/>
                    <a:lumOff val="35000"/>
                  </a:prstClr>
                </a:solidFill>
                <a:latin typeface="Calibri" panose="020F0502020204030204"/>
                <a:ea typeface="宋体" panose="02010600030101010101" pitchFamily="2" charset="-122"/>
              </a:rPr>
              <a:t>59%</a:t>
            </a:r>
            <a:endParaRPr lang="zh-CN" altLang="en-US" sz="1680" dirty="0">
              <a:solidFill>
                <a:prstClr val="black">
                  <a:lumMod val="65000"/>
                  <a:lumOff val="35000"/>
                </a:prstClr>
              </a:solidFill>
              <a:latin typeface="Calibri" panose="020F0502020204030204"/>
              <a:ea typeface="宋体" panose="02010600030101010101" pitchFamily="2" charset="-122"/>
            </a:endParaRPr>
          </a:p>
        </p:txBody>
      </p:sp>
      <p:sp>
        <p:nvSpPr>
          <p:cNvPr id="94" name="TextBox 93"/>
          <p:cNvSpPr txBox="1"/>
          <p:nvPr/>
        </p:nvSpPr>
        <p:spPr>
          <a:xfrm>
            <a:off x="6874734" y="2090660"/>
            <a:ext cx="556563" cy="350865"/>
          </a:xfrm>
          <a:prstGeom prst="rect">
            <a:avLst/>
          </a:prstGeom>
          <a:noFill/>
        </p:spPr>
        <p:txBody>
          <a:bodyPr wrap="none" rtlCol="0">
            <a:spAutoFit/>
          </a:bodyPr>
          <a:lstStyle/>
          <a:p>
            <a:pPr defTabSz="1097280"/>
            <a:r>
              <a:rPr lang="en-US" altLang="zh-CN" sz="1680" dirty="0">
                <a:solidFill>
                  <a:prstClr val="black">
                    <a:lumMod val="65000"/>
                    <a:lumOff val="35000"/>
                  </a:prstClr>
                </a:solidFill>
                <a:latin typeface="Calibri" panose="020F0502020204030204"/>
                <a:ea typeface="宋体" panose="02010600030101010101" pitchFamily="2" charset="-122"/>
              </a:rPr>
              <a:t>72%</a:t>
            </a:r>
            <a:endParaRPr lang="zh-CN" altLang="en-US" sz="1680" dirty="0">
              <a:solidFill>
                <a:prstClr val="black">
                  <a:lumMod val="65000"/>
                  <a:lumOff val="35000"/>
                </a:prstClr>
              </a:solidFill>
              <a:latin typeface="Calibri" panose="020F0502020204030204"/>
              <a:ea typeface="宋体" panose="02010600030101010101" pitchFamily="2" charset="-122"/>
            </a:endParaRPr>
          </a:p>
        </p:txBody>
      </p:sp>
      <p:sp>
        <p:nvSpPr>
          <p:cNvPr id="95" name="矩形 94"/>
          <p:cNvSpPr/>
          <p:nvPr/>
        </p:nvSpPr>
        <p:spPr>
          <a:xfrm>
            <a:off x="1732810" y="5763797"/>
            <a:ext cx="345638" cy="2310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96" name="矩形 95"/>
          <p:cNvSpPr/>
          <p:nvPr/>
        </p:nvSpPr>
        <p:spPr>
          <a:xfrm>
            <a:off x="3430905" y="5763795"/>
            <a:ext cx="345638" cy="231008"/>
          </a:xfrm>
          <a:prstGeom prst="rect">
            <a:avLst/>
          </a:prstGeom>
          <a:solidFill>
            <a:srgbClr val="FD2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97" name="矩形 96"/>
          <p:cNvSpPr/>
          <p:nvPr/>
        </p:nvSpPr>
        <p:spPr>
          <a:xfrm>
            <a:off x="2121159" y="5694634"/>
            <a:ext cx="829073" cy="350865"/>
          </a:xfrm>
          <a:prstGeom prst="rect">
            <a:avLst/>
          </a:prstGeom>
        </p:spPr>
        <p:txBody>
          <a:bodyPr wrap="none">
            <a:spAutoFit/>
          </a:bodyPr>
          <a:lstStyle/>
          <a:p>
            <a:pPr defTabSz="1097280"/>
            <a:r>
              <a:rPr lang="zh-CN" altLang="en-US" sz="1680" dirty="0">
                <a:solidFill>
                  <a:prstClr val="black">
                    <a:lumMod val="75000"/>
                    <a:lumOff val="25000"/>
                  </a:prstClr>
                </a:solidFill>
                <a:latin typeface="Calibri" panose="020F0502020204030204"/>
                <a:ea typeface="宋体" panose="02010600030101010101" pitchFamily="2" charset="-122"/>
              </a:rPr>
              <a:t>计划数</a:t>
            </a:r>
          </a:p>
        </p:txBody>
      </p:sp>
      <p:sp>
        <p:nvSpPr>
          <p:cNvPr id="98" name="矩形 97"/>
          <p:cNvSpPr/>
          <p:nvPr/>
        </p:nvSpPr>
        <p:spPr>
          <a:xfrm>
            <a:off x="3894432" y="5694635"/>
            <a:ext cx="829073" cy="350865"/>
          </a:xfrm>
          <a:prstGeom prst="rect">
            <a:avLst/>
          </a:prstGeom>
        </p:spPr>
        <p:txBody>
          <a:bodyPr wrap="none">
            <a:spAutoFit/>
          </a:bodyPr>
          <a:lstStyle/>
          <a:p>
            <a:pPr defTabSz="1097280"/>
            <a:r>
              <a:rPr lang="zh-CN" altLang="en-US" sz="1680" dirty="0">
                <a:solidFill>
                  <a:prstClr val="black">
                    <a:lumMod val="75000"/>
                    <a:lumOff val="25000"/>
                  </a:prstClr>
                </a:solidFill>
                <a:latin typeface="Calibri" panose="020F0502020204030204"/>
                <a:ea typeface="宋体" panose="02010600030101010101" pitchFamily="2" charset="-122"/>
              </a:rPr>
              <a:t>实际数</a:t>
            </a:r>
          </a:p>
        </p:txBody>
      </p:sp>
      <p:sp>
        <p:nvSpPr>
          <p:cNvPr id="38" name="矩形 37"/>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46" name="TextBox 45"/>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47" name="直接连接符 46"/>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down)">
                                      <p:cBhvr>
                                        <p:cTn id="16" dur="500"/>
                                        <p:tgtEl>
                                          <p:spTgt spid="49"/>
                                        </p:tgtEl>
                                      </p:cBhvr>
                                    </p:animEffect>
                                  </p:childTnLst>
                                </p:cTn>
                              </p:par>
                              <p:par>
                                <p:cTn id="17" presetID="22" presetClass="entr" presetSubtype="8"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22" presetClass="entr" presetSubtype="8" fill="hold" nodeType="withEffect">
                                  <p:stCondLst>
                                    <p:cond delay="25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nodeType="withEffect">
                                  <p:stCondLst>
                                    <p:cond delay="25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par>
                                <p:cTn id="33" presetID="22" presetClass="entr" presetSubtype="8" fill="hold" nodeType="withEffect">
                                  <p:stCondLst>
                                    <p:cond delay="25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par>
                                <p:cTn id="36" presetID="22" presetClass="entr" presetSubtype="8" fill="hold" nodeType="withEffect">
                                  <p:stCondLst>
                                    <p:cond delay="25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ipe(down)">
                                      <p:cBhvr>
                                        <p:cTn id="42" dur="500"/>
                                        <p:tgtEl>
                                          <p:spTgt spid="8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down)">
                                      <p:cBhvr>
                                        <p:cTn id="45" dur="500"/>
                                        <p:tgtEl>
                                          <p:spTgt spid="8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wipe(down)">
                                      <p:cBhvr>
                                        <p:cTn id="51" dur="500"/>
                                        <p:tgtEl>
                                          <p:spTgt spid="8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down)">
                                      <p:cBhvr>
                                        <p:cTn id="54" dur="500"/>
                                        <p:tgtEl>
                                          <p:spTgt spid="8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down)">
                                      <p:cBhvr>
                                        <p:cTn id="57" dur="500"/>
                                        <p:tgtEl>
                                          <p:spTgt spid="8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wipe(down)">
                                      <p:cBhvr>
                                        <p:cTn id="60" dur="500"/>
                                        <p:tgtEl>
                                          <p:spTgt spid="8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down)">
                                      <p:cBhvr>
                                        <p:cTn id="63" dur="500"/>
                                        <p:tgtEl>
                                          <p:spTgt spid="90"/>
                                        </p:tgtEl>
                                      </p:cBhvr>
                                    </p:animEffect>
                                  </p:childTnLst>
                                </p:cTn>
                              </p:par>
                            </p:childTnLst>
                          </p:cTn>
                        </p:par>
                        <p:par>
                          <p:cTn id="64" fill="hold">
                            <p:stCondLst>
                              <p:cond delay="2000"/>
                            </p:stCondLst>
                            <p:childTnLst>
                              <p:par>
                                <p:cTn id="65" presetID="2" presetClass="entr" presetSubtype="9" fill="hold" grpId="0"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0-#ppt_w/2"/>
                                          </p:val>
                                        </p:tav>
                                        <p:tav tm="100000">
                                          <p:val>
                                            <p:strVal val="#ppt_x"/>
                                          </p:val>
                                        </p:tav>
                                      </p:tavLst>
                                    </p:anim>
                                    <p:anim calcmode="lin" valueType="num">
                                      <p:cBhvr additive="base">
                                        <p:cTn id="68" dur="500" fill="hold"/>
                                        <p:tgtEl>
                                          <p:spTgt spid="91"/>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500" fill="hold"/>
                                        <p:tgtEl>
                                          <p:spTgt spid="92"/>
                                        </p:tgtEl>
                                        <p:attrNameLst>
                                          <p:attrName>ppt_x</p:attrName>
                                        </p:attrNameLst>
                                      </p:cBhvr>
                                      <p:tavLst>
                                        <p:tav tm="0">
                                          <p:val>
                                            <p:strVal val="0-#ppt_w/2"/>
                                          </p:val>
                                        </p:tav>
                                        <p:tav tm="100000">
                                          <p:val>
                                            <p:strVal val="#ppt_x"/>
                                          </p:val>
                                        </p:tav>
                                      </p:tavLst>
                                    </p:anim>
                                    <p:anim calcmode="lin" valueType="num">
                                      <p:cBhvr additive="base">
                                        <p:cTn id="72" dur="500" fill="hold"/>
                                        <p:tgtEl>
                                          <p:spTgt spid="92"/>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500" fill="hold"/>
                                        <p:tgtEl>
                                          <p:spTgt spid="93"/>
                                        </p:tgtEl>
                                        <p:attrNameLst>
                                          <p:attrName>ppt_x</p:attrName>
                                        </p:attrNameLst>
                                      </p:cBhvr>
                                      <p:tavLst>
                                        <p:tav tm="0">
                                          <p:val>
                                            <p:strVal val="0-#ppt_w/2"/>
                                          </p:val>
                                        </p:tav>
                                        <p:tav tm="100000">
                                          <p:val>
                                            <p:strVal val="#ppt_x"/>
                                          </p:val>
                                        </p:tav>
                                      </p:tavLst>
                                    </p:anim>
                                    <p:anim calcmode="lin" valueType="num">
                                      <p:cBhvr additive="base">
                                        <p:cTn id="76" dur="500" fill="hold"/>
                                        <p:tgtEl>
                                          <p:spTgt spid="93"/>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500" fill="hold"/>
                                        <p:tgtEl>
                                          <p:spTgt spid="94"/>
                                        </p:tgtEl>
                                        <p:attrNameLst>
                                          <p:attrName>ppt_x</p:attrName>
                                        </p:attrNameLst>
                                      </p:cBhvr>
                                      <p:tavLst>
                                        <p:tav tm="0">
                                          <p:val>
                                            <p:strVal val="0-#ppt_w/2"/>
                                          </p:val>
                                        </p:tav>
                                        <p:tav tm="100000">
                                          <p:val>
                                            <p:strVal val="#ppt_x"/>
                                          </p:val>
                                        </p:tav>
                                      </p:tavLst>
                                    </p:anim>
                                    <p:anim calcmode="lin" valueType="num">
                                      <p:cBhvr additive="base">
                                        <p:cTn id="80" dur="500" fill="hold"/>
                                        <p:tgtEl>
                                          <p:spTgt spid="94"/>
                                        </p:tgtEl>
                                        <p:attrNameLst>
                                          <p:attrName>ppt_y</p:attrName>
                                        </p:attrNameLst>
                                      </p:cBhvr>
                                      <p:tavLst>
                                        <p:tav tm="0">
                                          <p:val>
                                            <p:strVal val="0-#ppt_h/2"/>
                                          </p:val>
                                        </p:tav>
                                        <p:tav tm="100000">
                                          <p:val>
                                            <p:strVal val="#ppt_y"/>
                                          </p:val>
                                        </p:tav>
                                      </p:tavLst>
                                    </p:anim>
                                  </p:childTnLst>
                                </p:cTn>
                              </p:par>
                            </p:childTnLst>
                          </p:cTn>
                        </p:par>
                        <p:par>
                          <p:cTn id="81" fill="hold">
                            <p:stCondLst>
                              <p:cond delay="2500"/>
                            </p:stCondLst>
                            <p:childTnLst>
                              <p:par>
                                <p:cTn id="82" presetID="2" presetClass="entr" presetSubtype="4"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anim calcmode="lin" valueType="num">
                                      <p:cBhvr additive="base">
                                        <p:cTn id="84" dur="500" fill="hold"/>
                                        <p:tgtEl>
                                          <p:spTgt spid="95"/>
                                        </p:tgtEl>
                                        <p:attrNameLst>
                                          <p:attrName>ppt_x</p:attrName>
                                        </p:attrNameLst>
                                      </p:cBhvr>
                                      <p:tavLst>
                                        <p:tav tm="0">
                                          <p:val>
                                            <p:strVal val="#ppt_x"/>
                                          </p:val>
                                        </p:tav>
                                        <p:tav tm="100000">
                                          <p:val>
                                            <p:strVal val="#ppt_x"/>
                                          </p:val>
                                        </p:tav>
                                      </p:tavLst>
                                    </p:anim>
                                    <p:anim calcmode="lin" valueType="num">
                                      <p:cBhvr additive="base">
                                        <p:cTn id="85" dur="500" fill="hold"/>
                                        <p:tgtEl>
                                          <p:spTgt spid="9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96"/>
                                        </p:tgtEl>
                                        <p:attrNameLst>
                                          <p:attrName>style.visibility</p:attrName>
                                        </p:attrNameLst>
                                      </p:cBhvr>
                                      <p:to>
                                        <p:strVal val="visible"/>
                                      </p:to>
                                    </p:set>
                                    <p:anim calcmode="lin" valueType="num">
                                      <p:cBhvr additive="base">
                                        <p:cTn id="88" dur="500" fill="hold"/>
                                        <p:tgtEl>
                                          <p:spTgt spid="96"/>
                                        </p:tgtEl>
                                        <p:attrNameLst>
                                          <p:attrName>ppt_x</p:attrName>
                                        </p:attrNameLst>
                                      </p:cBhvr>
                                      <p:tavLst>
                                        <p:tav tm="0">
                                          <p:val>
                                            <p:strVal val="#ppt_x"/>
                                          </p:val>
                                        </p:tav>
                                        <p:tav tm="100000">
                                          <p:val>
                                            <p:strVal val="#ppt_x"/>
                                          </p:val>
                                        </p:tav>
                                      </p:tavLst>
                                    </p:anim>
                                    <p:anim calcmode="lin" valueType="num">
                                      <p:cBhvr additive="base">
                                        <p:cTn id="89" dur="500" fill="hold"/>
                                        <p:tgtEl>
                                          <p:spTgt spid="96"/>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 calcmode="lin" valueType="num">
                                      <p:cBhvr additive="base">
                                        <p:cTn id="92" dur="500" fill="hold"/>
                                        <p:tgtEl>
                                          <p:spTgt spid="97"/>
                                        </p:tgtEl>
                                        <p:attrNameLst>
                                          <p:attrName>ppt_x</p:attrName>
                                        </p:attrNameLst>
                                      </p:cBhvr>
                                      <p:tavLst>
                                        <p:tav tm="0">
                                          <p:val>
                                            <p:strVal val="#ppt_x"/>
                                          </p:val>
                                        </p:tav>
                                        <p:tav tm="100000">
                                          <p:val>
                                            <p:strVal val="#ppt_x"/>
                                          </p:val>
                                        </p:tav>
                                      </p:tavLst>
                                    </p:anim>
                                    <p:anim calcmode="lin" valueType="num">
                                      <p:cBhvr additive="base">
                                        <p:cTn id="93" dur="500" fill="hold"/>
                                        <p:tgtEl>
                                          <p:spTgt spid="9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98"/>
                                        </p:tgtEl>
                                        <p:attrNameLst>
                                          <p:attrName>style.visibility</p:attrName>
                                        </p:attrNameLst>
                                      </p:cBhvr>
                                      <p:to>
                                        <p:strVal val="visible"/>
                                      </p:to>
                                    </p:set>
                                    <p:anim calcmode="lin" valueType="num">
                                      <p:cBhvr additive="base">
                                        <p:cTn id="96" dur="500" fill="hold"/>
                                        <p:tgtEl>
                                          <p:spTgt spid="98"/>
                                        </p:tgtEl>
                                        <p:attrNameLst>
                                          <p:attrName>ppt_x</p:attrName>
                                        </p:attrNameLst>
                                      </p:cBhvr>
                                      <p:tavLst>
                                        <p:tav tm="0">
                                          <p:val>
                                            <p:strVal val="#ppt_x"/>
                                          </p:val>
                                        </p:tav>
                                        <p:tav tm="100000">
                                          <p:val>
                                            <p:strVal val="#ppt_x"/>
                                          </p:val>
                                        </p:tav>
                                      </p:tavLst>
                                    </p:anim>
                                    <p:anim calcmode="lin" valueType="num">
                                      <p:cBhvr additive="base">
                                        <p:cTn id="9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83" grpId="0" animBg="1"/>
      <p:bldP spid="84" grpId="0" animBg="1"/>
      <p:bldP spid="85" grpId="0" animBg="1"/>
      <p:bldP spid="86" grpId="0" animBg="1"/>
      <p:bldP spid="87" grpId="0" animBg="1"/>
      <p:bldP spid="88" grpId="0" animBg="1"/>
      <p:bldP spid="89" grpId="0" animBg="1"/>
      <p:bldP spid="90" grpId="0" animBg="1"/>
      <p:bldP spid="91" grpId="0"/>
      <p:bldP spid="92" grpId="0"/>
      <p:bldP spid="93" grpId="0"/>
      <p:bldP spid="94" grpId="0"/>
      <p:bldP spid="95" grpId="0" animBg="1"/>
      <p:bldP spid="96" grpId="0" animBg="1"/>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五边形 13"/>
          <p:cNvSpPr/>
          <p:nvPr/>
        </p:nvSpPr>
        <p:spPr>
          <a:xfrm>
            <a:off x="1429883" y="3712849"/>
            <a:ext cx="1036915" cy="518458"/>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black">
                  <a:lumMod val="85000"/>
                  <a:lumOff val="15000"/>
                </a:prstClr>
              </a:solidFill>
              <a:latin typeface="Calibri" panose="020F0502020204030204"/>
              <a:ea typeface="宋体" panose="02010600030101010101" pitchFamily="2" charset="-122"/>
            </a:endParaRPr>
          </a:p>
        </p:txBody>
      </p:sp>
      <p:cxnSp>
        <p:nvCxnSpPr>
          <p:cNvPr id="15" name="直接箭头连接符 14"/>
          <p:cNvCxnSpPr/>
          <p:nvPr/>
        </p:nvCxnSpPr>
        <p:spPr>
          <a:xfrm>
            <a:off x="2361843" y="3972078"/>
            <a:ext cx="8253068"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072540" y="3885670"/>
            <a:ext cx="172819" cy="1728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black">
                  <a:lumMod val="85000"/>
                  <a:lumOff val="15000"/>
                </a:prstClr>
              </a:solidFill>
              <a:latin typeface="Calibri" panose="020F0502020204030204"/>
              <a:ea typeface="宋体" panose="02010600030101010101" pitchFamily="2" charset="-122"/>
            </a:endParaRPr>
          </a:p>
        </p:txBody>
      </p:sp>
      <p:sp>
        <p:nvSpPr>
          <p:cNvPr id="17" name="椭圆 16"/>
          <p:cNvSpPr/>
          <p:nvPr/>
        </p:nvSpPr>
        <p:spPr>
          <a:xfrm>
            <a:off x="4685627" y="3895731"/>
            <a:ext cx="172819" cy="1728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black">
                  <a:lumMod val="85000"/>
                  <a:lumOff val="15000"/>
                </a:prstClr>
              </a:solidFill>
              <a:latin typeface="Calibri" panose="020F0502020204030204"/>
              <a:ea typeface="宋体" panose="02010600030101010101" pitchFamily="2" charset="-122"/>
            </a:endParaRPr>
          </a:p>
        </p:txBody>
      </p:sp>
      <p:sp>
        <p:nvSpPr>
          <p:cNvPr id="18" name="椭圆 17"/>
          <p:cNvSpPr/>
          <p:nvPr/>
        </p:nvSpPr>
        <p:spPr>
          <a:xfrm>
            <a:off x="6298714" y="3895731"/>
            <a:ext cx="172819" cy="1728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black">
                  <a:lumMod val="85000"/>
                  <a:lumOff val="15000"/>
                </a:prstClr>
              </a:solidFill>
              <a:latin typeface="Calibri" panose="020F0502020204030204"/>
              <a:ea typeface="宋体" panose="02010600030101010101" pitchFamily="2" charset="-122"/>
            </a:endParaRPr>
          </a:p>
        </p:txBody>
      </p:sp>
      <p:sp>
        <p:nvSpPr>
          <p:cNvPr id="19" name="椭圆 18"/>
          <p:cNvSpPr/>
          <p:nvPr/>
        </p:nvSpPr>
        <p:spPr>
          <a:xfrm>
            <a:off x="7911801" y="3895731"/>
            <a:ext cx="172819" cy="1728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black">
                  <a:lumMod val="85000"/>
                  <a:lumOff val="15000"/>
                </a:prstClr>
              </a:solidFill>
              <a:latin typeface="Calibri" panose="020F0502020204030204"/>
              <a:ea typeface="宋体" panose="02010600030101010101" pitchFamily="2" charset="-122"/>
            </a:endParaRPr>
          </a:p>
        </p:txBody>
      </p:sp>
      <p:sp>
        <p:nvSpPr>
          <p:cNvPr id="20" name="椭圆 19"/>
          <p:cNvSpPr/>
          <p:nvPr/>
        </p:nvSpPr>
        <p:spPr>
          <a:xfrm>
            <a:off x="9524886" y="3895731"/>
            <a:ext cx="172819" cy="1728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black">
                  <a:lumMod val="85000"/>
                  <a:lumOff val="15000"/>
                </a:prstClr>
              </a:solidFill>
              <a:latin typeface="Calibri" panose="020F0502020204030204"/>
              <a:ea typeface="宋体" panose="02010600030101010101" pitchFamily="2" charset="-122"/>
            </a:endParaRPr>
          </a:p>
        </p:txBody>
      </p:sp>
      <p:grpSp>
        <p:nvGrpSpPr>
          <p:cNvPr id="21" name="组合 20"/>
          <p:cNvGrpSpPr/>
          <p:nvPr/>
        </p:nvGrpSpPr>
        <p:grpSpPr>
          <a:xfrm>
            <a:off x="2265069" y="1554822"/>
            <a:ext cx="2189152" cy="1787771"/>
            <a:chOff x="1379555" y="1131151"/>
            <a:chExt cx="1824293" cy="1489809"/>
          </a:xfrm>
        </p:grpSpPr>
        <p:sp>
          <p:nvSpPr>
            <p:cNvPr id="22" name="泪滴形 21"/>
            <p:cNvSpPr/>
            <p:nvPr/>
          </p:nvSpPr>
          <p:spPr>
            <a:xfrm rot="8100000">
              <a:off x="1379555" y="1131151"/>
              <a:ext cx="1489809" cy="14898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3" name="TextBox 22"/>
            <p:cNvSpPr txBox="1"/>
            <p:nvPr/>
          </p:nvSpPr>
          <p:spPr bwMode="auto">
            <a:xfrm>
              <a:off x="1621135" y="1646138"/>
              <a:ext cx="1104592" cy="876308"/>
            </a:xfrm>
            <a:prstGeom prst="rect">
              <a:avLst/>
            </a:prstGeom>
            <a:noFill/>
          </p:spPr>
          <p:txBody>
            <a:bodyPr wrap="square">
              <a:spAutoFit/>
            </a:bodyPr>
            <a:lstStyle/>
            <a:p>
              <a:pPr defTabSz="1097280">
                <a:lnSpc>
                  <a:spcPct val="150000"/>
                </a:lnSpc>
              </a:pPr>
              <a:r>
                <a:rPr lang="zh-CN" altLang="en-US" sz="1440" dirty="0">
                  <a:solidFill>
                    <a:prstClr val="white"/>
                  </a:solidFill>
                  <a:latin typeface="Calibri" panose="020F0502020204030204"/>
                  <a:ea typeface="宋体" panose="02010600030101010101" pitchFamily="2" charset="-122"/>
                </a:rPr>
                <a:t>这里输入简单的文字概述这里输入简单</a:t>
              </a:r>
              <a:endParaRPr lang="zh-CN" altLang="en-US" sz="1440" dirty="0">
                <a:solidFill>
                  <a:prstClr val="white"/>
                </a:solidFill>
                <a:latin typeface="Calibri" panose="020F0502020204030204" pitchFamily="34" charset="0"/>
                <a:ea typeface="宋体" panose="02010600030101010101" pitchFamily="2" charset="-122"/>
              </a:endParaRPr>
            </a:p>
          </p:txBody>
        </p:sp>
        <p:sp>
          <p:nvSpPr>
            <p:cNvPr id="24" name="矩形 23"/>
            <p:cNvSpPr/>
            <p:nvPr/>
          </p:nvSpPr>
          <p:spPr bwMode="auto">
            <a:xfrm>
              <a:off x="1635499" y="1280072"/>
              <a:ext cx="1568349" cy="323165"/>
            </a:xfrm>
            <a:prstGeom prst="rect">
              <a:avLst/>
            </a:prstGeom>
          </p:spPr>
          <p:txBody>
            <a:bodyPr wrap="square">
              <a:spAutoFit/>
            </a:bodyPr>
            <a:lstStyle/>
            <a:p>
              <a:pPr defTabSz="1097280">
                <a:defRPr/>
              </a:pPr>
              <a:r>
                <a:rPr lang="zh-CN" altLang="en-US" sz="1920" b="1" dirty="0">
                  <a:solidFill>
                    <a:prstClr val="white"/>
                  </a:solidFill>
                  <a:latin typeface="微软雅黑" panose="020B0503020204020204" charset="-122"/>
                  <a:ea typeface="微软雅黑" panose="020B0503020204020204" charset="-122"/>
                </a:rPr>
                <a:t>输入标题</a:t>
              </a:r>
              <a:endParaRPr lang="zh-CN" altLang="en-US" sz="1920" b="1" dirty="0">
                <a:solidFill>
                  <a:prstClr val="white"/>
                </a:solidFill>
                <a:latin typeface="Calibri" panose="020F0502020204030204"/>
                <a:ea typeface="宋体" panose="02010600030101010101" pitchFamily="2" charset="-122"/>
              </a:endParaRPr>
            </a:p>
          </p:txBody>
        </p:sp>
      </p:grpSp>
      <p:grpSp>
        <p:nvGrpSpPr>
          <p:cNvPr id="25" name="组合 24"/>
          <p:cNvGrpSpPr/>
          <p:nvPr/>
        </p:nvGrpSpPr>
        <p:grpSpPr>
          <a:xfrm>
            <a:off x="5491239" y="1554823"/>
            <a:ext cx="2216795" cy="1787771"/>
            <a:chOff x="4068032" y="1131151"/>
            <a:chExt cx="1847329" cy="1489809"/>
          </a:xfrm>
        </p:grpSpPr>
        <p:sp>
          <p:nvSpPr>
            <p:cNvPr id="26" name="泪滴形 25"/>
            <p:cNvSpPr/>
            <p:nvPr/>
          </p:nvSpPr>
          <p:spPr>
            <a:xfrm rot="8100000">
              <a:off x="4068032" y="1131151"/>
              <a:ext cx="1489809" cy="14898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7" name="TextBox 26"/>
            <p:cNvSpPr txBox="1"/>
            <p:nvPr/>
          </p:nvSpPr>
          <p:spPr bwMode="auto">
            <a:xfrm>
              <a:off x="4332648" y="1677627"/>
              <a:ext cx="1104592" cy="876308"/>
            </a:xfrm>
            <a:prstGeom prst="rect">
              <a:avLst/>
            </a:prstGeom>
            <a:noFill/>
          </p:spPr>
          <p:txBody>
            <a:bodyPr wrap="square">
              <a:spAutoFit/>
            </a:bodyPr>
            <a:lstStyle/>
            <a:p>
              <a:pPr defTabSz="1097280">
                <a:lnSpc>
                  <a:spcPct val="150000"/>
                </a:lnSpc>
              </a:pPr>
              <a:r>
                <a:rPr lang="zh-CN" altLang="en-US" sz="1440" dirty="0">
                  <a:solidFill>
                    <a:prstClr val="white"/>
                  </a:solidFill>
                  <a:latin typeface="Calibri" panose="020F0502020204030204"/>
                  <a:ea typeface="宋体" panose="02010600030101010101" pitchFamily="2" charset="-122"/>
                </a:rPr>
                <a:t>这里输入简单的文字概述这里输入简单</a:t>
              </a:r>
              <a:endParaRPr lang="zh-CN" altLang="en-US" sz="1440" dirty="0">
                <a:solidFill>
                  <a:prstClr val="white"/>
                </a:solidFill>
                <a:latin typeface="Calibri" panose="020F0502020204030204" pitchFamily="34" charset="0"/>
                <a:ea typeface="宋体" panose="02010600030101010101" pitchFamily="2" charset="-122"/>
              </a:endParaRPr>
            </a:p>
          </p:txBody>
        </p:sp>
        <p:sp>
          <p:nvSpPr>
            <p:cNvPr id="28" name="矩形 27"/>
            <p:cNvSpPr/>
            <p:nvPr/>
          </p:nvSpPr>
          <p:spPr bwMode="auto">
            <a:xfrm>
              <a:off x="4347012" y="1311561"/>
              <a:ext cx="1568349" cy="323165"/>
            </a:xfrm>
            <a:prstGeom prst="rect">
              <a:avLst/>
            </a:prstGeom>
          </p:spPr>
          <p:txBody>
            <a:bodyPr wrap="square">
              <a:spAutoFit/>
            </a:bodyPr>
            <a:lstStyle/>
            <a:p>
              <a:pPr defTabSz="1097280">
                <a:defRPr/>
              </a:pPr>
              <a:r>
                <a:rPr lang="zh-CN" altLang="en-US" sz="1920" b="1" dirty="0">
                  <a:solidFill>
                    <a:prstClr val="white"/>
                  </a:solidFill>
                  <a:latin typeface="微软雅黑" panose="020B0503020204020204" charset="-122"/>
                  <a:ea typeface="微软雅黑" panose="020B0503020204020204" charset="-122"/>
                </a:rPr>
                <a:t>输入标题</a:t>
              </a:r>
              <a:endParaRPr lang="zh-CN" altLang="en-US" sz="1920" b="1" dirty="0">
                <a:solidFill>
                  <a:prstClr val="white"/>
                </a:solidFill>
                <a:latin typeface="Calibri" panose="020F0502020204030204"/>
                <a:ea typeface="宋体" panose="02010600030101010101" pitchFamily="2" charset="-122"/>
              </a:endParaRPr>
            </a:p>
          </p:txBody>
        </p:sp>
      </p:grpSp>
      <p:grpSp>
        <p:nvGrpSpPr>
          <p:cNvPr id="29" name="组合 28"/>
          <p:cNvGrpSpPr/>
          <p:nvPr/>
        </p:nvGrpSpPr>
        <p:grpSpPr>
          <a:xfrm>
            <a:off x="8717414" y="1554822"/>
            <a:ext cx="2158031" cy="1787770"/>
            <a:chOff x="6756509" y="1131151"/>
            <a:chExt cx="1798359" cy="1489809"/>
          </a:xfrm>
        </p:grpSpPr>
        <p:sp>
          <p:nvSpPr>
            <p:cNvPr id="30" name="泪滴形 29"/>
            <p:cNvSpPr/>
            <p:nvPr/>
          </p:nvSpPr>
          <p:spPr>
            <a:xfrm rot="8100000">
              <a:off x="6756509" y="1131151"/>
              <a:ext cx="1489809" cy="14898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1" name="TextBox 30"/>
            <p:cNvSpPr txBox="1"/>
            <p:nvPr/>
          </p:nvSpPr>
          <p:spPr bwMode="auto">
            <a:xfrm>
              <a:off x="6972155" y="1705139"/>
              <a:ext cx="1104592" cy="876308"/>
            </a:xfrm>
            <a:prstGeom prst="rect">
              <a:avLst/>
            </a:prstGeom>
            <a:noFill/>
          </p:spPr>
          <p:txBody>
            <a:bodyPr wrap="square">
              <a:spAutoFit/>
            </a:bodyPr>
            <a:lstStyle/>
            <a:p>
              <a:pPr defTabSz="1097280">
                <a:lnSpc>
                  <a:spcPct val="150000"/>
                </a:lnSpc>
              </a:pPr>
              <a:r>
                <a:rPr lang="zh-CN" altLang="en-US" sz="1440" dirty="0">
                  <a:solidFill>
                    <a:prstClr val="white"/>
                  </a:solidFill>
                  <a:latin typeface="Calibri" panose="020F0502020204030204"/>
                  <a:ea typeface="宋体" panose="02010600030101010101" pitchFamily="2" charset="-122"/>
                </a:rPr>
                <a:t>这里输入简单的文字概述这里输入简单</a:t>
              </a:r>
              <a:endParaRPr lang="zh-CN" altLang="en-US" sz="1440" dirty="0">
                <a:solidFill>
                  <a:prstClr val="white"/>
                </a:solidFill>
                <a:latin typeface="Calibri" panose="020F0502020204030204" pitchFamily="34" charset="0"/>
                <a:ea typeface="宋体" panose="02010600030101010101" pitchFamily="2" charset="-122"/>
              </a:endParaRPr>
            </a:p>
          </p:txBody>
        </p:sp>
        <p:sp>
          <p:nvSpPr>
            <p:cNvPr id="32" name="矩形 31"/>
            <p:cNvSpPr/>
            <p:nvPr/>
          </p:nvSpPr>
          <p:spPr bwMode="auto">
            <a:xfrm>
              <a:off x="6986519" y="1339073"/>
              <a:ext cx="1568349" cy="323165"/>
            </a:xfrm>
            <a:prstGeom prst="rect">
              <a:avLst/>
            </a:prstGeom>
          </p:spPr>
          <p:txBody>
            <a:bodyPr wrap="square">
              <a:spAutoFit/>
            </a:bodyPr>
            <a:lstStyle/>
            <a:p>
              <a:pPr defTabSz="1097280">
                <a:defRPr/>
              </a:pPr>
              <a:r>
                <a:rPr lang="zh-CN" altLang="en-US" sz="1920" b="1" dirty="0">
                  <a:solidFill>
                    <a:prstClr val="white"/>
                  </a:solidFill>
                  <a:latin typeface="微软雅黑" panose="020B0503020204020204" charset="-122"/>
                  <a:ea typeface="微软雅黑" panose="020B0503020204020204" charset="-122"/>
                </a:rPr>
                <a:t>输入标题</a:t>
              </a:r>
              <a:endParaRPr lang="zh-CN" altLang="en-US" sz="1920" b="1" dirty="0">
                <a:solidFill>
                  <a:prstClr val="white"/>
                </a:solidFill>
                <a:latin typeface="Calibri" panose="020F0502020204030204"/>
                <a:ea typeface="宋体" panose="02010600030101010101" pitchFamily="2" charset="-122"/>
              </a:endParaRPr>
            </a:p>
          </p:txBody>
        </p:sp>
      </p:grpSp>
      <p:grpSp>
        <p:nvGrpSpPr>
          <p:cNvPr id="33" name="组合 32"/>
          <p:cNvGrpSpPr/>
          <p:nvPr/>
        </p:nvGrpSpPr>
        <p:grpSpPr>
          <a:xfrm>
            <a:off x="3908955" y="4665564"/>
            <a:ext cx="2254465" cy="1787770"/>
            <a:chOff x="2749460" y="3723437"/>
            <a:chExt cx="1878721" cy="1489809"/>
          </a:xfrm>
        </p:grpSpPr>
        <p:sp>
          <p:nvSpPr>
            <p:cNvPr id="34" name="泪滴形 33"/>
            <p:cNvSpPr/>
            <p:nvPr/>
          </p:nvSpPr>
          <p:spPr>
            <a:xfrm rot="13500000" flipV="1">
              <a:off x="2749460" y="3723437"/>
              <a:ext cx="1489809" cy="14898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5" name="TextBox 34"/>
            <p:cNvSpPr txBox="1"/>
            <p:nvPr/>
          </p:nvSpPr>
          <p:spPr bwMode="auto">
            <a:xfrm>
              <a:off x="2915816" y="4159670"/>
              <a:ext cx="1104592" cy="876308"/>
            </a:xfrm>
            <a:prstGeom prst="rect">
              <a:avLst/>
            </a:prstGeom>
            <a:noFill/>
          </p:spPr>
          <p:txBody>
            <a:bodyPr wrap="square">
              <a:spAutoFit/>
            </a:bodyPr>
            <a:lstStyle/>
            <a:p>
              <a:pPr defTabSz="1097280">
                <a:lnSpc>
                  <a:spcPct val="150000"/>
                </a:lnSpc>
              </a:pPr>
              <a:r>
                <a:rPr lang="zh-CN" altLang="en-US" sz="1440" dirty="0">
                  <a:solidFill>
                    <a:prstClr val="white"/>
                  </a:solidFill>
                  <a:latin typeface="Calibri" panose="020F0502020204030204"/>
                  <a:ea typeface="宋体" panose="02010600030101010101" pitchFamily="2" charset="-122"/>
                </a:rPr>
                <a:t>这里输入简单的文字概述这里输入简单</a:t>
              </a:r>
              <a:endParaRPr lang="zh-CN" altLang="en-US" sz="1440" dirty="0">
                <a:solidFill>
                  <a:prstClr val="white"/>
                </a:solidFill>
                <a:latin typeface="Calibri" panose="020F0502020204030204" pitchFamily="34" charset="0"/>
                <a:ea typeface="宋体" panose="02010600030101010101" pitchFamily="2" charset="-122"/>
              </a:endParaRPr>
            </a:p>
          </p:txBody>
        </p:sp>
        <p:sp>
          <p:nvSpPr>
            <p:cNvPr id="36" name="矩形 35"/>
            <p:cNvSpPr/>
            <p:nvPr/>
          </p:nvSpPr>
          <p:spPr bwMode="auto">
            <a:xfrm>
              <a:off x="3059832" y="3793604"/>
              <a:ext cx="1568349" cy="323165"/>
            </a:xfrm>
            <a:prstGeom prst="rect">
              <a:avLst/>
            </a:prstGeom>
          </p:spPr>
          <p:txBody>
            <a:bodyPr wrap="square">
              <a:spAutoFit/>
            </a:bodyPr>
            <a:lstStyle/>
            <a:p>
              <a:pPr defTabSz="1097280">
                <a:defRPr/>
              </a:pPr>
              <a:r>
                <a:rPr lang="zh-CN" altLang="en-US" sz="1920" b="1" dirty="0">
                  <a:solidFill>
                    <a:prstClr val="white"/>
                  </a:solidFill>
                  <a:latin typeface="微软雅黑" panose="020B0503020204020204" charset="-122"/>
                  <a:ea typeface="微软雅黑" panose="020B0503020204020204" charset="-122"/>
                </a:rPr>
                <a:t>输入标题</a:t>
              </a:r>
              <a:endParaRPr lang="zh-CN" altLang="en-US" sz="1920" b="1" dirty="0">
                <a:solidFill>
                  <a:prstClr val="white"/>
                </a:solidFill>
                <a:latin typeface="Calibri" panose="020F0502020204030204"/>
                <a:ea typeface="宋体" panose="02010600030101010101" pitchFamily="2" charset="-122"/>
              </a:endParaRPr>
            </a:p>
          </p:txBody>
        </p:sp>
      </p:grpSp>
      <p:grpSp>
        <p:nvGrpSpPr>
          <p:cNvPr id="37" name="组合 36"/>
          <p:cNvGrpSpPr/>
          <p:nvPr/>
        </p:nvGrpSpPr>
        <p:grpSpPr>
          <a:xfrm>
            <a:off x="7135125" y="4665565"/>
            <a:ext cx="2156275" cy="1787771"/>
            <a:chOff x="5437937" y="3723437"/>
            <a:chExt cx="1796896" cy="1489809"/>
          </a:xfrm>
        </p:grpSpPr>
        <p:sp>
          <p:nvSpPr>
            <p:cNvPr id="38" name="泪滴形 37"/>
            <p:cNvSpPr/>
            <p:nvPr/>
          </p:nvSpPr>
          <p:spPr>
            <a:xfrm rot="13500000" flipV="1">
              <a:off x="5437937" y="3723437"/>
              <a:ext cx="1489809" cy="1489809"/>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39" name="TextBox 38"/>
            <p:cNvSpPr txBox="1"/>
            <p:nvPr/>
          </p:nvSpPr>
          <p:spPr bwMode="auto">
            <a:xfrm>
              <a:off x="5652120" y="4187182"/>
              <a:ext cx="1104592" cy="876308"/>
            </a:xfrm>
            <a:prstGeom prst="rect">
              <a:avLst/>
            </a:prstGeom>
            <a:noFill/>
          </p:spPr>
          <p:txBody>
            <a:bodyPr wrap="square">
              <a:spAutoFit/>
            </a:bodyPr>
            <a:lstStyle/>
            <a:p>
              <a:pPr defTabSz="1097280">
                <a:lnSpc>
                  <a:spcPct val="150000"/>
                </a:lnSpc>
              </a:pPr>
              <a:r>
                <a:rPr lang="zh-CN" altLang="en-US" sz="1440" dirty="0">
                  <a:solidFill>
                    <a:prstClr val="white"/>
                  </a:solidFill>
                  <a:latin typeface="Calibri" panose="020F0502020204030204"/>
                  <a:ea typeface="宋体" panose="02010600030101010101" pitchFamily="2" charset="-122"/>
                </a:rPr>
                <a:t>这里输入简单的文字概述这里输入简单</a:t>
              </a:r>
              <a:endParaRPr lang="zh-CN" altLang="en-US" sz="1440" dirty="0">
                <a:solidFill>
                  <a:prstClr val="white"/>
                </a:solidFill>
                <a:latin typeface="Calibri" panose="020F0502020204030204" pitchFamily="34" charset="0"/>
                <a:ea typeface="宋体" panose="02010600030101010101" pitchFamily="2" charset="-122"/>
              </a:endParaRPr>
            </a:p>
          </p:txBody>
        </p:sp>
        <p:sp>
          <p:nvSpPr>
            <p:cNvPr id="40" name="矩形 39"/>
            <p:cNvSpPr/>
            <p:nvPr/>
          </p:nvSpPr>
          <p:spPr bwMode="auto">
            <a:xfrm>
              <a:off x="5666484" y="3821116"/>
              <a:ext cx="1568349" cy="323165"/>
            </a:xfrm>
            <a:prstGeom prst="rect">
              <a:avLst/>
            </a:prstGeom>
          </p:spPr>
          <p:txBody>
            <a:bodyPr wrap="square">
              <a:spAutoFit/>
            </a:bodyPr>
            <a:lstStyle/>
            <a:p>
              <a:pPr defTabSz="1097280">
                <a:defRPr/>
              </a:pPr>
              <a:r>
                <a:rPr lang="zh-CN" altLang="en-US" sz="1920" b="1" dirty="0">
                  <a:solidFill>
                    <a:prstClr val="white"/>
                  </a:solidFill>
                  <a:latin typeface="微软雅黑" panose="020B0503020204020204" charset="-122"/>
                  <a:ea typeface="微软雅黑" panose="020B0503020204020204" charset="-122"/>
                </a:rPr>
                <a:t>输入标题</a:t>
              </a:r>
              <a:endParaRPr lang="zh-CN" altLang="en-US" sz="1920" b="1" dirty="0">
                <a:solidFill>
                  <a:prstClr val="white"/>
                </a:solidFill>
                <a:latin typeface="Calibri" panose="020F0502020204030204"/>
                <a:ea typeface="宋体" panose="02010600030101010101" pitchFamily="2" charset="-122"/>
              </a:endParaRPr>
            </a:p>
          </p:txBody>
        </p:sp>
      </p:grpSp>
      <p:sp>
        <p:nvSpPr>
          <p:cNvPr id="41" name="矩形 40"/>
          <p:cNvSpPr/>
          <p:nvPr/>
        </p:nvSpPr>
        <p:spPr bwMode="auto">
          <a:xfrm>
            <a:off x="2666447" y="4231307"/>
            <a:ext cx="941009" cy="387798"/>
          </a:xfrm>
          <a:prstGeom prst="rect">
            <a:avLst/>
          </a:prstGeom>
        </p:spPr>
        <p:txBody>
          <a:bodyPr wrap="square">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2010</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42" name="矩形 41"/>
          <p:cNvSpPr/>
          <p:nvPr/>
        </p:nvSpPr>
        <p:spPr bwMode="auto">
          <a:xfrm>
            <a:off x="4387942" y="3304480"/>
            <a:ext cx="941009" cy="387798"/>
          </a:xfrm>
          <a:prstGeom prst="rect">
            <a:avLst/>
          </a:prstGeom>
        </p:spPr>
        <p:txBody>
          <a:bodyPr wrap="square">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2011</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43" name="矩形 42"/>
          <p:cNvSpPr/>
          <p:nvPr/>
        </p:nvSpPr>
        <p:spPr bwMode="auto">
          <a:xfrm>
            <a:off x="5923181" y="4231307"/>
            <a:ext cx="941009" cy="387798"/>
          </a:xfrm>
          <a:prstGeom prst="rect">
            <a:avLst/>
          </a:prstGeom>
        </p:spPr>
        <p:txBody>
          <a:bodyPr wrap="square">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2012</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44" name="矩形 43"/>
          <p:cNvSpPr/>
          <p:nvPr/>
        </p:nvSpPr>
        <p:spPr bwMode="auto">
          <a:xfrm>
            <a:off x="9140791" y="4183250"/>
            <a:ext cx="941009" cy="387798"/>
          </a:xfrm>
          <a:prstGeom prst="rect">
            <a:avLst/>
          </a:prstGeom>
        </p:spPr>
        <p:txBody>
          <a:bodyPr wrap="square">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2014</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45" name="矩形 44"/>
          <p:cNvSpPr/>
          <p:nvPr/>
        </p:nvSpPr>
        <p:spPr bwMode="auto">
          <a:xfrm>
            <a:off x="7710586" y="3351602"/>
            <a:ext cx="941009" cy="387798"/>
          </a:xfrm>
          <a:prstGeom prst="rect">
            <a:avLst/>
          </a:prstGeom>
        </p:spPr>
        <p:txBody>
          <a:bodyPr wrap="square">
            <a:spAutoFit/>
          </a:bodyPr>
          <a:lstStyle/>
          <a:p>
            <a:pPr defTabSz="1097280">
              <a:defRPr/>
            </a:pPr>
            <a:r>
              <a:rPr lang="en-US" altLang="zh-CN" sz="1920" b="1" dirty="0">
                <a:solidFill>
                  <a:prstClr val="black">
                    <a:lumMod val="85000"/>
                    <a:lumOff val="15000"/>
                  </a:prstClr>
                </a:solidFill>
                <a:latin typeface="微软雅黑" panose="020B0503020204020204" charset="-122"/>
                <a:ea typeface="微软雅黑" panose="020B0503020204020204" charset="-122"/>
              </a:rPr>
              <a:t>2013</a:t>
            </a:r>
            <a:endParaRPr lang="zh-CN" altLang="en-US" sz="1920" b="1" dirty="0">
              <a:solidFill>
                <a:prstClr val="black">
                  <a:lumMod val="85000"/>
                  <a:lumOff val="15000"/>
                </a:prstClr>
              </a:solidFill>
              <a:latin typeface="Calibri" panose="020F0502020204030204"/>
              <a:ea typeface="宋体" panose="02010600030101010101" pitchFamily="2" charset="-122"/>
            </a:endParaRPr>
          </a:p>
        </p:txBody>
      </p:sp>
      <p:sp>
        <p:nvSpPr>
          <p:cNvPr id="46" name="矩形 45"/>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47" name="TextBox 4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48" name="直接连接符 4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strVal val="4*#ppt_w"/>
                                          </p:val>
                                        </p:tav>
                                        <p:tav tm="100000">
                                          <p:val>
                                            <p:strVal val="#ppt_w"/>
                                          </p:val>
                                        </p:tav>
                                      </p:tavLst>
                                    </p:anim>
                                    <p:anim calcmode="lin" valueType="num">
                                      <p:cBhvr>
                                        <p:cTn id="17" dur="500" fill="hold"/>
                                        <p:tgtEl>
                                          <p:spTgt spid="16"/>
                                        </p:tgtEl>
                                        <p:attrNameLst>
                                          <p:attrName>ppt_h</p:attrName>
                                        </p:attrNameLst>
                                      </p:cBhvr>
                                      <p:tavLst>
                                        <p:tav tm="0">
                                          <p:val>
                                            <p:strVal val="4*#ppt_h"/>
                                          </p:val>
                                        </p:tav>
                                        <p:tav tm="100000">
                                          <p:val>
                                            <p:strVal val="#ppt_h"/>
                                          </p:val>
                                        </p:tav>
                                      </p:tavLst>
                                    </p:anim>
                                  </p:childTnLst>
                                </p:cTn>
                              </p:par>
                              <p:par>
                                <p:cTn id="18" presetID="47"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23" presetClass="entr" presetSubtype="3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4*#ppt_w"/>
                                          </p:val>
                                        </p:tav>
                                        <p:tav tm="100000">
                                          <p:val>
                                            <p:strVal val="#ppt_w"/>
                                          </p:val>
                                        </p:tav>
                                      </p:tavLst>
                                    </p:anim>
                                    <p:anim calcmode="lin" valueType="num">
                                      <p:cBhvr>
                                        <p:cTn id="32" dur="500" fill="hold"/>
                                        <p:tgtEl>
                                          <p:spTgt spid="17"/>
                                        </p:tgtEl>
                                        <p:attrNameLst>
                                          <p:attrName>ppt_h</p:attrName>
                                        </p:attrNameLst>
                                      </p:cBhvr>
                                      <p:tavLst>
                                        <p:tav tm="0">
                                          <p:val>
                                            <p:strVal val="4*#ppt_h"/>
                                          </p:val>
                                        </p:tav>
                                        <p:tav tm="100000">
                                          <p:val>
                                            <p:strVal val="#ppt_h"/>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3" presetClass="entr" presetSubtype="3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4*#ppt_w"/>
                                          </p:val>
                                        </p:tav>
                                        <p:tav tm="100000">
                                          <p:val>
                                            <p:strVal val="#ppt_w"/>
                                          </p:val>
                                        </p:tav>
                                      </p:tavLst>
                                    </p:anim>
                                    <p:anim calcmode="lin" valueType="num">
                                      <p:cBhvr>
                                        <p:cTn id="48" dur="500" fill="hold"/>
                                        <p:tgtEl>
                                          <p:spTgt spid="18"/>
                                        </p:tgtEl>
                                        <p:attrNameLst>
                                          <p:attrName>ppt_h</p:attrName>
                                        </p:attrNameLst>
                                      </p:cBhvr>
                                      <p:tavLst>
                                        <p:tav tm="0">
                                          <p:val>
                                            <p:strVal val="4*#ppt_h"/>
                                          </p:val>
                                        </p:tav>
                                        <p:tav tm="100000">
                                          <p:val>
                                            <p:strVal val="#ppt_h"/>
                                          </p:val>
                                        </p:tav>
                                      </p:tavLst>
                                    </p:anim>
                                  </p:childTnLst>
                                </p:cTn>
                              </p:par>
                            </p:childTnLst>
                          </p:cTn>
                        </p:par>
                        <p:par>
                          <p:cTn id="49" fill="hold">
                            <p:stCondLst>
                              <p:cond delay="3500"/>
                            </p:stCondLst>
                            <p:childTnLst>
                              <p:par>
                                <p:cTn id="50" presetID="47"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3" presetClass="entr" presetSubtype="32"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strVal val="4*#ppt_w"/>
                                          </p:val>
                                        </p:tav>
                                        <p:tav tm="100000">
                                          <p:val>
                                            <p:strVal val="#ppt_w"/>
                                          </p:val>
                                        </p:tav>
                                      </p:tavLst>
                                    </p:anim>
                                    <p:anim calcmode="lin" valueType="num">
                                      <p:cBhvr>
                                        <p:cTn id="64" dur="500" fill="hold"/>
                                        <p:tgtEl>
                                          <p:spTgt spid="19"/>
                                        </p:tgtEl>
                                        <p:attrNameLst>
                                          <p:attrName>ppt_h</p:attrName>
                                        </p:attrNameLst>
                                      </p:cBhvr>
                                      <p:tavLst>
                                        <p:tav tm="0">
                                          <p:val>
                                            <p:strVal val="4*#ppt_h"/>
                                          </p:val>
                                        </p:tav>
                                        <p:tav tm="100000">
                                          <p:val>
                                            <p:strVal val="#ppt_h"/>
                                          </p:val>
                                        </p:tav>
                                      </p:tavLst>
                                    </p:anim>
                                  </p:childTnLst>
                                </p:cTn>
                              </p:par>
                            </p:childTnLst>
                          </p:cTn>
                        </p:par>
                        <p:par>
                          <p:cTn id="65" fill="hold">
                            <p:stCondLst>
                              <p:cond delay="5000"/>
                            </p:stCondLst>
                            <p:childTnLst>
                              <p:par>
                                <p:cTn id="66" presetID="42"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23" presetClass="entr" presetSubtype="3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strVal val="4*#ppt_w"/>
                                          </p:val>
                                        </p:tav>
                                        <p:tav tm="100000">
                                          <p:val>
                                            <p:strVal val="#ppt_w"/>
                                          </p:val>
                                        </p:tav>
                                      </p:tavLst>
                                    </p:anim>
                                    <p:anim calcmode="lin" valueType="num">
                                      <p:cBhvr>
                                        <p:cTn id="80" dur="500" fill="hold"/>
                                        <p:tgtEl>
                                          <p:spTgt spid="20"/>
                                        </p:tgtEl>
                                        <p:attrNameLst>
                                          <p:attrName>ppt_h</p:attrName>
                                        </p:attrNameLst>
                                      </p:cBhvr>
                                      <p:tavLst>
                                        <p:tav tm="0">
                                          <p:val>
                                            <p:strVal val="4*#ppt_h"/>
                                          </p:val>
                                        </p:tav>
                                        <p:tav tm="100000">
                                          <p:val>
                                            <p:strVal val="#ppt_h"/>
                                          </p:val>
                                        </p:tav>
                                      </p:tavLst>
                                    </p:anim>
                                  </p:childTnLst>
                                </p:cTn>
                              </p:par>
                            </p:childTnLst>
                          </p:cTn>
                        </p:par>
                        <p:par>
                          <p:cTn id="81" fill="hold">
                            <p:stCondLst>
                              <p:cond delay="6500"/>
                            </p:stCondLst>
                            <p:childTnLst>
                              <p:par>
                                <p:cTn id="82" presetID="47" presetClass="entr" presetSubtype="0"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anim calcmode="lin" valueType="num">
                                      <p:cBhvr>
                                        <p:cTn id="90" dur="1000" fill="hold"/>
                                        <p:tgtEl>
                                          <p:spTgt spid="44"/>
                                        </p:tgtEl>
                                        <p:attrNameLst>
                                          <p:attrName>ppt_x</p:attrName>
                                        </p:attrNameLst>
                                      </p:cBhvr>
                                      <p:tavLst>
                                        <p:tav tm="0">
                                          <p:val>
                                            <p:strVal val="#ppt_x"/>
                                          </p:val>
                                        </p:tav>
                                        <p:tav tm="100000">
                                          <p:val>
                                            <p:strVal val="#ppt_x"/>
                                          </p:val>
                                        </p:tav>
                                      </p:tavLst>
                                    </p:anim>
                                    <p:anim calcmode="lin" valueType="num">
                                      <p:cBhvr>
                                        <p:cTn id="9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41" grpId="0"/>
      <p:bldP spid="42" grpId="0"/>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直角三角形 13"/>
          <p:cNvSpPr/>
          <p:nvPr/>
        </p:nvSpPr>
        <p:spPr>
          <a:xfrm>
            <a:off x="6022025" y="1330421"/>
            <a:ext cx="1184866" cy="1184866"/>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5" name="直角三角形 14"/>
          <p:cNvSpPr/>
          <p:nvPr/>
        </p:nvSpPr>
        <p:spPr>
          <a:xfrm flipH="1">
            <a:off x="4861123" y="2515286"/>
            <a:ext cx="1184866" cy="1184866"/>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6" name="直角三角形 15"/>
          <p:cNvSpPr/>
          <p:nvPr/>
        </p:nvSpPr>
        <p:spPr>
          <a:xfrm>
            <a:off x="6022025" y="3708417"/>
            <a:ext cx="1184866" cy="1184866"/>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17" name="直角三角形 16"/>
          <p:cNvSpPr/>
          <p:nvPr/>
        </p:nvSpPr>
        <p:spPr>
          <a:xfrm flipH="1">
            <a:off x="4861123" y="4893283"/>
            <a:ext cx="1184866" cy="1184866"/>
          </a:xfrm>
          <a:prstGeom prst="r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srgbClr val="A00028"/>
              </a:solidFill>
              <a:latin typeface="Calibri" panose="020F0502020204030204"/>
              <a:ea typeface="宋体" panose="02010600030101010101" pitchFamily="2" charset="-122"/>
            </a:endParaRPr>
          </a:p>
        </p:txBody>
      </p:sp>
      <p:sp>
        <p:nvSpPr>
          <p:cNvPr id="18" name="矩形 17"/>
          <p:cNvSpPr/>
          <p:nvPr/>
        </p:nvSpPr>
        <p:spPr>
          <a:xfrm>
            <a:off x="6129838" y="1922854"/>
            <a:ext cx="466794" cy="424732"/>
          </a:xfrm>
          <a:prstGeom prst="rect">
            <a:avLst/>
          </a:prstGeom>
        </p:spPr>
        <p:txBody>
          <a:bodyPr wrap="none">
            <a:spAutoFit/>
          </a:bodyPr>
          <a:lstStyle/>
          <a:p>
            <a:pPr algn="ctr" defTabSz="1097280">
              <a:defRPr/>
            </a:pPr>
            <a:r>
              <a:rPr lang="en-US" altLang="zh-CN" sz="2160" dirty="0">
                <a:solidFill>
                  <a:prstClr val="white"/>
                </a:solidFill>
                <a:latin typeface="Calibri" panose="020F0502020204030204"/>
                <a:ea typeface="宋体" panose="02010600030101010101" pitchFamily="2" charset="-122"/>
              </a:rPr>
              <a:t>01</a:t>
            </a:r>
            <a:endParaRPr lang="zh-CN" altLang="en-US" sz="2160" dirty="0">
              <a:solidFill>
                <a:prstClr val="white"/>
              </a:solidFill>
              <a:latin typeface="Calibri" panose="020F0502020204030204"/>
              <a:ea typeface="宋体" panose="02010600030101010101" pitchFamily="2" charset="-122"/>
            </a:endParaRPr>
          </a:p>
        </p:txBody>
      </p:sp>
      <p:sp>
        <p:nvSpPr>
          <p:cNvPr id="19" name="矩形 18"/>
          <p:cNvSpPr/>
          <p:nvPr/>
        </p:nvSpPr>
        <p:spPr>
          <a:xfrm>
            <a:off x="5491932" y="3104273"/>
            <a:ext cx="466794" cy="424732"/>
          </a:xfrm>
          <a:prstGeom prst="rect">
            <a:avLst/>
          </a:prstGeom>
        </p:spPr>
        <p:txBody>
          <a:bodyPr wrap="none">
            <a:spAutoFit/>
          </a:bodyPr>
          <a:lstStyle/>
          <a:p>
            <a:pPr algn="ctr" defTabSz="1097280">
              <a:defRPr/>
            </a:pPr>
            <a:r>
              <a:rPr lang="en-US" altLang="zh-CN" sz="2160" dirty="0">
                <a:solidFill>
                  <a:prstClr val="white"/>
                </a:solidFill>
                <a:latin typeface="Calibri" panose="020F0502020204030204"/>
                <a:ea typeface="宋体" panose="02010600030101010101" pitchFamily="2" charset="-122"/>
              </a:rPr>
              <a:t>02</a:t>
            </a:r>
            <a:endParaRPr lang="zh-CN" altLang="en-US" sz="2160" dirty="0">
              <a:solidFill>
                <a:prstClr val="white"/>
              </a:solidFill>
              <a:latin typeface="Calibri" panose="020F0502020204030204"/>
              <a:ea typeface="宋体" panose="02010600030101010101" pitchFamily="2" charset="-122"/>
            </a:endParaRPr>
          </a:p>
        </p:txBody>
      </p:sp>
      <p:sp>
        <p:nvSpPr>
          <p:cNvPr id="20" name="矩形 19"/>
          <p:cNvSpPr/>
          <p:nvPr/>
        </p:nvSpPr>
        <p:spPr>
          <a:xfrm>
            <a:off x="6129838" y="4300851"/>
            <a:ext cx="466794" cy="424732"/>
          </a:xfrm>
          <a:prstGeom prst="rect">
            <a:avLst/>
          </a:prstGeom>
        </p:spPr>
        <p:txBody>
          <a:bodyPr wrap="none">
            <a:spAutoFit/>
          </a:bodyPr>
          <a:lstStyle/>
          <a:p>
            <a:pPr algn="ctr" defTabSz="1097280">
              <a:defRPr/>
            </a:pPr>
            <a:r>
              <a:rPr lang="en-US" altLang="zh-CN" sz="2160" dirty="0">
                <a:solidFill>
                  <a:prstClr val="white"/>
                </a:solidFill>
                <a:latin typeface="Calibri" panose="020F0502020204030204"/>
                <a:ea typeface="宋体" panose="02010600030101010101" pitchFamily="2" charset="-122"/>
              </a:rPr>
              <a:t>03</a:t>
            </a:r>
            <a:endParaRPr lang="zh-CN" altLang="en-US" sz="2160" dirty="0">
              <a:solidFill>
                <a:prstClr val="white"/>
              </a:solidFill>
              <a:latin typeface="Calibri" panose="020F0502020204030204"/>
              <a:ea typeface="宋体" panose="02010600030101010101" pitchFamily="2" charset="-122"/>
            </a:endParaRPr>
          </a:p>
        </p:txBody>
      </p:sp>
      <p:sp>
        <p:nvSpPr>
          <p:cNvPr id="21" name="矩形 20"/>
          <p:cNvSpPr/>
          <p:nvPr/>
        </p:nvSpPr>
        <p:spPr>
          <a:xfrm>
            <a:off x="5537405" y="5504920"/>
            <a:ext cx="466794" cy="424732"/>
          </a:xfrm>
          <a:prstGeom prst="rect">
            <a:avLst/>
          </a:prstGeom>
        </p:spPr>
        <p:txBody>
          <a:bodyPr wrap="none">
            <a:spAutoFit/>
          </a:bodyPr>
          <a:lstStyle/>
          <a:p>
            <a:pPr algn="ctr" defTabSz="1097280">
              <a:defRPr/>
            </a:pPr>
            <a:r>
              <a:rPr lang="en-US" altLang="zh-CN" sz="2160" dirty="0">
                <a:solidFill>
                  <a:prstClr val="white"/>
                </a:solidFill>
                <a:latin typeface="Calibri" panose="020F0502020204030204"/>
                <a:ea typeface="宋体" panose="02010600030101010101" pitchFamily="2" charset="-122"/>
              </a:rPr>
              <a:t>04</a:t>
            </a:r>
            <a:endParaRPr lang="zh-CN" altLang="en-US" sz="2160" dirty="0">
              <a:solidFill>
                <a:prstClr val="white"/>
              </a:solidFill>
              <a:latin typeface="Calibri" panose="020F0502020204030204"/>
              <a:ea typeface="宋体" panose="02010600030101010101" pitchFamily="2" charset="-122"/>
            </a:endParaRPr>
          </a:p>
        </p:txBody>
      </p:sp>
      <p:sp>
        <p:nvSpPr>
          <p:cNvPr id="22" name="TextBox 21"/>
          <p:cNvSpPr txBox="1"/>
          <p:nvPr/>
        </p:nvSpPr>
        <p:spPr bwMode="auto">
          <a:xfrm>
            <a:off x="1631148" y="1760253"/>
            <a:ext cx="3888432"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3" name="TextBox 22"/>
          <p:cNvSpPr txBox="1"/>
          <p:nvPr/>
        </p:nvSpPr>
        <p:spPr bwMode="auto">
          <a:xfrm>
            <a:off x="6614458" y="2902103"/>
            <a:ext cx="3888432"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4" name="TextBox 23"/>
          <p:cNvSpPr txBox="1"/>
          <p:nvPr/>
        </p:nvSpPr>
        <p:spPr bwMode="auto">
          <a:xfrm>
            <a:off x="1595014" y="4010099"/>
            <a:ext cx="3888432"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5" name="TextBox 24"/>
          <p:cNvSpPr txBox="1"/>
          <p:nvPr/>
        </p:nvSpPr>
        <p:spPr bwMode="auto">
          <a:xfrm>
            <a:off x="6578323" y="5172521"/>
            <a:ext cx="3888432" cy="1051570"/>
          </a:xfrm>
          <a:prstGeom prst="rect">
            <a:avLst/>
          </a:prstGeom>
          <a:noFill/>
        </p:spPr>
        <p:txBody>
          <a:bodyPr wrap="square">
            <a:spAutoFit/>
          </a:bodyPr>
          <a:lstStyle/>
          <a:p>
            <a:pPr defTabSz="1097280">
              <a:lnSpc>
                <a:spcPct val="150000"/>
              </a:lnSpc>
            </a:pPr>
            <a:r>
              <a:rPr lang="zh-CN" altLang="en-US" sz="1440" dirty="0">
                <a:solidFill>
                  <a:prstClr val="black">
                    <a:lumMod val="85000"/>
                    <a:lumOff val="15000"/>
                  </a:prstClr>
                </a:solidFill>
                <a:latin typeface="Calibri" panose="020F0502020204030204"/>
                <a:ea typeface="宋体" panose="02010600030101010101" pitchFamily="2" charset="-122"/>
              </a:rPr>
              <a:t>这里输入简单的文字概述这里输入简单文字概述简单的文字概述这里输入简单的文字概述这里输入简单文字概述这里输入</a:t>
            </a:r>
            <a:endParaRPr lang="zh-CN" altLang="en-US" sz="1440" dirty="0">
              <a:solidFill>
                <a:prstClr val="black">
                  <a:lumMod val="85000"/>
                  <a:lumOff val="15000"/>
                </a:prstClr>
              </a:solidFill>
              <a:latin typeface="Calibri" panose="020F0502020204030204" pitchFamily="34" charset="0"/>
              <a:ea typeface="宋体" panose="02010600030101010101" pitchFamily="2" charset="-122"/>
            </a:endParaRPr>
          </a:p>
        </p:txBody>
      </p:sp>
      <p:sp>
        <p:nvSpPr>
          <p:cNvPr id="26" name="矩形 25"/>
          <p:cNvSpPr/>
          <p:nvPr/>
        </p:nvSpPr>
        <p:spPr>
          <a:xfrm>
            <a:off x="854626" y="318255"/>
            <a:ext cx="345638" cy="34563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panose="020F0502020204030204"/>
              <a:ea typeface="宋体" panose="02010600030101010101" pitchFamily="2" charset="-122"/>
            </a:endParaRPr>
          </a:p>
        </p:txBody>
      </p:sp>
      <p:sp>
        <p:nvSpPr>
          <p:cNvPr id="27" name="TextBox 26"/>
          <p:cNvSpPr txBox="1"/>
          <p:nvPr/>
        </p:nvSpPr>
        <p:spPr>
          <a:xfrm>
            <a:off x="1284007" y="231845"/>
            <a:ext cx="3877985" cy="461665"/>
          </a:xfrm>
          <a:prstGeom prst="rect">
            <a:avLst/>
          </a:prstGeom>
          <a:noFill/>
        </p:spPr>
        <p:txBody>
          <a:bodyPr wrap="none" rtlCol="0">
            <a:spAutoFit/>
          </a:bodyPr>
          <a:lstStyle/>
          <a:p>
            <a:pPr defTabSz="1097280"/>
            <a:r>
              <a:rPr lang="zh-CN" altLang="en-US" sz="2400" b="1" dirty="0">
                <a:solidFill>
                  <a:prstClr val="black">
                    <a:lumMod val="85000"/>
                    <a:lumOff val="15000"/>
                  </a:prstClr>
                </a:solidFill>
                <a:latin typeface="微软雅黑" panose="020B0503020204020204" charset="-122"/>
                <a:ea typeface="微软雅黑" panose="020B0503020204020204" charset="-122"/>
              </a:rPr>
              <a:t>点击此处添加相关文字标题</a:t>
            </a:r>
          </a:p>
        </p:txBody>
      </p:sp>
      <p:cxnSp>
        <p:nvCxnSpPr>
          <p:cNvPr id="28" name="直接连接符 27"/>
          <p:cNvCxnSpPr/>
          <p:nvPr/>
        </p:nvCxnSpPr>
        <p:spPr>
          <a:xfrm>
            <a:off x="854626" y="836712"/>
            <a:ext cx="10339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2" grpId="0"/>
      <p:bldP spid="23" grpId="0"/>
      <p:bldP spid="24" grpId="0"/>
      <p:bldP spid="2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2711</Words>
  <Application>Microsoft Office PowerPoint</Application>
  <PresentationFormat>宽屏</PresentationFormat>
  <Paragraphs>345</Paragraphs>
  <Slides>36</Slides>
  <Notes>33</Notes>
  <HiddenSlides>0</HiddenSlides>
  <MMClips>1</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36</vt:i4>
      </vt:variant>
    </vt:vector>
  </HeadingPairs>
  <TitlesOfParts>
    <vt:vector size="52" baseType="lpstr">
      <vt:lpstr>Adidas Unity</vt:lpstr>
      <vt:lpstr>Ping Hei</vt:lpstr>
      <vt:lpstr>TeXGyreAdventor</vt:lpstr>
      <vt:lpstr>等线</vt:lpstr>
      <vt:lpstr>等线 Light</vt:lpstr>
      <vt:lpstr>方正兰亭黑_GBK</vt:lpstr>
      <vt:lpstr>方正正大黑简体</vt:lpstr>
      <vt:lpstr>微软雅黑</vt:lpstr>
      <vt:lpstr>Arial</vt:lpstr>
      <vt:lpstr>Arial Black</vt:lpstr>
      <vt:lpstr>Calibri</vt:lpstr>
      <vt:lpstr>Impact</vt:lpstr>
      <vt:lpstr>Tw Cen MT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安猪啦</dc:creator>
  <cp:lastModifiedBy>天 下</cp:lastModifiedBy>
  <cp:revision>7</cp:revision>
  <dcterms:created xsi:type="dcterms:W3CDTF">2019-02-23T04:08:00Z</dcterms:created>
  <dcterms:modified xsi:type="dcterms:W3CDTF">2021-01-05T07:55:16Z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